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notesMasterIdLst>
    <p:notesMasterId r:id="rId52"/>
  </p:notesMasterIdLst>
  <p:sldIdLst>
    <p:sldId id="256" r:id="rId4"/>
    <p:sldId id="262" r:id="rId5"/>
    <p:sldId id="273" r:id="rId6"/>
    <p:sldId id="293" r:id="rId7"/>
    <p:sldId id="309" r:id="rId8"/>
    <p:sldId id="294" r:id="rId9"/>
    <p:sldId id="278" r:id="rId10"/>
    <p:sldId id="301" r:id="rId11"/>
    <p:sldId id="280" r:id="rId12"/>
    <p:sldId id="279" r:id="rId13"/>
    <p:sldId id="360" r:id="rId14"/>
    <p:sldId id="277" r:id="rId15"/>
    <p:sldId id="272" r:id="rId16"/>
    <p:sldId id="296" r:id="rId17"/>
    <p:sldId id="287" r:id="rId18"/>
    <p:sldId id="361" r:id="rId19"/>
    <p:sldId id="289" r:id="rId20"/>
    <p:sldId id="357" r:id="rId21"/>
    <p:sldId id="310" r:id="rId22"/>
    <p:sldId id="320" r:id="rId23"/>
    <p:sldId id="319" r:id="rId24"/>
    <p:sldId id="288" r:id="rId25"/>
    <p:sldId id="291" r:id="rId26"/>
    <p:sldId id="315" r:id="rId27"/>
    <p:sldId id="290" r:id="rId28"/>
    <p:sldId id="268" r:id="rId29"/>
    <p:sldId id="317" r:id="rId30"/>
    <p:sldId id="359" r:id="rId31"/>
    <p:sldId id="318" r:id="rId32"/>
    <p:sldId id="274" r:id="rId33"/>
    <p:sldId id="316" r:id="rId34"/>
    <p:sldId id="266" r:id="rId35"/>
    <p:sldId id="358" r:id="rId36"/>
    <p:sldId id="292" r:id="rId37"/>
    <p:sldId id="314" r:id="rId38"/>
    <p:sldId id="282" r:id="rId39"/>
    <p:sldId id="283" r:id="rId40"/>
    <p:sldId id="313" r:id="rId41"/>
    <p:sldId id="275" r:id="rId42"/>
    <p:sldId id="311" r:id="rId43"/>
    <p:sldId id="312" r:id="rId44"/>
    <p:sldId id="260" r:id="rId45"/>
    <p:sldId id="263" r:id="rId46"/>
    <p:sldId id="270" r:id="rId47"/>
    <p:sldId id="271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40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840" y="10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467C-4F02-BA00-C71D631E2CBE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67C-4F02-BA00-C71D631E2CB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7C-4F02-BA00-C71D631E2C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8304-4D82-9C0C-C6533E835B6E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8304-4D82-9C0C-C6533E835B6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304-4D82-9C0C-C6533E835B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7700490636840381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EC8-4087-A2BE-B3E073EADF0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EC8-4087-A2BE-B3E073EADF0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EC8-4087-A2BE-B3E073EADF09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70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EC8-4087-A2BE-B3E073EADF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757672697411163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64C-4E4C-8A03-EBAD8CABBAC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64C-4E4C-8A03-EBAD8CABBAC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664C-4E4C-8A03-EBAD8CABBACE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C-4E4C-8A03-EBAD8CABBA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B77-4B47-B2C6-7A1CC52410DE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0B77-4B47-B2C6-7A1CC52410D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B77-4B47-B2C6-7A1CC52410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6612-4C99-9F02-EB9D33838EED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6612-4C99-9F02-EB9D33838EED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612-4C99-9F02-EB9D33838E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AFB9-4FF5-ACEC-BE3DEEF0AFC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AFB9-4FF5-ACEC-BE3DEEF0AFC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FB9-4FF5-ACEC-BE3DEEF0AF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DCC-482A-8DFB-4EEE36984054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2DCC-482A-8DFB-4EEE36984054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CC-482A-8DFB-4EEE369840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  <c:pt idx="4">
                  <c:v>Text 5</c:v>
                </c:pt>
                <c:pt idx="5">
                  <c:v>Text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30</c:v>
                </c:pt>
                <c:pt idx="2">
                  <c:v>20</c:v>
                </c:pt>
                <c:pt idx="3">
                  <c:v>35</c:v>
                </c:pt>
                <c:pt idx="4">
                  <c:v>30</c:v>
                </c:pt>
                <c:pt idx="5">
                  <c:v>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F78-4D4B-A800-F06732DDC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163720"/>
        <c:axId val="464165688"/>
      </c:lineChart>
      <c:catAx>
        <c:axId val="4641637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64165688"/>
        <c:crosses val="autoZero"/>
        <c:auto val="1"/>
        <c:lblAlgn val="ctr"/>
        <c:lblOffset val="100"/>
        <c:noMultiLvlLbl val="0"/>
      </c:catAx>
      <c:valAx>
        <c:axId val="4641656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64163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1FCCE8-D516-4031-AFC0-D8461AC7C0FE}" type="datetimeFigureOut">
              <a:rPr lang="en-US" smtClean="0"/>
              <a:t>11/29/2018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8AD928-B94A-414C-B22F-25CAC22887F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9019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B6F69B-F257-42AB-9AC6-9392D852FD5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9835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CFEDC70-36E1-44C3-92CB-7163C2778DF4}"/>
              </a:ext>
            </a:extLst>
          </p:cNvPr>
          <p:cNvSpPr/>
          <p:nvPr userDrawn="1"/>
        </p:nvSpPr>
        <p:spPr>
          <a:xfrm>
            <a:off x="0" y="4410028"/>
            <a:ext cx="12192000" cy="24479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" y="0"/>
            <a:ext cx="10101086" cy="6858000"/>
          </a:xfrm>
          <a:custGeom>
            <a:avLst/>
            <a:gdLst>
              <a:gd name="connsiteX0" fmla="*/ 0 w 10067924"/>
              <a:gd name="connsiteY0" fmla="*/ 0 h 6858000"/>
              <a:gd name="connsiteX1" fmla="*/ 10067924 w 10067924"/>
              <a:gd name="connsiteY1" fmla="*/ 0 h 6858000"/>
              <a:gd name="connsiteX2" fmla="*/ 10067924 w 10067924"/>
              <a:gd name="connsiteY2" fmla="*/ 6858000 h 6858000"/>
              <a:gd name="connsiteX3" fmla="*/ 0 w 10067924"/>
              <a:gd name="connsiteY3" fmla="*/ 6858000 h 6858000"/>
              <a:gd name="connsiteX4" fmla="*/ 0 w 10067924"/>
              <a:gd name="connsiteY4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10067924 w 10068128"/>
              <a:gd name="connsiteY3" fmla="*/ 6858000 h 6858000"/>
              <a:gd name="connsiteX4" fmla="*/ 0 w 10068128"/>
              <a:gd name="connsiteY4" fmla="*/ 6858000 h 6858000"/>
              <a:gd name="connsiteX5" fmla="*/ 0 w 10068128"/>
              <a:gd name="connsiteY5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10067924 w 10068128"/>
              <a:gd name="connsiteY3" fmla="*/ 6858000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7077073 w 10068128"/>
              <a:gd name="connsiteY3" fmla="*/ 6848475 h 6858000"/>
              <a:gd name="connsiteX4" fmla="*/ 0 w 10068128"/>
              <a:gd name="connsiteY4" fmla="*/ 6858000 h 6858000"/>
              <a:gd name="connsiteX5" fmla="*/ 0 w 1006812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7077073 w 10077448"/>
              <a:gd name="connsiteY3" fmla="*/ 6848475 h 6858000"/>
              <a:gd name="connsiteX4" fmla="*/ 0 w 10077448"/>
              <a:gd name="connsiteY4" fmla="*/ 6858000 h 6858000"/>
              <a:gd name="connsiteX5" fmla="*/ 0 w 1007744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7077073 w 10077448"/>
              <a:gd name="connsiteY3" fmla="*/ 6848475 h 6858000"/>
              <a:gd name="connsiteX4" fmla="*/ 0 w 10077448"/>
              <a:gd name="connsiteY4" fmla="*/ 6858000 h 6858000"/>
              <a:gd name="connsiteX5" fmla="*/ 0 w 1007744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725023 w 10077448"/>
              <a:gd name="connsiteY3" fmla="*/ 5505450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533775 h 6858000"/>
              <a:gd name="connsiteX3" fmla="*/ 9725023 w 10068128"/>
              <a:gd name="connsiteY3" fmla="*/ 5505450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810250"/>
              <a:gd name="connsiteY0" fmla="*/ 0 h 6858000"/>
              <a:gd name="connsiteX1" fmla="*/ 10067924 w 10810250"/>
              <a:gd name="connsiteY1" fmla="*/ 0 h 6858000"/>
              <a:gd name="connsiteX2" fmla="*/ 9725023 w 10810250"/>
              <a:gd name="connsiteY2" fmla="*/ 5505450 h 6858000"/>
              <a:gd name="connsiteX3" fmla="*/ 7077073 w 10810250"/>
              <a:gd name="connsiteY3" fmla="*/ 6848475 h 6858000"/>
              <a:gd name="connsiteX4" fmla="*/ 0 w 10810250"/>
              <a:gd name="connsiteY4" fmla="*/ 6858000 h 6858000"/>
              <a:gd name="connsiteX5" fmla="*/ 0 w 10810250"/>
              <a:gd name="connsiteY5" fmla="*/ 0 h 6858000"/>
              <a:gd name="connsiteX0" fmla="*/ 0 w 10200958"/>
              <a:gd name="connsiteY0" fmla="*/ 0 h 6858000"/>
              <a:gd name="connsiteX1" fmla="*/ 10067924 w 10200958"/>
              <a:gd name="connsiteY1" fmla="*/ 0 h 6858000"/>
              <a:gd name="connsiteX2" fmla="*/ 9725023 w 10200958"/>
              <a:gd name="connsiteY2" fmla="*/ 5505450 h 6858000"/>
              <a:gd name="connsiteX3" fmla="*/ 7077073 w 10200958"/>
              <a:gd name="connsiteY3" fmla="*/ 6848475 h 6858000"/>
              <a:gd name="connsiteX4" fmla="*/ 0 w 10200958"/>
              <a:gd name="connsiteY4" fmla="*/ 6858000 h 6858000"/>
              <a:gd name="connsiteX5" fmla="*/ 0 w 10200958"/>
              <a:gd name="connsiteY5" fmla="*/ 0 h 6858000"/>
              <a:gd name="connsiteX0" fmla="*/ 0 w 10272805"/>
              <a:gd name="connsiteY0" fmla="*/ 0 h 6858000"/>
              <a:gd name="connsiteX1" fmla="*/ 10067924 w 10272805"/>
              <a:gd name="connsiteY1" fmla="*/ 0 h 6858000"/>
              <a:gd name="connsiteX2" fmla="*/ 9725023 w 10272805"/>
              <a:gd name="connsiteY2" fmla="*/ 5505450 h 6858000"/>
              <a:gd name="connsiteX3" fmla="*/ 7077073 w 10272805"/>
              <a:gd name="connsiteY3" fmla="*/ 6848475 h 6858000"/>
              <a:gd name="connsiteX4" fmla="*/ 0 w 10272805"/>
              <a:gd name="connsiteY4" fmla="*/ 6858000 h 6858000"/>
              <a:gd name="connsiteX5" fmla="*/ 0 w 10272805"/>
              <a:gd name="connsiteY5" fmla="*/ 0 h 6858000"/>
              <a:gd name="connsiteX0" fmla="*/ 0 w 10284377"/>
              <a:gd name="connsiteY0" fmla="*/ 0 h 6858000"/>
              <a:gd name="connsiteX1" fmla="*/ 10067924 w 10284377"/>
              <a:gd name="connsiteY1" fmla="*/ 0 h 6858000"/>
              <a:gd name="connsiteX2" fmla="*/ 9725023 w 10284377"/>
              <a:gd name="connsiteY2" fmla="*/ 5505450 h 6858000"/>
              <a:gd name="connsiteX3" fmla="*/ 7077073 w 10284377"/>
              <a:gd name="connsiteY3" fmla="*/ 6848475 h 6858000"/>
              <a:gd name="connsiteX4" fmla="*/ 0 w 10284377"/>
              <a:gd name="connsiteY4" fmla="*/ 6858000 h 6858000"/>
              <a:gd name="connsiteX5" fmla="*/ 0 w 10284377"/>
              <a:gd name="connsiteY5" fmla="*/ 0 h 6858000"/>
              <a:gd name="connsiteX0" fmla="*/ 0 w 10284377"/>
              <a:gd name="connsiteY0" fmla="*/ 0 h 6858000"/>
              <a:gd name="connsiteX1" fmla="*/ 10067924 w 10284377"/>
              <a:gd name="connsiteY1" fmla="*/ 0 h 6858000"/>
              <a:gd name="connsiteX2" fmla="*/ 9725023 w 10284377"/>
              <a:gd name="connsiteY2" fmla="*/ 5505450 h 6858000"/>
              <a:gd name="connsiteX3" fmla="*/ 7077073 w 10284377"/>
              <a:gd name="connsiteY3" fmla="*/ 6848475 h 6858000"/>
              <a:gd name="connsiteX4" fmla="*/ 0 w 10284377"/>
              <a:gd name="connsiteY4" fmla="*/ 6858000 h 6858000"/>
              <a:gd name="connsiteX5" fmla="*/ 0 w 10284377"/>
              <a:gd name="connsiteY5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7077073 w 10349439"/>
              <a:gd name="connsiteY3" fmla="*/ 6848475 h 6858000"/>
              <a:gd name="connsiteX4" fmla="*/ 0 w 10349439"/>
              <a:gd name="connsiteY4" fmla="*/ 6858000 h 6858000"/>
              <a:gd name="connsiteX5" fmla="*/ 0 w 10349439"/>
              <a:gd name="connsiteY5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823279"/>
              <a:gd name="connsiteY0" fmla="*/ 0 h 6858000"/>
              <a:gd name="connsiteX1" fmla="*/ 10067924 w 10823279"/>
              <a:gd name="connsiteY1" fmla="*/ 0 h 6858000"/>
              <a:gd name="connsiteX2" fmla="*/ 9763123 w 10823279"/>
              <a:gd name="connsiteY2" fmla="*/ 5381625 h 6858000"/>
              <a:gd name="connsiteX3" fmla="*/ 7077073 w 10823279"/>
              <a:gd name="connsiteY3" fmla="*/ 6848475 h 6858000"/>
              <a:gd name="connsiteX4" fmla="*/ 0 w 10823279"/>
              <a:gd name="connsiteY4" fmla="*/ 6858000 h 6858000"/>
              <a:gd name="connsiteX5" fmla="*/ 0 w 10823279"/>
              <a:gd name="connsiteY5" fmla="*/ 0 h 6858000"/>
              <a:gd name="connsiteX0" fmla="*/ 0 w 10119110"/>
              <a:gd name="connsiteY0" fmla="*/ 0 h 6858000"/>
              <a:gd name="connsiteX1" fmla="*/ 10067924 w 10119110"/>
              <a:gd name="connsiteY1" fmla="*/ 0 h 6858000"/>
              <a:gd name="connsiteX2" fmla="*/ 9763123 w 10119110"/>
              <a:gd name="connsiteY2" fmla="*/ 5381625 h 6858000"/>
              <a:gd name="connsiteX3" fmla="*/ 7077073 w 10119110"/>
              <a:gd name="connsiteY3" fmla="*/ 6848475 h 6858000"/>
              <a:gd name="connsiteX4" fmla="*/ 0 w 10119110"/>
              <a:gd name="connsiteY4" fmla="*/ 6858000 h 6858000"/>
              <a:gd name="connsiteX5" fmla="*/ 0 w 10119110"/>
              <a:gd name="connsiteY5" fmla="*/ 0 h 6858000"/>
              <a:gd name="connsiteX0" fmla="*/ 0 w 10105870"/>
              <a:gd name="connsiteY0" fmla="*/ 0 h 6858000"/>
              <a:gd name="connsiteX1" fmla="*/ 10067924 w 10105870"/>
              <a:gd name="connsiteY1" fmla="*/ 0 h 6858000"/>
              <a:gd name="connsiteX2" fmla="*/ 9763123 w 10105870"/>
              <a:gd name="connsiteY2" fmla="*/ 5381625 h 6858000"/>
              <a:gd name="connsiteX3" fmla="*/ 7077073 w 10105870"/>
              <a:gd name="connsiteY3" fmla="*/ 6848475 h 6858000"/>
              <a:gd name="connsiteX4" fmla="*/ 0 w 10105870"/>
              <a:gd name="connsiteY4" fmla="*/ 6858000 h 6858000"/>
              <a:gd name="connsiteX5" fmla="*/ 0 w 10105870"/>
              <a:gd name="connsiteY5" fmla="*/ 0 h 6858000"/>
              <a:gd name="connsiteX0" fmla="*/ 0 w 10105870"/>
              <a:gd name="connsiteY0" fmla="*/ 0 h 6858000"/>
              <a:gd name="connsiteX1" fmla="*/ 10067924 w 10105870"/>
              <a:gd name="connsiteY1" fmla="*/ 0 h 6858000"/>
              <a:gd name="connsiteX2" fmla="*/ 9763123 w 10105870"/>
              <a:gd name="connsiteY2" fmla="*/ 5381625 h 6858000"/>
              <a:gd name="connsiteX3" fmla="*/ 7077073 w 10105870"/>
              <a:gd name="connsiteY3" fmla="*/ 6848475 h 6858000"/>
              <a:gd name="connsiteX4" fmla="*/ 0 w 10105870"/>
              <a:gd name="connsiteY4" fmla="*/ 6858000 h 6858000"/>
              <a:gd name="connsiteX5" fmla="*/ 0 w 10105870"/>
              <a:gd name="connsiteY5" fmla="*/ 0 h 6858000"/>
              <a:gd name="connsiteX0" fmla="*/ 0 w 10101086"/>
              <a:gd name="connsiteY0" fmla="*/ 0 h 6858000"/>
              <a:gd name="connsiteX1" fmla="*/ 10067924 w 10101086"/>
              <a:gd name="connsiteY1" fmla="*/ 0 h 6858000"/>
              <a:gd name="connsiteX2" fmla="*/ 9763123 w 10101086"/>
              <a:gd name="connsiteY2" fmla="*/ 5381625 h 6858000"/>
              <a:gd name="connsiteX3" fmla="*/ 7077073 w 10101086"/>
              <a:gd name="connsiteY3" fmla="*/ 6848475 h 6858000"/>
              <a:gd name="connsiteX4" fmla="*/ 0 w 10101086"/>
              <a:gd name="connsiteY4" fmla="*/ 6858000 h 6858000"/>
              <a:gd name="connsiteX5" fmla="*/ 0 w 10101086"/>
              <a:gd name="connsiteY5" fmla="*/ 0 h 6858000"/>
              <a:gd name="connsiteX0" fmla="*/ 0 w 10101086"/>
              <a:gd name="connsiteY0" fmla="*/ 0 h 6858000"/>
              <a:gd name="connsiteX1" fmla="*/ 10067924 w 10101086"/>
              <a:gd name="connsiteY1" fmla="*/ 0 h 6858000"/>
              <a:gd name="connsiteX2" fmla="*/ 9763123 w 10101086"/>
              <a:gd name="connsiteY2" fmla="*/ 5381625 h 6858000"/>
              <a:gd name="connsiteX3" fmla="*/ 7077073 w 10101086"/>
              <a:gd name="connsiteY3" fmla="*/ 6848475 h 6858000"/>
              <a:gd name="connsiteX4" fmla="*/ 0 w 10101086"/>
              <a:gd name="connsiteY4" fmla="*/ 6858000 h 6858000"/>
              <a:gd name="connsiteX5" fmla="*/ 0 w 1010108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01086" h="6858000">
                <a:moveTo>
                  <a:pt x="0" y="0"/>
                </a:moveTo>
                <a:lnTo>
                  <a:pt x="10067924" y="0"/>
                </a:lnTo>
                <a:cubicBezTo>
                  <a:pt x="10101701" y="1585001"/>
                  <a:pt x="10198224" y="4819635"/>
                  <a:pt x="9763123" y="5381625"/>
                </a:cubicBezTo>
                <a:cubicBezTo>
                  <a:pt x="9419797" y="5842692"/>
                  <a:pt x="8670923" y="6640513"/>
                  <a:pt x="7077073" y="684847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80296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05539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445766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6948384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9448801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E159644B-2397-4F11-B82E-1505222E897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7014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001573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640592" y="238552"/>
            <a:ext cx="5568619" cy="165618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53208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7"/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2" name="Rectangle 6">
            <a:extLst>
              <a:ext uri="{FF2B5EF4-FFF2-40B4-BE49-F238E27FC236}">
                <a16:creationId xmlns:a16="http://schemas.microsoft.com/office/drawing/2014/main" id="{436BDD2F-90EB-46B1-A762-8B12D8568FCA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70C17F-C88A-4C3D-9C6E-3A8CB5BBB968}"/>
              </a:ext>
            </a:extLst>
          </p:cNvPr>
          <p:cNvSpPr txBox="1"/>
          <p:nvPr userDrawn="1"/>
        </p:nvSpPr>
        <p:spPr>
          <a:xfrm>
            <a:off x="11427620" y="6591134"/>
            <a:ext cx="372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731F54F2-ED28-43C9-BE23-3ED9A1BEC0F8}" type="slidenum">
              <a:rPr lang="ko-KR" altLang="en-US" sz="1200" smtClean="0">
                <a:solidFill>
                  <a:schemeClr val="bg1"/>
                </a:solidFill>
              </a:rPr>
              <a:pPr algn="ctr"/>
              <a:t>‹#›</a:t>
            </a:fld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0764B86-F11B-4BC2-A93C-4162578B78A0}"/>
              </a:ext>
            </a:extLst>
          </p:cNvPr>
          <p:cNvSpPr txBox="1"/>
          <p:nvPr userDrawn="1"/>
        </p:nvSpPr>
        <p:spPr>
          <a:xfrm>
            <a:off x="515966" y="6599760"/>
            <a:ext cx="13596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</a:rPr>
              <a:t>Logo</a:t>
            </a:r>
            <a:r>
              <a:rPr lang="en-US" altLang="ko-KR" sz="1000" baseline="0" dirty="0">
                <a:solidFill>
                  <a:schemeClr val="bg1"/>
                </a:solidFill>
              </a:rPr>
              <a:t> or Slogan Here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7661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25376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20256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89439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02561" y="130903"/>
            <a:ext cx="598943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54710132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4508BE4A-C145-4375-8C32-766F1E8E935D}"/>
              </a:ext>
            </a:extLst>
          </p:cNvPr>
          <p:cNvSpPr/>
          <p:nvPr userDrawn="1"/>
        </p:nvSpPr>
        <p:spPr>
          <a:xfrm>
            <a:off x="4499906" y="650965"/>
            <a:ext cx="7047679" cy="1735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44020B8D-2B31-48A8-B50F-B3EE95030C2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4414" y="650965"/>
            <a:ext cx="3183451" cy="55560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E08E8461-766A-490C-BD0A-CC598CF2CA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99907" y="4127864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25E334DC-E734-48FE-998D-1F0180BC638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55401" y="4127863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24806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BC0FA2A0-2070-4162-B90B-85498321A141}"/>
              </a:ext>
            </a:extLst>
          </p:cNvPr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5410258-795E-46FD-86D0-616F7BF2BB04}"/>
              </a:ext>
            </a:extLst>
          </p:cNvPr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D51066F-07ED-45ED-AA6F-CCB56128CE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9050034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2">
            <a:extLst>
              <a:ext uri="{FF2B5EF4-FFF2-40B4-BE49-F238E27FC236}">
                <a16:creationId xmlns:a16="http://schemas.microsoft.com/office/drawing/2014/main" id="{B1200484-72B4-43EB-A307-AC173EECE210}"/>
              </a:ext>
            </a:extLst>
          </p:cNvPr>
          <p:cNvSpPr/>
          <p:nvPr/>
        </p:nvSpPr>
        <p:spPr>
          <a:xfrm rot="2700000">
            <a:off x="7613275" y="909332"/>
            <a:ext cx="2073280" cy="5107827"/>
          </a:xfrm>
          <a:prstGeom prst="rect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3">
            <a:extLst>
              <a:ext uri="{FF2B5EF4-FFF2-40B4-BE49-F238E27FC236}">
                <a16:creationId xmlns:a16="http://schemas.microsoft.com/office/drawing/2014/main" id="{746E5197-E35A-4AF6-8BB9-724E846289AD}"/>
              </a:ext>
            </a:extLst>
          </p:cNvPr>
          <p:cNvSpPr/>
          <p:nvPr/>
        </p:nvSpPr>
        <p:spPr>
          <a:xfrm rot="18900000">
            <a:off x="7613278" y="875086"/>
            <a:ext cx="2073279" cy="5107830"/>
          </a:xfrm>
          <a:prstGeom prst="rect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5C6A544B-DEF5-42CF-B81D-EA204CF5C29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69923" y="2050576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7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7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C02AE221-A9B0-4F37-A129-07368400CD5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370697" y="3451350"/>
            <a:ext cx="2565552" cy="2565552"/>
          </a:xfrm>
          <a:custGeom>
            <a:avLst/>
            <a:gdLst>
              <a:gd name="connsiteX0" fmla="*/ 1282775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5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E5285B70-0363-436C-AB13-3367F4E0FD7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758182" y="2063864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B86ADC2A-A8A4-4EF0-8AEC-78660E2990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357409" y="663092"/>
            <a:ext cx="2565552" cy="2565553"/>
          </a:xfrm>
          <a:custGeom>
            <a:avLst/>
            <a:gdLst>
              <a:gd name="connsiteX0" fmla="*/ 1282775 w 2565552"/>
              <a:gd name="connsiteY0" fmla="*/ 0 h 2565553"/>
              <a:gd name="connsiteX1" fmla="*/ 2565552 w 2565552"/>
              <a:gd name="connsiteY1" fmla="*/ 1282777 h 2565553"/>
              <a:gd name="connsiteX2" fmla="*/ 1282776 w 2565552"/>
              <a:gd name="connsiteY2" fmla="*/ 2565553 h 2565553"/>
              <a:gd name="connsiteX3" fmla="*/ 0 w 2565552"/>
              <a:gd name="connsiteY3" fmla="*/ 1282776 h 2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3">
                <a:moveTo>
                  <a:pt x="1282775" y="0"/>
                </a:moveTo>
                <a:lnTo>
                  <a:pt x="2565552" y="1282777"/>
                </a:lnTo>
                <a:lnTo>
                  <a:pt x="1282776" y="2565553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30854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0F9403A-8AFF-4B2B-B648-FF5CBFC9A8B3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274075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CB1B481-15BC-450B-90CB-1FCE9537554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88439 w 12192000"/>
              <a:gd name="connsiteY0" fmla="*/ 0 h 6858000"/>
              <a:gd name="connsiteX1" fmla="*/ 7103562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5088439" y="0"/>
                </a:moveTo>
                <a:lnTo>
                  <a:pt x="7103562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7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06996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3446225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/>
          <p:cNvSpPr>
            <a:spLocks noGrp="1"/>
          </p:cNvSpPr>
          <p:nvPr>
            <p:ph type="pic" sz="quarter" idx="44" hasCustomPrompt="1"/>
          </p:nvPr>
        </p:nvSpPr>
        <p:spPr>
          <a:xfrm>
            <a:off x="618545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45" hasCustomPrompt="1"/>
          </p:nvPr>
        </p:nvSpPr>
        <p:spPr>
          <a:xfrm>
            <a:off x="892468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469423C7-EBDD-4C51-9100-7C76AC0574AF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5020193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42377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95073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47BE5FA-09A9-45D5-8F13-CBEA25BD26E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21123" y="3273040"/>
            <a:ext cx="12213123" cy="3584962"/>
          </a:xfrm>
          <a:custGeom>
            <a:avLst/>
            <a:gdLst>
              <a:gd name="connsiteX0" fmla="*/ 6098240 w 12213123"/>
              <a:gd name="connsiteY0" fmla="*/ 10 h 3311771"/>
              <a:gd name="connsiteX1" fmla="*/ 11830636 w 12213123"/>
              <a:gd name="connsiteY1" fmla="*/ 1025952 h 3311771"/>
              <a:gd name="connsiteX2" fmla="*/ 12183028 w 12213123"/>
              <a:gd name="connsiteY2" fmla="*/ 1161573 h 3311771"/>
              <a:gd name="connsiteX3" fmla="*/ 12213123 w 12213123"/>
              <a:gd name="connsiteY3" fmla="*/ 1161573 h 3311771"/>
              <a:gd name="connsiteX4" fmla="*/ 12213123 w 12213123"/>
              <a:gd name="connsiteY4" fmla="*/ 3311771 h 3311771"/>
              <a:gd name="connsiteX5" fmla="*/ 21123 w 12213123"/>
              <a:gd name="connsiteY5" fmla="*/ 3311771 h 3311771"/>
              <a:gd name="connsiteX6" fmla="*/ 21123 w 12213123"/>
              <a:gd name="connsiteY6" fmla="*/ 1181793 h 3311771"/>
              <a:gd name="connsiteX7" fmla="*/ 0 w 12213123"/>
              <a:gd name="connsiteY7" fmla="*/ 1181817 h 3311771"/>
              <a:gd name="connsiteX8" fmla="*/ 21123 w 12213123"/>
              <a:gd name="connsiteY8" fmla="*/ 1173632 h 3311771"/>
              <a:gd name="connsiteX9" fmla="*/ 21123 w 12213123"/>
              <a:gd name="connsiteY9" fmla="*/ 1161573 h 3311771"/>
              <a:gd name="connsiteX10" fmla="*/ 52243 w 12213123"/>
              <a:gd name="connsiteY10" fmla="*/ 1161573 h 3311771"/>
              <a:gd name="connsiteX11" fmla="*/ 368217 w 12213123"/>
              <a:gd name="connsiteY11" fmla="*/ 1039133 h 3311771"/>
              <a:gd name="connsiteX12" fmla="*/ 6098240 w 12213123"/>
              <a:gd name="connsiteY12" fmla="*/ 10 h 331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13123" h="3311771">
                <a:moveTo>
                  <a:pt x="6098240" y="10"/>
                </a:moveTo>
                <a:cubicBezTo>
                  <a:pt x="8039717" y="-2222"/>
                  <a:pt x="9981588" y="339723"/>
                  <a:pt x="11830636" y="1025952"/>
                </a:cubicBezTo>
                <a:lnTo>
                  <a:pt x="12183028" y="1161573"/>
                </a:lnTo>
                <a:lnTo>
                  <a:pt x="12213123" y="1161573"/>
                </a:lnTo>
                <a:lnTo>
                  <a:pt x="12213123" y="3311771"/>
                </a:lnTo>
                <a:lnTo>
                  <a:pt x="21123" y="3311771"/>
                </a:lnTo>
                <a:lnTo>
                  <a:pt x="21123" y="1181793"/>
                </a:lnTo>
                <a:lnTo>
                  <a:pt x="0" y="1181817"/>
                </a:lnTo>
                <a:lnTo>
                  <a:pt x="21123" y="1173632"/>
                </a:lnTo>
                <a:lnTo>
                  <a:pt x="21123" y="1161573"/>
                </a:lnTo>
                <a:lnTo>
                  <a:pt x="52243" y="1161573"/>
                </a:lnTo>
                <a:lnTo>
                  <a:pt x="368217" y="1039133"/>
                </a:lnTo>
                <a:cubicBezTo>
                  <a:pt x="2215683" y="348653"/>
                  <a:pt x="4156764" y="2243"/>
                  <a:pt x="6098240" y="1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59401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6" r:id="rId3"/>
    <p:sldLayoutId id="2147483738" r:id="rId4"/>
    <p:sldLayoutId id="2147483741" r:id="rId5"/>
    <p:sldLayoutId id="2147483740" r:id="rId6"/>
    <p:sldLayoutId id="2147483744" r:id="rId7"/>
    <p:sldLayoutId id="2147483743" r:id="rId8"/>
    <p:sldLayoutId id="2147483742" r:id="rId9"/>
    <p:sldLayoutId id="2147483739" r:id="rId10"/>
    <p:sldLayoutId id="2147483745" r:id="rId11"/>
    <p:sldLayoutId id="2147483746" r:id="rId12"/>
    <p:sldLayoutId id="2147483747" r:id="rId13"/>
    <p:sldLayoutId id="2147483749" r:id="rId14"/>
    <p:sldLayoutId id="2147483750" r:id="rId15"/>
    <p:sldLayoutId id="2147483751" r:id="rId16"/>
    <p:sldLayoutId id="2147483752" r:id="rId17"/>
    <p:sldLayoutId id="2147483733" r:id="rId18"/>
    <p:sldLayoutId id="2147483734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48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hyperlink" Target="http://www.free-powerpoint-templates-design.com/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1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7" Type="http://schemas.openxmlformats.org/officeDocument/2006/relationships/image" Target="../media/image10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9.svg"/><Relationship Id="rId7" Type="http://schemas.openxmlformats.org/officeDocument/2006/relationships/image" Target="../media/image13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Relationship Id="rId9" Type="http://schemas.openxmlformats.org/officeDocument/2006/relationships/image" Target="../media/image15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19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8289EB58-9BAA-46CF-B7CC-C691890F21F0}"/>
              </a:ext>
            </a:extLst>
          </p:cNvPr>
          <p:cNvGrpSpPr/>
          <p:nvPr/>
        </p:nvGrpSpPr>
        <p:grpSpPr>
          <a:xfrm>
            <a:off x="2080063" y="-81886"/>
            <a:ext cx="8245259" cy="5595582"/>
            <a:chOff x="2448554" y="245660"/>
            <a:chExt cx="7538044" cy="5115636"/>
          </a:xfrm>
        </p:grpSpPr>
        <p:sp>
          <p:nvSpPr>
            <p:cNvPr id="18" name="Rectangle 38">
              <a:extLst>
                <a:ext uri="{FF2B5EF4-FFF2-40B4-BE49-F238E27FC236}">
                  <a16:creationId xmlns:a16="http://schemas.microsoft.com/office/drawing/2014/main" id="{300E59B8-6DBA-4F87-B4E7-968F108ABB1A}"/>
                </a:ext>
              </a:extLst>
            </p:cNvPr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Rectangle 38">
              <a:extLst>
                <a:ext uri="{FF2B5EF4-FFF2-40B4-BE49-F238E27FC236}">
                  <a16:creationId xmlns:a16="http://schemas.microsoft.com/office/drawing/2014/main" id="{992AABA4-6F3B-4D55-9CEE-8653C2845BA4}"/>
                </a:ext>
              </a:extLst>
            </p:cNvPr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496852F-1089-4A27-8518-7139419D1FF9}"/>
                </a:ext>
              </a:extLst>
            </p:cNvPr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21" name="Rectangle 38">
                <a:extLst>
                  <a:ext uri="{FF2B5EF4-FFF2-40B4-BE49-F238E27FC236}">
                    <a16:creationId xmlns:a16="http://schemas.microsoft.com/office/drawing/2014/main" id="{20258EB5-AAA2-43F6-8D7C-6DD5942A8FCD}"/>
                  </a:ext>
                </a:extLst>
              </p:cNvPr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38">
                <a:extLst>
                  <a:ext uri="{FF2B5EF4-FFF2-40B4-BE49-F238E27FC236}">
                    <a16:creationId xmlns:a16="http://schemas.microsoft.com/office/drawing/2014/main" id="{AD1A6DBC-633D-4A15-8E86-485D03C51860}"/>
                  </a:ext>
                </a:extLst>
              </p:cNvPr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38">
                <a:extLst>
                  <a:ext uri="{FF2B5EF4-FFF2-40B4-BE49-F238E27FC236}">
                    <a16:creationId xmlns:a16="http://schemas.microsoft.com/office/drawing/2014/main" id="{34659CA4-2434-450B-93A8-5B0619A687E3}"/>
                  </a:ext>
                </a:extLst>
              </p:cNvPr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38">
                <a:extLst>
                  <a:ext uri="{FF2B5EF4-FFF2-40B4-BE49-F238E27FC236}">
                    <a16:creationId xmlns:a16="http://schemas.microsoft.com/office/drawing/2014/main" id="{05C189A0-5AFF-4750-A43F-156DF474FD2C}"/>
                  </a:ext>
                </a:extLst>
              </p:cNvPr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38">
                <a:extLst>
                  <a:ext uri="{FF2B5EF4-FFF2-40B4-BE49-F238E27FC236}">
                    <a16:creationId xmlns:a16="http://schemas.microsoft.com/office/drawing/2014/main" id="{6A266D04-C03F-488B-A847-BF2B886CC52A}"/>
                  </a:ext>
                </a:extLst>
              </p:cNvPr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38">
                <a:extLst>
                  <a:ext uri="{FF2B5EF4-FFF2-40B4-BE49-F238E27FC236}">
                    <a16:creationId xmlns:a16="http://schemas.microsoft.com/office/drawing/2014/main" id="{7D72F58C-C049-4B0B-B815-3E5F8DBF7414}"/>
                  </a:ext>
                </a:extLst>
              </p:cNvPr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38">
                <a:extLst>
                  <a:ext uri="{FF2B5EF4-FFF2-40B4-BE49-F238E27FC236}">
                    <a16:creationId xmlns:a16="http://schemas.microsoft.com/office/drawing/2014/main" id="{252DA711-C109-474F-82A9-156F4EC66B93}"/>
                  </a:ext>
                </a:extLst>
              </p:cNvPr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38">
                <a:extLst>
                  <a:ext uri="{FF2B5EF4-FFF2-40B4-BE49-F238E27FC236}">
                    <a16:creationId xmlns:a16="http://schemas.microsoft.com/office/drawing/2014/main" id="{B3B34E12-EAAE-4D2C-80F1-F1B5FA80FF63}"/>
                  </a:ext>
                </a:extLst>
              </p:cNvPr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8">
                <a:extLst>
                  <a:ext uri="{FF2B5EF4-FFF2-40B4-BE49-F238E27FC236}">
                    <a16:creationId xmlns:a16="http://schemas.microsoft.com/office/drawing/2014/main" id="{E4750393-EB73-4719-BEAC-15B26B45BD42}"/>
                  </a:ext>
                </a:extLst>
              </p:cNvPr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ED81E3EF-D672-47D7-ADFB-0145A34194AD}"/>
                  </a:ext>
                </a:extLst>
              </p:cNvPr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9C49407-722A-4DE8-8B9F-B3C3E1C6A989}"/>
                    </a:ext>
                  </a:extLst>
                </p:cNvPr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2143D08A-8409-4E79-86C2-D70CBF503DF5}"/>
                    </a:ext>
                  </a:extLst>
                </p:cNvPr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CDE484F-F2E4-415C-8C20-AFBA1B5B1D38}"/>
                    </a:ext>
                  </a:extLst>
                </p:cNvPr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92E0AB8-17C0-40D6-9653-A44A4ACEE5C4}"/>
                    </a:ext>
                  </a:extLst>
                </p:cNvPr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D689986-E281-4FB6-A1EF-D479CB23FA54}"/>
                    </a:ext>
                  </a:extLst>
                </p:cNvPr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C50B681F-C55C-4E8B-8FE5-BA325320BF30}"/>
                    </a:ext>
                  </a:extLst>
                </p:cNvPr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C00A0B1C-54E1-4250-95FE-A6784A466751}"/>
                  </a:ext>
                </a:extLst>
              </p:cNvPr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0FDD6C96-3C58-43FF-B4B9-DAAD26B0F3F6}"/>
                    </a:ext>
                  </a:extLst>
                </p:cNvPr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1D3211A5-17D9-4047-B5DA-0FB58E03EC97}"/>
                    </a:ext>
                  </a:extLst>
                </p:cNvPr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1C43D4B8-77AB-49D1-8368-CB9FE8771C27}"/>
                    </a:ext>
                  </a:extLst>
                </p:cNvPr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1FDBCF60-7995-4744-8DF5-8CA147507E68}"/>
                    </a:ext>
                  </a:extLst>
                </p:cNvPr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8C334062-7B14-43A6-B6E4-FF75B5FC4B34}"/>
                    </a:ext>
                  </a:extLst>
                </p:cNvPr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1F1FC61-B68F-4DFB-85BC-4E1E07089943}"/>
                    </a:ext>
                  </a:extLst>
                </p:cNvPr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0C90F8E-12EA-4423-B712-774F86162B28}"/>
                    </a:ext>
                  </a:extLst>
                </p:cNvPr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4141B81-63E4-47D7-B830-21B469341242}"/>
                    </a:ext>
                  </a:extLst>
                </p:cNvPr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EED7EBA7-52C7-4977-9204-F450DB877DE8}"/>
                    </a:ext>
                  </a:extLst>
                </p:cNvPr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B51B2A3-1136-4F45-9C9B-F2478B6CBE04}"/>
                    </a:ext>
                  </a:extLst>
                </p:cNvPr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FC58A286-F6F8-45E7-AAD7-1EC883CA2F3E}"/>
                    </a:ext>
                  </a:extLst>
                </p:cNvPr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B3AA05B6-E52E-4CC5-A3D2-4EB6F918543E}"/>
                    </a:ext>
                  </a:extLst>
                </p:cNvPr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D1F24184-77C3-4370-9481-776BF409FFDE}"/>
                    </a:ext>
                  </a:extLst>
                </p:cNvPr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8922453-F6E5-4972-95CD-165A49D098E3}"/>
                    </a:ext>
                  </a:extLst>
                </p:cNvPr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C7679C40-A4E1-45C7-A7CA-0326A7587802}"/>
                    </a:ext>
                  </a:extLst>
                </p:cNvPr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45472C32-C7D1-4FAE-9E15-793ECEC43324}"/>
                    </a:ext>
                  </a:extLst>
                </p:cNvPr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F26BD8F-F596-4D07-822C-B9E89ED45E76}"/>
                    </a:ext>
                  </a:extLst>
                </p:cNvPr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AF28F7E-3B63-44D4-90C0-E0996D3255EB}"/>
                  </a:ext>
                </a:extLst>
              </p:cNvPr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7A9812F-2170-43BD-8E54-18109ABCD91D}"/>
                  </a:ext>
                </a:extLst>
              </p:cNvPr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86" name="Cross 85">
                  <a:extLst>
                    <a:ext uri="{FF2B5EF4-FFF2-40B4-BE49-F238E27FC236}">
                      <a16:creationId xmlns:a16="http://schemas.microsoft.com/office/drawing/2014/main" id="{C4C0E3E3-5A11-4F33-A576-04F37E25C0F7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Isosceles Triangle 86">
                  <a:extLst>
                    <a:ext uri="{FF2B5EF4-FFF2-40B4-BE49-F238E27FC236}">
                      <a16:creationId xmlns:a16="http://schemas.microsoft.com/office/drawing/2014/main" id="{A679AD18-63C4-4B09-B087-FD8F2AFF7C6E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292A0642-0E70-4CE8-9EC7-53D2C2D3010D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9030D8C3-7E87-4031-A2C5-9E6337BF41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65D9BE0F-315F-44F1-817C-6E3B5DCFE5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A197367D-501F-4276-A3F8-DE4B47C725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34" name="Graphic 33">
                <a:extLst>
                  <a:ext uri="{FF2B5EF4-FFF2-40B4-BE49-F238E27FC236}">
                    <a16:creationId xmlns:a16="http://schemas.microsoft.com/office/drawing/2014/main" id="{1682321D-467E-46F8-9CB8-2080E6A96509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35" name="Star: 5 Points 34">
                <a:extLst>
                  <a:ext uri="{FF2B5EF4-FFF2-40B4-BE49-F238E27FC236}">
                    <a16:creationId xmlns:a16="http://schemas.microsoft.com/office/drawing/2014/main" id="{E03FFAD4-7976-4D85-A03C-0A436F6B268D}"/>
                  </a:ext>
                </a:extLst>
              </p:cNvPr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93FE4420-92D6-440A-AC31-7C3006AA2777}"/>
                  </a:ext>
                </a:extLst>
              </p:cNvPr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84" name="Star: 4 Points 83">
                  <a:extLst>
                    <a:ext uri="{FF2B5EF4-FFF2-40B4-BE49-F238E27FC236}">
                      <a16:creationId xmlns:a16="http://schemas.microsoft.com/office/drawing/2014/main" id="{75EB25D4-58C9-41E3-9AA5-0B73AC002A41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Star: 4 Points 84">
                  <a:extLst>
                    <a:ext uri="{FF2B5EF4-FFF2-40B4-BE49-F238E27FC236}">
                      <a16:creationId xmlns:a16="http://schemas.microsoft.com/office/drawing/2014/main" id="{1D9216C0-DFEF-4C76-98B5-11710C1F604A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7" name="Graphic 36">
                <a:extLst>
                  <a:ext uri="{FF2B5EF4-FFF2-40B4-BE49-F238E27FC236}">
                    <a16:creationId xmlns:a16="http://schemas.microsoft.com/office/drawing/2014/main" id="{1E7FC834-5FD9-429A-87E9-8B64FAED7BF2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38" name="Cross 37">
                <a:extLst>
                  <a:ext uri="{FF2B5EF4-FFF2-40B4-BE49-F238E27FC236}">
                    <a16:creationId xmlns:a16="http://schemas.microsoft.com/office/drawing/2014/main" id="{DDC299D1-6230-4968-9D54-8B119B4931E0}"/>
                  </a:ext>
                </a:extLst>
              </p:cNvPr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A14C3BF7-A820-44C6-806C-1D5D3C8F3835}"/>
                  </a:ext>
                </a:extLst>
              </p:cNvPr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84210018-BF55-42B2-930B-B21EF62E9F3D}"/>
                  </a:ext>
                </a:extLst>
              </p:cNvPr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>
                <a:extLst>
                  <a:ext uri="{FF2B5EF4-FFF2-40B4-BE49-F238E27FC236}">
                    <a16:creationId xmlns:a16="http://schemas.microsoft.com/office/drawing/2014/main" id="{25F32AD6-F028-40BB-A1FC-70A46500AD6F}"/>
                  </a:ext>
                </a:extLst>
              </p:cNvPr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638BB4C0-6DDF-44AC-95B4-DD3512692AF2}"/>
                  </a:ext>
                </a:extLst>
              </p:cNvPr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82" name="Star: 4 Points 81">
                  <a:extLst>
                    <a:ext uri="{FF2B5EF4-FFF2-40B4-BE49-F238E27FC236}">
                      <a16:creationId xmlns:a16="http://schemas.microsoft.com/office/drawing/2014/main" id="{C458E4A4-A8C8-4F49-BB3E-2DD647A9BC6F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Star: 4 Points 82">
                  <a:extLst>
                    <a:ext uri="{FF2B5EF4-FFF2-40B4-BE49-F238E27FC236}">
                      <a16:creationId xmlns:a16="http://schemas.microsoft.com/office/drawing/2014/main" id="{19A0905A-EF95-48D5-B842-2016718A4A83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B1EB144-0847-43EC-BD03-C6E81C7826CD}"/>
                  </a:ext>
                </a:extLst>
              </p:cNvPr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75" name="Cross 74">
                  <a:extLst>
                    <a:ext uri="{FF2B5EF4-FFF2-40B4-BE49-F238E27FC236}">
                      <a16:creationId xmlns:a16="http://schemas.microsoft.com/office/drawing/2014/main" id="{F45C2773-1C69-4205-8B76-4C4C12599EDB}"/>
                    </a:ext>
                  </a:extLst>
                </p:cNvPr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>
                  <a:extLst>
                    <a:ext uri="{FF2B5EF4-FFF2-40B4-BE49-F238E27FC236}">
                      <a16:creationId xmlns:a16="http://schemas.microsoft.com/office/drawing/2014/main" id="{2439F47F-3C55-4C49-8BD2-FFCA2CB37A3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75357D26-016C-4220-AEB8-D75AF98DAF9C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Star: 5 Points 77">
                  <a:extLst>
                    <a:ext uri="{FF2B5EF4-FFF2-40B4-BE49-F238E27FC236}">
                      <a16:creationId xmlns:a16="http://schemas.microsoft.com/office/drawing/2014/main" id="{EC907933-4BAD-4DCF-905A-B3B87CB8753E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" name="Group 78">
                  <a:extLst>
                    <a:ext uri="{FF2B5EF4-FFF2-40B4-BE49-F238E27FC236}">
                      <a16:creationId xmlns:a16="http://schemas.microsoft.com/office/drawing/2014/main" id="{5005D2B0-F442-44E8-9C40-C15405DF941B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80" name="Star: 4 Points 79">
                    <a:extLst>
                      <a:ext uri="{FF2B5EF4-FFF2-40B4-BE49-F238E27FC236}">
                        <a16:creationId xmlns:a16="http://schemas.microsoft.com/office/drawing/2014/main" id="{91CC1145-D671-457B-B7B2-759346D019EE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Star: 4 Points 80">
                    <a:extLst>
                      <a:ext uri="{FF2B5EF4-FFF2-40B4-BE49-F238E27FC236}">
                        <a16:creationId xmlns:a16="http://schemas.microsoft.com/office/drawing/2014/main" id="{41588C80-E7C5-4BFE-A89B-628AB400BD0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980B7787-00B3-4939-836A-1D556BB6BF3A}"/>
                  </a:ext>
                </a:extLst>
              </p:cNvPr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68" name="Cross 67">
                  <a:extLst>
                    <a:ext uri="{FF2B5EF4-FFF2-40B4-BE49-F238E27FC236}">
                      <a16:creationId xmlns:a16="http://schemas.microsoft.com/office/drawing/2014/main" id="{C422CE2E-4DD5-4802-9F48-0A35B66EF0C2}"/>
                    </a:ext>
                  </a:extLst>
                </p:cNvPr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Isosceles Triangle 68">
                  <a:extLst>
                    <a:ext uri="{FF2B5EF4-FFF2-40B4-BE49-F238E27FC236}">
                      <a16:creationId xmlns:a16="http://schemas.microsoft.com/office/drawing/2014/main" id="{40EFAD35-53F1-487D-A445-431DE1AF08B2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F34D31BC-0B57-4F43-913F-36D1044EF5E5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Star: 5 Points 70">
                  <a:extLst>
                    <a:ext uri="{FF2B5EF4-FFF2-40B4-BE49-F238E27FC236}">
                      <a16:creationId xmlns:a16="http://schemas.microsoft.com/office/drawing/2014/main" id="{8528FBBA-8F0D-4A95-9488-DF3F108FB3AB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71">
                  <a:extLst>
                    <a:ext uri="{FF2B5EF4-FFF2-40B4-BE49-F238E27FC236}">
                      <a16:creationId xmlns:a16="http://schemas.microsoft.com/office/drawing/2014/main" id="{B72D58CD-AB09-4CCC-8793-0315D5135AF0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73" name="Star: 4 Points 72">
                    <a:extLst>
                      <a:ext uri="{FF2B5EF4-FFF2-40B4-BE49-F238E27FC236}">
                        <a16:creationId xmlns:a16="http://schemas.microsoft.com/office/drawing/2014/main" id="{02784289-5378-4859-A2B2-757913EE35D8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Star: 4 Points 73">
                    <a:extLst>
                      <a:ext uri="{FF2B5EF4-FFF2-40B4-BE49-F238E27FC236}">
                        <a16:creationId xmlns:a16="http://schemas.microsoft.com/office/drawing/2014/main" id="{308AE115-8909-4053-9C05-7E33FB239F02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2EE042F4-4847-45EE-B40F-C05F853303CC}"/>
                  </a:ext>
                </a:extLst>
              </p:cNvPr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61" name="Cross 60">
                  <a:extLst>
                    <a:ext uri="{FF2B5EF4-FFF2-40B4-BE49-F238E27FC236}">
                      <a16:creationId xmlns:a16="http://schemas.microsoft.com/office/drawing/2014/main" id="{F723A921-DD0F-4FB9-8097-0155DA4980E9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Isosceles Triangle 61">
                  <a:extLst>
                    <a:ext uri="{FF2B5EF4-FFF2-40B4-BE49-F238E27FC236}">
                      <a16:creationId xmlns:a16="http://schemas.microsoft.com/office/drawing/2014/main" id="{F374E12F-044E-4290-8859-E6851426921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1884EF0C-5042-40A1-98B6-5083C361798C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Star: 5 Points 63">
                  <a:extLst>
                    <a:ext uri="{FF2B5EF4-FFF2-40B4-BE49-F238E27FC236}">
                      <a16:creationId xmlns:a16="http://schemas.microsoft.com/office/drawing/2014/main" id="{0A52B19B-B166-4545-956A-77917A506910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E86080A4-4B5E-4A18-B858-FA8A3046ADEE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6" name="Star: 4 Points 65">
                    <a:extLst>
                      <a:ext uri="{FF2B5EF4-FFF2-40B4-BE49-F238E27FC236}">
                        <a16:creationId xmlns:a16="http://schemas.microsoft.com/office/drawing/2014/main" id="{62F10F5F-4A64-4B3E-A691-BDAAE42D57D1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Star: 4 Points 66">
                    <a:extLst>
                      <a:ext uri="{FF2B5EF4-FFF2-40B4-BE49-F238E27FC236}">
                        <a16:creationId xmlns:a16="http://schemas.microsoft.com/office/drawing/2014/main" id="{ADE0CDA7-F2D8-4C79-A03E-AA222579EDE4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20A8C649-A1E7-4695-9B1B-FC26DF6F4778}"/>
                  </a:ext>
                </a:extLst>
              </p:cNvPr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54" name="Cross 53">
                  <a:extLst>
                    <a:ext uri="{FF2B5EF4-FFF2-40B4-BE49-F238E27FC236}">
                      <a16:creationId xmlns:a16="http://schemas.microsoft.com/office/drawing/2014/main" id="{8247D8F0-3718-4AF5-A2B8-5A4EB9EDE979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Isosceles Triangle 54">
                  <a:extLst>
                    <a:ext uri="{FF2B5EF4-FFF2-40B4-BE49-F238E27FC236}">
                      <a16:creationId xmlns:a16="http://schemas.microsoft.com/office/drawing/2014/main" id="{FD0E0335-1B0E-477E-8ABE-DFB80D0543EF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CB77CB8C-E8B7-460B-A470-12353E742CF1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Star: 5 Points 56">
                  <a:extLst>
                    <a:ext uri="{FF2B5EF4-FFF2-40B4-BE49-F238E27FC236}">
                      <a16:creationId xmlns:a16="http://schemas.microsoft.com/office/drawing/2014/main" id="{179AC275-85E3-4D95-AE7D-62E3BA321EF5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7416891F-5088-49C1-8018-FE9B79857B6E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9" name="Star: 4 Points 58">
                    <a:extLst>
                      <a:ext uri="{FF2B5EF4-FFF2-40B4-BE49-F238E27FC236}">
                        <a16:creationId xmlns:a16="http://schemas.microsoft.com/office/drawing/2014/main" id="{0197229E-1A1D-4D43-A302-6CEC85674D5B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Star: 4 Points 59">
                    <a:extLst>
                      <a:ext uri="{FF2B5EF4-FFF2-40B4-BE49-F238E27FC236}">
                        <a16:creationId xmlns:a16="http://schemas.microsoft.com/office/drawing/2014/main" id="{3D4BB205-B8A2-4869-8339-BEC73C604134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7" name="Cross 46">
                <a:extLst>
                  <a:ext uri="{FF2B5EF4-FFF2-40B4-BE49-F238E27FC236}">
                    <a16:creationId xmlns:a16="http://schemas.microsoft.com/office/drawing/2014/main" id="{8DA1A536-B9E4-4D45-83FA-C79AB388F752}"/>
                  </a:ext>
                </a:extLst>
              </p:cNvPr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8" name="Graphic 47">
                <a:extLst>
                  <a:ext uri="{FF2B5EF4-FFF2-40B4-BE49-F238E27FC236}">
                    <a16:creationId xmlns:a16="http://schemas.microsoft.com/office/drawing/2014/main" id="{58C36B1C-8021-4224-A7B1-8D202614088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555DC875-B726-41AA-A2D9-5EF7F172E84A}"/>
                  </a:ext>
                </a:extLst>
              </p:cNvPr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EC9BF51E-477F-480D-AF69-21285459B5BA}"/>
                  </a:ext>
                </a:extLst>
              </p:cNvPr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37B743CF-F524-418E-B28D-C7C73711AA58}"/>
                  </a:ext>
                </a:extLst>
              </p:cNvPr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25F488C0-22E9-4CE3-9025-2B7AE9FA282F}"/>
                  </a:ext>
                </a:extLst>
              </p:cNvPr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CDA18C7E-052E-4C27-B46E-1C328FED351A}"/>
                  </a:ext>
                </a:extLst>
              </p:cNvPr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" name="TextBox 5">
            <a:hlinkClick r:id="rId4"/>
          </p:cNvPr>
          <p:cNvSpPr txBox="1"/>
          <p:nvPr/>
        </p:nvSpPr>
        <p:spPr>
          <a:xfrm>
            <a:off x="0" y="33263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4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442830" y="6163345"/>
            <a:ext cx="1374831" cy="337876"/>
            <a:chOff x="3275856" y="1242391"/>
            <a:chExt cx="1656184" cy="407020"/>
          </a:xfrm>
        </p:grpSpPr>
        <p:sp>
          <p:nvSpPr>
            <p:cNvPr id="11" name="Rounded Rectangle 10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12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76636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Free Christmas Sale PPT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64591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C39720C-429A-4203-B284-1375120F7E37}"/>
              </a:ext>
            </a:extLst>
          </p:cNvPr>
          <p:cNvGrpSpPr/>
          <p:nvPr/>
        </p:nvGrpSpPr>
        <p:grpSpPr>
          <a:xfrm>
            <a:off x="996937" y="1992612"/>
            <a:ext cx="2484223" cy="1186408"/>
            <a:chOff x="2009324" y="1043509"/>
            <a:chExt cx="2170701" cy="103667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84F8E01-E39F-436B-8BF3-4FB3EB7E452D}"/>
                </a:ext>
              </a:extLst>
            </p:cNvPr>
            <p:cNvSpPr/>
            <p:nvPr/>
          </p:nvSpPr>
          <p:spPr>
            <a:xfrm>
              <a:off x="2863267" y="1043509"/>
              <a:ext cx="1316758" cy="266945"/>
            </a:xfrm>
            <a:custGeom>
              <a:avLst/>
              <a:gdLst/>
              <a:ahLst/>
              <a:cxnLst/>
              <a:rect l="l" t="t" r="r" b="b"/>
              <a:pathLst>
                <a:path w="3795589" h="769477">
                  <a:moveTo>
                    <a:pt x="3579524" y="450475"/>
                  </a:moveTo>
                  <a:cubicBezTo>
                    <a:pt x="3561178" y="470179"/>
                    <a:pt x="3539097" y="492261"/>
                    <a:pt x="3513277" y="516721"/>
                  </a:cubicBezTo>
                  <a:cubicBezTo>
                    <a:pt x="3488817" y="539143"/>
                    <a:pt x="3468943" y="557552"/>
                    <a:pt x="3453656" y="571948"/>
                  </a:cubicBezTo>
                  <a:lnTo>
                    <a:pt x="3448418" y="576918"/>
                  </a:lnTo>
                  <a:lnTo>
                    <a:pt x="3448460" y="578684"/>
                  </a:lnTo>
                  <a:lnTo>
                    <a:pt x="3442798" y="584684"/>
                  </a:lnTo>
                  <a:lnTo>
                    <a:pt x="3449070" y="583987"/>
                  </a:lnTo>
                  <a:cubicBezTo>
                    <a:pt x="3475568" y="583987"/>
                    <a:pt x="3501047" y="604031"/>
                    <a:pt x="3525507" y="644118"/>
                  </a:cubicBezTo>
                  <a:cubicBezTo>
                    <a:pt x="3549288" y="627811"/>
                    <a:pt x="3566444" y="611165"/>
                    <a:pt x="3576976" y="594179"/>
                  </a:cubicBezTo>
                  <a:cubicBezTo>
                    <a:pt x="3587508" y="577192"/>
                    <a:pt x="3592773" y="556469"/>
                    <a:pt x="3592773" y="532009"/>
                  </a:cubicBezTo>
                  <a:cubicBezTo>
                    <a:pt x="3592773" y="511626"/>
                    <a:pt x="3588357" y="484447"/>
                    <a:pt x="3579524" y="450475"/>
                  </a:cubicBezTo>
                  <a:close/>
                  <a:moveTo>
                    <a:pt x="1855499" y="450475"/>
                  </a:moveTo>
                  <a:cubicBezTo>
                    <a:pt x="1837154" y="470179"/>
                    <a:pt x="1815072" y="492261"/>
                    <a:pt x="1789252" y="516721"/>
                  </a:cubicBezTo>
                  <a:cubicBezTo>
                    <a:pt x="1764792" y="539143"/>
                    <a:pt x="1744918" y="557552"/>
                    <a:pt x="1729631" y="571948"/>
                  </a:cubicBezTo>
                  <a:lnTo>
                    <a:pt x="1723649" y="577625"/>
                  </a:lnTo>
                  <a:lnTo>
                    <a:pt x="1723682" y="579114"/>
                  </a:lnTo>
                  <a:lnTo>
                    <a:pt x="1719048" y="584653"/>
                  </a:lnTo>
                  <a:lnTo>
                    <a:pt x="1725045" y="583987"/>
                  </a:lnTo>
                  <a:cubicBezTo>
                    <a:pt x="1751543" y="583987"/>
                    <a:pt x="1777022" y="604031"/>
                    <a:pt x="1801482" y="644118"/>
                  </a:cubicBezTo>
                  <a:cubicBezTo>
                    <a:pt x="1825263" y="627811"/>
                    <a:pt x="1842419" y="611165"/>
                    <a:pt x="1852951" y="594179"/>
                  </a:cubicBezTo>
                  <a:cubicBezTo>
                    <a:pt x="1863483" y="577192"/>
                    <a:pt x="1868748" y="556469"/>
                    <a:pt x="1868748" y="532009"/>
                  </a:cubicBezTo>
                  <a:cubicBezTo>
                    <a:pt x="1868748" y="511626"/>
                    <a:pt x="1864331" y="484447"/>
                    <a:pt x="1855499" y="450475"/>
                  </a:cubicBezTo>
                  <a:close/>
                  <a:moveTo>
                    <a:pt x="3283353" y="417861"/>
                  </a:moveTo>
                  <a:cubicBezTo>
                    <a:pt x="3110094" y="491582"/>
                    <a:pt x="3023464" y="557191"/>
                    <a:pt x="3023464" y="614690"/>
                  </a:cubicBezTo>
                  <a:cubicBezTo>
                    <a:pt x="3023464" y="632950"/>
                    <a:pt x="3029239" y="642080"/>
                    <a:pt x="3040790" y="642080"/>
                  </a:cubicBezTo>
                  <a:cubicBezTo>
                    <a:pt x="3056417" y="642080"/>
                    <a:pt x="3084954" y="624154"/>
                    <a:pt x="3126400" y="588302"/>
                  </a:cubicBezTo>
                  <a:cubicBezTo>
                    <a:pt x="3176000" y="545699"/>
                    <a:pt x="3228318" y="488885"/>
                    <a:pt x="3283353" y="417861"/>
                  </a:cubicBezTo>
                  <a:close/>
                  <a:moveTo>
                    <a:pt x="1705337" y="207911"/>
                  </a:moveTo>
                  <a:cubicBezTo>
                    <a:pt x="1726400" y="207911"/>
                    <a:pt x="1736932" y="219122"/>
                    <a:pt x="1736932" y="241544"/>
                  </a:cubicBezTo>
                  <a:cubicBezTo>
                    <a:pt x="1736932" y="260569"/>
                    <a:pt x="1728099" y="280782"/>
                    <a:pt x="1710433" y="302185"/>
                  </a:cubicBezTo>
                  <a:cubicBezTo>
                    <a:pt x="1692767" y="323588"/>
                    <a:pt x="1674762" y="334289"/>
                    <a:pt x="1656417" y="334289"/>
                  </a:cubicBezTo>
                  <a:cubicBezTo>
                    <a:pt x="1646225" y="334289"/>
                    <a:pt x="1637902" y="331062"/>
                    <a:pt x="1631447" y="324607"/>
                  </a:cubicBezTo>
                  <a:cubicBezTo>
                    <a:pt x="1624992" y="318152"/>
                    <a:pt x="1621765" y="309829"/>
                    <a:pt x="1621765" y="299637"/>
                  </a:cubicBezTo>
                  <a:cubicBezTo>
                    <a:pt x="1621765" y="277215"/>
                    <a:pt x="1630768" y="256322"/>
                    <a:pt x="1648773" y="236958"/>
                  </a:cubicBezTo>
                  <a:cubicBezTo>
                    <a:pt x="1666778" y="217594"/>
                    <a:pt x="1685633" y="207911"/>
                    <a:pt x="1705337" y="207911"/>
                  </a:cubicBezTo>
                  <a:close/>
                  <a:moveTo>
                    <a:pt x="1067324" y="33632"/>
                  </a:moveTo>
                  <a:cubicBezTo>
                    <a:pt x="1076836" y="33632"/>
                    <a:pt x="1086009" y="37030"/>
                    <a:pt x="1094842" y="43824"/>
                  </a:cubicBezTo>
                  <a:cubicBezTo>
                    <a:pt x="1103675" y="50619"/>
                    <a:pt x="1108091" y="56734"/>
                    <a:pt x="1108091" y="62169"/>
                  </a:cubicBezTo>
                  <a:cubicBezTo>
                    <a:pt x="1108091" y="72361"/>
                    <a:pt x="1095521" y="97161"/>
                    <a:pt x="1070382" y="136569"/>
                  </a:cubicBezTo>
                  <a:cubicBezTo>
                    <a:pt x="1039807" y="184131"/>
                    <a:pt x="999719" y="240185"/>
                    <a:pt x="950119" y="304733"/>
                  </a:cubicBezTo>
                  <a:cubicBezTo>
                    <a:pt x="893045" y="378793"/>
                    <a:pt x="822722" y="463045"/>
                    <a:pt x="739150" y="557488"/>
                  </a:cubicBezTo>
                  <a:lnTo>
                    <a:pt x="733035" y="608447"/>
                  </a:lnTo>
                  <a:cubicBezTo>
                    <a:pt x="870284" y="460327"/>
                    <a:pt x="958612" y="386267"/>
                    <a:pt x="998020" y="386267"/>
                  </a:cubicBezTo>
                  <a:cubicBezTo>
                    <a:pt x="1006853" y="386267"/>
                    <a:pt x="1017214" y="392552"/>
                    <a:pt x="1029105" y="405122"/>
                  </a:cubicBezTo>
                  <a:cubicBezTo>
                    <a:pt x="1040996" y="417692"/>
                    <a:pt x="1046941" y="428733"/>
                    <a:pt x="1046941" y="438245"/>
                  </a:cubicBezTo>
                  <a:cubicBezTo>
                    <a:pt x="1046941" y="445719"/>
                    <a:pt x="1035730" y="463724"/>
                    <a:pt x="1013308" y="492261"/>
                  </a:cubicBezTo>
                  <a:cubicBezTo>
                    <a:pt x="959631" y="562245"/>
                    <a:pt x="932793" y="606749"/>
                    <a:pt x="932793" y="625773"/>
                  </a:cubicBezTo>
                  <a:cubicBezTo>
                    <a:pt x="932793" y="640042"/>
                    <a:pt x="939927" y="647176"/>
                    <a:pt x="954196" y="647176"/>
                  </a:cubicBezTo>
                  <a:cubicBezTo>
                    <a:pt x="972031" y="647176"/>
                    <a:pt x="998891" y="632578"/>
                    <a:pt x="1034774" y="603383"/>
                  </a:cubicBezTo>
                  <a:lnTo>
                    <a:pt x="1050293" y="590159"/>
                  </a:lnTo>
                  <a:lnTo>
                    <a:pt x="1050217" y="589975"/>
                  </a:lnTo>
                  <a:lnTo>
                    <a:pt x="1119521" y="522470"/>
                  </a:lnTo>
                  <a:cubicBezTo>
                    <a:pt x="1103214" y="512236"/>
                    <a:pt x="1095061" y="500303"/>
                    <a:pt x="1095061" y="486672"/>
                  </a:cubicBezTo>
                  <a:cubicBezTo>
                    <a:pt x="1095061" y="458708"/>
                    <a:pt x="1111028" y="427679"/>
                    <a:pt x="1142962" y="393584"/>
                  </a:cubicBezTo>
                  <a:cubicBezTo>
                    <a:pt x="1174896" y="359490"/>
                    <a:pt x="1201735" y="342442"/>
                    <a:pt x="1223477" y="342442"/>
                  </a:cubicBezTo>
                  <a:cubicBezTo>
                    <a:pt x="1232309" y="342442"/>
                    <a:pt x="1236726" y="346859"/>
                    <a:pt x="1236726" y="355692"/>
                  </a:cubicBezTo>
                  <a:cubicBezTo>
                    <a:pt x="1236726" y="359768"/>
                    <a:pt x="1232650" y="369620"/>
                    <a:pt x="1224496" y="385248"/>
                  </a:cubicBezTo>
                  <a:lnTo>
                    <a:pt x="1309087" y="380884"/>
                  </a:lnTo>
                  <a:lnTo>
                    <a:pt x="1344759" y="379133"/>
                  </a:lnTo>
                  <a:cubicBezTo>
                    <a:pt x="1379410" y="379133"/>
                    <a:pt x="1396737" y="401555"/>
                    <a:pt x="1396737" y="446398"/>
                  </a:cubicBezTo>
                  <a:cubicBezTo>
                    <a:pt x="1396737" y="453872"/>
                    <a:pt x="1391640" y="462365"/>
                    <a:pt x="1381449" y="471878"/>
                  </a:cubicBezTo>
                  <a:cubicBezTo>
                    <a:pt x="1359706" y="492941"/>
                    <a:pt x="1348156" y="504152"/>
                    <a:pt x="1346797" y="505510"/>
                  </a:cubicBezTo>
                  <a:cubicBezTo>
                    <a:pt x="1326414" y="527253"/>
                    <a:pt x="1310277" y="549165"/>
                    <a:pt x="1298386" y="571247"/>
                  </a:cubicBezTo>
                  <a:cubicBezTo>
                    <a:pt x="1286496" y="593329"/>
                    <a:pt x="1280551" y="610485"/>
                    <a:pt x="1280551" y="622716"/>
                  </a:cubicBezTo>
                  <a:cubicBezTo>
                    <a:pt x="1280551" y="643099"/>
                    <a:pt x="1289383" y="653291"/>
                    <a:pt x="1307049" y="653291"/>
                  </a:cubicBezTo>
                  <a:cubicBezTo>
                    <a:pt x="1320808" y="653291"/>
                    <a:pt x="1353868" y="631124"/>
                    <a:pt x="1406228" y="586790"/>
                  </a:cubicBezTo>
                  <a:lnTo>
                    <a:pt x="1425306" y="570303"/>
                  </a:lnTo>
                  <a:lnTo>
                    <a:pt x="1426848" y="555960"/>
                  </a:lnTo>
                  <a:cubicBezTo>
                    <a:pt x="1430754" y="538634"/>
                    <a:pt x="1436614" y="522157"/>
                    <a:pt x="1444429" y="506530"/>
                  </a:cubicBezTo>
                  <a:cubicBezTo>
                    <a:pt x="1460055" y="475275"/>
                    <a:pt x="1484856" y="442831"/>
                    <a:pt x="1518828" y="409198"/>
                  </a:cubicBezTo>
                  <a:cubicBezTo>
                    <a:pt x="1552800" y="375566"/>
                    <a:pt x="1583715" y="358749"/>
                    <a:pt x="1611573" y="358749"/>
                  </a:cubicBezTo>
                  <a:cubicBezTo>
                    <a:pt x="1633995" y="358749"/>
                    <a:pt x="1645206" y="368262"/>
                    <a:pt x="1645206" y="387286"/>
                  </a:cubicBezTo>
                  <a:cubicBezTo>
                    <a:pt x="1645206" y="406311"/>
                    <a:pt x="1634334" y="430941"/>
                    <a:pt x="1612592" y="461176"/>
                  </a:cubicBezTo>
                  <a:cubicBezTo>
                    <a:pt x="1590850" y="491412"/>
                    <a:pt x="1557217" y="525894"/>
                    <a:pt x="1511694" y="564623"/>
                  </a:cubicBezTo>
                  <a:cubicBezTo>
                    <a:pt x="1508297" y="578212"/>
                    <a:pt x="1506598" y="589423"/>
                    <a:pt x="1506598" y="598255"/>
                  </a:cubicBezTo>
                  <a:cubicBezTo>
                    <a:pt x="1506598" y="630869"/>
                    <a:pt x="1522905" y="647176"/>
                    <a:pt x="1555518" y="647176"/>
                  </a:cubicBezTo>
                  <a:cubicBezTo>
                    <a:pt x="1571825" y="647176"/>
                    <a:pt x="1593737" y="638091"/>
                    <a:pt x="1621255" y="619921"/>
                  </a:cubicBezTo>
                  <a:cubicBezTo>
                    <a:pt x="1641894" y="606293"/>
                    <a:pt x="1666067" y="586785"/>
                    <a:pt x="1693776" y="561396"/>
                  </a:cubicBezTo>
                  <a:lnTo>
                    <a:pt x="1704661" y="551091"/>
                  </a:lnTo>
                  <a:lnTo>
                    <a:pt x="1704661" y="548794"/>
                  </a:lnTo>
                  <a:cubicBezTo>
                    <a:pt x="1785515" y="468130"/>
                    <a:pt x="1837154" y="413901"/>
                    <a:pt x="1859575" y="386108"/>
                  </a:cubicBezTo>
                  <a:cubicBezTo>
                    <a:pt x="1864331" y="362391"/>
                    <a:pt x="1872145" y="345617"/>
                    <a:pt x="1883016" y="335786"/>
                  </a:cubicBezTo>
                  <a:cubicBezTo>
                    <a:pt x="1893888" y="325955"/>
                    <a:pt x="1910534" y="321040"/>
                    <a:pt x="1932956" y="321040"/>
                  </a:cubicBezTo>
                  <a:cubicBezTo>
                    <a:pt x="1945186" y="321040"/>
                    <a:pt x="1951301" y="326459"/>
                    <a:pt x="1951301" y="337299"/>
                  </a:cubicBezTo>
                  <a:lnTo>
                    <a:pt x="1949263" y="355596"/>
                  </a:lnTo>
                  <a:cubicBezTo>
                    <a:pt x="1949263" y="360331"/>
                    <a:pt x="1952491" y="375908"/>
                    <a:pt x="1958945" y="402327"/>
                  </a:cubicBezTo>
                  <a:cubicBezTo>
                    <a:pt x="1965400" y="428746"/>
                    <a:pt x="1968627" y="452121"/>
                    <a:pt x="1968627" y="472451"/>
                  </a:cubicBezTo>
                  <a:cubicBezTo>
                    <a:pt x="1968627" y="513770"/>
                    <a:pt x="1955038" y="553398"/>
                    <a:pt x="1927860" y="591336"/>
                  </a:cubicBezTo>
                  <a:cubicBezTo>
                    <a:pt x="1900682" y="629274"/>
                    <a:pt x="1868408" y="653662"/>
                    <a:pt x="1831039" y="664502"/>
                  </a:cubicBezTo>
                  <a:cubicBezTo>
                    <a:pt x="1844627" y="667899"/>
                    <a:pt x="1855159" y="669598"/>
                    <a:pt x="1862633" y="669598"/>
                  </a:cubicBezTo>
                  <a:cubicBezTo>
                    <a:pt x="1901871" y="669598"/>
                    <a:pt x="1959837" y="635264"/>
                    <a:pt x="2036530" y="566597"/>
                  </a:cubicBezTo>
                  <a:lnTo>
                    <a:pt x="2059092" y="545683"/>
                  </a:lnTo>
                  <a:lnTo>
                    <a:pt x="2086451" y="516212"/>
                  </a:lnTo>
                  <a:cubicBezTo>
                    <a:pt x="2120211" y="479012"/>
                    <a:pt x="2148812" y="444870"/>
                    <a:pt x="2172253" y="413785"/>
                  </a:cubicBezTo>
                  <a:cubicBezTo>
                    <a:pt x="2150510" y="410387"/>
                    <a:pt x="2132845" y="408689"/>
                    <a:pt x="2119255" y="408689"/>
                  </a:cubicBezTo>
                  <a:lnTo>
                    <a:pt x="2098872" y="408689"/>
                  </a:lnTo>
                  <a:cubicBezTo>
                    <a:pt x="2092077" y="408689"/>
                    <a:pt x="2088680" y="406650"/>
                    <a:pt x="2088680" y="402574"/>
                  </a:cubicBezTo>
                  <a:cubicBezTo>
                    <a:pt x="2088680" y="395100"/>
                    <a:pt x="2095814" y="380662"/>
                    <a:pt x="2110083" y="359259"/>
                  </a:cubicBezTo>
                  <a:cubicBezTo>
                    <a:pt x="2124352" y="337856"/>
                    <a:pt x="2137940" y="322738"/>
                    <a:pt x="2150850" y="313906"/>
                  </a:cubicBezTo>
                  <a:cubicBezTo>
                    <a:pt x="2167836" y="301675"/>
                    <a:pt x="2202488" y="295560"/>
                    <a:pt x="2254806" y="295560"/>
                  </a:cubicBezTo>
                  <a:cubicBezTo>
                    <a:pt x="2277228" y="266344"/>
                    <a:pt x="2291496" y="247999"/>
                    <a:pt x="2297611" y="240525"/>
                  </a:cubicBezTo>
                  <a:cubicBezTo>
                    <a:pt x="2318674" y="216744"/>
                    <a:pt x="2345852" y="204854"/>
                    <a:pt x="2379145" y="204854"/>
                  </a:cubicBezTo>
                  <a:cubicBezTo>
                    <a:pt x="2385260" y="204854"/>
                    <a:pt x="2390356" y="206184"/>
                    <a:pt x="2394433" y="208843"/>
                  </a:cubicBezTo>
                  <a:cubicBezTo>
                    <a:pt x="2398509" y="211502"/>
                    <a:pt x="2400547" y="215157"/>
                    <a:pt x="2400547" y="219807"/>
                  </a:cubicBezTo>
                  <a:cubicBezTo>
                    <a:pt x="2400547" y="227780"/>
                    <a:pt x="2396471" y="236416"/>
                    <a:pt x="2388317" y="245716"/>
                  </a:cubicBezTo>
                  <a:lnTo>
                    <a:pt x="2345512" y="295560"/>
                  </a:lnTo>
                  <a:cubicBezTo>
                    <a:pt x="2380843" y="295560"/>
                    <a:pt x="2398509" y="301723"/>
                    <a:pt x="2398509" y="314049"/>
                  </a:cubicBezTo>
                  <a:cubicBezTo>
                    <a:pt x="2398509" y="316108"/>
                    <a:pt x="2395792" y="321932"/>
                    <a:pt x="2390356" y="331518"/>
                  </a:cubicBezTo>
                  <a:cubicBezTo>
                    <a:pt x="2376767" y="355490"/>
                    <a:pt x="2358422" y="378092"/>
                    <a:pt x="2335321" y="399325"/>
                  </a:cubicBezTo>
                  <a:cubicBezTo>
                    <a:pt x="2317655" y="415080"/>
                    <a:pt x="2297611" y="422957"/>
                    <a:pt x="2275189" y="422957"/>
                  </a:cubicBezTo>
                  <a:lnTo>
                    <a:pt x="2244614" y="422957"/>
                  </a:lnTo>
                  <a:cubicBezTo>
                    <a:pt x="2214718" y="460327"/>
                    <a:pt x="2191787" y="498546"/>
                    <a:pt x="2175819" y="537614"/>
                  </a:cubicBezTo>
                  <a:cubicBezTo>
                    <a:pt x="2159853" y="576683"/>
                    <a:pt x="2151869" y="609127"/>
                    <a:pt x="2151869" y="634946"/>
                  </a:cubicBezTo>
                  <a:cubicBezTo>
                    <a:pt x="2151869" y="655329"/>
                    <a:pt x="2161042" y="665521"/>
                    <a:pt x="2179387" y="665521"/>
                  </a:cubicBezTo>
                  <a:cubicBezTo>
                    <a:pt x="2199261" y="665521"/>
                    <a:pt x="2238817" y="641061"/>
                    <a:pt x="2298057" y="592140"/>
                  </a:cubicBezTo>
                  <a:lnTo>
                    <a:pt x="2324755" y="569509"/>
                  </a:lnTo>
                  <a:lnTo>
                    <a:pt x="2325353" y="566088"/>
                  </a:lnTo>
                  <a:cubicBezTo>
                    <a:pt x="2326372" y="561544"/>
                    <a:pt x="2327561" y="557319"/>
                    <a:pt x="2328920" y="553412"/>
                  </a:cubicBezTo>
                  <a:cubicBezTo>
                    <a:pt x="2332317" y="543220"/>
                    <a:pt x="2341489" y="526913"/>
                    <a:pt x="2356437" y="504491"/>
                  </a:cubicBezTo>
                  <a:cubicBezTo>
                    <a:pt x="2380218" y="468480"/>
                    <a:pt x="2400092" y="442322"/>
                    <a:pt x="2416059" y="426015"/>
                  </a:cubicBezTo>
                  <a:cubicBezTo>
                    <a:pt x="2432026" y="409708"/>
                    <a:pt x="2447144" y="401555"/>
                    <a:pt x="2461412" y="401555"/>
                  </a:cubicBezTo>
                  <a:cubicBezTo>
                    <a:pt x="2496064" y="401555"/>
                    <a:pt x="2513391" y="409029"/>
                    <a:pt x="2513391" y="423976"/>
                  </a:cubicBezTo>
                  <a:cubicBezTo>
                    <a:pt x="2513391" y="432809"/>
                    <a:pt x="2507955" y="444700"/>
                    <a:pt x="2497084" y="459648"/>
                  </a:cubicBezTo>
                  <a:cubicBezTo>
                    <a:pt x="2462432" y="501094"/>
                    <a:pt x="2430837" y="539143"/>
                    <a:pt x="2402300" y="573795"/>
                  </a:cubicBezTo>
                  <a:lnTo>
                    <a:pt x="2400262" y="607428"/>
                  </a:lnTo>
                  <a:cubicBezTo>
                    <a:pt x="2464130" y="542880"/>
                    <a:pt x="2506936" y="500075"/>
                    <a:pt x="2528678" y="479012"/>
                  </a:cubicBezTo>
                  <a:cubicBezTo>
                    <a:pt x="2566727" y="442322"/>
                    <a:pt x="2598152" y="415144"/>
                    <a:pt x="2622952" y="397478"/>
                  </a:cubicBezTo>
                  <a:cubicBezTo>
                    <a:pt x="2647752" y="379812"/>
                    <a:pt x="2667965" y="370979"/>
                    <a:pt x="2683593" y="370979"/>
                  </a:cubicBezTo>
                  <a:cubicBezTo>
                    <a:pt x="2707374" y="370979"/>
                    <a:pt x="2719264" y="383549"/>
                    <a:pt x="2719264" y="408689"/>
                  </a:cubicBezTo>
                  <a:cubicBezTo>
                    <a:pt x="2719264" y="422278"/>
                    <a:pt x="2714847" y="438245"/>
                    <a:pt x="2706015" y="456590"/>
                  </a:cubicBezTo>
                  <a:cubicBezTo>
                    <a:pt x="2697182" y="474935"/>
                    <a:pt x="2671023" y="519099"/>
                    <a:pt x="2627538" y="589083"/>
                  </a:cubicBezTo>
                  <a:cubicBezTo>
                    <a:pt x="2768864" y="454552"/>
                    <a:pt x="2850398" y="387286"/>
                    <a:pt x="2872140" y="387286"/>
                  </a:cubicBezTo>
                  <a:cubicBezTo>
                    <a:pt x="2876217" y="387286"/>
                    <a:pt x="2881652" y="391703"/>
                    <a:pt x="2888447" y="400535"/>
                  </a:cubicBezTo>
                  <a:cubicBezTo>
                    <a:pt x="2903395" y="419560"/>
                    <a:pt x="2910869" y="436886"/>
                    <a:pt x="2910869" y="452513"/>
                  </a:cubicBezTo>
                  <a:cubicBezTo>
                    <a:pt x="2910869" y="461346"/>
                    <a:pt x="2905093" y="473067"/>
                    <a:pt x="2893543" y="487675"/>
                  </a:cubicBezTo>
                  <a:cubicBezTo>
                    <a:pt x="2881992" y="502283"/>
                    <a:pt x="2873159" y="513324"/>
                    <a:pt x="2867044" y="520798"/>
                  </a:cubicBezTo>
                  <a:cubicBezTo>
                    <a:pt x="2828316" y="567680"/>
                    <a:pt x="2808951" y="601313"/>
                    <a:pt x="2808951" y="621696"/>
                  </a:cubicBezTo>
                  <a:cubicBezTo>
                    <a:pt x="2808951" y="627811"/>
                    <a:pt x="2811499" y="633077"/>
                    <a:pt x="2816595" y="637494"/>
                  </a:cubicBezTo>
                  <a:cubicBezTo>
                    <a:pt x="2821691" y="641910"/>
                    <a:pt x="2827296" y="644118"/>
                    <a:pt x="2833412" y="644118"/>
                  </a:cubicBezTo>
                  <a:cubicBezTo>
                    <a:pt x="2846321" y="644118"/>
                    <a:pt x="2865685" y="634606"/>
                    <a:pt x="2891505" y="615581"/>
                  </a:cubicBezTo>
                  <a:cubicBezTo>
                    <a:pt x="2902376" y="607428"/>
                    <a:pt x="2915710" y="596642"/>
                    <a:pt x="2931507" y="583223"/>
                  </a:cubicBezTo>
                  <a:lnTo>
                    <a:pt x="2947344" y="569519"/>
                  </a:lnTo>
                  <a:lnTo>
                    <a:pt x="2950210" y="553468"/>
                  </a:lnTo>
                  <a:cubicBezTo>
                    <a:pt x="2962696" y="517632"/>
                    <a:pt x="2993908" y="479123"/>
                    <a:pt x="3043847" y="437942"/>
                  </a:cubicBezTo>
                  <a:cubicBezTo>
                    <a:pt x="3090050" y="399309"/>
                    <a:pt x="3144746" y="368474"/>
                    <a:pt x="3207934" y="345436"/>
                  </a:cubicBezTo>
                  <a:cubicBezTo>
                    <a:pt x="3222882" y="340011"/>
                    <a:pt x="3242416" y="333909"/>
                    <a:pt x="3266537" y="327131"/>
                  </a:cubicBezTo>
                  <a:cubicBezTo>
                    <a:pt x="3290658" y="320352"/>
                    <a:pt x="3306794" y="316963"/>
                    <a:pt x="3314948" y="316963"/>
                  </a:cubicBezTo>
                  <a:cubicBezTo>
                    <a:pt x="3327178" y="316963"/>
                    <a:pt x="3338389" y="323078"/>
                    <a:pt x="3348580" y="335308"/>
                  </a:cubicBezTo>
                  <a:cubicBezTo>
                    <a:pt x="3358772" y="347538"/>
                    <a:pt x="3363868" y="358749"/>
                    <a:pt x="3363868" y="368941"/>
                  </a:cubicBezTo>
                  <a:cubicBezTo>
                    <a:pt x="3363868" y="374377"/>
                    <a:pt x="3357753" y="380492"/>
                    <a:pt x="3345523" y="387286"/>
                  </a:cubicBezTo>
                  <a:lnTo>
                    <a:pt x="3327178" y="398497"/>
                  </a:lnTo>
                  <a:lnTo>
                    <a:pt x="3344504" y="434168"/>
                  </a:lnTo>
                  <a:cubicBezTo>
                    <a:pt x="3348580" y="442322"/>
                    <a:pt x="3350619" y="448776"/>
                    <a:pt x="3350619" y="453533"/>
                  </a:cubicBezTo>
                  <a:cubicBezTo>
                    <a:pt x="3350619" y="461006"/>
                    <a:pt x="3337540" y="483598"/>
                    <a:pt x="3311381" y="521308"/>
                  </a:cubicBezTo>
                  <a:cubicBezTo>
                    <a:pt x="3285222" y="559017"/>
                    <a:pt x="3272143" y="588403"/>
                    <a:pt x="3272143" y="609466"/>
                  </a:cubicBezTo>
                  <a:cubicBezTo>
                    <a:pt x="3272143" y="625773"/>
                    <a:pt x="3281995" y="633926"/>
                    <a:pt x="3301698" y="633926"/>
                  </a:cubicBezTo>
                  <a:cubicBezTo>
                    <a:pt x="3324885" y="633926"/>
                    <a:pt x="3364978" y="608697"/>
                    <a:pt x="3421977" y="558237"/>
                  </a:cubicBezTo>
                  <a:lnTo>
                    <a:pt x="3428686" y="552132"/>
                  </a:lnTo>
                  <a:lnTo>
                    <a:pt x="3428686" y="548794"/>
                  </a:lnTo>
                  <a:cubicBezTo>
                    <a:pt x="3509541" y="468130"/>
                    <a:pt x="3561178" y="413901"/>
                    <a:pt x="3583600" y="386108"/>
                  </a:cubicBezTo>
                  <a:cubicBezTo>
                    <a:pt x="3588357" y="362391"/>
                    <a:pt x="3596170" y="345617"/>
                    <a:pt x="3607041" y="335786"/>
                  </a:cubicBezTo>
                  <a:cubicBezTo>
                    <a:pt x="3617913" y="325955"/>
                    <a:pt x="3634559" y="321040"/>
                    <a:pt x="3656981" y="321040"/>
                  </a:cubicBezTo>
                  <a:cubicBezTo>
                    <a:pt x="3669211" y="321040"/>
                    <a:pt x="3675326" y="326459"/>
                    <a:pt x="3675326" y="337299"/>
                  </a:cubicBezTo>
                  <a:lnTo>
                    <a:pt x="3673288" y="355596"/>
                  </a:lnTo>
                  <a:cubicBezTo>
                    <a:pt x="3673288" y="360331"/>
                    <a:pt x="3676516" y="375908"/>
                    <a:pt x="3682970" y="402327"/>
                  </a:cubicBezTo>
                  <a:cubicBezTo>
                    <a:pt x="3689425" y="428746"/>
                    <a:pt x="3692652" y="452121"/>
                    <a:pt x="3692652" y="472451"/>
                  </a:cubicBezTo>
                  <a:cubicBezTo>
                    <a:pt x="3692652" y="513770"/>
                    <a:pt x="3679063" y="553398"/>
                    <a:pt x="3651885" y="591336"/>
                  </a:cubicBezTo>
                  <a:cubicBezTo>
                    <a:pt x="3624707" y="629274"/>
                    <a:pt x="3592433" y="653662"/>
                    <a:pt x="3555064" y="664502"/>
                  </a:cubicBezTo>
                  <a:cubicBezTo>
                    <a:pt x="3568653" y="667899"/>
                    <a:pt x="3579184" y="669598"/>
                    <a:pt x="3586658" y="669598"/>
                  </a:cubicBezTo>
                  <a:cubicBezTo>
                    <a:pt x="3631501" y="669598"/>
                    <a:pt x="3700805" y="624754"/>
                    <a:pt x="3794569" y="535067"/>
                  </a:cubicBezTo>
                  <a:lnTo>
                    <a:pt x="3795589" y="579098"/>
                  </a:lnTo>
                  <a:cubicBezTo>
                    <a:pt x="3684839" y="696505"/>
                    <a:pt x="3597190" y="755208"/>
                    <a:pt x="3532642" y="755208"/>
                  </a:cubicBezTo>
                  <a:cubicBezTo>
                    <a:pt x="3499349" y="755208"/>
                    <a:pt x="3467754" y="742328"/>
                    <a:pt x="3437859" y="716567"/>
                  </a:cubicBezTo>
                  <a:cubicBezTo>
                    <a:pt x="3422911" y="703687"/>
                    <a:pt x="3411700" y="690554"/>
                    <a:pt x="3404226" y="677168"/>
                  </a:cubicBezTo>
                  <a:lnTo>
                    <a:pt x="3393090" y="636529"/>
                  </a:lnTo>
                  <a:lnTo>
                    <a:pt x="3373423" y="656359"/>
                  </a:lnTo>
                  <a:cubicBezTo>
                    <a:pt x="3305393" y="722938"/>
                    <a:pt x="3258383" y="756228"/>
                    <a:pt x="3232394" y="756228"/>
                  </a:cubicBezTo>
                  <a:cubicBezTo>
                    <a:pt x="3216767" y="756228"/>
                    <a:pt x="3203688" y="750622"/>
                    <a:pt x="3193157" y="739411"/>
                  </a:cubicBezTo>
                  <a:cubicBezTo>
                    <a:pt x="3182625" y="728200"/>
                    <a:pt x="3177359" y="713422"/>
                    <a:pt x="3177359" y="695077"/>
                  </a:cubicBezTo>
                  <a:cubicBezTo>
                    <a:pt x="3177359" y="682167"/>
                    <a:pt x="3180757" y="663822"/>
                    <a:pt x="3187551" y="640042"/>
                  </a:cubicBezTo>
                  <a:cubicBezTo>
                    <a:pt x="3189589" y="633247"/>
                    <a:pt x="3194346" y="617959"/>
                    <a:pt x="3201819" y="594179"/>
                  </a:cubicBezTo>
                  <a:cubicBezTo>
                    <a:pt x="3112812" y="687263"/>
                    <a:pt x="3054039" y="733806"/>
                    <a:pt x="3025502" y="733806"/>
                  </a:cubicBezTo>
                  <a:cubicBezTo>
                    <a:pt x="3012593" y="733806"/>
                    <a:pt x="2996286" y="717876"/>
                    <a:pt x="2976581" y="686016"/>
                  </a:cubicBezTo>
                  <a:cubicBezTo>
                    <a:pt x="2965711" y="668393"/>
                    <a:pt x="2957557" y="651448"/>
                    <a:pt x="2952121" y="635181"/>
                  </a:cubicBezTo>
                  <a:lnTo>
                    <a:pt x="2949271" y="618830"/>
                  </a:lnTo>
                  <a:lnTo>
                    <a:pt x="2946826" y="621473"/>
                  </a:lnTo>
                  <a:cubicBezTo>
                    <a:pt x="2860770" y="711989"/>
                    <a:pt x="2800203" y="757247"/>
                    <a:pt x="2765127" y="757247"/>
                  </a:cubicBezTo>
                  <a:cubicBezTo>
                    <a:pt x="2724360" y="757247"/>
                    <a:pt x="2703976" y="739241"/>
                    <a:pt x="2703976" y="703230"/>
                  </a:cubicBezTo>
                  <a:cubicBezTo>
                    <a:pt x="2703976" y="681488"/>
                    <a:pt x="2712299" y="653800"/>
                    <a:pt x="2728946" y="620168"/>
                  </a:cubicBezTo>
                  <a:cubicBezTo>
                    <a:pt x="2745593" y="586535"/>
                    <a:pt x="2771242" y="546957"/>
                    <a:pt x="2805894" y="501434"/>
                  </a:cubicBezTo>
                  <a:cubicBezTo>
                    <a:pt x="2761729" y="538124"/>
                    <a:pt x="2719604" y="578551"/>
                    <a:pt x="2679516" y="622716"/>
                  </a:cubicBezTo>
                  <a:cubicBezTo>
                    <a:pt x="2653697" y="651932"/>
                    <a:pt x="2627878" y="680809"/>
                    <a:pt x="2602059" y="709345"/>
                  </a:cubicBezTo>
                  <a:cubicBezTo>
                    <a:pt x="2580996" y="731088"/>
                    <a:pt x="2564010" y="741959"/>
                    <a:pt x="2551100" y="741959"/>
                  </a:cubicBezTo>
                  <a:cubicBezTo>
                    <a:pt x="2523243" y="741959"/>
                    <a:pt x="2509314" y="727691"/>
                    <a:pt x="2509314" y="699154"/>
                  </a:cubicBezTo>
                  <a:cubicBezTo>
                    <a:pt x="2509314" y="679450"/>
                    <a:pt x="2519845" y="649894"/>
                    <a:pt x="2540908" y="610485"/>
                  </a:cubicBezTo>
                  <a:cubicBezTo>
                    <a:pt x="2557895" y="578551"/>
                    <a:pt x="2586771" y="530650"/>
                    <a:pt x="2627538" y="466782"/>
                  </a:cubicBezTo>
                  <a:cubicBezTo>
                    <a:pt x="2579297" y="506190"/>
                    <a:pt x="2535133" y="550354"/>
                    <a:pt x="2495045" y="599275"/>
                  </a:cubicBezTo>
                  <a:cubicBezTo>
                    <a:pt x="2469905" y="632568"/>
                    <a:pt x="2444766" y="665521"/>
                    <a:pt x="2419627" y="698134"/>
                  </a:cubicBezTo>
                  <a:cubicBezTo>
                    <a:pt x="2399923" y="723954"/>
                    <a:pt x="2383955" y="736863"/>
                    <a:pt x="2371725" y="736863"/>
                  </a:cubicBezTo>
                  <a:cubicBezTo>
                    <a:pt x="2341999" y="736863"/>
                    <a:pt x="2325278" y="705911"/>
                    <a:pt x="2321563" y="644007"/>
                  </a:cubicBezTo>
                  <a:lnTo>
                    <a:pt x="2321030" y="625000"/>
                  </a:lnTo>
                  <a:lnTo>
                    <a:pt x="2285763" y="658514"/>
                  </a:lnTo>
                  <a:cubicBezTo>
                    <a:pt x="2260878" y="681021"/>
                    <a:pt x="2237480" y="699833"/>
                    <a:pt x="2215567" y="714951"/>
                  </a:cubicBezTo>
                  <a:cubicBezTo>
                    <a:pt x="2171743" y="745186"/>
                    <a:pt x="2136242" y="760304"/>
                    <a:pt x="2109064" y="760304"/>
                  </a:cubicBezTo>
                  <a:cubicBezTo>
                    <a:pt x="2067617" y="760304"/>
                    <a:pt x="2046894" y="738902"/>
                    <a:pt x="2046894" y="696096"/>
                  </a:cubicBezTo>
                  <a:cubicBezTo>
                    <a:pt x="2046894" y="678430"/>
                    <a:pt x="2049782" y="659915"/>
                    <a:pt x="2055557" y="640551"/>
                  </a:cubicBezTo>
                  <a:cubicBezTo>
                    <a:pt x="2061332" y="621187"/>
                    <a:pt x="2070675" y="599275"/>
                    <a:pt x="2083584" y="574814"/>
                  </a:cubicBezTo>
                  <a:lnTo>
                    <a:pt x="2057898" y="593043"/>
                  </a:lnTo>
                  <a:lnTo>
                    <a:pt x="2031115" y="620374"/>
                  </a:lnTo>
                  <a:cubicBezTo>
                    <a:pt x="1939262" y="710264"/>
                    <a:pt x="1865096" y="755208"/>
                    <a:pt x="1808617" y="755208"/>
                  </a:cubicBezTo>
                  <a:cubicBezTo>
                    <a:pt x="1775324" y="755208"/>
                    <a:pt x="1743729" y="742328"/>
                    <a:pt x="1713834" y="716567"/>
                  </a:cubicBezTo>
                  <a:cubicBezTo>
                    <a:pt x="1698886" y="703687"/>
                    <a:pt x="1687675" y="690554"/>
                    <a:pt x="1680201" y="677168"/>
                  </a:cubicBezTo>
                  <a:lnTo>
                    <a:pt x="1670246" y="640834"/>
                  </a:lnTo>
                  <a:lnTo>
                    <a:pt x="1660303" y="651696"/>
                  </a:lnTo>
                  <a:cubicBezTo>
                    <a:pt x="1600299" y="713910"/>
                    <a:pt x="1550423" y="745017"/>
                    <a:pt x="1510674" y="745017"/>
                  </a:cubicBezTo>
                  <a:cubicBezTo>
                    <a:pt x="1482817" y="745017"/>
                    <a:pt x="1460905" y="733296"/>
                    <a:pt x="1444938" y="709855"/>
                  </a:cubicBezTo>
                  <a:cubicBezTo>
                    <a:pt x="1432962" y="692274"/>
                    <a:pt x="1425478" y="669247"/>
                    <a:pt x="1422484" y="640774"/>
                  </a:cubicBezTo>
                  <a:lnTo>
                    <a:pt x="1421744" y="625799"/>
                  </a:lnTo>
                  <a:lnTo>
                    <a:pt x="1392533" y="655409"/>
                  </a:lnTo>
                  <a:cubicBezTo>
                    <a:pt x="1370366" y="677135"/>
                    <a:pt x="1350194" y="695353"/>
                    <a:pt x="1332019" y="710062"/>
                  </a:cubicBezTo>
                  <a:cubicBezTo>
                    <a:pt x="1295668" y="739480"/>
                    <a:pt x="1267302" y="754189"/>
                    <a:pt x="1246918" y="754189"/>
                  </a:cubicBezTo>
                  <a:cubicBezTo>
                    <a:pt x="1229252" y="754189"/>
                    <a:pt x="1213965" y="746686"/>
                    <a:pt x="1201055" y="731680"/>
                  </a:cubicBezTo>
                  <a:cubicBezTo>
                    <a:pt x="1188145" y="716673"/>
                    <a:pt x="1181690" y="697577"/>
                    <a:pt x="1181690" y="674391"/>
                  </a:cubicBezTo>
                  <a:cubicBezTo>
                    <a:pt x="1181690" y="643699"/>
                    <a:pt x="1190524" y="613007"/>
                    <a:pt x="1208189" y="582315"/>
                  </a:cubicBezTo>
                  <a:cubicBezTo>
                    <a:pt x="1223137" y="555710"/>
                    <a:pt x="1248956" y="523654"/>
                    <a:pt x="1285646" y="486146"/>
                  </a:cubicBezTo>
                  <a:cubicBezTo>
                    <a:pt x="1265942" y="490934"/>
                    <a:pt x="1248107" y="494870"/>
                    <a:pt x="1232140" y="497954"/>
                  </a:cubicBezTo>
                  <a:cubicBezTo>
                    <a:pt x="1216173" y="501038"/>
                    <a:pt x="1199696" y="503605"/>
                    <a:pt x="1182710" y="505654"/>
                  </a:cubicBezTo>
                  <a:cubicBezTo>
                    <a:pt x="1160288" y="529615"/>
                    <a:pt x="1137866" y="553571"/>
                    <a:pt x="1115445" y="577522"/>
                  </a:cubicBezTo>
                  <a:cubicBezTo>
                    <a:pt x="1105592" y="587448"/>
                    <a:pt x="1096420" y="596347"/>
                    <a:pt x="1087926" y="604219"/>
                  </a:cubicBezTo>
                  <a:lnTo>
                    <a:pt x="1085921" y="605976"/>
                  </a:lnTo>
                  <a:lnTo>
                    <a:pt x="1073169" y="620135"/>
                  </a:lnTo>
                  <a:cubicBezTo>
                    <a:pt x="989861" y="709504"/>
                    <a:pt x="927103" y="754189"/>
                    <a:pt x="884892" y="754189"/>
                  </a:cubicBezTo>
                  <a:cubicBezTo>
                    <a:pt x="869944" y="754189"/>
                    <a:pt x="857883" y="748244"/>
                    <a:pt x="848711" y="736354"/>
                  </a:cubicBezTo>
                  <a:cubicBezTo>
                    <a:pt x="839539" y="724463"/>
                    <a:pt x="834952" y="708666"/>
                    <a:pt x="834952" y="688962"/>
                  </a:cubicBezTo>
                  <a:cubicBezTo>
                    <a:pt x="834952" y="668578"/>
                    <a:pt x="842766" y="643099"/>
                    <a:pt x="858393" y="612524"/>
                  </a:cubicBezTo>
                  <a:cubicBezTo>
                    <a:pt x="871303" y="587384"/>
                    <a:pt x="893725" y="550694"/>
                    <a:pt x="925659" y="502453"/>
                  </a:cubicBezTo>
                  <a:cubicBezTo>
                    <a:pt x="892366" y="531669"/>
                    <a:pt x="833593" y="595198"/>
                    <a:pt x="749341" y="693039"/>
                  </a:cubicBezTo>
                  <a:cubicBezTo>
                    <a:pt x="726240" y="719537"/>
                    <a:pt x="708575" y="732786"/>
                    <a:pt x="696345" y="732786"/>
                  </a:cubicBezTo>
                  <a:cubicBezTo>
                    <a:pt x="682755" y="732786"/>
                    <a:pt x="673753" y="725482"/>
                    <a:pt x="669336" y="710874"/>
                  </a:cubicBezTo>
                  <a:cubicBezTo>
                    <a:pt x="664920" y="696266"/>
                    <a:pt x="662712" y="671976"/>
                    <a:pt x="662712" y="638003"/>
                  </a:cubicBezTo>
                  <a:lnTo>
                    <a:pt x="662712" y="613543"/>
                  </a:lnTo>
                  <a:cubicBezTo>
                    <a:pt x="662712" y="595877"/>
                    <a:pt x="663561" y="580080"/>
                    <a:pt x="665259" y="566151"/>
                  </a:cubicBezTo>
                  <a:cubicBezTo>
                    <a:pt x="666958" y="552223"/>
                    <a:pt x="670525" y="537784"/>
                    <a:pt x="675961" y="522836"/>
                  </a:cubicBezTo>
                  <a:cubicBezTo>
                    <a:pt x="691588" y="477993"/>
                    <a:pt x="735753" y="405631"/>
                    <a:pt x="808454" y="305752"/>
                  </a:cubicBezTo>
                  <a:cubicBezTo>
                    <a:pt x="940946" y="124339"/>
                    <a:pt x="1027237" y="33632"/>
                    <a:pt x="1067324" y="33632"/>
                  </a:cubicBezTo>
                  <a:close/>
                  <a:moveTo>
                    <a:pt x="649215" y="0"/>
                  </a:moveTo>
                  <a:cubicBezTo>
                    <a:pt x="677751" y="0"/>
                    <a:pt x="699834" y="7474"/>
                    <a:pt x="715461" y="22422"/>
                  </a:cubicBezTo>
                  <a:cubicBezTo>
                    <a:pt x="731088" y="37369"/>
                    <a:pt x="738902" y="57753"/>
                    <a:pt x="738902" y="83572"/>
                  </a:cubicBezTo>
                  <a:cubicBezTo>
                    <a:pt x="738902" y="155594"/>
                    <a:pt x="688962" y="238487"/>
                    <a:pt x="589083" y="332251"/>
                  </a:cubicBezTo>
                  <a:cubicBezTo>
                    <a:pt x="540842" y="377774"/>
                    <a:pt x="493621" y="414464"/>
                    <a:pt x="447418" y="442322"/>
                  </a:cubicBezTo>
                  <a:cubicBezTo>
                    <a:pt x="410048" y="464743"/>
                    <a:pt x="383889" y="475954"/>
                    <a:pt x="368942" y="475954"/>
                  </a:cubicBezTo>
                  <a:cubicBezTo>
                    <a:pt x="356032" y="475954"/>
                    <a:pt x="343292" y="468650"/>
                    <a:pt x="330722" y="454042"/>
                  </a:cubicBezTo>
                  <a:cubicBezTo>
                    <a:pt x="318153" y="439434"/>
                    <a:pt x="311868" y="424316"/>
                    <a:pt x="311868" y="408689"/>
                  </a:cubicBezTo>
                  <a:cubicBezTo>
                    <a:pt x="311868" y="370640"/>
                    <a:pt x="370300" y="317642"/>
                    <a:pt x="487166" y="249698"/>
                  </a:cubicBezTo>
                  <a:lnTo>
                    <a:pt x="491242" y="271100"/>
                  </a:lnTo>
                  <a:cubicBezTo>
                    <a:pt x="539483" y="234410"/>
                    <a:pt x="578212" y="197380"/>
                    <a:pt x="607428" y="160010"/>
                  </a:cubicBezTo>
                  <a:cubicBezTo>
                    <a:pt x="632568" y="128076"/>
                    <a:pt x="645138" y="104635"/>
                    <a:pt x="645138" y="89687"/>
                  </a:cubicBezTo>
                  <a:cubicBezTo>
                    <a:pt x="645138" y="76098"/>
                    <a:pt x="638343" y="69304"/>
                    <a:pt x="624754" y="69304"/>
                  </a:cubicBezTo>
                  <a:cubicBezTo>
                    <a:pt x="608448" y="69304"/>
                    <a:pt x="578552" y="81534"/>
                    <a:pt x="535067" y="105994"/>
                  </a:cubicBezTo>
                  <a:cubicBezTo>
                    <a:pt x="480711" y="136569"/>
                    <a:pt x="424317" y="177336"/>
                    <a:pt x="365884" y="228295"/>
                  </a:cubicBezTo>
                  <a:cubicBezTo>
                    <a:pt x="297260" y="287407"/>
                    <a:pt x="243923" y="348558"/>
                    <a:pt x="205874" y="411746"/>
                  </a:cubicBezTo>
                  <a:cubicBezTo>
                    <a:pt x="170542" y="470858"/>
                    <a:pt x="152877" y="523516"/>
                    <a:pt x="152877" y="569718"/>
                  </a:cubicBezTo>
                  <a:cubicBezTo>
                    <a:pt x="152877" y="600294"/>
                    <a:pt x="161709" y="624244"/>
                    <a:pt x="179375" y="641570"/>
                  </a:cubicBezTo>
                  <a:cubicBezTo>
                    <a:pt x="197041" y="658896"/>
                    <a:pt x="222520" y="667559"/>
                    <a:pt x="255813" y="667559"/>
                  </a:cubicBezTo>
                  <a:cubicBezTo>
                    <a:pt x="359090" y="667559"/>
                    <a:pt x="492601" y="600294"/>
                    <a:pt x="656349" y="465763"/>
                  </a:cubicBezTo>
                  <a:lnTo>
                    <a:pt x="662464" y="507549"/>
                  </a:lnTo>
                  <a:cubicBezTo>
                    <a:pt x="576853" y="593839"/>
                    <a:pt x="494300" y="659066"/>
                    <a:pt x="414804" y="703230"/>
                  </a:cubicBezTo>
                  <a:cubicBezTo>
                    <a:pt x="335309" y="747395"/>
                    <a:pt x="263967" y="769477"/>
                    <a:pt x="200778" y="769477"/>
                  </a:cubicBezTo>
                  <a:cubicBezTo>
                    <a:pt x="140307" y="769477"/>
                    <a:pt x="91726" y="752491"/>
                    <a:pt x="55036" y="718518"/>
                  </a:cubicBezTo>
                  <a:cubicBezTo>
                    <a:pt x="18345" y="684546"/>
                    <a:pt x="0" y="639022"/>
                    <a:pt x="0" y="581949"/>
                  </a:cubicBezTo>
                  <a:cubicBezTo>
                    <a:pt x="0" y="520798"/>
                    <a:pt x="23102" y="455231"/>
                    <a:pt x="69304" y="385248"/>
                  </a:cubicBezTo>
                  <a:cubicBezTo>
                    <a:pt x="118904" y="310508"/>
                    <a:pt x="189907" y="238826"/>
                    <a:pt x="282312" y="170202"/>
                  </a:cubicBezTo>
                  <a:cubicBezTo>
                    <a:pt x="357731" y="113808"/>
                    <a:pt x="426865" y="71342"/>
                    <a:pt x="489714" y="42805"/>
                  </a:cubicBezTo>
                  <a:cubicBezTo>
                    <a:pt x="552563" y="14268"/>
                    <a:pt x="605730" y="0"/>
                    <a:pt x="64921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E2F830-9B31-4C84-823B-1C98962FF1FA}"/>
                </a:ext>
              </a:extLst>
            </p:cNvPr>
            <p:cNvSpPr/>
            <p:nvPr/>
          </p:nvSpPr>
          <p:spPr>
            <a:xfrm>
              <a:off x="2009324" y="1315939"/>
              <a:ext cx="1839970" cy="764246"/>
            </a:xfrm>
            <a:custGeom>
              <a:avLst/>
              <a:gdLst/>
              <a:ahLst/>
              <a:cxnLst/>
              <a:rect l="l" t="t" r="r" b="b"/>
              <a:pathLst>
                <a:path w="3753221" h="1558928">
                  <a:moveTo>
                    <a:pt x="2124094" y="823789"/>
                  </a:moveTo>
                  <a:cubicBezTo>
                    <a:pt x="1756525" y="980186"/>
                    <a:pt x="1572739" y="1119376"/>
                    <a:pt x="1572739" y="1241359"/>
                  </a:cubicBezTo>
                  <a:cubicBezTo>
                    <a:pt x="1572739" y="1280098"/>
                    <a:pt x="1584992" y="1299467"/>
                    <a:pt x="1609496" y="1299467"/>
                  </a:cubicBezTo>
                  <a:cubicBezTo>
                    <a:pt x="1642650" y="1299467"/>
                    <a:pt x="1703191" y="1261438"/>
                    <a:pt x="1791119" y="1185379"/>
                  </a:cubicBezTo>
                  <a:cubicBezTo>
                    <a:pt x="1896345" y="1094995"/>
                    <a:pt x="2007337" y="974465"/>
                    <a:pt x="2124094" y="823789"/>
                  </a:cubicBezTo>
                  <a:close/>
                  <a:moveTo>
                    <a:pt x="3519706" y="782708"/>
                  </a:moveTo>
                  <a:cubicBezTo>
                    <a:pt x="3482229" y="782708"/>
                    <a:pt x="3431057" y="805771"/>
                    <a:pt x="3366192" y="851897"/>
                  </a:cubicBezTo>
                  <a:cubicBezTo>
                    <a:pt x="3282588" y="910997"/>
                    <a:pt x="3216281" y="987394"/>
                    <a:pt x="3167272" y="1081088"/>
                  </a:cubicBezTo>
                  <a:cubicBezTo>
                    <a:pt x="3412318" y="970096"/>
                    <a:pt x="3534842" y="878564"/>
                    <a:pt x="3534842" y="806492"/>
                  </a:cubicBezTo>
                  <a:cubicBezTo>
                    <a:pt x="3534842" y="790636"/>
                    <a:pt x="3529797" y="782708"/>
                    <a:pt x="3519706" y="782708"/>
                  </a:cubicBezTo>
                  <a:close/>
                  <a:moveTo>
                    <a:pt x="3046790" y="265948"/>
                  </a:moveTo>
                  <a:cubicBezTo>
                    <a:pt x="3009313" y="303425"/>
                    <a:pt x="2971835" y="340182"/>
                    <a:pt x="2934357" y="376219"/>
                  </a:cubicBezTo>
                  <a:cubicBezTo>
                    <a:pt x="2873816" y="459823"/>
                    <a:pt x="2804987" y="566850"/>
                    <a:pt x="2727869" y="697302"/>
                  </a:cubicBezTo>
                  <a:cubicBezTo>
                    <a:pt x="2650752" y="827753"/>
                    <a:pt x="2612193" y="905952"/>
                    <a:pt x="2612193" y="931898"/>
                  </a:cubicBezTo>
                  <a:cubicBezTo>
                    <a:pt x="2612193" y="940546"/>
                    <a:pt x="2615436" y="943429"/>
                    <a:pt x="2621923" y="940546"/>
                  </a:cubicBezTo>
                  <a:cubicBezTo>
                    <a:pt x="2628409" y="937663"/>
                    <a:pt x="2636698" y="932618"/>
                    <a:pt x="2646788" y="925411"/>
                  </a:cubicBezTo>
                  <a:cubicBezTo>
                    <a:pt x="2739041" y="850456"/>
                    <a:pt x="2817960" y="760726"/>
                    <a:pt x="2883546" y="656220"/>
                  </a:cubicBezTo>
                  <a:cubicBezTo>
                    <a:pt x="2949132" y="551715"/>
                    <a:pt x="3001385" y="433156"/>
                    <a:pt x="3040304" y="300543"/>
                  </a:cubicBezTo>
                  <a:cubicBezTo>
                    <a:pt x="3044628" y="284687"/>
                    <a:pt x="3046790" y="273155"/>
                    <a:pt x="3046790" y="265948"/>
                  </a:cubicBezTo>
                  <a:close/>
                  <a:moveTo>
                    <a:pt x="3131115" y="112433"/>
                  </a:moveTo>
                  <a:cubicBezTo>
                    <a:pt x="3159944" y="112433"/>
                    <a:pt x="3174358" y="137659"/>
                    <a:pt x="3174358" y="188109"/>
                  </a:cubicBezTo>
                  <a:cubicBezTo>
                    <a:pt x="3174358" y="332254"/>
                    <a:pt x="3126791" y="482165"/>
                    <a:pt x="3031655" y="637842"/>
                  </a:cubicBezTo>
                  <a:cubicBezTo>
                    <a:pt x="2932195" y="800726"/>
                    <a:pt x="2789491" y="952078"/>
                    <a:pt x="2603544" y="1091899"/>
                  </a:cubicBezTo>
                  <a:lnTo>
                    <a:pt x="2603544" y="1135142"/>
                  </a:lnTo>
                  <a:cubicBezTo>
                    <a:pt x="2603544" y="1267756"/>
                    <a:pt x="2639581" y="1334062"/>
                    <a:pt x="2711653" y="1334062"/>
                  </a:cubicBezTo>
                  <a:cubicBezTo>
                    <a:pt x="2746789" y="1334062"/>
                    <a:pt x="2829503" y="1276491"/>
                    <a:pt x="2959796" y="1161350"/>
                  </a:cubicBezTo>
                  <a:lnTo>
                    <a:pt x="2961166" y="1160128"/>
                  </a:lnTo>
                  <a:lnTo>
                    <a:pt x="2965244" y="1136938"/>
                  </a:lnTo>
                  <a:cubicBezTo>
                    <a:pt x="2989298" y="1035191"/>
                    <a:pt x="3049433" y="938528"/>
                    <a:pt x="3145650" y="846948"/>
                  </a:cubicBezTo>
                  <a:cubicBezTo>
                    <a:pt x="3273939" y="724841"/>
                    <a:pt x="3407994" y="663788"/>
                    <a:pt x="3547815" y="663788"/>
                  </a:cubicBezTo>
                  <a:cubicBezTo>
                    <a:pt x="3650158" y="663788"/>
                    <a:pt x="3701329" y="695601"/>
                    <a:pt x="3701329" y="759228"/>
                  </a:cubicBezTo>
                  <a:cubicBezTo>
                    <a:pt x="3701329" y="828643"/>
                    <a:pt x="3654482" y="903114"/>
                    <a:pt x="3560788" y="982641"/>
                  </a:cubicBezTo>
                  <a:cubicBezTo>
                    <a:pt x="3455562" y="1072304"/>
                    <a:pt x="3321507" y="1136651"/>
                    <a:pt x="3158623" y="1175683"/>
                  </a:cubicBezTo>
                  <a:lnTo>
                    <a:pt x="3158623" y="1186528"/>
                  </a:lnTo>
                  <a:cubicBezTo>
                    <a:pt x="3158623" y="1235695"/>
                    <a:pt x="3171236" y="1274377"/>
                    <a:pt x="3196461" y="1302576"/>
                  </a:cubicBezTo>
                  <a:cubicBezTo>
                    <a:pt x="3221686" y="1330774"/>
                    <a:pt x="3255921" y="1344873"/>
                    <a:pt x="3299165" y="1344873"/>
                  </a:cubicBezTo>
                  <a:cubicBezTo>
                    <a:pt x="3352498" y="1344873"/>
                    <a:pt x="3416643" y="1323082"/>
                    <a:pt x="3491598" y="1279501"/>
                  </a:cubicBezTo>
                  <a:cubicBezTo>
                    <a:pt x="3575202" y="1231550"/>
                    <a:pt x="3662410" y="1162530"/>
                    <a:pt x="3753221" y="1072439"/>
                  </a:cubicBezTo>
                  <a:lnTo>
                    <a:pt x="3753221" y="1168014"/>
                  </a:lnTo>
                  <a:cubicBezTo>
                    <a:pt x="3537004" y="1409885"/>
                    <a:pt x="3351778" y="1530820"/>
                    <a:pt x="3197542" y="1530820"/>
                  </a:cubicBezTo>
                  <a:cubicBezTo>
                    <a:pt x="3119704" y="1530820"/>
                    <a:pt x="3059524" y="1505893"/>
                    <a:pt x="3017001" y="1456039"/>
                  </a:cubicBezTo>
                  <a:cubicBezTo>
                    <a:pt x="2979793" y="1412417"/>
                    <a:pt x="2958864" y="1351926"/>
                    <a:pt x="2954213" y="1274566"/>
                  </a:cubicBezTo>
                  <a:lnTo>
                    <a:pt x="2954210" y="1274439"/>
                  </a:lnTo>
                  <a:lnTo>
                    <a:pt x="2936925" y="1291798"/>
                  </a:lnTo>
                  <a:cubicBezTo>
                    <a:pt x="2771789" y="1455471"/>
                    <a:pt x="2659941" y="1537307"/>
                    <a:pt x="2601382" y="1537307"/>
                  </a:cubicBezTo>
                  <a:cubicBezTo>
                    <a:pt x="2542282" y="1537307"/>
                    <a:pt x="2492553" y="1505595"/>
                    <a:pt x="2452192" y="1442171"/>
                  </a:cubicBezTo>
                  <a:cubicBezTo>
                    <a:pt x="2421922" y="1394603"/>
                    <a:pt x="2403003" y="1340549"/>
                    <a:pt x="2395435" y="1280008"/>
                  </a:cubicBezTo>
                  <a:lnTo>
                    <a:pt x="2393656" y="1250528"/>
                  </a:lnTo>
                  <a:lnTo>
                    <a:pt x="2391055" y="1253252"/>
                  </a:lnTo>
                  <a:cubicBezTo>
                    <a:pt x="2205333" y="1445505"/>
                    <a:pt x="2080310" y="1541631"/>
                    <a:pt x="2015985" y="1541631"/>
                  </a:cubicBezTo>
                  <a:cubicBezTo>
                    <a:pt x="1982832" y="1541631"/>
                    <a:pt x="1955084" y="1529739"/>
                    <a:pt x="1932742" y="1505955"/>
                  </a:cubicBezTo>
                  <a:cubicBezTo>
                    <a:pt x="1910399" y="1482171"/>
                    <a:pt x="1899228" y="1450820"/>
                    <a:pt x="1899228" y="1411901"/>
                  </a:cubicBezTo>
                  <a:cubicBezTo>
                    <a:pt x="1899228" y="1384513"/>
                    <a:pt x="1906435" y="1345594"/>
                    <a:pt x="1920849" y="1295143"/>
                  </a:cubicBezTo>
                  <a:cubicBezTo>
                    <a:pt x="1925174" y="1280729"/>
                    <a:pt x="1935264" y="1248296"/>
                    <a:pt x="1951120" y="1197845"/>
                  </a:cubicBezTo>
                  <a:cubicBezTo>
                    <a:pt x="1762290" y="1395324"/>
                    <a:pt x="1637604" y="1494063"/>
                    <a:pt x="1577064" y="1494063"/>
                  </a:cubicBezTo>
                  <a:cubicBezTo>
                    <a:pt x="1549676" y="1494063"/>
                    <a:pt x="1515081" y="1460268"/>
                    <a:pt x="1473279" y="1392677"/>
                  </a:cubicBezTo>
                  <a:cubicBezTo>
                    <a:pt x="1427153" y="1317902"/>
                    <a:pt x="1404090" y="1248882"/>
                    <a:pt x="1404090" y="1185615"/>
                  </a:cubicBezTo>
                  <a:cubicBezTo>
                    <a:pt x="1404090" y="1089286"/>
                    <a:pt x="1474721" y="982878"/>
                    <a:pt x="1615983" y="866391"/>
                  </a:cubicBezTo>
                  <a:cubicBezTo>
                    <a:pt x="1714002" y="784431"/>
                    <a:pt x="1830038" y="719014"/>
                    <a:pt x="1964093" y="670139"/>
                  </a:cubicBezTo>
                  <a:cubicBezTo>
                    <a:pt x="1995805" y="658630"/>
                    <a:pt x="2037246" y="645685"/>
                    <a:pt x="2088418" y="631305"/>
                  </a:cubicBezTo>
                  <a:cubicBezTo>
                    <a:pt x="2139590" y="616924"/>
                    <a:pt x="2173824" y="609734"/>
                    <a:pt x="2191121" y="609734"/>
                  </a:cubicBezTo>
                  <a:cubicBezTo>
                    <a:pt x="2217067" y="609734"/>
                    <a:pt x="2240851" y="622707"/>
                    <a:pt x="2262473" y="648653"/>
                  </a:cubicBezTo>
                  <a:cubicBezTo>
                    <a:pt x="2284095" y="674599"/>
                    <a:pt x="2294906" y="698383"/>
                    <a:pt x="2294906" y="720005"/>
                  </a:cubicBezTo>
                  <a:cubicBezTo>
                    <a:pt x="2294906" y="731536"/>
                    <a:pt x="2281933" y="744509"/>
                    <a:pt x="2255987" y="758924"/>
                  </a:cubicBezTo>
                  <a:lnTo>
                    <a:pt x="2217067" y="782708"/>
                  </a:lnTo>
                  <a:lnTo>
                    <a:pt x="2253824" y="858384"/>
                  </a:lnTo>
                  <a:cubicBezTo>
                    <a:pt x="2262473" y="875681"/>
                    <a:pt x="2266797" y="889375"/>
                    <a:pt x="2266797" y="899465"/>
                  </a:cubicBezTo>
                  <a:cubicBezTo>
                    <a:pt x="2266797" y="915321"/>
                    <a:pt x="2239050" y="963249"/>
                    <a:pt x="2183554" y="1043250"/>
                  </a:cubicBezTo>
                  <a:cubicBezTo>
                    <a:pt x="2128058" y="1123250"/>
                    <a:pt x="2100310" y="1185593"/>
                    <a:pt x="2100310" y="1230278"/>
                  </a:cubicBezTo>
                  <a:cubicBezTo>
                    <a:pt x="2100310" y="1264873"/>
                    <a:pt x="2121211" y="1282170"/>
                    <a:pt x="2163013" y="1282170"/>
                  </a:cubicBezTo>
                  <a:cubicBezTo>
                    <a:pt x="2205176" y="1282170"/>
                    <a:pt x="2273689" y="1242845"/>
                    <a:pt x="2368555" y="1164196"/>
                  </a:cubicBezTo>
                  <a:lnTo>
                    <a:pt x="2398199" y="1138750"/>
                  </a:lnTo>
                  <a:lnTo>
                    <a:pt x="2404726" y="1102473"/>
                  </a:lnTo>
                  <a:cubicBezTo>
                    <a:pt x="2419253" y="1033441"/>
                    <a:pt x="2445886" y="955682"/>
                    <a:pt x="2484625" y="869195"/>
                  </a:cubicBezTo>
                  <a:cubicBezTo>
                    <a:pt x="2553814" y="714959"/>
                    <a:pt x="2650392" y="562886"/>
                    <a:pt x="2774356" y="412976"/>
                  </a:cubicBezTo>
                  <a:cubicBezTo>
                    <a:pt x="2940123" y="212614"/>
                    <a:pt x="3059043" y="112433"/>
                    <a:pt x="3131115" y="112433"/>
                  </a:cubicBezTo>
                  <a:close/>
                  <a:moveTo>
                    <a:pt x="1241089" y="0"/>
                  </a:moveTo>
                  <a:cubicBezTo>
                    <a:pt x="1344873" y="0"/>
                    <a:pt x="1427396" y="9730"/>
                    <a:pt x="1488657" y="29190"/>
                  </a:cubicBezTo>
                  <a:cubicBezTo>
                    <a:pt x="1549919" y="48649"/>
                    <a:pt x="1580550" y="72794"/>
                    <a:pt x="1580550" y="101622"/>
                  </a:cubicBezTo>
                  <a:cubicBezTo>
                    <a:pt x="1580550" y="211173"/>
                    <a:pt x="1543793" y="286849"/>
                    <a:pt x="1470279" y="328651"/>
                  </a:cubicBezTo>
                  <a:cubicBezTo>
                    <a:pt x="1465954" y="331534"/>
                    <a:pt x="1436405" y="344507"/>
                    <a:pt x="1381630" y="367570"/>
                  </a:cubicBezTo>
                  <a:cubicBezTo>
                    <a:pt x="1344152" y="383426"/>
                    <a:pt x="1299467" y="405768"/>
                    <a:pt x="1247575" y="434597"/>
                  </a:cubicBezTo>
                  <a:cubicBezTo>
                    <a:pt x="1234602" y="441805"/>
                    <a:pt x="1215142" y="454057"/>
                    <a:pt x="1189196" y="471354"/>
                  </a:cubicBezTo>
                  <a:cubicBezTo>
                    <a:pt x="1174782" y="481444"/>
                    <a:pt x="1163250" y="486490"/>
                    <a:pt x="1154601" y="486490"/>
                  </a:cubicBezTo>
                  <a:cubicBezTo>
                    <a:pt x="1135862" y="486490"/>
                    <a:pt x="1126493" y="477841"/>
                    <a:pt x="1126493" y="460544"/>
                  </a:cubicBezTo>
                  <a:cubicBezTo>
                    <a:pt x="1126493" y="440363"/>
                    <a:pt x="1179827" y="391354"/>
                    <a:pt x="1286494" y="313516"/>
                  </a:cubicBezTo>
                  <a:lnTo>
                    <a:pt x="1206494" y="311353"/>
                  </a:lnTo>
                  <a:cubicBezTo>
                    <a:pt x="1021988" y="311353"/>
                    <a:pt x="857663" y="342288"/>
                    <a:pt x="713518" y="404158"/>
                  </a:cubicBezTo>
                  <a:cubicBezTo>
                    <a:pt x="586670" y="458843"/>
                    <a:pt x="523246" y="509924"/>
                    <a:pt x="523246" y="557402"/>
                  </a:cubicBezTo>
                  <a:cubicBezTo>
                    <a:pt x="523246" y="581862"/>
                    <a:pt x="541264" y="602008"/>
                    <a:pt x="577301" y="617842"/>
                  </a:cubicBezTo>
                  <a:cubicBezTo>
                    <a:pt x="696941" y="652392"/>
                    <a:pt x="812977" y="687651"/>
                    <a:pt x="925411" y="723619"/>
                  </a:cubicBezTo>
                  <a:cubicBezTo>
                    <a:pt x="1060907" y="766795"/>
                    <a:pt x="1166133" y="819318"/>
                    <a:pt x="1241089" y="881188"/>
                  </a:cubicBezTo>
                  <a:cubicBezTo>
                    <a:pt x="1316044" y="943058"/>
                    <a:pt x="1353521" y="1004207"/>
                    <a:pt x="1353521" y="1064635"/>
                  </a:cubicBezTo>
                  <a:cubicBezTo>
                    <a:pt x="1353521" y="1109252"/>
                    <a:pt x="1334783" y="1164658"/>
                    <a:pt x="1297305" y="1230852"/>
                  </a:cubicBezTo>
                  <a:cubicBezTo>
                    <a:pt x="1254062" y="1307114"/>
                    <a:pt x="1204332" y="1361788"/>
                    <a:pt x="1148115" y="1394873"/>
                  </a:cubicBezTo>
                  <a:cubicBezTo>
                    <a:pt x="1071718" y="1440932"/>
                    <a:pt x="964690" y="1479789"/>
                    <a:pt x="827032" y="1511445"/>
                  </a:cubicBezTo>
                  <a:cubicBezTo>
                    <a:pt x="689373" y="1543101"/>
                    <a:pt x="544147" y="1558928"/>
                    <a:pt x="391354" y="1558928"/>
                  </a:cubicBezTo>
                  <a:cubicBezTo>
                    <a:pt x="271713" y="1558928"/>
                    <a:pt x="176578" y="1543793"/>
                    <a:pt x="105947" y="1513523"/>
                  </a:cubicBezTo>
                  <a:cubicBezTo>
                    <a:pt x="35315" y="1483252"/>
                    <a:pt x="0" y="1449378"/>
                    <a:pt x="0" y="1411901"/>
                  </a:cubicBezTo>
                  <a:cubicBezTo>
                    <a:pt x="0" y="1393162"/>
                    <a:pt x="15135" y="1356405"/>
                    <a:pt x="45405" y="1301630"/>
                  </a:cubicBezTo>
                  <a:cubicBezTo>
                    <a:pt x="65586" y="1265593"/>
                    <a:pt x="83964" y="1238566"/>
                    <a:pt x="100541" y="1220548"/>
                  </a:cubicBezTo>
                  <a:cubicBezTo>
                    <a:pt x="117118" y="1202530"/>
                    <a:pt x="143785" y="1187034"/>
                    <a:pt x="180541" y="1174061"/>
                  </a:cubicBezTo>
                  <a:cubicBezTo>
                    <a:pt x="217298" y="1161088"/>
                    <a:pt x="263065" y="1154602"/>
                    <a:pt x="317840" y="1154602"/>
                  </a:cubicBezTo>
                  <a:cubicBezTo>
                    <a:pt x="299101" y="1183431"/>
                    <a:pt x="271713" y="1206494"/>
                    <a:pt x="235677" y="1223791"/>
                  </a:cubicBezTo>
                  <a:cubicBezTo>
                    <a:pt x="316398" y="1232440"/>
                    <a:pt x="384867" y="1236764"/>
                    <a:pt x="441084" y="1236764"/>
                  </a:cubicBezTo>
                  <a:cubicBezTo>
                    <a:pt x="625589" y="1236764"/>
                    <a:pt x="805049" y="1207271"/>
                    <a:pt x="979465" y="1148284"/>
                  </a:cubicBezTo>
                  <a:cubicBezTo>
                    <a:pt x="1093339" y="1109432"/>
                    <a:pt x="1150277" y="1069860"/>
                    <a:pt x="1150277" y="1029567"/>
                  </a:cubicBezTo>
                  <a:cubicBezTo>
                    <a:pt x="1150277" y="973441"/>
                    <a:pt x="1003249" y="910130"/>
                    <a:pt x="709193" y="839634"/>
                  </a:cubicBezTo>
                  <a:cubicBezTo>
                    <a:pt x="563607" y="805084"/>
                    <a:pt x="463426" y="772708"/>
                    <a:pt x="408651" y="742505"/>
                  </a:cubicBezTo>
                  <a:cubicBezTo>
                    <a:pt x="345227" y="706513"/>
                    <a:pt x="313515" y="658304"/>
                    <a:pt x="313515" y="597875"/>
                  </a:cubicBezTo>
                  <a:cubicBezTo>
                    <a:pt x="313515" y="520172"/>
                    <a:pt x="323966" y="450386"/>
                    <a:pt x="344867" y="388516"/>
                  </a:cubicBezTo>
                  <a:cubicBezTo>
                    <a:pt x="365768" y="326646"/>
                    <a:pt x="395678" y="277006"/>
                    <a:pt x="434597" y="239596"/>
                  </a:cubicBezTo>
                  <a:cubicBezTo>
                    <a:pt x="499462" y="179145"/>
                    <a:pt x="604688" y="125181"/>
                    <a:pt x="750275" y="77703"/>
                  </a:cubicBezTo>
                  <a:cubicBezTo>
                    <a:pt x="910276" y="25901"/>
                    <a:pt x="1073880" y="0"/>
                    <a:pt x="12410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1CF0861-480D-4839-A590-65279CBDBCD8}"/>
              </a:ext>
            </a:extLst>
          </p:cNvPr>
          <p:cNvGrpSpPr/>
          <p:nvPr/>
        </p:nvGrpSpPr>
        <p:grpSpPr>
          <a:xfrm>
            <a:off x="8711094" y="1842288"/>
            <a:ext cx="3075953" cy="1569660"/>
            <a:chOff x="8657881" y="1119396"/>
            <a:chExt cx="3075953" cy="1569660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5E305A4-08B2-4A3B-84B5-C2C3E51AA5D9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bg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620D087C-B999-44A8-AC4B-AE587DD07422}"/>
                </a:ext>
              </a:extLst>
            </p:cNvPr>
            <p:cNvSpPr txBox="1"/>
            <p:nvPr/>
          </p:nvSpPr>
          <p:spPr>
            <a:xfrm>
              <a:off x="10378146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E93D0523-52A2-4755-967A-6B3C4CCEF849}"/>
                </a:ext>
              </a:extLst>
            </p:cNvPr>
            <p:cNvSpPr txBox="1"/>
            <p:nvPr/>
          </p:nvSpPr>
          <p:spPr>
            <a:xfrm>
              <a:off x="10378146" y="1961846"/>
              <a:ext cx="135568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bg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9">
            <a:extLst>
              <a:ext uri="{FF2B5EF4-FFF2-40B4-BE49-F238E27FC236}">
                <a16:creationId xmlns:a16="http://schemas.microsoft.com/office/drawing/2014/main" id="{CDAA6E21-F7C5-4BA4-8A0E-4CE034E47849}"/>
              </a:ext>
            </a:extLst>
          </p:cNvPr>
          <p:cNvGrpSpPr/>
          <p:nvPr/>
        </p:nvGrpSpPr>
        <p:grpSpPr>
          <a:xfrm>
            <a:off x="4322762" y="3103570"/>
            <a:ext cx="7869238" cy="4572000"/>
            <a:chOff x="635000" y="1382713"/>
            <a:chExt cx="7869238" cy="4572000"/>
          </a:xfrm>
          <a:solidFill>
            <a:schemeClr val="accent3">
              <a:lumMod val="50000"/>
              <a:lumOff val="50000"/>
            </a:schemeClr>
          </a:solidFill>
          <a:scene3d>
            <a:camera prst="perspectiveRelaxed" fov="1500000">
              <a:rot lat="17373600" lon="0" rev="0"/>
            </a:camera>
            <a:lightRig rig="threePt" dir="t"/>
          </a:scene3d>
        </p:grpSpPr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B578C915-CB8C-4CD6-B609-AD5F223D7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694B9E0-4677-4D08-8377-1274713C06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7ECFCC9-FC46-4B9E-BA10-DF84EFE8E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3DED9756-BFDF-4122-9316-D704B661F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9" name="Freeform 3">
            <a:extLst>
              <a:ext uri="{FF2B5EF4-FFF2-40B4-BE49-F238E27FC236}">
                <a16:creationId xmlns:a16="http://schemas.microsoft.com/office/drawing/2014/main" id="{62D60B5F-807A-48C9-9D64-0D53ECD1CC3C}"/>
              </a:ext>
            </a:extLst>
          </p:cNvPr>
          <p:cNvSpPr/>
          <p:nvPr/>
        </p:nvSpPr>
        <p:spPr>
          <a:xfrm rot="1820682" flipH="1">
            <a:off x="8153194" y="-1094441"/>
            <a:ext cx="2862069" cy="5434617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24903"/>
              <a:gd name="connsiteX1" fmla="*/ 568172 w 1180796"/>
              <a:gd name="connsiteY1" fmla="*/ 304800 h 1424903"/>
              <a:gd name="connsiteX2" fmla="*/ 779871 w 1180796"/>
              <a:gd name="connsiteY2" fmla="*/ 459344 h 1424903"/>
              <a:gd name="connsiteX3" fmla="*/ 1089331 w 1180796"/>
              <a:gd name="connsiteY3" fmla="*/ 830882 h 1424903"/>
              <a:gd name="connsiteX4" fmla="*/ 1176007 w 1180796"/>
              <a:gd name="connsiteY4" fmla="*/ 1299015 h 1424903"/>
              <a:gd name="connsiteX5" fmla="*/ 1106293 w 1180796"/>
              <a:gd name="connsiteY5" fmla="*/ 1261345 h 1424903"/>
              <a:gd name="connsiteX6" fmla="*/ 1093530 w 1180796"/>
              <a:gd name="connsiteY6" fmla="*/ 1409318 h 1424903"/>
              <a:gd name="connsiteX7" fmla="*/ 1016094 w 1180796"/>
              <a:gd name="connsiteY7" fmla="*/ 1334364 h 1424903"/>
              <a:gd name="connsiteX8" fmla="*/ 895769 w 1180796"/>
              <a:gd name="connsiteY8" fmla="*/ 1423471 h 1424903"/>
              <a:gd name="connsiteX9" fmla="*/ 873874 w 1180796"/>
              <a:gd name="connsiteY9" fmla="*/ 986314 h 1424903"/>
              <a:gd name="connsiteX10" fmla="*/ 541005 w 1180796"/>
              <a:gd name="connsiteY10" fmla="*/ 803357 h 1424903"/>
              <a:gd name="connsiteX11" fmla="*/ 504720 w 1180796"/>
              <a:gd name="connsiteY11" fmla="*/ 953956 h 1424903"/>
              <a:gd name="connsiteX12" fmla="*/ 541004 w 1180796"/>
              <a:gd name="connsiteY12" fmla="*/ 1175672 h 1424903"/>
              <a:gd name="connsiteX13" fmla="*/ 532632 w 1180796"/>
              <a:gd name="connsiteY13" fmla="*/ 1402288 h 1424903"/>
              <a:gd name="connsiteX14" fmla="*/ 243154 w 1180796"/>
              <a:gd name="connsiteY14" fmla="*/ 889736 h 1424903"/>
              <a:gd name="connsiteX15" fmla="*/ 174649 w 1180796"/>
              <a:gd name="connsiteY15" fmla="*/ 445938 h 1424903"/>
              <a:gd name="connsiteX16" fmla="*/ 0 w 1180796"/>
              <a:gd name="connsiteY16" fmla="*/ 74192 h 1424903"/>
              <a:gd name="connsiteX17" fmla="*/ 567269 w 1180796"/>
              <a:gd name="connsiteY17" fmla="*/ 0 h 1424903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1016094 w 1180796"/>
              <a:gd name="connsiteY7" fmla="*/ 1334364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037669 w 1180796"/>
              <a:gd name="connsiteY5" fmla="*/ 1240758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873874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878845 w 1107563"/>
              <a:gd name="connsiteY7" fmla="*/ 1286327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1037669 w 1107563"/>
              <a:gd name="connsiteY5" fmla="*/ 1240758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962182 w 1107563"/>
              <a:gd name="connsiteY5" fmla="*/ 1268207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9969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1734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4100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104232 h 1349929"/>
              <a:gd name="connsiteX1" fmla="*/ 568172 w 1100111"/>
              <a:gd name="connsiteY1" fmla="*/ 230608 h 1349929"/>
              <a:gd name="connsiteX2" fmla="*/ 779871 w 1100111"/>
              <a:gd name="connsiteY2" fmla="*/ 385152 h 1349929"/>
              <a:gd name="connsiteX3" fmla="*/ 1089331 w 1100111"/>
              <a:gd name="connsiteY3" fmla="*/ 756690 h 1349929"/>
              <a:gd name="connsiteX4" fmla="*/ 1045621 w 1100111"/>
              <a:gd name="connsiteY4" fmla="*/ 1320897 h 1349929"/>
              <a:gd name="connsiteX5" fmla="*/ 962182 w 1100111"/>
              <a:gd name="connsiteY5" fmla="*/ 1194015 h 1349929"/>
              <a:gd name="connsiteX6" fmla="*/ 928833 w 1100111"/>
              <a:gd name="connsiteY6" fmla="*/ 1348852 h 1349929"/>
              <a:gd name="connsiteX7" fmla="*/ 823946 w 1100111"/>
              <a:gd name="connsiteY7" fmla="*/ 1218998 h 1349929"/>
              <a:gd name="connsiteX8" fmla="*/ 717344 w 1100111"/>
              <a:gd name="connsiteY8" fmla="*/ 1349279 h 1349929"/>
              <a:gd name="connsiteX9" fmla="*/ 770939 w 1100111"/>
              <a:gd name="connsiteY9" fmla="*/ 939572 h 1349929"/>
              <a:gd name="connsiteX10" fmla="*/ 541005 w 1100111"/>
              <a:gd name="connsiteY10" fmla="*/ 729165 h 1349929"/>
              <a:gd name="connsiteX11" fmla="*/ 504720 w 1100111"/>
              <a:gd name="connsiteY11" fmla="*/ 879764 h 1349929"/>
              <a:gd name="connsiteX12" fmla="*/ 630216 w 1100111"/>
              <a:gd name="connsiteY12" fmla="*/ 1067169 h 1349929"/>
              <a:gd name="connsiteX13" fmla="*/ 628706 w 1100111"/>
              <a:gd name="connsiteY13" fmla="*/ 1286922 h 1349929"/>
              <a:gd name="connsiteX14" fmla="*/ 243154 w 1100111"/>
              <a:gd name="connsiteY14" fmla="*/ 815544 h 1349929"/>
              <a:gd name="connsiteX15" fmla="*/ 174649 w 1100111"/>
              <a:gd name="connsiteY15" fmla="*/ 371746 h 1349929"/>
              <a:gd name="connsiteX16" fmla="*/ 0 w 1100111"/>
              <a:gd name="connsiteY16" fmla="*/ 0 h 1349929"/>
              <a:gd name="connsiteX17" fmla="*/ 567269 w 1100111"/>
              <a:gd name="connsiteY17" fmla="*/ 104232 h 1349929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484594 w 955999"/>
              <a:gd name="connsiteY13" fmla="*/ 1182690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300196 w 955999"/>
              <a:gd name="connsiteY0" fmla="*/ 0 h 1734331"/>
              <a:gd name="connsiteX1" fmla="*/ 424060 w 955999"/>
              <a:gd name="connsiteY1" fmla="*/ 615010 h 1734331"/>
              <a:gd name="connsiteX2" fmla="*/ 635759 w 955999"/>
              <a:gd name="connsiteY2" fmla="*/ 769554 h 1734331"/>
              <a:gd name="connsiteX3" fmla="*/ 945219 w 955999"/>
              <a:gd name="connsiteY3" fmla="*/ 1141092 h 1734331"/>
              <a:gd name="connsiteX4" fmla="*/ 901509 w 955999"/>
              <a:gd name="connsiteY4" fmla="*/ 1705299 h 1734331"/>
              <a:gd name="connsiteX5" fmla="*/ 818070 w 955999"/>
              <a:gd name="connsiteY5" fmla="*/ 1578417 h 1734331"/>
              <a:gd name="connsiteX6" fmla="*/ 784721 w 955999"/>
              <a:gd name="connsiteY6" fmla="*/ 1733254 h 1734331"/>
              <a:gd name="connsiteX7" fmla="*/ 679834 w 955999"/>
              <a:gd name="connsiteY7" fmla="*/ 1603400 h 1734331"/>
              <a:gd name="connsiteX8" fmla="*/ 573232 w 955999"/>
              <a:gd name="connsiteY8" fmla="*/ 1733681 h 1734331"/>
              <a:gd name="connsiteX9" fmla="*/ 626827 w 955999"/>
              <a:gd name="connsiteY9" fmla="*/ 1323974 h 1734331"/>
              <a:gd name="connsiteX10" fmla="*/ 396893 w 955999"/>
              <a:gd name="connsiteY10" fmla="*/ 1113567 h 1734331"/>
              <a:gd name="connsiteX11" fmla="*/ 360608 w 955999"/>
              <a:gd name="connsiteY11" fmla="*/ 1264166 h 1734331"/>
              <a:gd name="connsiteX12" fmla="*/ 383545 w 955999"/>
              <a:gd name="connsiteY12" fmla="*/ 1437403 h 1734331"/>
              <a:gd name="connsiteX13" fmla="*/ 221708 w 955999"/>
              <a:gd name="connsiteY13" fmla="*/ 1532720 h 1734331"/>
              <a:gd name="connsiteX14" fmla="*/ 99042 w 955999"/>
              <a:gd name="connsiteY14" fmla="*/ 1199946 h 1734331"/>
              <a:gd name="connsiteX15" fmla="*/ 30537 w 955999"/>
              <a:gd name="connsiteY15" fmla="*/ 756148 h 1734331"/>
              <a:gd name="connsiteX16" fmla="*/ 0 w 955999"/>
              <a:gd name="connsiteY16" fmla="*/ 645175 h 1734331"/>
              <a:gd name="connsiteX17" fmla="*/ 300196 w 955999"/>
              <a:gd name="connsiteY17" fmla="*/ 0 h 1734331"/>
              <a:gd name="connsiteX0" fmla="*/ 627984 w 1283787"/>
              <a:gd name="connsiteY0" fmla="*/ 368549 h 2102880"/>
              <a:gd name="connsiteX1" fmla="*/ 751848 w 1283787"/>
              <a:gd name="connsiteY1" fmla="*/ 983559 h 2102880"/>
              <a:gd name="connsiteX2" fmla="*/ 963547 w 1283787"/>
              <a:gd name="connsiteY2" fmla="*/ 1138103 h 2102880"/>
              <a:gd name="connsiteX3" fmla="*/ 1273007 w 1283787"/>
              <a:gd name="connsiteY3" fmla="*/ 1509641 h 2102880"/>
              <a:gd name="connsiteX4" fmla="*/ 1229297 w 1283787"/>
              <a:gd name="connsiteY4" fmla="*/ 2073848 h 2102880"/>
              <a:gd name="connsiteX5" fmla="*/ 1145858 w 1283787"/>
              <a:gd name="connsiteY5" fmla="*/ 1946966 h 2102880"/>
              <a:gd name="connsiteX6" fmla="*/ 1112509 w 1283787"/>
              <a:gd name="connsiteY6" fmla="*/ 2101803 h 2102880"/>
              <a:gd name="connsiteX7" fmla="*/ 1007622 w 1283787"/>
              <a:gd name="connsiteY7" fmla="*/ 1971949 h 2102880"/>
              <a:gd name="connsiteX8" fmla="*/ 901020 w 1283787"/>
              <a:gd name="connsiteY8" fmla="*/ 2102230 h 2102880"/>
              <a:gd name="connsiteX9" fmla="*/ 954615 w 1283787"/>
              <a:gd name="connsiteY9" fmla="*/ 1692523 h 2102880"/>
              <a:gd name="connsiteX10" fmla="*/ 724681 w 1283787"/>
              <a:gd name="connsiteY10" fmla="*/ 1482116 h 2102880"/>
              <a:gd name="connsiteX11" fmla="*/ 688396 w 1283787"/>
              <a:gd name="connsiteY11" fmla="*/ 1632715 h 2102880"/>
              <a:gd name="connsiteX12" fmla="*/ 711333 w 1283787"/>
              <a:gd name="connsiteY12" fmla="*/ 1805952 h 2102880"/>
              <a:gd name="connsiteX13" fmla="*/ 549496 w 1283787"/>
              <a:gd name="connsiteY13" fmla="*/ 1901269 h 2102880"/>
              <a:gd name="connsiteX14" fmla="*/ 426830 w 1283787"/>
              <a:gd name="connsiteY14" fmla="*/ 1568495 h 2102880"/>
              <a:gd name="connsiteX15" fmla="*/ 358325 w 1283787"/>
              <a:gd name="connsiteY15" fmla="*/ 1124697 h 2102880"/>
              <a:gd name="connsiteX16" fmla="*/ 0 w 1283787"/>
              <a:gd name="connsiteY16" fmla="*/ 0 h 2102880"/>
              <a:gd name="connsiteX17" fmla="*/ 627984 w 1283787"/>
              <a:gd name="connsiteY17" fmla="*/ 368549 h 2102880"/>
              <a:gd name="connsiteX0" fmla="*/ 568133 w 1223936"/>
              <a:gd name="connsiteY0" fmla="*/ 22265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68133 w 1223936"/>
              <a:gd name="connsiteY17" fmla="*/ 222659 h 1956990"/>
              <a:gd name="connsiteX0" fmla="*/ 588543 w 1223936"/>
              <a:gd name="connsiteY0" fmla="*/ 383685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88543 w 1223936"/>
              <a:gd name="connsiteY17" fmla="*/ 383685 h 1956990"/>
              <a:gd name="connsiteX0" fmla="*/ 598335 w 1223936"/>
              <a:gd name="connsiteY0" fmla="*/ 34736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98335 w 1223936"/>
              <a:gd name="connsiteY17" fmla="*/ 347369 h 1956990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624725 w 1220116"/>
              <a:gd name="connsiteY11" fmla="*/ 1499879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33754 w 1159355"/>
              <a:gd name="connsiteY0" fmla="*/ 496865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33754 w 1159355"/>
              <a:gd name="connsiteY17" fmla="*/ 496865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541396 w 1084156"/>
              <a:gd name="connsiteY0" fmla="*/ 314037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541396 w 1084156"/>
              <a:gd name="connsiteY17" fmla="*/ 314037 h 2058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: 도형 8">
            <a:extLst>
              <a:ext uri="{FF2B5EF4-FFF2-40B4-BE49-F238E27FC236}">
                <a16:creationId xmlns:a16="http://schemas.microsoft.com/office/drawing/2014/main" id="{760ED9AA-4E22-4075-A5CB-7C4388696C7B}"/>
              </a:ext>
            </a:extLst>
          </p:cNvPr>
          <p:cNvSpPr/>
          <p:nvPr/>
        </p:nvSpPr>
        <p:spPr>
          <a:xfrm rot="13500000" flipH="1">
            <a:off x="7845250" y="3303025"/>
            <a:ext cx="1212613" cy="1212613"/>
          </a:xfrm>
          <a:custGeom>
            <a:avLst/>
            <a:gdLst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2613" h="1212613">
                <a:moveTo>
                  <a:pt x="303412" y="909201"/>
                </a:moveTo>
                <a:cubicBezTo>
                  <a:pt x="422444" y="1028233"/>
                  <a:pt x="615433" y="1028233"/>
                  <a:pt x="734465" y="909201"/>
                </a:cubicBezTo>
                <a:cubicBezTo>
                  <a:pt x="853496" y="790170"/>
                  <a:pt x="853496" y="597181"/>
                  <a:pt x="734465" y="478149"/>
                </a:cubicBezTo>
                <a:cubicBezTo>
                  <a:pt x="615433" y="359118"/>
                  <a:pt x="422444" y="359118"/>
                  <a:pt x="303412" y="478149"/>
                </a:cubicBezTo>
                <a:cubicBezTo>
                  <a:pt x="184381" y="597181"/>
                  <a:pt x="184381" y="790170"/>
                  <a:pt x="303412" y="909201"/>
                </a:cubicBezTo>
                <a:close/>
                <a:moveTo>
                  <a:pt x="151993" y="1060620"/>
                </a:moveTo>
                <a:cubicBezTo>
                  <a:pt x="58084" y="966711"/>
                  <a:pt x="0" y="836976"/>
                  <a:pt x="0" y="693675"/>
                </a:cubicBezTo>
                <a:lnTo>
                  <a:pt x="1" y="693675"/>
                </a:lnTo>
                <a:cubicBezTo>
                  <a:pt x="1" y="407073"/>
                  <a:pt x="238541" y="234048"/>
                  <a:pt x="518939" y="174737"/>
                </a:cubicBezTo>
                <a:cubicBezTo>
                  <a:pt x="780953" y="119315"/>
                  <a:pt x="956756" y="91859"/>
                  <a:pt x="1212613" y="0"/>
                </a:cubicBezTo>
                <a:cubicBezTo>
                  <a:pt x="1133069" y="268172"/>
                  <a:pt x="1105613" y="456293"/>
                  <a:pt x="1037876" y="693675"/>
                </a:cubicBezTo>
                <a:cubicBezTo>
                  <a:pt x="988614" y="1017224"/>
                  <a:pt x="805540" y="1212613"/>
                  <a:pt x="518938" y="1212613"/>
                </a:cubicBezTo>
                <a:cubicBezTo>
                  <a:pt x="375637" y="1212613"/>
                  <a:pt x="245902" y="1154529"/>
                  <a:pt x="151993" y="10606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5D7775-CE61-45E3-A04A-287B7F974D2C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8CB4961-1863-47B3-B658-76B4AFBBA0FB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15" name="Graphic 103">
            <a:extLst>
              <a:ext uri="{FF2B5EF4-FFF2-40B4-BE49-F238E27FC236}">
                <a16:creationId xmlns:a16="http://schemas.microsoft.com/office/drawing/2014/main" id="{2728E0C0-4256-4F6C-AC91-4357D8E78F31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924A9B5-7204-49D7-9200-21B92B3DB9BF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256369E-920F-454D-B9EE-FABDFE82692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F686AC-AF8D-40F4-B718-A323F0C1E2CD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514D60E-57CC-4F43-B126-76230C392EA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7E76E37-408E-40A7-A7A1-0774FE3FB91C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122ACA-2ACE-4AA2-93A3-2A1A24DB1D65}"/>
              </a:ext>
            </a:extLst>
          </p:cNvPr>
          <p:cNvSpPr txBox="1"/>
          <p:nvPr/>
        </p:nvSpPr>
        <p:spPr>
          <a:xfrm>
            <a:off x="796986" y="2395684"/>
            <a:ext cx="1263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50%</a:t>
            </a:r>
            <a:endParaRPr lang="ko-KR" altLang="en-US" sz="40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34F2FE-2A87-46D4-AC76-A74B4F8CC3FC}"/>
              </a:ext>
            </a:extLst>
          </p:cNvPr>
          <p:cNvSpPr txBox="1"/>
          <p:nvPr/>
        </p:nvSpPr>
        <p:spPr>
          <a:xfrm>
            <a:off x="2031815" y="2334129"/>
            <a:ext cx="48513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13DC8C9-F6FD-4983-9B4E-78AE59368F4D}"/>
              </a:ext>
            </a:extLst>
          </p:cNvPr>
          <p:cNvSpPr/>
          <p:nvPr/>
        </p:nvSpPr>
        <p:spPr>
          <a:xfrm>
            <a:off x="990887" y="3535219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7041BE4-B90E-4934-B033-F9E11B6BF59E}"/>
              </a:ext>
            </a:extLst>
          </p:cNvPr>
          <p:cNvSpPr txBox="1"/>
          <p:nvPr/>
        </p:nvSpPr>
        <p:spPr>
          <a:xfrm>
            <a:off x="1745795" y="3500088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290AB30-09C2-43C9-9727-C6FF0A2F8412}"/>
              </a:ext>
            </a:extLst>
          </p:cNvPr>
          <p:cNvSpPr/>
          <p:nvPr/>
        </p:nvSpPr>
        <p:spPr>
          <a:xfrm>
            <a:off x="990991" y="4516287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13E7A0-3F3E-4A21-AB97-64ECE6909716}"/>
              </a:ext>
            </a:extLst>
          </p:cNvPr>
          <p:cNvSpPr txBox="1"/>
          <p:nvPr/>
        </p:nvSpPr>
        <p:spPr>
          <a:xfrm>
            <a:off x="1745795" y="448115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Rounded Rectangle 10">
            <a:extLst>
              <a:ext uri="{FF2B5EF4-FFF2-40B4-BE49-F238E27FC236}">
                <a16:creationId xmlns:a16="http://schemas.microsoft.com/office/drawing/2014/main" id="{C8E6E3D0-A390-4B9D-ADEF-0259F81D1799}"/>
              </a:ext>
            </a:extLst>
          </p:cNvPr>
          <p:cNvSpPr/>
          <p:nvPr/>
        </p:nvSpPr>
        <p:spPr>
          <a:xfrm>
            <a:off x="1170651" y="4658786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Block Arc 10">
            <a:extLst>
              <a:ext uri="{FF2B5EF4-FFF2-40B4-BE49-F238E27FC236}">
                <a16:creationId xmlns:a16="http://schemas.microsoft.com/office/drawing/2014/main" id="{699CF619-8177-472D-9911-2BB645E412F7}"/>
              </a:ext>
            </a:extLst>
          </p:cNvPr>
          <p:cNvSpPr/>
          <p:nvPr/>
        </p:nvSpPr>
        <p:spPr>
          <a:xfrm>
            <a:off x="1073658" y="3695744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8F85441-8AF7-488E-BDD4-CCE34C9E7067}"/>
              </a:ext>
            </a:extLst>
          </p:cNvPr>
          <p:cNvSpPr/>
          <p:nvPr/>
        </p:nvSpPr>
        <p:spPr>
          <a:xfrm>
            <a:off x="981863" y="549735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0C680E9-2FA3-486C-88BD-208149560120}"/>
              </a:ext>
            </a:extLst>
          </p:cNvPr>
          <p:cNvSpPr txBox="1"/>
          <p:nvPr/>
        </p:nvSpPr>
        <p:spPr>
          <a:xfrm>
            <a:off x="1736771" y="546222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0255DA2D-0C7C-4373-B86E-8854B82F398D}"/>
              </a:ext>
            </a:extLst>
          </p:cNvPr>
          <p:cNvSpPr/>
          <p:nvPr/>
        </p:nvSpPr>
        <p:spPr>
          <a:xfrm>
            <a:off x="1102358" y="5658503"/>
            <a:ext cx="330370" cy="25376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38083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48259B8-F082-493D-91CD-EC8F8A2DB4F8}"/>
              </a:ext>
            </a:extLst>
          </p:cNvPr>
          <p:cNvGrpSpPr/>
          <p:nvPr/>
        </p:nvGrpSpPr>
        <p:grpSpPr>
          <a:xfrm>
            <a:off x="724075" y="2148291"/>
            <a:ext cx="4995827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15827418-7540-4F6A-89AD-D1C1E25D9029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7E9ADA8-C3D2-4F34-8555-46BFBF187CC4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B1234F5-8969-4289-BE7D-EDD45D9623EA}"/>
              </a:ext>
            </a:extLst>
          </p:cNvPr>
          <p:cNvGrpSpPr/>
          <p:nvPr/>
        </p:nvGrpSpPr>
        <p:grpSpPr>
          <a:xfrm>
            <a:off x="724074" y="3649500"/>
            <a:ext cx="2353482" cy="1088782"/>
            <a:chOff x="395534" y="3737445"/>
            <a:chExt cx="3972999" cy="10887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CCC63A-FE50-4E38-AB1C-D19873939302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7FB03E-BABA-4BEE-8E5D-79F75FF36D7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869BF90-1060-4502-A527-EB12FBAE7539}"/>
              </a:ext>
            </a:extLst>
          </p:cNvPr>
          <p:cNvGrpSpPr/>
          <p:nvPr/>
        </p:nvGrpSpPr>
        <p:grpSpPr>
          <a:xfrm>
            <a:off x="3393734" y="3649500"/>
            <a:ext cx="2353482" cy="1088782"/>
            <a:chOff x="395534" y="3737445"/>
            <a:chExt cx="3972999" cy="108878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63C66D3-BE32-41EC-A9E3-5871452C4DB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F403B09-B4E1-49C8-AF63-408EAFD9202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8" name="Group 30">
            <a:extLst>
              <a:ext uri="{FF2B5EF4-FFF2-40B4-BE49-F238E27FC236}">
                <a16:creationId xmlns:a16="http://schemas.microsoft.com/office/drawing/2014/main" id="{79B7BA2A-9842-4D89-8315-4B7EA8F0AA41}"/>
              </a:ext>
            </a:extLst>
          </p:cNvPr>
          <p:cNvGrpSpPr/>
          <p:nvPr/>
        </p:nvGrpSpPr>
        <p:grpSpPr>
          <a:xfrm>
            <a:off x="724074" y="5024152"/>
            <a:ext cx="2353482" cy="1088782"/>
            <a:chOff x="395534" y="3737445"/>
            <a:chExt cx="3972999" cy="108878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B990AA1-4F23-47B7-9E15-8854DE23B0F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7811229-48BF-4896-A6B0-32A080ADC351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31" name="Group 33">
            <a:extLst>
              <a:ext uri="{FF2B5EF4-FFF2-40B4-BE49-F238E27FC236}">
                <a16:creationId xmlns:a16="http://schemas.microsoft.com/office/drawing/2014/main" id="{69641F14-3A58-4EC1-9F50-09B461FA768C}"/>
              </a:ext>
            </a:extLst>
          </p:cNvPr>
          <p:cNvGrpSpPr/>
          <p:nvPr/>
        </p:nvGrpSpPr>
        <p:grpSpPr>
          <a:xfrm>
            <a:off x="3393734" y="5024152"/>
            <a:ext cx="2353482" cy="1088782"/>
            <a:chOff x="395534" y="3737445"/>
            <a:chExt cx="3972999" cy="108878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3647FC-10E4-44F7-9347-4C0972996D9D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AF42095-469A-4BCC-B258-A651A55F332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4F51F72-CCE4-478E-8E25-89D2F148B6B1}"/>
              </a:ext>
            </a:extLst>
          </p:cNvPr>
          <p:cNvSpPr txBox="1"/>
          <p:nvPr/>
        </p:nvSpPr>
        <p:spPr>
          <a:xfrm flipH="1">
            <a:off x="724073" y="662091"/>
            <a:ext cx="42098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 Portfolio</a:t>
            </a: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8A9BBB9-6236-4C15-AC70-288E86B5C7F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670127-0130-4846-B82C-98E9AB2F9F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39EFA4-CCA2-4B89-95EF-FA8498631A3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C4A9CDE-5095-4167-AA53-A8CA82FB73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9427615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36D8C6F-E634-4BD5-AF6F-D1EE234D8D2C}"/>
              </a:ext>
            </a:extLst>
          </p:cNvPr>
          <p:cNvGrpSpPr/>
          <p:nvPr/>
        </p:nvGrpSpPr>
        <p:grpSpPr>
          <a:xfrm>
            <a:off x="4161900" y="4218"/>
            <a:ext cx="950297" cy="2799667"/>
            <a:chOff x="7487167" y="1781790"/>
            <a:chExt cx="1527524" cy="4500237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349D7DD-552C-462B-82FD-52BF7996CC3E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62FD9C86-C986-42C8-8F69-84ED1DCB7251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: Rounded Corners 128">
                <a:extLst>
                  <a:ext uri="{FF2B5EF4-FFF2-40B4-BE49-F238E27FC236}">
                    <a16:creationId xmlns:a16="http://schemas.microsoft.com/office/drawing/2014/main" id="{07422898-BD4C-481A-BCB7-9F603EE0A70D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3288235D-9EE3-43EC-BCEC-36EECE1EA743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D5944E20-89A1-477C-BF2C-5574810B37FD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E0149406-0A2E-4027-9211-C1822BFA5911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48CB42B6-9C96-4322-A19C-06D04CE38D09}"/>
              </a:ext>
            </a:extLst>
          </p:cNvPr>
          <p:cNvGrpSpPr/>
          <p:nvPr/>
        </p:nvGrpSpPr>
        <p:grpSpPr>
          <a:xfrm>
            <a:off x="755613" y="-1"/>
            <a:ext cx="756489" cy="5503465"/>
            <a:chOff x="7487167" y="-4830728"/>
            <a:chExt cx="1527524" cy="11112755"/>
          </a:xfrm>
        </p:grpSpPr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855E71C0-0F31-498A-97C7-607607C7D026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ABCBB059-EF91-413B-906F-93EA63734C4C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: Rounded Corners 114">
                <a:extLst>
                  <a:ext uri="{FF2B5EF4-FFF2-40B4-BE49-F238E27FC236}">
                    <a16:creationId xmlns:a16="http://schemas.microsoft.com/office/drawing/2014/main" id="{155248EE-C5C2-4104-BC4A-428B66089B74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494B66D9-4FB8-4803-8247-76878CA9160F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C557F45A-2B39-43D5-9B4B-3ABBEF5A45DC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36E43AEF-4E4D-4CF2-9C8D-B5E74870846E}"/>
                </a:ext>
              </a:extLst>
            </p:cNvPr>
            <p:cNvSpPr/>
            <p:nvPr/>
          </p:nvSpPr>
          <p:spPr>
            <a:xfrm>
              <a:off x="8230382" y="-4830728"/>
              <a:ext cx="57877" cy="941655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1C9492B4-CA9A-42E1-8355-67D218539B78}"/>
              </a:ext>
            </a:extLst>
          </p:cNvPr>
          <p:cNvGrpSpPr/>
          <p:nvPr/>
        </p:nvGrpSpPr>
        <p:grpSpPr>
          <a:xfrm>
            <a:off x="2826203" y="-14046"/>
            <a:ext cx="827126" cy="2436793"/>
            <a:chOff x="7487167" y="1781790"/>
            <a:chExt cx="1527524" cy="4500237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0E7903B-80E2-4A0D-B082-14A3096395B3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85A6DA87-9EE4-4057-8C37-76E5006B0301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: Rounded Corners 100">
                <a:extLst>
                  <a:ext uri="{FF2B5EF4-FFF2-40B4-BE49-F238E27FC236}">
                    <a16:creationId xmlns:a16="http://schemas.microsoft.com/office/drawing/2014/main" id="{679DCCA7-D5F9-4724-8F07-DE8636DE64BD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CAC09F1-9677-47AA-9798-391E78897F42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9C04E6A-5187-4CD7-B0CE-F2982C585926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30BB7AA9-DE1F-425C-82DE-16DC5039D7C3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6480FD1-DD6B-457D-9477-29A86A9E7ECA}"/>
              </a:ext>
            </a:extLst>
          </p:cNvPr>
          <p:cNvGrpSpPr/>
          <p:nvPr/>
        </p:nvGrpSpPr>
        <p:grpSpPr>
          <a:xfrm>
            <a:off x="845207" y="0"/>
            <a:ext cx="1527524" cy="4500237"/>
            <a:chOff x="7487167" y="1781790"/>
            <a:chExt cx="1527524" cy="4500237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A94FC77-375D-46CC-86A8-1C539C869B2E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247A3578-9145-47DB-9E6C-83A5E187438A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3BA45CC7-310A-40BB-87BF-2D95A4331AE3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35C0030-FF3A-4A99-8580-939B03338A65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F431D916-8837-4B86-872C-F51BB0B605A2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EAA99DA-2CF0-4038-A27B-0262A238A362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9BABE6A-90C8-40D2-A65C-1827F984E335}"/>
              </a:ext>
            </a:extLst>
          </p:cNvPr>
          <p:cNvGrpSpPr/>
          <p:nvPr/>
        </p:nvGrpSpPr>
        <p:grpSpPr>
          <a:xfrm>
            <a:off x="1952877" y="-1"/>
            <a:ext cx="1527524" cy="6148653"/>
            <a:chOff x="7487167" y="133374"/>
            <a:chExt cx="1527524" cy="6148653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074FA17-B2CD-4D64-B164-4869D83D3F12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4625BF49-782C-4EF0-9ADC-E5BEEDA1BA88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52D94A0F-C167-4338-99EE-EB0DDD5EFB50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FDD89DC-B105-4D95-86C3-D98962F761ED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B002E37B-8E6F-46E9-9EE7-59C9D7FA1744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9D67A46-34E6-4664-9F4E-AA5B68173AC3}"/>
                </a:ext>
              </a:extLst>
            </p:cNvPr>
            <p:cNvSpPr/>
            <p:nvPr/>
          </p:nvSpPr>
          <p:spPr>
            <a:xfrm>
              <a:off x="8230383" y="133374"/>
              <a:ext cx="57878" cy="43891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606DF6-ECF4-48FE-9CDF-4D3600E15165}"/>
              </a:ext>
            </a:extLst>
          </p:cNvPr>
          <p:cNvGrpSpPr/>
          <p:nvPr/>
        </p:nvGrpSpPr>
        <p:grpSpPr>
          <a:xfrm>
            <a:off x="2998203" y="0"/>
            <a:ext cx="1527524" cy="4500237"/>
            <a:chOff x="7487167" y="1781790"/>
            <a:chExt cx="1527524" cy="4500237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72CCDBD-27E4-4DCA-8179-ED65DDAB4A04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805A2C2A-1A74-4456-9697-6E34D3450569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B00F2102-E49F-40DE-B6A6-89F50B0EEBB9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F4B9D4C2-731E-4C79-9203-F4891BF3C025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3325DD31-5B8F-4930-8FF8-9ECDE3342E73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8D589A1-AF83-4A88-81D1-3FB77C723EE1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5A923CF1-820A-491B-996F-A1AE7CB6C209}"/>
              </a:ext>
            </a:extLst>
          </p:cNvPr>
          <p:cNvSpPr txBox="1"/>
          <p:nvPr/>
        </p:nvSpPr>
        <p:spPr>
          <a:xfrm>
            <a:off x="2071194" y="4991059"/>
            <a:ext cx="133204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XMAS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121F36A-D2F9-49B8-A43B-FC0D8D020138}"/>
              </a:ext>
            </a:extLst>
          </p:cNvPr>
          <p:cNvSpPr txBox="1"/>
          <p:nvPr/>
        </p:nvSpPr>
        <p:spPr>
          <a:xfrm>
            <a:off x="3317654" y="3355890"/>
            <a:ext cx="884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OFF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14E4263-BB98-43B3-A022-349C9B6D0A06}"/>
              </a:ext>
            </a:extLst>
          </p:cNvPr>
          <p:cNvSpPr txBox="1"/>
          <p:nvPr/>
        </p:nvSpPr>
        <p:spPr>
          <a:xfrm>
            <a:off x="951338" y="3326647"/>
            <a:ext cx="13320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Limited </a:t>
            </a:r>
            <a:r>
              <a:rPr lang="en-US" sz="2000" dirty="0">
                <a:solidFill>
                  <a:schemeClr val="bg1"/>
                </a:solidFill>
              </a:rPr>
              <a:t>Time only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B6AE0B2-0616-4C7E-8481-5D4AE031283A}"/>
              </a:ext>
            </a:extLst>
          </p:cNvPr>
          <p:cNvGrpSpPr/>
          <p:nvPr/>
        </p:nvGrpSpPr>
        <p:grpSpPr>
          <a:xfrm rot="20915940">
            <a:off x="730124" y="2228475"/>
            <a:ext cx="1645361" cy="921595"/>
            <a:chOff x="6273458" y="4018264"/>
            <a:chExt cx="2262751" cy="1267406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A193904-A9B8-462B-BA08-ACB650253987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C9A9B0B-8903-4CC2-B86B-51D645F32CE5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B53278E-4D06-4776-A341-24520A75C7C1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3B6E950-2370-43BA-AD17-BA71DE3B5DAE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AFC0B8E-0EA9-44F4-807E-EA7C7C23D13D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B644CCA-DAF2-47E1-B060-1762EFA02E16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FB37D9B-578B-4B00-978B-02FB75DF7B32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F81B031-BF36-4C55-A5C2-2C65C13C3FE2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42D4F60-F0A8-4B53-B6E0-F54C610E046C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31FD781-502D-4259-9E24-B35112937C77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B35F0B8C-8406-4D37-8FAD-C9577F8873F9}"/>
              </a:ext>
            </a:extLst>
          </p:cNvPr>
          <p:cNvGrpSpPr/>
          <p:nvPr/>
        </p:nvGrpSpPr>
        <p:grpSpPr>
          <a:xfrm>
            <a:off x="2888615" y="2286249"/>
            <a:ext cx="1673078" cy="937120"/>
            <a:chOff x="6273458" y="4018264"/>
            <a:chExt cx="2262751" cy="1267406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B19A294-5258-4E3A-9709-7B26296CA8C2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C37BC98-BE9F-4E6D-BD7D-129F1144022C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7ABBAFD-9754-42B0-B0CA-2E87FE9A5589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BF2F167-BB5E-4451-B662-493CE2D40C6B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35CEECD-DE05-4C1A-9455-6B34C4040C22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698011C-14E9-47A6-A7BA-6B0555D5CDFA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FB3E296-ECE9-4175-888D-7ADEDA075463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152C828-FD44-4972-AC54-39EA0D6154CB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D8BF5BF-5370-4402-B066-5EC8F952E443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20EC53F-E7FF-43D2-9677-C9EAB857BCF8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1743715-09DB-4488-A869-4C9387FB265F}"/>
              </a:ext>
            </a:extLst>
          </p:cNvPr>
          <p:cNvGrpSpPr/>
          <p:nvPr/>
        </p:nvGrpSpPr>
        <p:grpSpPr>
          <a:xfrm rot="21017020">
            <a:off x="1852792" y="3952673"/>
            <a:ext cx="1673078" cy="937120"/>
            <a:chOff x="6273458" y="4018264"/>
            <a:chExt cx="2262751" cy="1267406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789D36A-0271-4DD6-BE5F-AFF0FAF00BC0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7B678C-08EF-4E3F-88B9-64234D6430FD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0A75758-5765-4644-84D6-A209A2D7213D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E39B00F-A5B1-4EDE-8B5F-6224ADAA5998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16F4870-20D1-4134-9186-CF139CDDB31C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0941E49-2C56-4EDD-8FC9-4C4889E5290F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B5E5285-CC82-448E-8EE6-14E2F72FF01B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9166780-7299-4380-AB1F-97AC76659F5E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34287A-DBF5-4EE4-B5E4-9ADE2BBEBF45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7F4045A-5CAF-4BE3-AC55-8843C7FED260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9A1DD80-0A9D-4938-B420-E2CECC95C89E}"/>
              </a:ext>
            </a:extLst>
          </p:cNvPr>
          <p:cNvGrpSpPr/>
          <p:nvPr/>
        </p:nvGrpSpPr>
        <p:grpSpPr>
          <a:xfrm>
            <a:off x="383690" y="1458"/>
            <a:ext cx="756489" cy="2228691"/>
            <a:chOff x="7487167" y="1781790"/>
            <a:chExt cx="1527524" cy="4500237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979E14C2-1946-483D-9B6E-49D64B503C4B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5063A51-85AC-4930-A08D-091BADA4D6D3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: Rounded Corners 107">
                <a:extLst>
                  <a:ext uri="{FF2B5EF4-FFF2-40B4-BE49-F238E27FC236}">
                    <a16:creationId xmlns:a16="http://schemas.microsoft.com/office/drawing/2014/main" id="{57B3B750-AB2A-4098-A211-52377A20CAD2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5B7E21A-813E-4E8A-A793-F89D80DF519D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6E2992B3-5037-447F-B80B-A106ACEF14F5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BBCCEC98-3F45-4933-8A14-EDBDFD2019B5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27C38A0-B80C-4521-AC86-35E368776259}"/>
              </a:ext>
            </a:extLst>
          </p:cNvPr>
          <p:cNvGrpSpPr/>
          <p:nvPr/>
        </p:nvGrpSpPr>
        <p:grpSpPr>
          <a:xfrm>
            <a:off x="1855821" y="0"/>
            <a:ext cx="668314" cy="1409826"/>
            <a:chOff x="7487167" y="3059679"/>
            <a:chExt cx="1527524" cy="3222348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C1B5D797-7F80-455E-A625-71A86016EF5C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8DF5A995-D2E9-4082-A56E-8707C5498845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B440DBFC-AA56-4090-ADBC-5FF8CDEF6923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D667031-8929-4D94-88C2-8ADF95118DF8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C1AB7A01-4A0D-4715-949F-EEE102D7AAEA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A153E3B0-FA1B-4739-86AF-EF28F8901AAE}"/>
                </a:ext>
              </a:extLst>
            </p:cNvPr>
            <p:cNvSpPr/>
            <p:nvPr/>
          </p:nvSpPr>
          <p:spPr>
            <a:xfrm>
              <a:off x="8230383" y="3059679"/>
              <a:ext cx="57877" cy="14629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8A1FAEBE-EB7E-4674-9133-188FF51F2A69}"/>
              </a:ext>
            </a:extLst>
          </p:cNvPr>
          <p:cNvSpPr txBox="1"/>
          <p:nvPr/>
        </p:nvSpPr>
        <p:spPr>
          <a:xfrm>
            <a:off x="5729625" y="825315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XMAS SALE 2018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7859B11-045C-4FD3-BD04-E4D32EAF780F}"/>
              </a:ext>
            </a:extLst>
          </p:cNvPr>
          <p:cNvSpPr txBox="1"/>
          <p:nvPr/>
        </p:nvSpPr>
        <p:spPr>
          <a:xfrm>
            <a:off x="5751125" y="191007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134" name="Graphic 103">
            <a:extLst>
              <a:ext uri="{FF2B5EF4-FFF2-40B4-BE49-F238E27FC236}">
                <a16:creationId xmlns:a16="http://schemas.microsoft.com/office/drawing/2014/main" id="{6E5A422A-3914-4063-BCAE-FF3042181454}"/>
              </a:ext>
            </a:extLst>
          </p:cNvPr>
          <p:cNvGrpSpPr/>
          <p:nvPr/>
        </p:nvGrpSpPr>
        <p:grpSpPr>
          <a:xfrm rot="20706504" flipH="1">
            <a:off x="5452811" y="532075"/>
            <a:ext cx="615022" cy="973785"/>
            <a:chOff x="5524500" y="2524125"/>
            <a:chExt cx="1143000" cy="1809750"/>
          </a:xfrm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7477F09-1564-4B88-BA7B-313B1547617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63AA2D3-910B-4FE8-8EDD-07B1A3A52A1D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DFCA73B-361E-48A2-B286-D7F9CFF721D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167AE42-786F-4475-9DB0-223EBD979E6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Rectangle: Rounded Corners 138">
            <a:extLst>
              <a:ext uri="{FF2B5EF4-FFF2-40B4-BE49-F238E27FC236}">
                <a16:creationId xmlns:a16="http://schemas.microsoft.com/office/drawing/2014/main" id="{86B12E78-398C-44AC-93F3-1175B7C89E77}"/>
              </a:ext>
            </a:extLst>
          </p:cNvPr>
          <p:cNvSpPr/>
          <p:nvPr/>
        </p:nvSpPr>
        <p:spPr>
          <a:xfrm>
            <a:off x="5895626" y="1667215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37A7899E-26B3-4B10-808B-067F7D29F952}"/>
              </a:ext>
            </a:extLst>
          </p:cNvPr>
          <p:cNvSpPr txBox="1"/>
          <p:nvPr/>
        </p:nvSpPr>
        <p:spPr>
          <a:xfrm>
            <a:off x="6728078" y="5274549"/>
            <a:ext cx="418419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Limited Time only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A2AF90C1-DA17-4066-A201-62228019E9DB}"/>
              </a:ext>
            </a:extLst>
          </p:cNvPr>
          <p:cNvSpPr txBox="1"/>
          <p:nvPr/>
        </p:nvSpPr>
        <p:spPr>
          <a:xfrm>
            <a:off x="7794176" y="5799925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4844ADAB-940E-4701-8D96-24B5CB0C8501}"/>
              </a:ext>
            </a:extLst>
          </p:cNvPr>
          <p:cNvSpPr txBox="1"/>
          <p:nvPr/>
        </p:nvSpPr>
        <p:spPr>
          <a:xfrm>
            <a:off x="6652140" y="3000812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78FB906D-7C0C-40ED-B1DA-EEBD5FDF121E}"/>
              </a:ext>
            </a:extLst>
          </p:cNvPr>
          <p:cNvSpPr txBox="1"/>
          <p:nvPr/>
        </p:nvSpPr>
        <p:spPr>
          <a:xfrm>
            <a:off x="6652140" y="3699219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5F1C7FDB-40AE-4639-BC04-32AF4335324E}"/>
              </a:ext>
            </a:extLst>
          </p:cNvPr>
          <p:cNvSpPr txBox="1"/>
          <p:nvPr/>
        </p:nvSpPr>
        <p:spPr>
          <a:xfrm>
            <a:off x="6652140" y="4397626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9685D86F-8EA0-40CE-8CB1-7E6FF099E853}"/>
              </a:ext>
            </a:extLst>
          </p:cNvPr>
          <p:cNvSpPr/>
          <p:nvPr/>
        </p:nvSpPr>
        <p:spPr>
          <a:xfrm>
            <a:off x="6298154" y="309931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257690A0-1006-4D10-83DE-06AA0573C136}"/>
              </a:ext>
            </a:extLst>
          </p:cNvPr>
          <p:cNvSpPr/>
          <p:nvPr/>
        </p:nvSpPr>
        <p:spPr>
          <a:xfrm>
            <a:off x="6298154" y="379359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77A9D25B-CE47-44AE-8E1A-3F967936F3B4}"/>
              </a:ext>
            </a:extLst>
          </p:cNvPr>
          <p:cNvSpPr/>
          <p:nvPr/>
        </p:nvSpPr>
        <p:spPr>
          <a:xfrm>
            <a:off x="6298154" y="448787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0771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F3E5D7F-8813-4E37-B83F-BD4B64A9E2F6}"/>
              </a:ext>
            </a:extLst>
          </p:cNvPr>
          <p:cNvSpPr/>
          <p:nvPr/>
        </p:nvSpPr>
        <p:spPr>
          <a:xfrm flipH="1" flipV="1">
            <a:off x="0" y="1"/>
            <a:ext cx="12245373" cy="1273841"/>
          </a:xfrm>
          <a:custGeom>
            <a:avLst/>
            <a:gdLst>
              <a:gd name="connsiteX0" fmla="*/ 12245373 w 12245373"/>
              <a:gd name="connsiteY0" fmla="*/ 1273841 h 1273841"/>
              <a:gd name="connsiteX1" fmla="*/ 0 w 12245373"/>
              <a:gd name="connsiteY1" fmla="*/ 1273841 h 1273841"/>
              <a:gd name="connsiteX2" fmla="*/ 12245373 w 12245373"/>
              <a:gd name="connsiteY2" fmla="*/ 0 h 1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45373" h="1273841">
                <a:moveTo>
                  <a:pt x="12245373" y="1273841"/>
                </a:moveTo>
                <a:lnTo>
                  <a:pt x="0" y="1273841"/>
                </a:lnTo>
                <a:lnTo>
                  <a:pt x="1224537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7654079-441F-4F3C-AF8F-0BF2276DDE55}"/>
              </a:ext>
            </a:extLst>
          </p:cNvPr>
          <p:cNvGrpSpPr/>
          <p:nvPr/>
        </p:nvGrpSpPr>
        <p:grpSpPr>
          <a:xfrm>
            <a:off x="-4173" y="3546803"/>
            <a:ext cx="7054435" cy="1415356"/>
            <a:chOff x="-4173" y="3458883"/>
            <a:chExt cx="12023290" cy="2412274"/>
          </a:xfrm>
        </p:grpSpPr>
        <p:sp>
          <p:nvSpPr>
            <p:cNvPr id="6" name="Graphic 47">
              <a:extLst>
                <a:ext uri="{FF2B5EF4-FFF2-40B4-BE49-F238E27FC236}">
                  <a16:creationId xmlns:a16="http://schemas.microsoft.com/office/drawing/2014/main" id="{D9EFA43A-E3BC-467A-B921-4F700FF697C1}"/>
                </a:ext>
              </a:extLst>
            </p:cNvPr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Graphic 47">
              <a:extLst>
                <a:ext uri="{FF2B5EF4-FFF2-40B4-BE49-F238E27FC236}">
                  <a16:creationId xmlns:a16="http://schemas.microsoft.com/office/drawing/2014/main" id="{631AB483-EE1A-4E0B-9803-98F89D87E81E}"/>
                </a:ext>
              </a:extLst>
            </p:cNvPr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Graphic 47">
              <a:extLst>
                <a:ext uri="{FF2B5EF4-FFF2-40B4-BE49-F238E27FC236}">
                  <a16:creationId xmlns:a16="http://schemas.microsoft.com/office/drawing/2014/main" id="{CE1112CE-2C82-4F0E-AE6D-E4672602129B}"/>
                </a:ext>
              </a:extLst>
            </p:cNvPr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47">
              <a:extLst>
                <a:ext uri="{FF2B5EF4-FFF2-40B4-BE49-F238E27FC236}">
                  <a16:creationId xmlns:a16="http://schemas.microsoft.com/office/drawing/2014/main" id="{F6992E9D-174C-4EE2-B8DF-1CFAD974E3B7}"/>
                </a:ext>
              </a:extLst>
            </p:cNvPr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7">
              <a:extLst>
                <a:ext uri="{FF2B5EF4-FFF2-40B4-BE49-F238E27FC236}">
                  <a16:creationId xmlns:a16="http://schemas.microsoft.com/office/drawing/2014/main" id="{3E883D9B-F77E-43AA-B07D-AD7BC416C423}"/>
                </a:ext>
              </a:extLst>
            </p:cNvPr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47">
              <a:extLst>
                <a:ext uri="{FF2B5EF4-FFF2-40B4-BE49-F238E27FC236}">
                  <a16:creationId xmlns:a16="http://schemas.microsoft.com/office/drawing/2014/main" id="{AB22FA74-82B2-40CC-A9CA-6D74ADE70ACD}"/>
                </a:ext>
              </a:extLst>
            </p:cNvPr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47">
              <a:extLst>
                <a:ext uri="{FF2B5EF4-FFF2-40B4-BE49-F238E27FC236}">
                  <a16:creationId xmlns:a16="http://schemas.microsoft.com/office/drawing/2014/main" id="{D0832D4E-287F-43E3-9C8B-9381D3195913}"/>
                </a:ext>
              </a:extLst>
            </p:cNvPr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Graphic 47">
              <a:extLst>
                <a:ext uri="{FF2B5EF4-FFF2-40B4-BE49-F238E27FC236}">
                  <a16:creationId xmlns:a16="http://schemas.microsoft.com/office/drawing/2014/main" id="{B46D36C0-F308-4633-80EE-FC0072256CA4}"/>
                </a:ext>
              </a:extLst>
            </p:cNvPr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Graphic 47">
              <a:extLst>
                <a:ext uri="{FF2B5EF4-FFF2-40B4-BE49-F238E27FC236}">
                  <a16:creationId xmlns:a16="http://schemas.microsoft.com/office/drawing/2014/main" id="{5B15C667-3F4F-4581-885B-F7214057FA09}"/>
                </a:ext>
              </a:extLst>
            </p:cNvPr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47">
              <a:extLst>
                <a:ext uri="{FF2B5EF4-FFF2-40B4-BE49-F238E27FC236}">
                  <a16:creationId xmlns:a16="http://schemas.microsoft.com/office/drawing/2014/main" id="{8349B2C8-0407-4719-B8E9-0FB9167876F9}"/>
                </a:ext>
              </a:extLst>
            </p:cNvPr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Graphic 47">
              <a:extLst>
                <a:ext uri="{FF2B5EF4-FFF2-40B4-BE49-F238E27FC236}">
                  <a16:creationId xmlns:a16="http://schemas.microsoft.com/office/drawing/2014/main" id="{85848D42-DEE8-4DFE-ABC8-231B2A33FA0A}"/>
                </a:ext>
              </a:extLst>
            </p:cNvPr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>
              <a:extLst>
                <a:ext uri="{FF2B5EF4-FFF2-40B4-BE49-F238E27FC236}">
                  <a16:creationId xmlns:a16="http://schemas.microsoft.com/office/drawing/2014/main" id="{89D672FD-189B-4DA7-AE77-8717973C9618}"/>
                </a:ext>
              </a:extLst>
            </p:cNvPr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>
              <a:extLst>
                <a:ext uri="{FF2B5EF4-FFF2-40B4-BE49-F238E27FC236}">
                  <a16:creationId xmlns:a16="http://schemas.microsoft.com/office/drawing/2014/main" id="{9FEC3514-9637-4617-B2C4-A25935DEE10A}"/>
                </a:ext>
              </a:extLst>
            </p:cNvPr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>
              <a:extLst>
                <a:ext uri="{FF2B5EF4-FFF2-40B4-BE49-F238E27FC236}">
                  <a16:creationId xmlns:a16="http://schemas.microsoft.com/office/drawing/2014/main" id="{0470DBF4-E635-44CE-BA27-227D065FAA36}"/>
                </a:ext>
              </a:extLst>
            </p:cNvPr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>
              <a:extLst>
                <a:ext uri="{FF2B5EF4-FFF2-40B4-BE49-F238E27FC236}">
                  <a16:creationId xmlns:a16="http://schemas.microsoft.com/office/drawing/2014/main" id="{503878F6-AA3C-4C73-B4F5-62067511841C}"/>
                </a:ext>
              </a:extLst>
            </p:cNvPr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>
              <a:extLst>
                <a:ext uri="{FF2B5EF4-FFF2-40B4-BE49-F238E27FC236}">
                  <a16:creationId xmlns:a16="http://schemas.microsoft.com/office/drawing/2014/main" id="{29587E1D-8148-4FF0-A75A-585A8ED02995}"/>
                </a:ext>
              </a:extLst>
            </p:cNvPr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>
              <a:extLst>
                <a:ext uri="{FF2B5EF4-FFF2-40B4-BE49-F238E27FC236}">
                  <a16:creationId xmlns:a16="http://schemas.microsoft.com/office/drawing/2014/main" id="{6B25AB30-E5B4-4604-A843-51B68EC4A2A9}"/>
                </a:ext>
              </a:extLst>
            </p:cNvPr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Graphic 47">
              <a:extLst>
                <a:ext uri="{FF2B5EF4-FFF2-40B4-BE49-F238E27FC236}">
                  <a16:creationId xmlns:a16="http://schemas.microsoft.com/office/drawing/2014/main" id="{089879B8-F475-4D9C-91B9-C236C96B95BC}"/>
                </a:ext>
              </a:extLst>
            </p:cNvPr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Graphic 47">
              <a:extLst>
                <a:ext uri="{FF2B5EF4-FFF2-40B4-BE49-F238E27FC236}">
                  <a16:creationId xmlns:a16="http://schemas.microsoft.com/office/drawing/2014/main" id="{40259BC4-22DC-43B4-9B5C-AAF3EB25E55A}"/>
                </a:ext>
              </a:extLst>
            </p:cNvPr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Graphic 47">
              <a:extLst>
                <a:ext uri="{FF2B5EF4-FFF2-40B4-BE49-F238E27FC236}">
                  <a16:creationId xmlns:a16="http://schemas.microsoft.com/office/drawing/2014/main" id="{CBD21CA9-A620-44F6-8787-75A9D578B6B5}"/>
                </a:ext>
              </a:extLst>
            </p:cNvPr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Graphic 47">
              <a:extLst>
                <a:ext uri="{FF2B5EF4-FFF2-40B4-BE49-F238E27FC236}">
                  <a16:creationId xmlns:a16="http://schemas.microsoft.com/office/drawing/2014/main" id="{DD657937-8C35-485A-AAD4-413B10964732}"/>
                </a:ext>
              </a:extLst>
            </p:cNvPr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aphic 41">
            <a:extLst>
              <a:ext uri="{FF2B5EF4-FFF2-40B4-BE49-F238E27FC236}">
                <a16:creationId xmlns:a16="http://schemas.microsoft.com/office/drawing/2014/main" id="{1D10B0E7-96DF-4CCC-86E5-61F3B1B41DA5}"/>
              </a:ext>
            </a:extLst>
          </p:cNvPr>
          <p:cNvGrpSpPr/>
          <p:nvPr/>
        </p:nvGrpSpPr>
        <p:grpSpPr>
          <a:xfrm rot="21326855" flipH="1">
            <a:off x="7720715" y="1224185"/>
            <a:ext cx="3891384" cy="1039939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06464E-41F1-4DF9-8B95-BD18D2579587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F8E70B-9B08-4E87-89C6-7A55195A2791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AA23527-6455-48CD-B2C3-953AF3AF3416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15DA216-02E5-489B-B9BF-FF3D46F0E3CB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B3E04169-4137-4611-BE07-7913A3BBBFFC}"/>
              </a:ext>
            </a:extLst>
          </p:cNvPr>
          <p:cNvSpPr txBox="1"/>
          <p:nvPr/>
        </p:nvSpPr>
        <p:spPr>
          <a:xfrm rot="21205532">
            <a:off x="1681124" y="1076384"/>
            <a:ext cx="698366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1"/>
                </a:solidFill>
                <a:cs typeface="Arial" pitchFamily="34" charset="0"/>
              </a:rPr>
              <a:t>CHRISTMAS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F9A0876-1D55-4973-8996-986C3DAE1911}"/>
              </a:ext>
            </a:extLst>
          </p:cNvPr>
          <p:cNvSpPr txBox="1"/>
          <p:nvPr/>
        </p:nvSpPr>
        <p:spPr>
          <a:xfrm rot="21205532">
            <a:off x="1696341" y="2369649"/>
            <a:ext cx="2685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SALE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EFA8B9-050E-4A79-A510-EB70140ED097}"/>
              </a:ext>
            </a:extLst>
          </p:cNvPr>
          <p:cNvGrpSpPr/>
          <p:nvPr/>
        </p:nvGrpSpPr>
        <p:grpSpPr>
          <a:xfrm>
            <a:off x="5081092" y="2971605"/>
            <a:ext cx="7054435" cy="1415356"/>
            <a:chOff x="-4173" y="3458883"/>
            <a:chExt cx="12023290" cy="2412274"/>
          </a:xfrm>
        </p:grpSpPr>
        <p:sp>
          <p:nvSpPr>
            <p:cNvPr id="42" name="Graphic 47">
              <a:extLst>
                <a:ext uri="{FF2B5EF4-FFF2-40B4-BE49-F238E27FC236}">
                  <a16:creationId xmlns:a16="http://schemas.microsoft.com/office/drawing/2014/main" id="{B2316E64-848F-4DAE-956A-C86298D219D1}"/>
                </a:ext>
              </a:extLst>
            </p:cNvPr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7">
              <a:extLst>
                <a:ext uri="{FF2B5EF4-FFF2-40B4-BE49-F238E27FC236}">
                  <a16:creationId xmlns:a16="http://schemas.microsoft.com/office/drawing/2014/main" id="{DD348F1E-2D8C-464B-81BE-A2B85567F816}"/>
                </a:ext>
              </a:extLst>
            </p:cNvPr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7">
              <a:extLst>
                <a:ext uri="{FF2B5EF4-FFF2-40B4-BE49-F238E27FC236}">
                  <a16:creationId xmlns:a16="http://schemas.microsoft.com/office/drawing/2014/main" id="{EEF86C8F-1137-47CE-B028-46AB108F25A8}"/>
                </a:ext>
              </a:extLst>
            </p:cNvPr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7">
              <a:extLst>
                <a:ext uri="{FF2B5EF4-FFF2-40B4-BE49-F238E27FC236}">
                  <a16:creationId xmlns:a16="http://schemas.microsoft.com/office/drawing/2014/main" id="{7D0DB91C-76C6-4441-8C74-CA38E0570143}"/>
                </a:ext>
              </a:extLst>
            </p:cNvPr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Graphic 47">
              <a:extLst>
                <a:ext uri="{FF2B5EF4-FFF2-40B4-BE49-F238E27FC236}">
                  <a16:creationId xmlns:a16="http://schemas.microsoft.com/office/drawing/2014/main" id="{51ACC444-F49F-4559-A1C3-940D4523F180}"/>
                </a:ext>
              </a:extLst>
            </p:cNvPr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47">
              <a:extLst>
                <a:ext uri="{FF2B5EF4-FFF2-40B4-BE49-F238E27FC236}">
                  <a16:creationId xmlns:a16="http://schemas.microsoft.com/office/drawing/2014/main" id="{DC2551E4-3228-4C6E-912E-460F08C49EDF}"/>
                </a:ext>
              </a:extLst>
            </p:cNvPr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Graphic 47">
              <a:extLst>
                <a:ext uri="{FF2B5EF4-FFF2-40B4-BE49-F238E27FC236}">
                  <a16:creationId xmlns:a16="http://schemas.microsoft.com/office/drawing/2014/main" id="{B9EF629F-E07C-428A-9CC6-51A525817036}"/>
                </a:ext>
              </a:extLst>
            </p:cNvPr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Graphic 47">
              <a:extLst>
                <a:ext uri="{FF2B5EF4-FFF2-40B4-BE49-F238E27FC236}">
                  <a16:creationId xmlns:a16="http://schemas.microsoft.com/office/drawing/2014/main" id="{A9B8FD38-78F8-4027-A40F-35F9EE29CEEA}"/>
                </a:ext>
              </a:extLst>
            </p:cNvPr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7">
              <a:extLst>
                <a:ext uri="{FF2B5EF4-FFF2-40B4-BE49-F238E27FC236}">
                  <a16:creationId xmlns:a16="http://schemas.microsoft.com/office/drawing/2014/main" id="{EE6D5C17-601F-41C9-8E4A-5980AF448026}"/>
                </a:ext>
              </a:extLst>
            </p:cNvPr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D70D528E-437B-484D-A200-880EE23F44E2}"/>
                </a:ext>
              </a:extLst>
            </p:cNvPr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1BBB1961-BA02-4B6E-B60C-BAA314D99BF4}"/>
                </a:ext>
              </a:extLst>
            </p:cNvPr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7">
              <a:extLst>
                <a:ext uri="{FF2B5EF4-FFF2-40B4-BE49-F238E27FC236}">
                  <a16:creationId xmlns:a16="http://schemas.microsoft.com/office/drawing/2014/main" id="{8E41793E-CE61-4BF5-B6E0-1B60ADC8802C}"/>
                </a:ext>
              </a:extLst>
            </p:cNvPr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Graphic 47">
              <a:extLst>
                <a:ext uri="{FF2B5EF4-FFF2-40B4-BE49-F238E27FC236}">
                  <a16:creationId xmlns:a16="http://schemas.microsoft.com/office/drawing/2014/main" id="{71332A7C-EE57-460C-8567-D6163C0DE203}"/>
                </a:ext>
              </a:extLst>
            </p:cNvPr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Graphic 47">
              <a:extLst>
                <a:ext uri="{FF2B5EF4-FFF2-40B4-BE49-F238E27FC236}">
                  <a16:creationId xmlns:a16="http://schemas.microsoft.com/office/drawing/2014/main" id="{BECD8296-7104-4B8F-9F51-9A9F2EB9BA4F}"/>
                </a:ext>
              </a:extLst>
            </p:cNvPr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Graphic 47">
              <a:extLst>
                <a:ext uri="{FF2B5EF4-FFF2-40B4-BE49-F238E27FC236}">
                  <a16:creationId xmlns:a16="http://schemas.microsoft.com/office/drawing/2014/main" id="{1B994076-6BC1-41DE-8513-ABA5C3EA1D00}"/>
                </a:ext>
              </a:extLst>
            </p:cNvPr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47">
              <a:extLst>
                <a:ext uri="{FF2B5EF4-FFF2-40B4-BE49-F238E27FC236}">
                  <a16:creationId xmlns:a16="http://schemas.microsoft.com/office/drawing/2014/main" id="{C609EBC8-3EA4-4043-8B3F-F27DB3AF3B1D}"/>
                </a:ext>
              </a:extLst>
            </p:cNvPr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Graphic 47">
              <a:extLst>
                <a:ext uri="{FF2B5EF4-FFF2-40B4-BE49-F238E27FC236}">
                  <a16:creationId xmlns:a16="http://schemas.microsoft.com/office/drawing/2014/main" id="{7A913F25-768F-4DC5-8273-350359C463D2}"/>
                </a:ext>
              </a:extLst>
            </p:cNvPr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Graphic 47">
              <a:extLst>
                <a:ext uri="{FF2B5EF4-FFF2-40B4-BE49-F238E27FC236}">
                  <a16:creationId xmlns:a16="http://schemas.microsoft.com/office/drawing/2014/main" id="{AB75FBE9-4CC1-40D7-AE1F-FA04E53DA692}"/>
                </a:ext>
              </a:extLst>
            </p:cNvPr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Graphic 47">
              <a:extLst>
                <a:ext uri="{FF2B5EF4-FFF2-40B4-BE49-F238E27FC236}">
                  <a16:creationId xmlns:a16="http://schemas.microsoft.com/office/drawing/2014/main" id="{0BF3F466-4443-4281-8673-4F11D7EBC1BE}"/>
                </a:ext>
              </a:extLst>
            </p:cNvPr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47">
              <a:extLst>
                <a:ext uri="{FF2B5EF4-FFF2-40B4-BE49-F238E27FC236}">
                  <a16:creationId xmlns:a16="http://schemas.microsoft.com/office/drawing/2014/main" id="{272B6468-DA42-4809-A9B7-6ABF862297FD}"/>
                </a:ext>
              </a:extLst>
            </p:cNvPr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Graphic 47">
              <a:extLst>
                <a:ext uri="{FF2B5EF4-FFF2-40B4-BE49-F238E27FC236}">
                  <a16:creationId xmlns:a16="http://schemas.microsoft.com/office/drawing/2014/main" id="{982120FD-5986-4EE1-B983-30CE6154F53D}"/>
                </a:ext>
              </a:extLst>
            </p:cNvPr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754">
            <a:extLst>
              <a:ext uri="{FF2B5EF4-FFF2-40B4-BE49-F238E27FC236}">
                <a16:creationId xmlns:a16="http://schemas.microsoft.com/office/drawing/2014/main" id="{079BC936-13E2-450E-A07C-91B3CAA9F221}"/>
              </a:ext>
            </a:extLst>
          </p:cNvPr>
          <p:cNvGrpSpPr/>
          <p:nvPr/>
        </p:nvGrpSpPr>
        <p:grpSpPr>
          <a:xfrm rot="9900000" flipV="1">
            <a:off x="5914139" y="2516736"/>
            <a:ext cx="396552" cy="396552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57F8DC3-1693-4B3D-ABF8-73DA07BF1067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6D7FD3C-DE85-40C3-A10C-D37EC3646D11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233B704B-48D0-4BC8-B0A9-A1E88666F00D}"/>
              </a:ext>
            </a:extLst>
          </p:cNvPr>
          <p:cNvGrpSpPr/>
          <p:nvPr/>
        </p:nvGrpSpPr>
        <p:grpSpPr>
          <a:xfrm>
            <a:off x="6238568" y="1934936"/>
            <a:ext cx="1407066" cy="1549155"/>
            <a:chOff x="14926283" y="2144173"/>
            <a:chExt cx="1407066" cy="1549155"/>
          </a:xfrm>
        </p:grpSpPr>
        <p:sp>
          <p:nvSpPr>
            <p:cNvPr id="86" name="Graphic 12">
              <a:extLst>
                <a:ext uri="{FF2B5EF4-FFF2-40B4-BE49-F238E27FC236}">
                  <a16:creationId xmlns:a16="http://schemas.microsoft.com/office/drawing/2014/main" id="{11C0390A-07AB-4A10-A4C6-42E12586D046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7" name="Graphic 754">
              <a:extLst>
                <a:ext uri="{FF2B5EF4-FFF2-40B4-BE49-F238E27FC236}">
                  <a16:creationId xmlns:a16="http://schemas.microsoft.com/office/drawing/2014/main" id="{D9B7C292-AB99-424C-9E20-160457C5DA78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400D7BF-FBF7-4C2C-B045-1C5C27B01493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85B067C-9817-4CED-A7F2-4FB9AE14B816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0" name="Graphic 12">
              <a:extLst>
                <a:ext uri="{FF2B5EF4-FFF2-40B4-BE49-F238E27FC236}">
                  <a16:creationId xmlns:a16="http://schemas.microsoft.com/office/drawing/2014/main" id="{9B252A77-A9E1-4CCB-8A85-49F6D69D87D2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1" name="Graphic 754">
              <a:extLst>
                <a:ext uri="{FF2B5EF4-FFF2-40B4-BE49-F238E27FC236}">
                  <a16:creationId xmlns:a16="http://schemas.microsoft.com/office/drawing/2014/main" id="{797112AF-0334-4FB2-B29C-CE1F67409534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976908E-39F3-4F30-A21E-15CEE900BA53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18A119-1F60-4196-B0F9-BE28699DAE88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4" name="Graphic 12">
              <a:extLst>
                <a:ext uri="{FF2B5EF4-FFF2-40B4-BE49-F238E27FC236}">
                  <a16:creationId xmlns:a16="http://schemas.microsoft.com/office/drawing/2014/main" id="{7AB1FC37-18ED-403A-852B-FE5453D92189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5" name="Graphic 754">
              <a:extLst>
                <a:ext uri="{FF2B5EF4-FFF2-40B4-BE49-F238E27FC236}">
                  <a16:creationId xmlns:a16="http://schemas.microsoft.com/office/drawing/2014/main" id="{15B39913-225C-4E4E-8D17-38511B211D02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5EB12C7-1937-483A-AB76-3A63E632129B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40146A1-6700-4729-9298-FCE61D41FB2C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754">
              <a:extLst>
                <a:ext uri="{FF2B5EF4-FFF2-40B4-BE49-F238E27FC236}">
                  <a16:creationId xmlns:a16="http://schemas.microsoft.com/office/drawing/2014/main" id="{DFD67E0F-1845-430E-97C6-9B5CE37FD68D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4186927-7B74-4750-B105-EC0E3F069CF7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BF61F72-10C7-4D43-8E02-CF4687AB79F6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1F9F2C0-9E91-4592-B352-16F731866A75}"/>
              </a:ext>
            </a:extLst>
          </p:cNvPr>
          <p:cNvGrpSpPr/>
          <p:nvPr/>
        </p:nvGrpSpPr>
        <p:grpSpPr>
          <a:xfrm rot="14396258">
            <a:off x="129883" y="1150665"/>
            <a:ext cx="1527407" cy="1082705"/>
            <a:chOff x="9344861" y="193880"/>
            <a:chExt cx="1861937" cy="1319838"/>
          </a:xfrm>
          <a:solidFill>
            <a:schemeClr val="accent1"/>
          </a:solidFill>
        </p:grpSpPr>
        <p:sp>
          <p:nvSpPr>
            <p:cNvPr id="105" name="Cross 104">
              <a:extLst>
                <a:ext uri="{FF2B5EF4-FFF2-40B4-BE49-F238E27FC236}">
                  <a16:creationId xmlns:a16="http://schemas.microsoft.com/office/drawing/2014/main" id="{F1B6E37E-087F-4117-96DA-43D1ACABDE65}"/>
                </a:ext>
              </a:extLst>
            </p:cNvPr>
            <p:cNvSpPr/>
            <p:nvPr/>
          </p:nvSpPr>
          <p:spPr>
            <a:xfrm rot="1642289">
              <a:off x="10008369" y="683612"/>
              <a:ext cx="296040" cy="296040"/>
            </a:xfrm>
            <a:prstGeom prst="plus">
              <a:avLst>
                <a:gd name="adj" fmla="val 43777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FBA1D7DE-35A5-4045-BF4D-BD7D1C989973}"/>
                </a:ext>
              </a:extLst>
            </p:cNvPr>
            <p:cNvSpPr/>
            <p:nvPr/>
          </p:nvSpPr>
          <p:spPr>
            <a:xfrm rot="12056913">
              <a:off x="10955596" y="1154109"/>
              <a:ext cx="251202" cy="216553"/>
            </a:xfrm>
            <a:prstGeom prst="triangl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9C44681-8AE3-47BA-B694-7E14DA9CCBBF}"/>
                </a:ext>
              </a:extLst>
            </p:cNvPr>
            <p:cNvSpPr/>
            <p:nvPr/>
          </p:nvSpPr>
          <p:spPr>
            <a:xfrm>
              <a:off x="9691612" y="193880"/>
              <a:ext cx="213463" cy="213463"/>
            </a:xfrm>
            <a:prstGeom prst="ellips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4809D8F3-686A-4004-9D9E-6531685D5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344861" y="466136"/>
              <a:ext cx="346751" cy="68880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1F06BE02-BD8B-4AD6-A815-61B78A0BE6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97261" y="1008316"/>
              <a:ext cx="388703" cy="29902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2F7E7B4-0BB2-4630-832E-7AFF1EFEFA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00888" y="1262384"/>
              <a:ext cx="1291312" cy="251334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1" name="Graphic 110">
            <a:extLst>
              <a:ext uri="{FF2B5EF4-FFF2-40B4-BE49-F238E27FC236}">
                <a16:creationId xmlns:a16="http://schemas.microsoft.com/office/drawing/2014/main" id="{EBE49E1D-073C-42F1-8EF6-EFE2BF3BB2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747985">
            <a:off x="1025231" y="2500965"/>
            <a:ext cx="549069" cy="580452"/>
          </a:xfrm>
          <a:prstGeom prst="rect">
            <a:avLst/>
          </a:prstGeom>
        </p:spPr>
      </p:pic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DA91218-F265-4221-9893-1B8F27D28E37}"/>
              </a:ext>
            </a:extLst>
          </p:cNvPr>
          <p:cNvGrpSpPr/>
          <p:nvPr/>
        </p:nvGrpSpPr>
        <p:grpSpPr>
          <a:xfrm rot="3462363">
            <a:off x="7686262" y="2087587"/>
            <a:ext cx="1407066" cy="1549155"/>
            <a:chOff x="14926283" y="2144173"/>
            <a:chExt cx="1407066" cy="1549155"/>
          </a:xfrm>
        </p:grpSpPr>
        <p:sp>
          <p:nvSpPr>
            <p:cNvPr id="116" name="Graphic 12">
              <a:extLst>
                <a:ext uri="{FF2B5EF4-FFF2-40B4-BE49-F238E27FC236}">
                  <a16:creationId xmlns:a16="http://schemas.microsoft.com/office/drawing/2014/main" id="{643C5887-A8FC-4A3E-BC86-D3193A922E4A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7" name="Graphic 754">
              <a:extLst>
                <a:ext uri="{FF2B5EF4-FFF2-40B4-BE49-F238E27FC236}">
                  <a16:creationId xmlns:a16="http://schemas.microsoft.com/office/drawing/2014/main" id="{9D5C2898-0E40-4D21-9E8E-EC4D4BBF4F3F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1722C5C-3CFA-401C-B448-A19120B26D04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943FB83-813C-4D6F-B291-F48408D8526B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8" name="Graphic 12">
              <a:extLst>
                <a:ext uri="{FF2B5EF4-FFF2-40B4-BE49-F238E27FC236}">
                  <a16:creationId xmlns:a16="http://schemas.microsoft.com/office/drawing/2014/main" id="{F384DB23-1223-4107-866B-7FF28E176B53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754">
              <a:extLst>
                <a:ext uri="{FF2B5EF4-FFF2-40B4-BE49-F238E27FC236}">
                  <a16:creationId xmlns:a16="http://schemas.microsoft.com/office/drawing/2014/main" id="{EAA63B41-6C32-4B94-ABCE-BBFDEB6B00CC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95041CF-2283-4717-8790-871B4B0CF963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4366D27-AD3A-488A-A4C0-9E9EDD628183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0" name="Graphic 12">
              <a:extLst>
                <a:ext uri="{FF2B5EF4-FFF2-40B4-BE49-F238E27FC236}">
                  <a16:creationId xmlns:a16="http://schemas.microsoft.com/office/drawing/2014/main" id="{F5EFF7C9-9C0C-4C61-8988-40549FB794FC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1" name="Graphic 754">
              <a:extLst>
                <a:ext uri="{FF2B5EF4-FFF2-40B4-BE49-F238E27FC236}">
                  <a16:creationId xmlns:a16="http://schemas.microsoft.com/office/drawing/2014/main" id="{1206D809-74EB-4CA2-991A-3C97BF0AE6C8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BB9A869-CE66-4589-A088-761B19EC2E3E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5DA85F4-F0BA-42CD-8FFD-2F4B7356EBFD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754">
              <a:extLst>
                <a:ext uri="{FF2B5EF4-FFF2-40B4-BE49-F238E27FC236}">
                  <a16:creationId xmlns:a16="http://schemas.microsoft.com/office/drawing/2014/main" id="{C81071CD-AB27-4B9B-B59C-978A3ECBD58B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5CD8BA6-94F3-4E1F-A34B-9434C9BE84B7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FCF65D6-7EF5-44A0-B701-47EBFB1FE8B4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8206CA4E-132A-4CAF-8BDA-455B63527124}"/>
              </a:ext>
            </a:extLst>
          </p:cNvPr>
          <p:cNvGrpSpPr/>
          <p:nvPr/>
        </p:nvGrpSpPr>
        <p:grpSpPr>
          <a:xfrm rot="1543081">
            <a:off x="4599104" y="2775013"/>
            <a:ext cx="1407066" cy="1549155"/>
            <a:chOff x="14926283" y="2144173"/>
            <a:chExt cx="1407066" cy="1549155"/>
          </a:xfrm>
        </p:grpSpPr>
        <p:sp>
          <p:nvSpPr>
            <p:cNvPr id="132" name="Graphic 12">
              <a:extLst>
                <a:ext uri="{FF2B5EF4-FFF2-40B4-BE49-F238E27FC236}">
                  <a16:creationId xmlns:a16="http://schemas.microsoft.com/office/drawing/2014/main" id="{5BE6B02B-2F14-405D-AD8C-47B034F2999F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754">
              <a:extLst>
                <a:ext uri="{FF2B5EF4-FFF2-40B4-BE49-F238E27FC236}">
                  <a16:creationId xmlns:a16="http://schemas.microsoft.com/office/drawing/2014/main" id="{AC501898-0B38-446C-94D2-7F59CEE1AA20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3299893-94B4-45D5-828F-A8B8AF5109C6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A0E6311-973F-427D-A018-38B6EB4E18DE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4" name="Graphic 12">
              <a:extLst>
                <a:ext uri="{FF2B5EF4-FFF2-40B4-BE49-F238E27FC236}">
                  <a16:creationId xmlns:a16="http://schemas.microsoft.com/office/drawing/2014/main" id="{6FC002D4-A916-47D7-91C5-74D5C209A198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5" name="Graphic 754">
              <a:extLst>
                <a:ext uri="{FF2B5EF4-FFF2-40B4-BE49-F238E27FC236}">
                  <a16:creationId xmlns:a16="http://schemas.microsoft.com/office/drawing/2014/main" id="{D1FDDC3E-CFAE-44C9-8F15-423D39D5F397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BE303E1-D184-4222-89E6-1CEE27910251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AE0D183-028A-42B2-9B59-0918CDDA7154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6" name="Graphic 12">
              <a:extLst>
                <a:ext uri="{FF2B5EF4-FFF2-40B4-BE49-F238E27FC236}">
                  <a16:creationId xmlns:a16="http://schemas.microsoft.com/office/drawing/2014/main" id="{6C4F4BAD-5856-470E-BD9F-3C0E4F8F95BE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7" name="Graphic 754">
              <a:extLst>
                <a:ext uri="{FF2B5EF4-FFF2-40B4-BE49-F238E27FC236}">
                  <a16:creationId xmlns:a16="http://schemas.microsoft.com/office/drawing/2014/main" id="{E466996F-FED4-46D8-BB78-BE60C9B2244F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D5001FA-8640-4E32-82CA-E563E8E1584C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E4EB210A-DFA5-47AE-915D-CBAB9D5F7716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" name="Graphic 754">
              <a:extLst>
                <a:ext uri="{FF2B5EF4-FFF2-40B4-BE49-F238E27FC236}">
                  <a16:creationId xmlns:a16="http://schemas.microsoft.com/office/drawing/2014/main" id="{D49A617B-6D8F-4385-B2F2-998CF51C3954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13E2AE5-35F5-4098-8978-95F0F90D9C48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8C9289E-6C97-4EE1-B719-2D518DDA274F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147" name="Graphic 146">
            <a:extLst>
              <a:ext uri="{FF2B5EF4-FFF2-40B4-BE49-F238E27FC236}">
                <a16:creationId xmlns:a16="http://schemas.microsoft.com/office/drawing/2014/main" id="{B6FF1084-6A41-4F4A-B08B-9AB2A87313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13001">
            <a:off x="1516313" y="1179774"/>
            <a:ext cx="385569" cy="485071"/>
          </a:xfrm>
          <a:prstGeom prst="rect">
            <a:avLst/>
          </a:prstGeom>
        </p:spPr>
      </p:pic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0B37124-6A44-446D-9B59-3944608C6E68}"/>
              </a:ext>
            </a:extLst>
          </p:cNvPr>
          <p:cNvSpPr/>
          <p:nvPr/>
        </p:nvSpPr>
        <p:spPr>
          <a:xfrm>
            <a:off x="-1" y="3621714"/>
            <a:ext cx="12199989" cy="3236286"/>
          </a:xfrm>
          <a:custGeom>
            <a:avLst/>
            <a:gdLst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41356 w 12233356"/>
              <a:gd name="connsiteY8" fmla="*/ 1392172 h 3255336"/>
              <a:gd name="connsiteX9" fmla="*/ 41356 w 12233356"/>
              <a:gd name="connsiteY9" fmla="*/ 1360968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41356 w 12233356"/>
              <a:gd name="connsiteY8" fmla="*/ 1392172 h 3255336"/>
              <a:gd name="connsiteX9" fmla="*/ 12233356 w 12233356"/>
              <a:gd name="connsiteY9" fmla="*/ 0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12233356 w 12233356"/>
              <a:gd name="connsiteY8" fmla="*/ 0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2359985 h 3255336"/>
              <a:gd name="connsiteX3" fmla="*/ 12225768 w 12233356"/>
              <a:gd name="connsiteY3" fmla="*/ 2359985 h 3255336"/>
              <a:gd name="connsiteX4" fmla="*/ 12225768 w 12233356"/>
              <a:gd name="connsiteY4" fmla="*/ 3255336 h 3255336"/>
              <a:gd name="connsiteX5" fmla="*/ 0 w 12233356"/>
              <a:gd name="connsiteY5" fmla="*/ 3255336 h 3255336"/>
              <a:gd name="connsiteX6" fmla="*/ 0 w 12233356"/>
              <a:gd name="connsiteY6" fmla="*/ 1392172 h 3255336"/>
              <a:gd name="connsiteX7" fmla="*/ 12233356 w 12233356"/>
              <a:gd name="connsiteY7" fmla="*/ 0 h 3255336"/>
              <a:gd name="connsiteX0" fmla="*/ 12233356 w 12233356"/>
              <a:gd name="connsiteY0" fmla="*/ 0 h 3255336"/>
              <a:gd name="connsiteX1" fmla="*/ 12233356 w 12233356"/>
              <a:gd name="connsiteY1" fmla="*/ 2359985 h 3255336"/>
              <a:gd name="connsiteX2" fmla="*/ 12225768 w 12233356"/>
              <a:gd name="connsiteY2" fmla="*/ 2359985 h 3255336"/>
              <a:gd name="connsiteX3" fmla="*/ 12225768 w 12233356"/>
              <a:gd name="connsiteY3" fmla="*/ 3255336 h 3255336"/>
              <a:gd name="connsiteX4" fmla="*/ 0 w 12233356"/>
              <a:gd name="connsiteY4" fmla="*/ 3255336 h 3255336"/>
              <a:gd name="connsiteX5" fmla="*/ 0 w 12233356"/>
              <a:gd name="connsiteY5" fmla="*/ 1392172 h 3255336"/>
              <a:gd name="connsiteX6" fmla="*/ 12233356 w 12233356"/>
              <a:gd name="connsiteY6" fmla="*/ 0 h 3255336"/>
              <a:gd name="connsiteX0" fmla="*/ 12233356 w 12233356"/>
              <a:gd name="connsiteY0" fmla="*/ 0 h 3255336"/>
              <a:gd name="connsiteX1" fmla="*/ 12233356 w 12233356"/>
              <a:gd name="connsiteY1" fmla="*/ 2359985 h 3255336"/>
              <a:gd name="connsiteX2" fmla="*/ 12225768 w 12233356"/>
              <a:gd name="connsiteY2" fmla="*/ 3255336 h 3255336"/>
              <a:gd name="connsiteX3" fmla="*/ 0 w 12233356"/>
              <a:gd name="connsiteY3" fmla="*/ 3255336 h 3255336"/>
              <a:gd name="connsiteX4" fmla="*/ 0 w 12233356"/>
              <a:gd name="connsiteY4" fmla="*/ 1392172 h 3255336"/>
              <a:gd name="connsiteX5" fmla="*/ 12233356 w 12233356"/>
              <a:gd name="connsiteY5" fmla="*/ 0 h 3255336"/>
              <a:gd name="connsiteX0" fmla="*/ 12233356 w 12245082"/>
              <a:gd name="connsiteY0" fmla="*/ 0 h 3255336"/>
              <a:gd name="connsiteX1" fmla="*/ 12233356 w 12245082"/>
              <a:gd name="connsiteY1" fmla="*/ 2359985 h 3255336"/>
              <a:gd name="connsiteX2" fmla="*/ 12244818 w 12245082"/>
              <a:gd name="connsiteY2" fmla="*/ 3255336 h 3255336"/>
              <a:gd name="connsiteX3" fmla="*/ 0 w 12245082"/>
              <a:gd name="connsiteY3" fmla="*/ 3255336 h 3255336"/>
              <a:gd name="connsiteX4" fmla="*/ 0 w 12245082"/>
              <a:gd name="connsiteY4" fmla="*/ 1392172 h 3255336"/>
              <a:gd name="connsiteX5" fmla="*/ 12233356 w 12245082"/>
              <a:gd name="connsiteY5" fmla="*/ 0 h 3255336"/>
              <a:gd name="connsiteX0" fmla="*/ 12233356 w 12244818"/>
              <a:gd name="connsiteY0" fmla="*/ 0 h 3255336"/>
              <a:gd name="connsiteX1" fmla="*/ 12244818 w 12244818"/>
              <a:gd name="connsiteY1" fmla="*/ 3255336 h 3255336"/>
              <a:gd name="connsiteX2" fmla="*/ 0 w 12244818"/>
              <a:gd name="connsiteY2" fmla="*/ 3255336 h 3255336"/>
              <a:gd name="connsiteX3" fmla="*/ 0 w 12244818"/>
              <a:gd name="connsiteY3" fmla="*/ 1392172 h 3255336"/>
              <a:gd name="connsiteX4" fmla="*/ 12233356 w 12244818"/>
              <a:gd name="connsiteY4" fmla="*/ 0 h 3255336"/>
              <a:gd name="connsiteX0" fmla="*/ 12252489 w 12253106"/>
              <a:gd name="connsiteY0" fmla="*/ 0 h 3255336"/>
              <a:gd name="connsiteX1" fmla="*/ 12244818 w 12253106"/>
              <a:gd name="connsiteY1" fmla="*/ 3255336 h 3255336"/>
              <a:gd name="connsiteX2" fmla="*/ 0 w 12253106"/>
              <a:gd name="connsiteY2" fmla="*/ 3255336 h 3255336"/>
              <a:gd name="connsiteX3" fmla="*/ 0 w 12253106"/>
              <a:gd name="connsiteY3" fmla="*/ 1392172 h 3255336"/>
              <a:gd name="connsiteX4" fmla="*/ 12252489 w 12253106"/>
              <a:gd name="connsiteY4" fmla="*/ 0 h 3255336"/>
              <a:gd name="connsiteX0" fmla="*/ 12252489 w 12253106"/>
              <a:gd name="connsiteY0" fmla="*/ 0 h 3236286"/>
              <a:gd name="connsiteX1" fmla="*/ 12244818 w 12253106"/>
              <a:gd name="connsiteY1" fmla="*/ 3236286 h 3236286"/>
              <a:gd name="connsiteX2" fmla="*/ 0 w 12253106"/>
              <a:gd name="connsiteY2" fmla="*/ 3236286 h 3236286"/>
              <a:gd name="connsiteX3" fmla="*/ 0 w 12253106"/>
              <a:gd name="connsiteY3" fmla="*/ 1373122 h 3236286"/>
              <a:gd name="connsiteX4" fmla="*/ 12252489 w 12253106"/>
              <a:gd name="connsiteY4" fmla="*/ 0 h 3236286"/>
              <a:gd name="connsiteX0" fmla="*/ 12252489 w 12253106"/>
              <a:gd name="connsiteY0" fmla="*/ 0 h 3236286"/>
              <a:gd name="connsiteX1" fmla="*/ 12244818 w 12253106"/>
              <a:gd name="connsiteY1" fmla="*/ 3236286 h 3236286"/>
              <a:gd name="connsiteX2" fmla="*/ 0 w 12253106"/>
              <a:gd name="connsiteY2" fmla="*/ 3236286 h 3236286"/>
              <a:gd name="connsiteX3" fmla="*/ 0 w 12253106"/>
              <a:gd name="connsiteY3" fmla="*/ 1363597 h 3236286"/>
              <a:gd name="connsiteX4" fmla="*/ 12252489 w 12253106"/>
              <a:gd name="connsiteY4" fmla="*/ 0 h 323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3106" h="3236286">
                <a:moveTo>
                  <a:pt x="12252489" y="0"/>
                </a:moveTo>
                <a:cubicBezTo>
                  <a:pt x="12256310" y="1085112"/>
                  <a:pt x="12240997" y="2151174"/>
                  <a:pt x="12244818" y="3236286"/>
                </a:cubicBezTo>
                <a:lnTo>
                  <a:pt x="0" y="3236286"/>
                </a:lnTo>
                <a:lnTo>
                  <a:pt x="0" y="1363597"/>
                </a:lnTo>
                <a:lnTo>
                  <a:pt x="1225248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aphic 754">
            <a:extLst>
              <a:ext uri="{FF2B5EF4-FFF2-40B4-BE49-F238E27FC236}">
                <a16:creationId xmlns:a16="http://schemas.microsoft.com/office/drawing/2014/main" id="{E387D468-1709-429D-AEA6-ACD02ADD5A52}"/>
              </a:ext>
            </a:extLst>
          </p:cNvPr>
          <p:cNvGrpSpPr/>
          <p:nvPr/>
        </p:nvGrpSpPr>
        <p:grpSpPr>
          <a:xfrm flipV="1">
            <a:off x="5327247" y="2815212"/>
            <a:ext cx="252796" cy="252796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684D5BA-8B14-4737-BD06-C2B627EE909B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E0C4E7-C263-447D-973B-128BFB6AA00F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8" name="Oval 57">
            <a:extLst>
              <a:ext uri="{FF2B5EF4-FFF2-40B4-BE49-F238E27FC236}">
                <a16:creationId xmlns:a16="http://schemas.microsoft.com/office/drawing/2014/main" id="{CE898232-C8B1-4DBD-B22A-2BF07F7B271C}"/>
              </a:ext>
            </a:extLst>
          </p:cNvPr>
          <p:cNvSpPr/>
          <p:nvPr/>
        </p:nvSpPr>
        <p:spPr>
          <a:xfrm>
            <a:off x="3769234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7909C3D5-3A6A-4438-B126-9FE1DAF02B10}"/>
              </a:ext>
            </a:extLst>
          </p:cNvPr>
          <p:cNvSpPr txBox="1"/>
          <p:nvPr/>
        </p:nvSpPr>
        <p:spPr>
          <a:xfrm>
            <a:off x="4275523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37BB65A-C52D-4B63-A1C4-3AF8AD8E6931}"/>
              </a:ext>
            </a:extLst>
          </p:cNvPr>
          <p:cNvSpPr txBox="1"/>
          <p:nvPr/>
        </p:nvSpPr>
        <p:spPr>
          <a:xfrm>
            <a:off x="3769235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1" name="Oval 73">
            <a:extLst>
              <a:ext uri="{FF2B5EF4-FFF2-40B4-BE49-F238E27FC236}">
                <a16:creationId xmlns:a16="http://schemas.microsoft.com/office/drawing/2014/main" id="{B5D2BD05-6CD3-409C-8E46-5B764F431BAA}"/>
              </a:ext>
            </a:extLst>
          </p:cNvPr>
          <p:cNvSpPr/>
          <p:nvPr/>
        </p:nvSpPr>
        <p:spPr>
          <a:xfrm>
            <a:off x="1154836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FDAA09B-3A8B-4BCB-AD3D-9A32DA801BC1}"/>
              </a:ext>
            </a:extLst>
          </p:cNvPr>
          <p:cNvSpPr txBox="1"/>
          <p:nvPr/>
        </p:nvSpPr>
        <p:spPr>
          <a:xfrm>
            <a:off x="1661125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78E5415-C32E-4CDB-B330-C5B5BDD036B9}"/>
              </a:ext>
            </a:extLst>
          </p:cNvPr>
          <p:cNvSpPr txBox="1"/>
          <p:nvPr/>
        </p:nvSpPr>
        <p:spPr>
          <a:xfrm>
            <a:off x="1154837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4" name="Rectangle 16">
            <a:extLst>
              <a:ext uri="{FF2B5EF4-FFF2-40B4-BE49-F238E27FC236}">
                <a16:creationId xmlns:a16="http://schemas.microsoft.com/office/drawing/2014/main" id="{A2DAE378-A0F8-4566-BAEB-ADB5EA5A93F7}"/>
              </a:ext>
            </a:extLst>
          </p:cNvPr>
          <p:cNvSpPr/>
          <p:nvPr/>
        </p:nvSpPr>
        <p:spPr>
          <a:xfrm rot="2700000">
            <a:off x="1308243" y="5361291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5" name="Rectangle 9">
            <a:extLst>
              <a:ext uri="{FF2B5EF4-FFF2-40B4-BE49-F238E27FC236}">
                <a16:creationId xmlns:a16="http://schemas.microsoft.com/office/drawing/2014/main" id="{6E7B1DCA-DA8D-4EF2-8191-BEFD7C45FF9B}"/>
              </a:ext>
            </a:extLst>
          </p:cNvPr>
          <p:cNvSpPr/>
          <p:nvPr/>
        </p:nvSpPr>
        <p:spPr>
          <a:xfrm>
            <a:off x="3878532" y="5378715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6" name="Oval 57">
            <a:extLst>
              <a:ext uri="{FF2B5EF4-FFF2-40B4-BE49-F238E27FC236}">
                <a16:creationId xmlns:a16="http://schemas.microsoft.com/office/drawing/2014/main" id="{946F7DF5-A5FB-4EC4-A226-4866C7A48E78}"/>
              </a:ext>
            </a:extLst>
          </p:cNvPr>
          <p:cNvSpPr/>
          <p:nvPr/>
        </p:nvSpPr>
        <p:spPr>
          <a:xfrm>
            <a:off x="8998029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53C30151-3ECC-4794-B1B9-9A2B68AB5CF2}"/>
              </a:ext>
            </a:extLst>
          </p:cNvPr>
          <p:cNvSpPr txBox="1"/>
          <p:nvPr/>
        </p:nvSpPr>
        <p:spPr>
          <a:xfrm>
            <a:off x="9504319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87C8A73-341D-4FE6-8F83-915F6234260F}"/>
              </a:ext>
            </a:extLst>
          </p:cNvPr>
          <p:cNvSpPr txBox="1"/>
          <p:nvPr/>
        </p:nvSpPr>
        <p:spPr>
          <a:xfrm>
            <a:off x="8998031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9" name="Oval 73">
            <a:extLst>
              <a:ext uri="{FF2B5EF4-FFF2-40B4-BE49-F238E27FC236}">
                <a16:creationId xmlns:a16="http://schemas.microsoft.com/office/drawing/2014/main" id="{56E4AE1E-9B0E-4401-A8CB-49CD528D35FB}"/>
              </a:ext>
            </a:extLst>
          </p:cNvPr>
          <p:cNvSpPr/>
          <p:nvPr/>
        </p:nvSpPr>
        <p:spPr>
          <a:xfrm>
            <a:off x="6383632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06EB6AFF-CC58-400B-8E45-C1ED7F59EFA4}"/>
              </a:ext>
            </a:extLst>
          </p:cNvPr>
          <p:cNvSpPr txBox="1"/>
          <p:nvPr/>
        </p:nvSpPr>
        <p:spPr>
          <a:xfrm>
            <a:off x="6889921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A303C63-9EE0-405C-B43B-36F144DCF348}"/>
              </a:ext>
            </a:extLst>
          </p:cNvPr>
          <p:cNvSpPr txBox="1"/>
          <p:nvPr/>
        </p:nvSpPr>
        <p:spPr>
          <a:xfrm>
            <a:off x="6383633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4" name="Rounded Rectangle 27">
            <a:extLst>
              <a:ext uri="{FF2B5EF4-FFF2-40B4-BE49-F238E27FC236}">
                <a16:creationId xmlns:a16="http://schemas.microsoft.com/office/drawing/2014/main" id="{3D091F96-1342-4FB2-B06D-6706126E9DCB}"/>
              </a:ext>
            </a:extLst>
          </p:cNvPr>
          <p:cNvSpPr/>
          <p:nvPr/>
        </p:nvSpPr>
        <p:spPr>
          <a:xfrm>
            <a:off x="9095279" y="5385713"/>
            <a:ext cx="278747" cy="21411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5" name="Rounded Rectangle 7">
            <a:extLst>
              <a:ext uri="{FF2B5EF4-FFF2-40B4-BE49-F238E27FC236}">
                <a16:creationId xmlns:a16="http://schemas.microsoft.com/office/drawing/2014/main" id="{F781EF87-5C60-4836-B578-AC75B38D7D86}"/>
              </a:ext>
            </a:extLst>
          </p:cNvPr>
          <p:cNvSpPr/>
          <p:nvPr/>
        </p:nvSpPr>
        <p:spPr>
          <a:xfrm>
            <a:off x="6477468" y="5349647"/>
            <a:ext cx="294521" cy="25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67768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19">
            <a:extLst>
              <a:ext uri="{FF2B5EF4-FFF2-40B4-BE49-F238E27FC236}">
                <a16:creationId xmlns:a16="http://schemas.microsoft.com/office/drawing/2014/main" id="{3E11E763-B781-4A19-9D38-A4EE80339B04}"/>
              </a:ext>
            </a:extLst>
          </p:cNvPr>
          <p:cNvGrpSpPr/>
          <p:nvPr/>
        </p:nvGrpSpPr>
        <p:grpSpPr>
          <a:xfrm>
            <a:off x="777332" y="5042773"/>
            <a:ext cx="2422710" cy="1049863"/>
            <a:chOff x="386010" y="4557961"/>
            <a:chExt cx="2025749" cy="10498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BF4D2FF-3C89-42FA-9DE2-B06DBC2D7EAC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38A5263-C416-4911-BB8E-9E27D5A8D905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35" name="Group 20">
            <a:extLst>
              <a:ext uri="{FF2B5EF4-FFF2-40B4-BE49-F238E27FC236}">
                <a16:creationId xmlns:a16="http://schemas.microsoft.com/office/drawing/2014/main" id="{F2AC94FB-1B0E-4504-B4FE-D1AB6E632BA2}"/>
              </a:ext>
            </a:extLst>
          </p:cNvPr>
          <p:cNvGrpSpPr/>
          <p:nvPr/>
        </p:nvGrpSpPr>
        <p:grpSpPr>
          <a:xfrm>
            <a:off x="3470828" y="5042773"/>
            <a:ext cx="2422710" cy="1049863"/>
            <a:chOff x="386010" y="4557961"/>
            <a:chExt cx="2025749" cy="10498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1F18F78-D12A-423B-80A9-110DCCCB5BBB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0AA8F2F-706D-4B5B-9CA7-CE5AF4990D11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3" name="Group 23">
            <a:extLst>
              <a:ext uri="{FF2B5EF4-FFF2-40B4-BE49-F238E27FC236}">
                <a16:creationId xmlns:a16="http://schemas.microsoft.com/office/drawing/2014/main" id="{C6D31F91-A35B-4702-9C16-A701D0FBFEE3}"/>
              </a:ext>
            </a:extLst>
          </p:cNvPr>
          <p:cNvGrpSpPr/>
          <p:nvPr/>
        </p:nvGrpSpPr>
        <p:grpSpPr>
          <a:xfrm>
            <a:off x="6164324" y="5042773"/>
            <a:ext cx="2422710" cy="1049863"/>
            <a:chOff x="386010" y="4557961"/>
            <a:chExt cx="2025749" cy="104986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F80600D-D13F-4E11-BD93-4F27AC656EC0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C0AE9E-F513-48EE-A341-8254A7600E3F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6" name="Group 26">
            <a:extLst>
              <a:ext uri="{FF2B5EF4-FFF2-40B4-BE49-F238E27FC236}">
                <a16:creationId xmlns:a16="http://schemas.microsoft.com/office/drawing/2014/main" id="{42F233E9-C5FA-4134-A8E7-873C36A45838}"/>
              </a:ext>
            </a:extLst>
          </p:cNvPr>
          <p:cNvGrpSpPr/>
          <p:nvPr/>
        </p:nvGrpSpPr>
        <p:grpSpPr>
          <a:xfrm>
            <a:off x="8857821" y="5042773"/>
            <a:ext cx="2422710" cy="1049863"/>
            <a:chOff x="386010" y="4557961"/>
            <a:chExt cx="2025749" cy="104986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BF4C317-E916-488D-867F-7434E4650759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03AC84-E15C-4C6E-A189-F11AE1A3B07A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7AC82E2-3D34-46AC-AD86-A3D0630D56A2}"/>
              </a:ext>
            </a:extLst>
          </p:cNvPr>
          <p:cNvSpPr txBox="1"/>
          <p:nvPr/>
        </p:nvSpPr>
        <p:spPr>
          <a:xfrm>
            <a:off x="1404161" y="1812327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1"/>
                </a:solidFill>
              </a:rPr>
              <a:t>Option A</a:t>
            </a:r>
          </a:p>
        </p:txBody>
      </p:sp>
      <p:cxnSp>
        <p:nvCxnSpPr>
          <p:cNvPr id="50" name="Straight Connector 33">
            <a:extLst>
              <a:ext uri="{FF2B5EF4-FFF2-40B4-BE49-F238E27FC236}">
                <a16:creationId xmlns:a16="http://schemas.microsoft.com/office/drawing/2014/main" id="{B90A587C-5BBB-49D0-9ADB-C89D09F51B98}"/>
              </a:ext>
            </a:extLst>
          </p:cNvPr>
          <p:cNvCxnSpPr>
            <a:cxnSpLocks/>
            <a:stCxn id="49" idx="3"/>
            <a:endCxn id="51" idx="1"/>
          </p:cNvCxnSpPr>
          <p:nvPr/>
        </p:nvCxnSpPr>
        <p:spPr>
          <a:xfrm>
            <a:off x="2709832" y="1950827"/>
            <a:ext cx="1387825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3E9D5F02-4F8B-48B4-9CF4-43D0DA3A24D2}"/>
              </a:ext>
            </a:extLst>
          </p:cNvPr>
          <p:cNvSpPr txBox="1"/>
          <p:nvPr/>
        </p:nvSpPr>
        <p:spPr>
          <a:xfrm>
            <a:off x="4097657" y="1813444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accent4"/>
                </a:solidFill>
              </a:rPr>
              <a:t>Option B</a:t>
            </a:r>
          </a:p>
        </p:txBody>
      </p:sp>
      <p:cxnSp>
        <p:nvCxnSpPr>
          <p:cNvPr id="52" name="Straight Connector 38">
            <a:extLst>
              <a:ext uri="{FF2B5EF4-FFF2-40B4-BE49-F238E27FC236}">
                <a16:creationId xmlns:a16="http://schemas.microsoft.com/office/drawing/2014/main" id="{FA15DAC6-DAC5-45EC-A440-484A14898D69}"/>
              </a:ext>
            </a:extLst>
          </p:cNvPr>
          <p:cNvCxnSpPr>
            <a:cxnSpLocks/>
            <a:stCxn id="51" idx="3"/>
            <a:endCxn id="53" idx="1"/>
          </p:cNvCxnSpPr>
          <p:nvPr/>
        </p:nvCxnSpPr>
        <p:spPr>
          <a:xfrm>
            <a:off x="5403328" y="1951944"/>
            <a:ext cx="1387825" cy="1117"/>
          </a:xfrm>
          <a:prstGeom prst="line">
            <a:avLst/>
          </a:prstGeom>
          <a:ln w="15875">
            <a:solidFill>
              <a:schemeClr val="accent4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7E604E56-EC6C-4420-BF42-1D5B3488DFBB}"/>
              </a:ext>
            </a:extLst>
          </p:cNvPr>
          <p:cNvSpPr txBox="1"/>
          <p:nvPr/>
        </p:nvSpPr>
        <p:spPr>
          <a:xfrm>
            <a:off x="6791153" y="1814561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>
                <a:solidFill>
                  <a:schemeClr val="accent1"/>
                </a:solidFill>
              </a:rPr>
              <a:t>Option C</a:t>
            </a:r>
            <a:endParaRPr lang="en-US" altLang="ko-KR" dirty="0">
              <a:solidFill>
                <a:schemeClr val="accent1"/>
              </a:solidFill>
            </a:endParaRPr>
          </a:p>
        </p:txBody>
      </p:sp>
      <p:cxnSp>
        <p:nvCxnSpPr>
          <p:cNvPr id="54" name="Straight Connector 40">
            <a:extLst>
              <a:ext uri="{FF2B5EF4-FFF2-40B4-BE49-F238E27FC236}">
                <a16:creationId xmlns:a16="http://schemas.microsoft.com/office/drawing/2014/main" id="{8CBC92A6-5837-4028-B7BE-7FC66E4D6CE8}"/>
              </a:ext>
            </a:extLst>
          </p:cNvPr>
          <p:cNvCxnSpPr>
            <a:cxnSpLocks/>
            <a:stCxn id="53" idx="3"/>
            <a:endCxn id="55" idx="1"/>
          </p:cNvCxnSpPr>
          <p:nvPr/>
        </p:nvCxnSpPr>
        <p:spPr>
          <a:xfrm>
            <a:off x="8096824" y="1953061"/>
            <a:ext cx="1387826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5AD8E8DA-32C1-421A-8857-0E9CCBAE49C9}"/>
              </a:ext>
            </a:extLst>
          </p:cNvPr>
          <p:cNvSpPr txBox="1"/>
          <p:nvPr/>
        </p:nvSpPr>
        <p:spPr>
          <a:xfrm>
            <a:off x="9484650" y="1815678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4"/>
                </a:solidFill>
              </a:rPr>
              <a:t>Option D</a:t>
            </a:r>
          </a:p>
        </p:txBody>
      </p:sp>
      <p:sp>
        <p:nvSpPr>
          <p:cNvPr id="28" name="Text Placeholder 1">
            <a:extLst>
              <a:ext uri="{FF2B5EF4-FFF2-40B4-BE49-F238E27FC236}">
                <a16:creationId xmlns:a16="http://schemas.microsoft.com/office/drawing/2014/main" id="{8BEFF70D-FC31-4965-86DC-65AF8DABE86A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29" name="Graphic 103">
            <a:extLst>
              <a:ext uri="{FF2B5EF4-FFF2-40B4-BE49-F238E27FC236}">
                <a16:creationId xmlns:a16="http://schemas.microsoft.com/office/drawing/2014/main" id="{65CFB085-CCFE-4BC6-ADE7-615934E59571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784E10-C72A-4405-B198-475925D4D76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0BD609D-FEE3-43DE-9232-E345E56C799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F07AE4B-984B-4605-B869-288CE4CD3235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EC6E075-5FB7-4C87-9A85-5F3EBC7A217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0DC5646-C260-4BC6-B452-37B0A090914C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F298181-3A6A-4ACA-8032-5E335237893A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ADF7A43-CBD7-419D-8D91-FC583E51BB39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BE29914-9F68-40F2-9C91-870C6E208D69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3C10764-EB92-44DC-8DEA-62E2BA0AA365}"/>
              </a:ext>
            </a:extLst>
          </p:cNvPr>
          <p:cNvSpPr>
            <a:spLocks noGrp="1"/>
          </p:cNvSpPr>
          <p:nvPr>
            <p:ph type="pic" sz="quarter" idx="45"/>
          </p:nvPr>
        </p:nvSpPr>
        <p:spPr/>
      </p:sp>
    </p:spTree>
    <p:extLst>
      <p:ext uri="{BB962C8B-B14F-4D97-AF65-F5344CB8AC3E}">
        <p14:creationId xmlns:p14="http://schemas.microsoft.com/office/powerpoint/2010/main" val="6588799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316CD90-BB99-4397-A3F5-F50A9364058D}"/>
              </a:ext>
            </a:extLst>
          </p:cNvPr>
          <p:cNvGrpSpPr/>
          <p:nvPr/>
        </p:nvGrpSpPr>
        <p:grpSpPr>
          <a:xfrm flipH="1">
            <a:off x="7650426" y="1276025"/>
            <a:ext cx="4026156" cy="4831891"/>
            <a:chOff x="1146062" y="2523286"/>
            <a:chExt cx="3272288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5CBC623-3A64-49F4-902D-5DDB68EEC715}"/>
                </a:ext>
              </a:extLst>
            </p:cNvPr>
            <p:cNvSpPr/>
            <p:nvPr/>
          </p:nvSpPr>
          <p:spPr>
            <a:xfrm rot="15104253">
              <a:off x="3969181" y="468841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87EB089-EE6C-41C1-BC2A-239072533688}"/>
                </a:ext>
              </a:extLst>
            </p:cNvPr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60CD1D-AA89-4231-BBBC-9809F0990962}"/>
                </a:ext>
              </a:extLst>
            </p:cNvPr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CD01F04-3CB7-4029-B3E6-F0010DD2DE99}"/>
                </a:ext>
              </a:extLst>
            </p:cNvPr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27BED12-30BF-4276-98ED-8987287E0BD3}"/>
                </a:ext>
              </a:extLst>
            </p:cNvPr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CF2334-0DB6-446F-8104-251E4AA6EEA0}"/>
                </a:ext>
              </a:extLst>
            </p:cNvPr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5CD198A-912B-4500-9FF7-04D7D3D28BA1}"/>
                </a:ext>
              </a:extLst>
            </p:cNvPr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82E453F-0D4D-4FE2-9810-91008529D985}"/>
                </a:ext>
              </a:extLst>
            </p:cNvPr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A9B5DC2-2541-423B-AD89-00589DC2883E}"/>
                </a:ext>
              </a:extLst>
            </p:cNvPr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3D092B4-96FD-4217-9F22-063169032662}"/>
                </a:ext>
              </a:extLst>
            </p:cNvPr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4925739-45E8-407B-BF1F-4BD6AE3F39A7}"/>
                </a:ext>
              </a:extLst>
            </p:cNvPr>
            <p:cNvSpPr/>
            <p:nvPr/>
          </p:nvSpPr>
          <p:spPr>
            <a:xfrm rot="1259715">
              <a:off x="2968410" y="4523923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8E185D7-C787-4493-BE34-2ED14E43F6A3}"/>
                </a:ext>
              </a:extLst>
            </p:cNvPr>
            <p:cNvSpPr/>
            <p:nvPr/>
          </p:nvSpPr>
          <p:spPr>
            <a:xfrm rot="1259715">
              <a:off x="3819060" y="4664530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8B0D48C-4CE0-4675-9D93-981DD49A42C4}"/>
                </a:ext>
              </a:extLst>
            </p:cNvPr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D38FD1C-D245-4FCD-A97B-F6D0C354CEE5}"/>
                </a:ext>
              </a:extLst>
            </p:cNvPr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B38FD3C-472F-40E5-9E64-C3C6CB9D66C7}"/>
                </a:ext>
              </a:extLst>
            </p:cNvPr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69408FE-834C-4A6A-8545-FB006308B67C}"/>
                </a:ext>
              </a:extLst>
            </p:cNvPr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121CAC-89A2-44F1-BA5F-460D1BC94EF3}"/>
                </a:ext>
              </a:extLst>
            </p:cNvPr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80DDD1-40A8-4BA0-8578-2AA20B6CEFF2}"/>
                </a:ext>
              </a:extLst>
            </p:cNvPr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9F5D85-7E75-4394-AF3B-25D5B16BB250}"/>
                </a:ext>
              </a:extLst>
            </p:cNvPr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8A4BBA4-4B17-4136-935F-E8B19EB3B874}"/>
                </a:ext>
              </a:extLst>
            </p:cNvPr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4A68E65-BC31-47F9-82BF-A43BE5389ABE}"/>
                </a:ext>
              </a:extLst>
            </p:cNvPr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9AFFAC1-38EF-4C82-9246-3569238C28F8}"/>
                </a:ext>
              </a:extLst>
            </p:cNvPr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17606F6-B0AC-4587-A235-58809286FBC6}"/>
                </a:ext>
              </a:extLst>
            </p:cNvPr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FC66F73-B4F4-4A8B-B968-2ED4BC76FC02}"/>
                </a:ext>
              </a:extLst>
            </p:cNvPr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0598936-207E-4D6C-88E8-7D5DA37206B2}"/>
                </a:ext>
              </a:extLst>
            </p:cNvPr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E72D090-34E6-473A-83B9-7F2E0C58BF7C}"/>
                </a:ext>
              </a:extLst>
            </p:cNvPr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AFFF11A-6A74-4FF5-A859-518811B439B4}"/>
                </a:ext>
              </a:extLst>
            </p:cNvPr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A0D9B51-C571-4F38-AEB3-16FAFF9DCA0B}"/>
                </a:ext>
              </a:extLst>
            </p:cNvPr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9347EFC-37DB-4F0D-8356-CB6ABFD99D39}"/>
                </a:ext>
              </a:extLst>
            </p:cNvPr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AAAD474-3C76-448A-8DFC-0FC939C89069}"/>
                </a:ext>
              </a:extLst>
            </p:cNvPr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97057BC-2E4E-420E-A606-0B22F076E6C9}"/>
                </a:ext>
              </a:extLst>
            </p:cNvPr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556F23-D264-4C2F-9274-A05E1C32509C}"/>
                </a:ext>
              </a:extLst>
            </p:cNvPr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6439A86-073E-4703-822C-6962D3B07463}"/>
                </a:ext>
              </a:extLst>
            </p:cNvPr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9C52FF-52FE-44D0-A86C-23A9CB882A61}"/>
                </a:ext>
              </a:extLst>
            </p:cNvPr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32806-56E9-48EB-B6F9-BDB788793654}"/>
                </a:ext>
              </a:extLst>
            </p:cNvPr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46B0288-C490-43CD-BC52-AD2BA6379ABD}"/>
                </a:ext>
              </a:extLst>
            </p:cNvPr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28935F1-E412-47FB-BDA1-908CCC82DB4F}"/>
                </a:ext>
              </a:extLst>
            </p:cNvPr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8EBA4129-1D66-4AA5-A4D4-22DC9D8CDE5B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6F95AFF-D1E5-4864-98CD-900BD8AC4BC6}"/>
              </a:ext>
            </a:extLst>
          </p:cNvPr>
          <p:cNvSpPr txBox="1"/>
          <p:nvPr/>
        </p:nvSpPr>
        <p:spPr>
          <a:xfrm>
            <a:off x="852855" y="1987425"/>
            <a:ext cx="5316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8" name="Graphic 103">
            <a:extLst>
              <a:ext uri="{FF2B5EF4-FFF2-40B4-BE49-F238E27FC236}">
                <a16:creationId xmlns:a16="http://schemas.microsoft.com/office/drawing/2014/main" id="{71C329B1-08E5-4FD0-A2C8-365E3A0C73A7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72D0A89-B534-4C4B-A225-E79A9E4D9813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BE362A1-136C-4E03-8DBA-206C019A799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2D7FB1E-BA8E-4C2B-9E12-1A44E781F0E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9112B73-9DCC-4540-9E62-6F2FF020393A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C02E5EE9-CCAE-474F-83AB-C12B63445370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187FF77-0905-4901-9D70-0323211D0ABB}"/>
              </a:ext>
            </a:extLst>
          </p:cNvPr>
          <p:cNvGrpSpPr/>
          <p:nvPr/>
        </p:nvGrpSpPr>
        <p:grpSpPr>
          <a:xfrm>
            <a:off x="6773186" y="2863072"/>
            <a:ext cx="1724736" cy="1457446"/>
            <a:chOff x="6773186" y="2863072"/>
            <a:chExt cx="1724736" cy="1457446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59D2A4-6D65-4853-873D-6CE1015FD812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3D05194-7B98-4970-BD6D-8CB557CE176C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A72D86-42C5-46F3-BD4A-180FBFD90FC9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4DA806E-1EC8-4E3C-AE6C-0EA63E5F0B46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F758AF-0B32-4DF8-BDDF-230A73104CD9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584AB46-4B34-47CD-8AD4-624C923D09F2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F2DD9267-C295-4088-B227-27F928EF3271}"/>
              </a:ext>
            </a:extLst>
          </p:cNvPr>
          <p:cNvGrpSpPr/>
          <p:nvPr/>
        </p:nvGrpSpPr>
        <p:grpSpPr>
          <a:xfrm rot="20960458">
            <a:off x="6225555" y="1659977"/>
            <a:ext cx="2261802" cy="1293073"/>
            <a:chOff x="6419683" y="1357425"/>
            <a:chExt cx="2261802" cy="129307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CB94CD5-AE95-43E5-B7C1-9900F6374640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1A2403C-8DC0-43F0-8F25-2E71CB0EF369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2174E80-0DBD-4A35-852C-747E81BE8E12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A637609-E301-4918-AD3C-C8DBE2CB5943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CAF948-D571-4D38-B8FD-7C85C3567442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CB6B185-613D-4293-9589-32FC90FA9775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E563867-B02E-4F8A-80E6-5527DF8B24E3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E8AD05C-892B-46EB-A84B-AFEEB780133C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5DB3F35-2F7D-4433-9132-C40B8E8674C7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401D22C-5CC7-4795-AEAB-F781A85C2637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1025812-7586-488E-9667-4977DC8734F1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87F7B12-6D95-4A94-8ABB-9FE9E9FFA876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A438DBC-D3C4-464C-A304-93D7FA10D464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97DF884-A995-4AE2-A67C-028BD421FBF0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36E9424-78D3-4D7F-BFA5-6D001A4FB300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216FF04-27D4-458A-ACB6-F416CCD8C0BE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6FF99AC-7BEB-41FE-8387-28D4EEDE4274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AA9E2B58-B7F5-4E4E-9EBF-D8BB8F2447BB}"/>
              </a:ext>
            </a:extLst>
          </p:cNvPr>
          <p:cNvSpPr txBox="1"/>
          <p:nvPr/>
        </p:nvSpPr>
        <p:spPr>
          <a:xfrm>
            <a:off x="2667333" y="3759254"/>
            <a:ext cx="13716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5F0505C-D77B-4012-8707-F54F0AC6E977}"/>
              </a:ext>
            </a:extLst>
          </p:cNvPr>
          <p:cNvSpPr txBox="1"/>
          <p:nvPr/>
        </p:nvSpPr>
        <p:spPr>
          <a:xfrm>
            <a:off x="932993" y="2636484"/>
            <a:ext cx="52095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FFB7AB4-8254-4581-87B8-74FDA00DE25C}"/>
              </a:ext>
            </a:extLst>
          </p:cNvPr>
          <p:cNvSpPr txBox="1"/>
          <p:nvPr/>
        </p:nvSpPr>
        <p:spPr>
          <a:xfrm>
            <a:off x="1013925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6F2565C2-BB3D-40CA-8198-03347D9B818D}"/>
              </a:ext>
            </a:extLst>
          </p:cNvPr>
          <p:cNvSpPr txBox="1"/>
          <p:nvPr/>
        </p:nvSpPr>
        <p:spPr>
          <a:xfrm>
            <a:off x="4320741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1864845E-E1F6-494D-AD91-8BF904565980}"/>
              </a:ext>
            </a:extLst>
          </p:cNvPr>
          <p:cNvSpPr/>
          <p:nvPr/>
        </p:nvSpPr>
        <p:spPr>
          <a:xfrm>
            <a:off x="1008820" y="447083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1B514F1-AAAD-4E79-A7F3-A4DA7078F1F7}"/>
              </a:ext>
            </a:extLst>
          </p:cNvPr>
          <p:cNvSpPr txBox="1"/>
          <p:nvPr/>
        </p:nvSpPr>
        <p:spPr>
          <a:xfrm>
            <a:off x="1763728" y="443570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78F634BD-579F-48A9-BD0B-35D118A0C12C}"/>
              </a:ext>
            </a:extLst>
          </p:cNvPr>
          <p:cNvSpPr/>
          <p:nvPr/>
        </p:nvSpPr>
        <p:spPr>
          <a:xfrm>
            <a:off x="1008924" y="5477596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1848AD-BA63-4DC0-8D6A-A408CA917F7B}"/>
              </a:ext>
            </a:extLst>
          </p:cNvPr>
          <p:cNvSpPr txBox="1"/>
          <p:nvPr/>
        </p:nvSpPr>
        <p:spPr>
          <a:xfrm>
            <a:off x="1763728" y="544246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1" name="Rounded Rectangle 10">
            <a:extLst>
              <a:ext uri="{FF2B5EF4-FFF2-40B4-BE49-F238E27FC236}">
                <a16:creationId xmlns:a16="http://schemas.microsoft.com/office/drawing/2014/main" id="{0A16575F-EC0C-4589-BFB2-A712B64D439A}"/>
              </a:ext>
            </a:extLst>
          </p:cNvPr>
          <p:cNvSpPr/>
          <p:nvPr/>
        </p:nvSpPr>
        <p:spPr>
          <a:xfrm>
            <a:off x="1188584" y="5614498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2" name="Block Arc 10">
            <a:extLst>
              <a:ext uri="{FF2B5EF4-FFF2-40B4-BE49-F238E27FC236}">
                <a16:creationId xmlns:a16="http://schemas.microsoft.com/office/drawing/2014/main" id="{810CDACE-4D3C-4068-9842-0B52030AE7A3}"/>
              </a:ext>
            </a:extLst>
          </p:cNvPr>
          <p:cNvSpPr/>
          <p:nvPr/>
        </p:nvSpPr>
        <p:spPr>
          <a:xfrm>
            <a:off x="1091591" y="4631360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6724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A1154D9F-BBCA-4AFC-B92B-7F043558D759}"/>
              </a:ext>
            </a:extLst>
          </p:cNvPr>
          <p:cNvSpPr/>
          <p:nvPr/>
        </p:nvSpPr>
        <p:spPr>
          <a:xfrm>
            <a:off x="913717" y="2644170"/>
            <a:ext cx="3842719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CHRISTMAS</a:t>
            </a:r>
          </a:p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F4C770-4705-4900-867C-F2046F044F29}"/>
              </a:ext>
            </a:extLst>
          </p:cNvPr>
          <p:cNvSpPr txBox="1"/>
          <p:nvPr/>
        </p:nvSpPr>
        <p:spPr>
          <a:xfrm>
            <a:off x="913717" y="5036071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65CDFA-50C7-4C8D-B8C7-F4EF6C717573}"/>
              </a:ext>
            </a:extLst>
          </p:cNvPr>
          <p:cNvSpPr txBox="1"/>
          <p:nvPr/>
        </p:nvSpPr>
        <p:spPr>
          <a:xfrm>
            <a:off x="913717" y="621600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65AF8D9-41AE-4514-B745-263AF7470C7A}"/>
              </a:ext>
            </a:extLst>
          </p:cNvPr>
          <p:cNvSpPr>
            <a:spLocks noGrp="1"/>
          </p:cNvSpPr>
          <p:nvPr>
            <p:ph type="pic" sz="quarter" idx="65"/>
          </p:nvPr>
        </p:nvSpPr>
        <p:spPr/>
      </p:sp>
    </p:spTree>
    <p:extLst>
      <p:ext uri="{BB962C8B-B14F-4D97-AF65-F5344CB8AC3E}">
        <p14:creationId xmlns:p14="http://schemas.microsoft.com/office/powerpoint/2010/main" val="27178227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>
            <a:extLst>
              <a:ext uri="{FF2B5EF4-FFF2-40B4-BE49-F238E27FC236}">
                <a16:creationId xmlns:a16="http://schemas.microsoft.com/office/drawing/2014/main" id="{3D5B4409-CBF9-440E-8C7B-84FE2CC08368}"/>
              </a:ext>
            </a:extLst>
          </p:cNvPr>
          <p:cNvGrpSpPr/>
          <p:nvPr/>
        </p:nvGrpSpPr>
        <p:grpSpPr>
          <a:xfrm rot="203323">
            <a:off x="4248835" y="3353920"/>
            <a:ext cx="1406953" cy="1188911"/>
            <a:chOff x="6773186" y="2863072"/>
            <a:chExt cx="1724736" cy="1457446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A8BC70D-F75B-41F8-8789-89FBFEBDA8B8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2994E33-A214-4797-A3D5-CB1334D604B0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5B29FA0-673A-40E3-99F8-1812A837B504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7C7228F-CA03-43C6-B1C4-5FE067DADAFA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5D4371-6F7E-41E8-806B-DF1856122CB3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5BBC4DA-703A-4B81-B78E-1398ED116B60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D2F91CE-8E9A-4F67-A02F-6D0ED068C9FD}"/>
              </a:ext>
            </a:extLst>
          </p:cNvPr>
          <p:cNvGrpSpPr/>
          <p:nvPr/>
        </p:nvGrpSpPr>
        <p:grpSpPr>
          <a:xfrm rot="20084259">
            <a:off x="3728017" y="2270095"/>
            <a:ext cx="1845064" cy="1054824"/>
            <a:chOff x="6419683" y="1357425"/>
            <a:chExt cx="2261802" cy="1293073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52BEA05-470D-47BF-A8E0-A117C05549C4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5DC480A-90E3-4597-95A6-60D838535E59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A8A2762-C478-4559-A020-C9039F33C81D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E3EA38F-2EF4-4C61-A9D9-F163098733F1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DB1E003-65C2-4087-B31A-3B4A2FF2FB1F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D741D19-4A78-40C9-B472-1FE70D376861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F2234C7-0ED2-4ED9-A3D9-C0498349ED5A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749E306-C8A4-41CA-BA4F-8C7F818808DE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4211C37-DC33-413E-BDA2-207853F5D95E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4F61D0A-E688-45D0-9929-B5A079C170D2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F0DA18B-11F8-4CC8-AF19-769AE9BD86C3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0601BB4-94AB-4C6A-A365-DC799A7CE9FB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0B76577-6EF7-4C44-8EC0-1945B38155C8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E183C818-D2DF-4A93-A6A1-BA5D3BE2ACF1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DD2BA48-B08E-420D-BEAD-2A6B2A1EC841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D5D4A3D-C19F-418B-B464-D50842FEE243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3D9A966-79DA-48A0-9370-88362B3F3C16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A4C5DD5A-E9CD-47A4-B5E3-9933FA3AB8B3}"/>
              </a:ext>
            </a:extLst>
          </p:cNvPr>
          <p:cNvGrpSpPr/>
          <p:nvPr/>
        </p:nvGrpSpPr>
        <p:grpSpPr>
          <a:xfrm>
            <a:off x="5300288" y="3844278"/>
            <a:ext cx="1752656" cy="2081364"/>
            <a:chOff x="3790950" y="1741170"/>
            <a:chExt cx="2447925" cy="2907029"/>
          </a:xfrm>
        </p:grpSpPr>
        <p:grpSp>
          <p:nvGrpSpPr>
            <p:cNvPr id="127" name="Graphic 3">
              <a:extLst>
                <a:ext uri="{FF2B5EF4-FFF2-40B4-BE49-F238E27FC236}">
                  <a16:creationId xmlns:a16="http://schemas.microsoft.com/office/drawing/2014/main" id="{E843AE5C-F6A9-44F9-9403-0FB94FEA192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F9AB459-F3C6-470A-811E-0255400E03BE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786B0BB-5E0C-481C-AB5F-CAFACFE23239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2540968-264D-4004-91A7-D0B34E2AC29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61A97A8-EDEB-4B47-BE9E-6CABE9338CEE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22F07A8F-0392-42F6-A39D-C3BA0B245D3D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4D31197D-8174-4906-981F-728EF504596F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A1D16B3D-8D1B-4C3A-9CD2-4FB1401545F5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D004DCD-0643-4F6C-89AB-643C2A22B38D}"/>
              </a:ext>
            </a:extLst>
          </p:cNvPr>
          <p:cNvGrpSpPr/>
          <p:nvPr/>
        </p:nvGrpSpPr>
        <p:grpSpPr>
          <a:xfrm rot="343188">
            <a:off x="6312541" y="4011665"/>
            <a:ext cx="2261802" cy="2141892"/>
            <a:chOff x="6795047" y="3752157"/>
            <a:chExt cx="2261802" cy="2141892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4324392-B2BB-4200-9607-57D32879C4BA}"/>
                </a:ext>
              </a:extLst>
            </p:cNvPr>
            <p:cNvGrpSpPr/>
            <p:nvPr/>
          </p:nvGrpSpPr>
          <p:grpSpPr>
            <a:xfrm>
              <a:off x="7093783" y="4436603"/>
              <a:ext cx="1724736" cy="1457446"/>
              <a:chOff x="6773186" y="2863072"/>
              <a:chExt cx="1724736" cy="1457446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91EE811-28DB-4F0F-9722-D5636155A3E6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9A0D38E-6470-45B7-A854-88347BF332A7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C381DC0-C6ED-46F9-ABBC-BB5A56D67CE8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C33AB-9379-42D9-962C-9B28DDDEF72B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9CFB53A-E30B-4FE1-9BA5-692A2D775CC6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5F70020-BA1F-4E85-9763-95CCB5B14E77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9FCBE2C6-AEC4-4995-B508-6E5D460C9F69}"/>
                </a:ext>
              </a:extLst>
            </p:cNvPr>
            <p:cNvGrpSpPr/>
            <p:nvPr/>
          </p:nvGrpSpPr>
          <p:grpSpPr>
            <a:xfrm rot="458881">
              <a:off x="6795047" y="3752157"/>
              <a:ext cx="2261802" cy="1293073"/>
              <a:chOff x="6419683" y="1357425"/>
              <a:chExt cx="2261802" cy="129307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51D9F4D-5A48-4C82-A21B-E647B28D0FE9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3CEF8DE-5132-45C3-AC3D-4D2B13A8E27C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4F69D53-F5F7-40B9-A8A2-3560880FD028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76FC917-885E-4F02-B230-F59EE28C3544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2286A14-5EE8-4723-9DF0-CCD1058B22A9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2B3D4F7-8C79-414F-9880-589BB97BBE88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CDC59F5-5494-4A2A-9825-E7127003C2D1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2CF5BAE-C12C-47E9-8D32-A60B4A90BF88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C0F02AC-AA36-442A-A6E9-AD479BE3AE5E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5AC3298-52E9-42F5-8908-1BB004D923DE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BFA8B20-2148-4184-AF9B-97BF33255EE0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3DB650E-3A60-429C-B80A-8943BBE16A05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D63F684-0B81-4CAE-BCFA-A90E1ED5AD6B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849051A-9631-4141-B276-AFD3F686EEF9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F81E866-1969-44D2-A874-EC2A3D255A2A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B46478D-DD4D-4043-8203-6E3776AD837A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5DDAD5A-6F19-43BB-BE1C-49E153AEC9E9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" name="그룹 95">
            <a:extLst>
              <a:ext uri="{FF2B5EF4-FFF2-40B4-BE49-F238E27FC236}">
                <a16:creationId xmlns:a16="http://schemas.microsoft.com/office/drawing/2014/main" id="{FA96C9BB-84DF-4819-8655-C9DC33622959}"/>
              </a:ext>
            </a:extLst>
          </p:cNvPr>
          <p:cNvGrpSpPr/>
          <p:nvPr/>
        </p:nvGrpSpPr>
        <p:grpSpPr>
          <a:xfrm rot="2278536">
            <a:off x="3482802" y="3537094"/>
            <a:ext cx="2606028" cy="2882508"/>
            <a:chOff x="6380731" y="3501815"/>
            <a:chExt cx="2051981" cy="2269681"/>
          </a:xfrm>
        </p:grpSpPr>
        <p:sp>
          <p:nvSpPr>
            <p:cNvPr id="6" name="Freeform 3">
              <a:extLst>
                <a:ext uri="{FF2B5EF4-FFF2-40B4-BE49-F238E27FC236}">
                  <a16:creationId xmlns:a16="http://schemas.microsoft.com/office/drawing/2014/main" id="{17CA2192-157A-4493-9EBF-9FDE5E0356F6}"/>
                </a:ext>
              </a:extLst>
            </p:cNvPr>
            <p:cNvSpPr/>
            <p:nvPr/>
          </p:nvSpPr>
          <p:spPr>
            <a:xfrm>
              <a:off x="6651002" y="3501815"/>
              <a:ext cx="1781710" cy="2012329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  <a:gd name="connsiteX0" fmla="*/ 813722 w 2024063"/>
                <a:gd name="connsiteY0" fmla="*/ 0 h 2548163"/>
                <a:gd name="connsiteX1" fmla="*/ 0 w 2024063"/>
                <a:gd name="connsiteY1" fmla="*/ 538388 h 2548163"/>
                <a:gd name="connsiteX2" fmla="*/ 1635125 w 2024063"/>
                <a:gd name="connsiteY2" fmla="*/ 2548163 h 2548163"/>
                <a:gd name="connsiteX3" fmla="*/ 2024063 w 2024063"/>
                <a:gd name="connsiteY3" fmla="*/ 1786163 h 2548163"/>
                <a:gd name="connsiteX4" fmla="*/ 813722 w 2024063"/>
                <a:gd name="connsiteY4" fmla="*/ 0 h 2548163"/>
                <a:gd name="connsiteX0" fmla="*/ 813722 w 2090741"/>
                <a:gd name="connsiteY0" fmla="*/ 0 h 2548163"/>
                <a:gd name="connsiteX1" fmla="*/ 0 w 2090741"/>
                <a:gd name="connsiteY1" fmla="*/ 538388 h 2548163"/>
                <a:gd name="connsiteX2" fmla="*/ 1635125 w 2090741"/>
                <a:gd name="connsiteY2" fmla="*/ 2548163 h 2548163"/>
                <a:gd name="connsiteX3" fmla="*/ 2090741 w 2090741"/>
                <a:gd name="connsiteY3" fmla="*/ 1648320 h 2548163"/>
                <a:gd name="connsiteX4" fmla="*/ 813722 w 2090741"/>
                <a:gd name="connsiteY4" fmla="*/ 0 h 2548163"/>
                <a:gd name="connsiteX0" fmla="*/ 813722 w 2160628"/>
                <a:gd name="connsiteY0" fmla="*/ 0 h 2548163"/>
                <a:gd name="connsiteX1" fmla="*/ 0 w 2160628"/>
                <a:gd name="connsiteY1" fmla="*/ 538388 h 2548163"/>
                <a:gd name="connsiteX2" fmla="*/ 1635125 w 2160628"/>
                <a:gd name="connsiteY2" fmla="*/ 2548163 h 2548163"/>
                <a:gd name="connsiteX3" fmla="*/ 2160629 w 2160628"/>
                <a:gd name="connsiteY3" fmla="*/ 1556753 h 2548163"/>
                <a:gd name="connsiteX4" fmla="*/ 813722 w 2160628"/>
                <a:gd name="connsiteY4" fmla="*/ 0 h 2548163"/>
                <a:gd name="connsiteX0" fmla="*/ 862758 w 2160629"/>
                <a:gd name="connsiteY0" fmla="*/ 0 h 2605825"/>
                <a:gd name="connsiteX1" fmla="*/ 0 w 2160629"/>
                <a:gd name="connsiteY1" fmla="*/ 596050 h 2605825"/>
                <a:gd name="connsiteX2" fmla="*/ 1635125 w 2160629"/>
                <a:gd name="connsiteY2" fmla="*/ 2605825 h 2605825"/>
                <a:gd name="connsiteX3" fmla="*/ 2160629 w 2160629"/>
                <a:gd name="connsiteY3" fmla="*/ 1614415 h 2605825"/>
                <a:gd name="connsiteX4" fmla="*/ 862758 w 2160629"/>
                <a:gd name="connsiteY4" fmla="*/ 0 h 2605825"/>
                <a:gd name="connsiteX0" fmla="*/ 838696 w 2136567"/>
                <a:gd name="connsiteY0" fmla="*/ 0 h 2605825"/>
                <a:gd name="connsiteX1" fmla="*/ 1 w 2136567"/>
                <a:gd name="connsiteY1" fmla="*/ 608422 h 2605825"/>
                <a:gd name="connsiteX2" fmla="*/ 1611063 w 2136567"/>
                <a:gd name="connsiteY2" fmla="*/ 2605825 h 2605825"/>
                <a:gd name="connsiteX3" fmla="*/ 2136567 w 2136567"/>
                <a:gd name="connsiteY3" fmla="*/ 1614415 h 2605825"/>
                <a:gd name="connsiteX4" fmla="*/ 838696 w 2136567"/>
                <a:gd name="connsiteY4" fmla="*/ 0 h 260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567" h="2605825">
                  <a:moveTo>
                    <a:pt x="838696" y="0"/>
                  </a:moveTo>
                  <a:lnTo>
                    <a:pt x="1" y="608422"/>
                  </a:lnTo>
                  <a:lnTo>
                    <a:pt x="1611063" y="2605825"/>
                  </a:lnTo>
                  <a:lnTo>
                    <a:pt x="2136567" y="1614415"/>
                  </a:lnTo>
                  <a:lnTo>
                    <a:pt x="83869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B2F232CE-F266-47E2-A7BE-BA21533FDA97}"/>
                </a:ext>
              </a:extLst>
            </p:cNvPr>
            <p:cNvSpPr/>
            <p:nvPr/>
          </p:nvSpPr>
          <p:spPr>
            <a:xfrm>
              <a:off x="6380731" y="4011148"/>
              <a:ext cx="1104079" cy="1746841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CA8A91FE-ACD1-43E9-A2C5-FD654F4E05B0}"/>
                </a:ext>
              </a:extLst>
            </p:cNvPr>
            <p:cNvSpPr/>
            <p:nvPr/>
          </p:nvSpPr>
          <p:spPr>
            <a:xfrm>
              <a:off x="7341916" y="5335158"/>
              <a:ext cx="663161" cy="436338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  <a:lumOff val="30000"/>
                  </a:schemeClr>
                </a:gs>
                <a:gs pos="100000">
                  <a:schemeClr val="accent1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92F61B8-385A-4473-B770-6892C67FEDAC}"/>
                </a:ext>
              </a:extLst>
            </p:cNvPr>
            <p:cNvSpPr/>
            <p:nvPr/>
          </p:nvSpPr>
          <p:spPr>
            <a:xfrm>
              <a:off x="6616260" y="3957201"/>
              <a:ext cx="1374016" cy="1552035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Freeform 65">
              <a:extLst>
                <a:ext uri="{FF2B5EF4-FFF2-40B4-BE49-F238E27FC236}">
                  <a16:creationId xmlns:a16="http://schemas.microsoft.com/office/drawing/2014/main" id="{61790B15-CDA5-43D4-A2CB-D95B6BD2A221}"/>
                </a:ext>
              </a:extLst>
            </p:cNvPr>
            <p:cNvSpPr/>
            <p:nvPr/>
          </p:nvSpPr>
          <p:spPr>
            <a:xfrm rot="10124631">
              <a:off x="7034337" y="3678799"/>
              <a:ext cx="826949" cy="94840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537150 w 776832"/>
                <a:gd name="connsiteY0" fmla="*/ 878220 h 878220"/>
                <a:gd name="connsiteX1" fmla="*/ 4412 w 776832"/>
                <a:gd name="connsiteY1" fmla="*/ 19479 h 878220"/>
                <a:gd name="connsiteX2" fmla="*/ 776832 w 776832"/>
                <a:gd name="connsiteY2" fmla="*/ 720586 h 878220"/>
                <a:gd name="connsiteX0" fmla="*/ 560333 w 800015"/>
                <a:gd name="connsiteY0" fmla="*/ 878220 h 878220"/>
                <a:gd name="connsiteX1" fmla="*/ 27595 w 800015"/>
                <a:gd name="connsiteY1" fmla="*/ 19479 h 878220"/>
                <a:gd name="connsiteX2" fmla="*/ 800015 w 800015"/>
                <a:gd name="connsiteY2" fmla="*/ 720586 h 878220"/>
                <a:gd name="connsiteX0" fmla="*/ 560333 w 800015"/>
                <a:gd name="connsiteY0" fmla="*/ 900402 h 900402"/>
                <a:gd name="connsiteX1" fmla="*/ 27595 w 800015"/>
                <a:gd name="connsiteY1" fmla="*/ 41661 h 900402"/>
                <a:gd name="connsiteX2" fmla="*/ 800015 w 800015"/>
                <a:gd name="connsiteY2" fmla="*/ 742768 h 900402"/>
                <a:gd name="connsiteX0" fmla="*/ 383094 w 817278"/>
                <a:gd name="connsiteY0" fmla="*/ 996660 h 996660"/>
                <a:gd name="connsiteX1" fmla="*/ 44858 w 817278"/>
                <a:gd name="connsiteY1" fmla="*/ 41661 h 996660"/>
                <a:gd name="connsiteX2" fmla="*/ 817278 w 817278"/>
                <a:gd name="connsiteY2" fmla="*/ 742768 h 996660"/>
                <a:gd name="connsiteX0" fmla="*/ 383094 w 734578"/>
                <a:gd name="connsiteY0" fmla="*/ 994305 h 994305"/>
                <a:gd name="connsiteX1" fmla="*/ 44858 w 734578"/>
                <a:gd name="connsiteY1" fmla="*/ 39306 h 994305"/>
                <a:gd name="connsiteX2" fmla="*/ 734578 w 734578"/>
                <a:gd name="connsiteY2" fmla="*/ 809002 h 994305"/>
                <a:gd name="connsiteX0" fmla="*/ 419361 w 770845"/>
                <a:gd name="connsiteY0" fmla="*/ 972157 h 972157"/>
                <a:gd name="connsiteX1" fmla="*/ 39747 w 770845"/>
                <a:gd name="connsiteY1" fmla="*/ 40062 h 972157"/>
                <a:gd name="connsiteX2" fmla="*/ 770845 w 770845"/>
                <a:gd name="connsiteY2" fmla="*/ 786854 h 9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845" h="972157">
                  <a:moveTo>
                    <a:pt x="419361" y="972157"/>
                  </a:moveTo>
                  <a:cubicBezTo>
                    <a:pt x="121187" y="525558"/>
                    <a:pt x="-91916" y="119001"/>
                    <a:pt x="39747" y="40062"/>
                  </a:cubicBezTo>
                  <a:cubicBezTo>
                    <a:pt x="154412" y="-211965"/>
                    <a:pt x="749310" y="808389"/>
                    <a:pt x="770845" y="786854"/>
                  </a:cubicBezTo>
                </a:path>
              </a:pathLst>
            </a:cu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B8594760-53A1-4749-A0FD-02429E25B422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12" name="Graphic 103">
            <a:extLst>
              <a:ext uri="{FF2B5EF4-FFF2-40B4-BE49-F238E27FC236}">
                <a16:creationId xmlns:a16="http://schemas.microsoft.com/office/drawing/2014/main" id="{30638FF6-DB6D-4E77-9619-F3A24E3F29CC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48979A7-4A5D-4A27-914C-11B521FE4534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22AB4FA-1D9E-4963-A913-4504CC100FC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478D05F-47F3-4C89-978F-5142C6C83057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5091BF3-0356-41DE-9EDF-9AA44280745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47B4521A-334F-4C0F-B945-8D0577E85504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D057523A-0179-4A2E-A57B-C25856D8B19F}"/>
              </a:ext>
            </a:extLst>
          </p:cNvPr>
          <p:cNvGrpSpPr/>
          <p:nvPr/>
        </p:nvGrpSpPr>
        <p:grpSpPr>
          <a:xfrm>
            <a:off x="5836272" y="5086578"/>
            <a:ext cx="1644476" cy="1380682"/>
            <a:chOff x="7642457" y="1819774"/>
            <a:chExt cx="1788937" cy="150197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7F2000CE-EFF1-4D1D-A71A-C546CDA2BFEA}"/>
                </a:ext>
              </a:extLst>
            </p:cNvPr>
            <p:cNvSpPr/>
            <p:nvPr/>
          </p:nvSpPr>
          <p:spPr>
            <a:xfrm rot="21595279">
              <a:off x="7736984" y="1937200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899CEBC-AF96-4BBF-A63C-E20B2B673228}"/>
                </a:ext>
              </a:extLst>
            </p:cNvPr>
            <p:cNvSpPr/>
            <p:nvPr/>
          </p:nvSpPr>
          <p:spPr>
            <a:xfrm rot="21595279">
              <a:off x="8525289" y="1936656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B7EEAE-D76B-4EEA-A244-D777FC34A871}"/>
                </a:ext>
              </a:extLst>
            </p:cNvPr>
            <p:cNvSpPr/>
            <p:nvPr/>
          </p:nvSpPr>
          <p:spPr>
            <a:xfrm rot="21595279">
              <a:off x="7737827" y="2092408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02E4822-FA22-4072-8B0A-C19041FB5A32}"/>
                </a:ext>
              </a:extLst>
            </p:cNvPr>
            <p:cNvSpPr/>
            <p:nvPr/>
          </p:nvSpPr>
          <p:spPr>
            <a:xfrm rot="21595279">
              <a:off x="8717965" y="2069989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BB091B4-A1E7-4B3F-8046-9A26FE984C2D}"/>
                </a:ext>
              </a:extLst>
            </p:cNvPr>
            <p:cNvSpPr/>
            <p:nvPr/>
          </p:nvSpPr>
          <p:spPr>
            <a:xfrm rot="454160">
              <a:off x="8756897" y="1951208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1F7A437-447F-49E4-87A3-52A4EC57DBBD}"/>
                </a:ext>
              </a:extLst>
            </p:cNvPr>
            <p:cNvSpPr/>
            <p:nvPr/>
          </p:nvSpPr>
          <p:spPr>
            <a:xfrm rot="454160">
              <a:off x="7672498" y="1819774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D6145D7-875E-424E-93C6-6D6F7D71871B}"/>
                </a:ext>
              </a:extLst>
            </p:cNvPr>
            <p:cNvSpPr/>
            <p:nvPr/>
          </p:nvSpPr>
          <p:spPr>
            <a:xfrm rot="454160">
              <a:off x="7642457" y="2044116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22B31A9-36BE-4A88-90CB-12064ABC3A7B}"/>
              </a:ext>
            </a:extLst>
          </p:cNvPr>
          <p:cNvGrpSpPr/>
          <p:nvPr/>
        </p:nvGrpSpPr>
        <p:grpSpPr>
          <a:xfrm>
            <a:off x="4896301" y="4860612"/>
            <a:ext cx="1251705" cy="1486460"/>
            <a:chOff x="3790950" y="1741170"/>
            <a:chExt cx="2447925" cy="2907029"/>
          </a:xfrm>
        </p:grpSpPr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1D8F21EA-F2DA-4C4B-94E4-DC329E8E3F66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5A76117-6A80-457A-BA98-2F158AFE952B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5C964CB-B678-4BD0-ADF6-2687FA42B756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8F84168-8D27-47ED-8B55-B98A5B687055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A9D0145-E540-43A9-963B-AB37E0D5D7F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BA632B7-065D-45D1-AC0F-1F8DED7126C0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82FF6FD-6F37-4A42-A32A-B7D954CE3434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4A78D40-FAE1-4229-87DA-3489D727CE28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Cross 186">
            <a:extLst>
              <a:ext uri="{FF2B5EF4-FFF2-40B4-BE49-F238E27FC236}">
                <a16:creationId xmlns:a16="http://schemas.microsoft.com/office/drawing/2014/main" id="{B859C9D8-3E26-471F-A4F5-EB926A8F757D}"/>
              </a:ext>
            </a:extLst>
          </p:cNvPr>
          <p:cNvSpPr/>
          <p:nvPr/>
        </p:nvSpPr>
        <p:spPr>
          <a:xfrm rot="3832409">
            <a:off x="6336272" y="2918293"/>
            <a:ext cx="228607" cy="228607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Isosceles Triangle 187">
            <a:extLst>
              <a:ext uri="{FF2B5EF4-FFF2-40B4-BE49-F238E27FC236}">
                <a16:creationId xmlns:a16="http://schemas.microsoft.com/office/drawing/2014/main" id="{9295300A-EFF2-4DF3-88A3-88D9E4987136}"/>
              </a:ext>
            </a:extLst>
          </p:cNvPr>
          <p:cNvSpPr/>
          <p:nvPr/>
        </p:nvSpPr>
        <p:spPr>
          <a:xfrm rot="14247033">
            <a:off x="6729777" y="3641183"/>
            <a:ext cx="193983" cy="167226"/>
          </a:xfrm>
          <a:prstGeom prst="triangl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CE46DE4C-318F-4E1D-A2C0-A082E2CD16D4}"/>
              </a:ext>
            </a:extLst>
          </p:cNvPr>
          <p:cNvSpPr/>
          <p:nvPr/>
        </p:nvSpPr>
        <p:spPr>
          <a:xfrm rot="2190120">
            <a:off x="6389829" y="2456084"/>
            <a:ext cx="164840" cy="164840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EAC8F47A-F8EB-4392-BD3F-A18B299668A9}"/>
              </a:ext>
            </a:extLst>
          </p:cNvPr>
          <p:cNvCxnSpPr>
            <a:cxnSpLocks/>
          </p:cNvCxnSpPr>
          <p:nvPr/>
        </p:nvCxnSpPr>
        <p:spPr>
          <a:xfrm flipV="1">
            <a:off x="5698384" y="2592223"/>
            <a:ext cx="631579" cy="48475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52A21B5C-033D-4B00-9EB1-55849A1CA672}"/>
              </a:ext>
            </a:extLst>
          </p:cNvPr>
          <p:cNvCxnSpPr>
            <a:cxnSpLocks/>
          </p:cNvCxnSpPr>
          <p:nvPr/>
        </p:nvCxnSpPr>
        <p:spPr>
          <a:xfrm>
            <a:off x="5780875" y="3386264"/>
            <a:ext cx="928576" cy="25171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Star: 5 Points 191">
            <a:extLst>
              <a:ext uri="{FF2B5EF4-FFF2-40B4-BE49-F238E27FC236}">
                <a16:creationId xmlns:a16="http://schemas.microsoft.com/office/drawing/2014/main" id="{F51A6CF8-BE9E-4126-AB19-32113681D1EB}"/>
              </a:ext>
            </a:extLst>
          </p:cNvPr>
          <p:cNvSpPr/>
          <p:nvPr/>
        </p:nvSpPr>
        <p:spPr>
          <a:xfrm rot="6630305">
            <a:off x="6908154" y="2636860"/>
            <a:ext cx="311138" cy="311138"/>
          </a:xfrm>
          <a:prstGeom prst="star5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Star: 4 Points 192">
            <a:extLst>
              <a:ext uri="{FF2B5EF4-FFF2-40B4-BE49-F238E27FC236}">
                <a16:creationId xmlns:a16="http://schemas.microsoft.com/office/drawing/2014/main" id="{D936DE31-8B3D-4A25-A83F-5D76DC1CBFFA}"/>
              </a:ext>
            </a:extLst>
          </p:cNvPr>
          <p:cNvSpPr/>
          <p:nvPr/>
        </p:nvSpPr>
        <p:spPr>
          <a:xfrm rot="6640569">
            <a:off x="6007925" y="3054035"/>
            <a:ext cx="232397" cy="232397"/>
          </a:xfrm>
          <a:prstGeom prst="star4">
            <a:avLst>
              <a:gd name="adj" fmla="val 461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4" name="Graphic 193">
            <a:extLst>
              <a:ext uri="{FF2B5EF4-FFF2-40B4-BE49-F238E27FC236}">
                <a16:creationId xmlns:a16="http://schemas.microsoft.com/office/drawing/2014/main" id="{FDFB2CA4-AEBD-4EC1-9812-FD41D2A014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81078">
            <a:off x="5534367" y="1992548"/>
            <a:ext cx="321006" cy="403847"/>
          </a:xfrm>
          <a:prstGeom prst="rect">
            <a:avLst/>
          </a:prstGeom>
        </p:spPr>
      </p:pic>
      <p:sp>
        <p:nvSpPr>
          <p:cNvPr id="195" name="Cross 194">
            <a:extLst>
              <a:ext uri="{FF2B5EF4-FFF2-40B4-BE49-F238E27FC236}">
                <a16:creationId xmlns:a16="http://schemas.microsoft.com/office/drawing/2014/main" id="{FE9B1F8A-CDC7-4743-BEA6-5951E7EBF8B8}"/>
              </a:ext>
            </a:extLst>
          </p:cNvPr>
          <p:cNvSpPr/>
          <p:nvPr/>
        </p:nvSpPr>
        <p:spPr>
          <a:xfrm rot="5975136">
            <a:off x="6124234" y="2010476"/>
            <a:ext cx="323814" cy="323814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E5E2D4F4-8DE2-4022-B0CB-79B7D06542A1}"/>
              </a:ext>
            </a:extLst>
          </p:cNvPr>
          <p:cNvSpPr/>
          <p:nvPr/>
        </p:nvSpPr>
        <p:spPr>
          <a:xfrm rot="4332847">
            <a:off x="5247882" y="2041375"/>
            <a:ext cx="233490" cy="23349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7" name="Star: 5 Points 196">
            <a:extLst>
              <a:ext uri="{FF2B5EF4-FFF2-40B4-BE49-F238E27FC236}">
                <a16:creationId xmlns:a16="http://schemas.microsoft.com/office/drawing/2014/main" id="{D16266CF-B400-4005-A038-11E1CE7F7EF2}"/>
              </a:ext>
            </a:extLst>
          </p:cNvPr>
          <p:cNvSpPr/>
          <p:nvPr/>
        </p:nvSpPr>
        <p:spPr>
          <a:xfrm rot="5960163">
            <a:off x="6312955" y="3226263"/>
            <a:ext cx="246341" cy="246341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0A7A44C7-A8F5-457B-B4EB-271D4E25CF4B}"/>
              </a:ext>
            </a:extLst>
          </p:cNvPr>
          <p:cNvSpPr/>
          <p:nvPr/>
        </p:nvSpPr>
        <p:spPr>
          <a:xfrm rot="5002989">
            <a:off x="5011773" y="3179527"/>
            <a:ext cx="152753" cy="152754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9" name="Star: 4 Points 198">
            <a:extLst>
              <a:ext uri="{FF2B5EF4-FFF2-40B4-BE49-F238E27FC236}">
                <a16:creationId xmlns:a16="http://schemas.microsoft.com/office/drawing/2014/main" id="{B063F1F5-FE0A-4A8D-AF9D-C8A95A3A512C}"/>
              </a:ext>
            </a:extLst>
          </p:cNvPr>
          <p:cNvSpPr/>
          <p:nvPr/>
        </p:nvSpPr>
        <p:spPr>
          <a:xfrm rot="6640569">
            <a:off x="5595358" y="2837096"/>
            <a:ext cx="152039" cy="152040"/>
          </a:xfrm>
          <a:prstGeom prst="star4">
            <a:avLst>
              <a:gd name="adj" fmla="val 4612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>
            <a:extLst>
              <a:ext uri="{FF2B5EF4-FFF2-40B4-BE49-F238E27FC236}">
                <a16:creationId xmlns:a16="http://schemas.microsoft.com/office/drawing/2014/main" id="{C475459B-15CD-451B-874A-6E6FB17FAAE7}"/>
              </a:ext>
            </a:extLst>
          </p:cNvPr>
          <p:cNvSpPr/>
          <p:nvPr/>
        </p:nvSpPr>
        <p:spPr>
          <a:xfrm rot="15963916">
            <a:off x="5598346" y="3182597"/>
            <a:ext cx="122333" cy="122333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01" name="Isosceles Triangle 200">
            <a:extLst>
              <a:ext uri="{FF2B5EF4-FFF2-40B4-BE49-F238E27FC236}">
                <a16:creationId xmlns:a16="http://schemas.microsoft.com/office/drawing/2014/main" id="{9A3B2642-CF79-4673-AA61-CC516A487A31}"/>
              </a:ext>
            </a:extLst>
          </p:cNvPr>
          <p:cNvSpPr/>
          <p:nvPr/>
        </p:nvSpPr>
        <p:spPr>
          <a:xfrm rot="18547797">
            <a:off x="5908972" y="2404755"/>
            <a:ext cx="216352" cy="186510"/>
          </a:xfrm>
          <a:prstGeom prst="triangl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09034541-06DC-407F-8DC6-7D6ED6DDC599}"/>
              </a:ext>
            </a:extLst>
          </p:cNvPr>
          <p:cNvSpPr/>
          <p:nvPr/>
        </p:nvSpPr>
        <p:spPr>
          <a:xfrm rot="19436370">
            <a:off x="5201143" y="3033577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A9042D7C-3C76-4F3B-9461-2C92BF31DB21}"/>
              </a:ext>
            </a:extLst>
          </p:cNvPr>
          <p:cNvSpPr/>
          <p:nvPr/>
        </p:nvSpPr>
        <p:spPr>
          <a:xfrm rot="21379728">
            <a:off x="6701522" y="3121030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: Rounded Corners 203">
            <a:extLst>
              <a:ext uri="{FF2B5EF4-FFF2-40B4-BE49-F238E27FC236}">
                <a16:creationId xmlns:a16="http://schemas.microsoft.com/office/drawing/2014/main" id="{0D1C136E-062E-4DFC-9FAF-BE6949D44DA1}"/>
              </a:ext>
            </a:extLst>
          </p:cNvPr>
          <p:cNvSpPr/>
          <p:nvPr/>
        </p:nvSpPr>
        <p:spPr>
          <a:xfrm rot="19436370">
            <a:off x="6534816" y="2643431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aphic 13">
            <a:extLst>
              <a:ext uri="{FF2B5EF4-FFF2-40B4-BE49-F238E27FC236}">
                <a16:creationId xmlns:a16="http://schemas.microsoft.com/office/drawing/2014/main" id="{D16274C5-2ADE-4740-BB39-F3402725769A}"/>
              </a:ext>
            </a:extLst>
          </p:cNvPr>
          <p:cNvGrpSpPr/>
          <p:nvPr/>
        </p:nvGrpSpPr>
        <p:grpSpPr>
          <a:xfrm>
            <a:off x="6325696" y="4763091"/>
            <a:ext cx="830542" cy="821354"/>
            <a:chOff x="5564981" y="2902977"/>
            <a:chExt cx="1054418" cy="1042754"/>
          </a:xfrm>
          <a:scene3d>
            <a:camera prst="isometricOffAxis1Top"/>
            <a:lightRig rig="threePt" dir="t"/>
          </a:scene3d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74BFF16-54D1-41F5-9E11-763A5C96369C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2E4EB5B-AEA9-42B6-B13E-09A577C75291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1B4B046-063F-4CB1-A860-4C646C044464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1FD8E1-1CF4-4776-BCAF-822FE73BE388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B4F4282-1108-41F9-B425-D2281D36AD23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3E7D9C-9A05-48DF-897D-769D2067C0DD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EC4644D-11C9-4D78-A1BF-53837A5FE4AF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3F91C4-1EC8-4021-A786-AFD1516EACC3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5EEE379-0517-4D67-88B4-47FF4477ADE2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513C902-3F1A-4209-A516-A398642A3DFB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2B252C9-8FB9-4C2A-8337-F03EC1C29830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4BC57BC-9812-475B-B698-E897F16E51D3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92E736F-26E1-47BF-BE75-24E6797E0509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8B52A4-E5DF-4882-BFE4-FC31BC6AAF2C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791E1F6-D498-41B4-80CD-98E07A99AFDF}"/>
              </a:ext>
            </a:extLst>
          </p:cNvPr>
          <p:cNvSpPr txBox="1"/>
          <p:nvPr/>
        </p:nvSpPr>
        <p:spPr>
          <a:xfrm>
            <a:off x="8667808" y="2449156"/>
            <a:ext cx="2829148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94B392B6-1B56-4C48-AB65-EC28DFBF2837}"/>
              </a:ext>
            </a:extLst>
          </p:cNvPr>
          <p:cNvSpPr txBox="1"/>
          <p:nvPr/>
        </p:nvSpPr>
        <p:spPr>
          <a:xfrm>
            <a:off x="8667808" y="2675951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CD23342-8F83-4F61-970C-8FA1D9C60788}"/>
              </a:ext>
            </a:extLst>
          </p:cNvPr>
          <p:cNvSpPr txBox="1"/>
          <p:nvPr/>
        </p:nvSpPr>
        <p:spPr>
          <a:xfrm>
            <a:off x="8667808" y="1850832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F712AFD-67C9-4B6F-8AF8-7F11383578C2}"/>
              </a:ext>
            </a:extLst>
          </p:cNvPr>
          <p:cNvSpPr txBox="1"/>
          <p:nvPr/>
        </p:nvSpPr>
        <p:spPr>
          <a:xfrm>
            <a:off x="8667808" y="5355863"/>
            <a:ext cx="2829147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F59743FA-1D96-40B3-81DC-2D518674CEEC}"/>
              </a:ext>
            </a:extLst>
          </p:cNvPr>
          <p:cNvSpPr txBox="1"/>
          <p:nvPr/>
        </p:nvSpPr>
        <p:spPr>
          <a:xfrm>
            <a:off x="8667808" y="5582658"/>
            <a:ext cx="2829147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E8C44C14-5B7D-4E7C-9D9F-64DFA5EAADD7}"/>
              </a:ext>
            </a:extLst>
          </p:cNvPr>
          <p:cNvSpPr txBox="1"/>
          <p:nvPr/>
        </p:nvSpPr>
        <p:spPr>
          <a:xfrm>
            <a:off x="8667808" y="4757539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4EA56E82-3ADF-43E2-B63B-B00A6ACEB9CF}"/>
              </a:ext>
            </a:extLst>
          </p:cNvPr>
          <p:cNvSpPr txBox="1"/>
          <p:nvPr/>
        </p:nvSpPr>
        <p:spPr>
          <a:xfrm>
            <a:off x="773589" y="2443658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E39CC874-8CF8-4496-A2C3-44B67F6F6D95}"/>
              </a:ext>
            </a:extLst>
          </p:cNvPr>
          <p:cNvSpPr txBox="1"/>
          <p:nvPr/>
        </p:nvSpPr>
        <p:spPr>
          <a:xfrm>
            <a:off x="773589" y="2670453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11DBBAC1-54FA-459E-8A7A-C4418BEEAA50}"/>
              </a:ext>
            </a:extLst>
          </p:cNvPr>
          <p:cNvSpPr txBox="1"/>
          <p:nvPr/>
        </p:nvSpPr>
        <p:spPr>
          <a:xfrm>
            <a:off x="2467842" y="1845334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2070BE76-6CC8-47E8-9F8A-D5FD2204C817}"/>
              </a:ext>
            </a:extLst>
          </p:cNvPr>
          <p:cNvSpPr txBox="1"/>
          <p:nvPr/>
        </p:nvSpPr>
        <p:spPr>
          <a:xfrm>
            <a:off x="773588" y="5350365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05C8B07F-FFD7-4B3C-8156-682222601255}"/>
              </a:ext>
            </a:extLst>
          </p:cNvPr>
          <p:cNvSpPr txBox="1"/>
          <p:nvPr/>
        </p:nvSpPr>
        <p:spPr>
          <a:xfrm>
            <a:off x="773588" y="5577160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665EE1C7-290D-47C0-A533-812139D5A0D9}"/>
              </a:ext>
            </a:extLst>
          </p:cNvPr>
          <p:cNvSpPr txBox="1"/>
          <p:nvPr/>
        </p:nvSpPr>
        <p:spPr>
          <a:xfrm>
            <a:off x="2461149" y="4752041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71412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/>
          <p:cNvSpPr txBox="1"/>
          <p:nvPr/>
        </p:nvSpPr>
        <p:spPr>
          <a:xfrm>
            <a:off x="1320172" y="2587566"/>
            <a:ext cx="505376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4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7BA48F4-9388-466E-B190-6EC8D46824C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0" name="TextBox 9"/>
          <p:cNvSpPr txBox="1"/>
          <p:nvPr/>
        </p:nvSpPr>
        <p:spPr>
          <a:xfrm>
            <a:off x="2603612" y="1502596"/>
            <a:ext cx="69847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96489" y="5201324"/>
            <a:ext cx="1987660" cy="1107996"/>
            <a:chOff x="2551705" y="4283314"/>
            <a:chExt cx="2357003" cy="1107996"/>
          </a:xfrm>
        </p:grpSpPr>
        <p:sp>
          <p:nvSpPr>
            <p:cNvPr id="22" name="TextBox 21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54532" y="5201324"/>
            <a:ext cx="1987660" cy="1107996"/>
            <a:chOff x="2551705" y="4283314"/>
            <a:chExt cx="2357003" cy="1107996"/>
          </a:xfrm>
        </p:grpSpPr>
        <p:sp>
          <p:nvSpPr>
            <p:cNvPr id="25" name="TextBox 24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370618" y="5201324"/>
            <a:ext cx="1987660" cy="1107996"/>
            <a:chOff x="2551705" y="4283314"/>
            <a:chExt cx="2357003" cy="1107996"/>
          </a:xfrm>
        </p:grpSpPr>
        <p:sp>
          <p:nvSpPr>
            <p:cNvPr id="31" name="TextBox 30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4331240" y="4436342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7" name="Group 26"/>
          <p:cNvGrpSpPr/>
          <p:nvPr/>
        </p:nvGrpSpPr>
        <p:grpSpPr>
          <a:xfrm>
            <a:off x="6512575" y="5201324"/>
            <a:ext cx="1987660" cy="1107996"/>
            <a:chOff x="2551705" y="4283314"/>
            <a:chExt cx="2357003" cy="1107996"/>
          </a:xfrm>
        </p:grpSpPr>
        <p:sp>
          <p:nvSpPr>
            <p:cNvPr id="28" name="TextBox 27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69329" y="2103515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 rot="10800000">
            <a:off x="6490768" y="3105714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1473197" y="4443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Oval 14"/>
          <p:cNvSpPr/>
          <p:nvPr/>
        </p:nvSpPr>
        <p:spPr>
          <a:xfrm>
            <a:off x="7189283" y="4436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Oval 15"/>
          <p:cNvSpPr/>
          <p:nvPr/>
        </p:nvSpPr>
        <p:spPr>
          <a:xfrm>
            <a:off x="10047326" y="4444734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Freeform 19">
            <a:extLst>
              <a:ext uri="{FF2B5EF4-FFF2-40B4-BE49-F238E27FC236}">
                <a16:creationId xmlns:a16="http://schemas.microsoft.com/office/drawing/2014/main" id="{4D36E580-8332-4322-9A0B-C57CDA428938}"/>
              </a:ext>
            </a:extLst>
          </p:cNvPr>
          <p:cNvSpPr/>
          <p:nvPr/>
        </p:nvSpPr>
        <p:spPr>
          <a:xfrm>
            <a:off x="7339827" y="4567828"/>
            <a:ext cx="362169" cy="356361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Rectangle 30">
            <a:extLst>
              <a:ext uri="{FF2B5EF4-FFF2-40B4-BE49-F238E27FC236}">
                <a16:creationId xmlns:a16="http://schemas.microsoft.com/office/drawing/2014/main" id="{23C1D056-97AC-4191-9322-71DA9EE2BEEB}"/>
              </a:ext>
            </a:extLst>
          </p:cNvPr>
          <p:cNvSpPr/>
          <p:nvPr/>
        </p:nvSpPr>
        <p:spPr>
          <a:xfrm>
            <a:off x="10206186" y="4597194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>
            <a:extLst>
              <a:ext uri="{FF2B5EF4-FFF2-40B4-BE49-F238E27FC236}">
                <a16:creationId xmlns:a16="http://schemas.microsoft.com/office/drawing/2014/main" id="{D045DB80-6C95-41EA-BE5F-6E9863257289}"/>
              </a:ext>
            </a:extLst>
          </p:cNvPr>
          <p:cNvSpPr/>
          <p:nvPr/>
        </p:nvSpPr>
        <p:spPr>
          <a:xfrm rot="2700000">
            <a:off x="4526219" y="453004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9">
            <a:extLst>
              <a:ext uri="{FF2B5EF4-FFF2-40B4-BE49-F238E27FC236}">
                <a16:creationId xmlns:a16="http://schemas.microsoft.com/office/drawing/2014/main" id="{8CCD7441-44A4-4629-948A-FED255D469FD}"/>
              </a:ext>
            </a:extLst>
          </p:cNvPr>
          <p:cNvSpPr/>
          <p:nvPr/>
        </p:nvSpPr>
        <p:spPr>
          <a:xfrm>
            <a:off x="1623619" y="4583055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" name="Text Placeholder 1">
            <a:extLst>
              <a:ext uri="{FF2B5EF4-FFF2-40B4-BE49-F238E27FC236}">
                <a16:creationId xmlns:a16="http://schemas.microsoft.com/office/drawing/2014/main" id="{3BA7C124-E48C-4C77-90C1-4B0FF96F3C92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37" name="Graphic 103">
            <a:extLst>
              <a:ext uri="{FF2B5EF4-FFF2-40B4-BE49-F238E27FC236}">
                <a16:creationId xmlns:a16="http://schemas.microsoft.com/office/drawing/2014/main" id="{7AF7B255-5714-41FF-8077-8C4DB4D6D8E0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0B182CE-789F-4462-865D-856788C3582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D31BE3-EF55-4DE2-B87D-025AAF7DFA64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21FD7D-3865-4E09-B88A-817280C82944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8C3947-ED1D-453F-8BA3-410F4ED64DA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224E808-417F-4D49-AB32-45F7B3FA9F95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aphic 41">
            <a:extLst>
              <a:ext uri="{FF2B5EF4-FFF2-40B4-BE49-F238E27FC236}">
                <a16:creationId xmlns:a16="http://schemas.microsoft.com/office/drawing/2014/main" id="{30B9F384-498F-4053-9179-FA4844D68590}"/>
              </a:ext>
            </a:extLst>
          </p:cNvPr>
          <p:cNvGrpSpPr/>
          <p:nvPr/>
        </p:nvGrpSpPr>
        <p:grpSpPr>
          <a:xfrm rot="588444">
            <a:off x="7288529" y="2981960"/>
            <a:ext cx="4307623" cy="1151175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CC2A986-C2E3-407A-B1F0-8B2602998001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37A6973-CCB3-421F-B3CA-14C4E8281DBB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471EFA-D03F-4350-A8C0-969AFF5D4374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9A64552-D993-4BF2-B130-AA8910E80490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2851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77165473-D9B8-4762-A1F5-36B39C5E1EBE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0AFC34E-CD41-4E5D-8AB0-24F32329C569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475F432-DECC-4805-AFE7-A2A8F19D1769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C1141-3BD6-4395-BC15-41A13096C3EC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5B8144D-7025-43B2-987F-2F99570545CF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F9614B68-7F0F-4841-80F8-819FFE91E2EC}"/>
              </a:ext>
            </a:extLst>
          </p:cNvPr>
          <p:cNvSpPr/>
          <p:nvPr/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A547A5-EB8B-4073-9778-8746C1E718FE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B39E971-6774-452A-92E6-D59D095B98C0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9A3413D-654C-4D4C-8068-7E9E3B2E7163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latin typeface="Arial Narrow" panose="020B0606020202030204" pitchFamily="34" charset="0"/>
                  <a:ea typeface="Adobe Song Std L" panose="02020300000000000000" pitchFamily="18" charset="-128"/>
                  <a:cs typeface="Arial" pitchFamily="34" charset="0"/>
                </a:rPr>
                <a:t>CHRISTMAS EVENT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F414E68-EFC3-47D7-B0A5-4D6E9C5D3791}"/>
              </a:ext>
            </a:extLst>
          </p:cNvPr>
          <p:cNvSpPr txBox="1"/>
          <p:nvPr/>
        </p:nvSpPr>
        <p:spPr>
          <a:xfrm>
            <a:off x="2284173" y="2264697"/>
            <a:ext cx="312823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CHRISTMAS EVENT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4EABE971-7F7F-402B-A657-A9DE953266E0}"/>
              </a:ext>
            </a:extLst>
          </p:cNvPr>
          <p:cNvSpPr txBox="1">
            <a:spLocks/>
          </p:cNvSpPr>
          <p:nvPr/>
        </p:nvSpPr>
        <p:spPr>
          <a:xfrm>
            <a:off x="1996282" y="2565336"/>
            <a:ext cx="3704014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0" dirty="0">
                <a:latin typeface="Arial Narrow" panose="020B0606020202030204" pitchFamily="34" charset="0"/>
                <a:cs typeface="Arial" pitchFamily="34" charset="0"/>
              </a:rPr>
              <a:t>SALE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81DB01-990D-4343-B887-16D58A4FE208}"/>
              </a:ext>
            </a:extLst>
          </p:cNvPr>
          <p:cNvSpPr txBox="1"/>
          <p:nvPr/>
        </p:nvSpPr>
        <p:spPr>
          <a:xfrm>
            <a:off x="2284173" y="5399187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1CC42135-3706-48CB-B08C-8B1D013E5CE0}"/>
              </a:ext>
            </a:extLst>
          </p:cNvPr>
          <p:cNvSpPr txBox="1">
            <a:spLocks/>
          </p:cNvSpPr>
          <p:nvPr/>
        </p:nvSpPr>
        <p:spPr>
          <a:xfrm>
            <a:off x="7110919" y="675172"/>
            <a:ext cx="4423856" cy="24765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Presentation Designed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D48B224-0C53-4A94-9356-DBE05A1760CE}"/>
              </a:ext>
            </a:extLst>
          </p:cNvPr>
          <p:cNvSpPr txBox="1"/>
          <p:nvPr/>
        </p:nvSpPr>
        <p:spPr>
          <a:xfrm>
            <a:off x="8865824" y="5860852"/>
            <a:ext cx="1169197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CB0304C-D3EE-4A7F-96E3-B2AA6C12458F}"/>
              </a:ext>
            </a:extLst>
          </p:cNvPr>
          <p:cNvSpPr txBox="1"/>
          <p:nvPr/>
        </p:nvSpPr>
        <p:spPr>
          <a:xfrm>
            <a:off x="7796121" y="3316394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7D162E-6701-482C-996C-71BB5B48BC54}"/>
              </a:ext>
            </a:extLst>
          </p:cNvPr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9061340-EC8D-4A95-8A65-C307172AED07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C57B922-691F-46CC-943C-FC444679211F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64103342-A0E1-4788-91DB-33E7238EEBCF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D3F8734D-3E21-48E0-B130-289B34564118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B95F156-D137-4D55-A6EE-B89E040A7332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D4277111-CA98-4A47-A4E6-D8B91B7C2FDF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9B501E5-19E3-4B39-815B-BE1980E7CDBE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99ED32C4-53A1-483C-A030-64A607C863A1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FE49CCD-2C8F-44BC-9AAA-2D73362FFB37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79A4EB99-286D-4571-88F7-A096C3DF4EC9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6BD6860-D8D5-406F-A53D-C0CEB9605454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8E9C35-0030-4D79-8298-40CCD0C75B50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0C551F5-1406-440E-BDB5-E14E520D9A18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BDB2B63-04E5-47BF-9307-FBD741C95AF3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A86AB7D-3A2F-4A5F-B360-A0AC59118AB6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3C7CAF9-2F05-40CC-880C-70F4CD035290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4A41920-3D90-4B3F-AD11-EBE8F33B57E2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35BAFB5-5A8E-4A4A-A33E-A36D1618DB33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9C871FD-F764-41D7-B9D2-4DFFD1DDAD8B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AC61379-416C-4485-A1C7-62B223470F64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BFAFF73-6B9C-44A8-ADF2-9085E9EC874B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4DBF57A-E85A-4BE5-96CD-2E01289EE659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80682EB-96FA-440A-BD5C-ED18B5665135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ED6E910-25CD-49B5-A03B-13764E7F7A48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73055DF-B81D-423F-826F-430FEAF3EC48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9F6A36-780B-4C39-950D-A1B54C6F0D8F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21D9B84-C91B-4C00-B62F-B82BC2DBF19F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D21284D9-9E09-43B3-8D02-E81AA6204003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2190C3C-4301-4F82-81E4-7E7FE5E7F935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E1CB5A7-E0FE-4297-8D48-7062B27C0406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BE347B8-6D5E-49C5-B8E5-181A40863DF4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13FC808-1856-4591-A5E8-6A8FCDA1EBFE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41B46984-5C26-4D38-BF32-B4FBB8E969FD}"/>
              </a:ext>
            </a:extLst>
          </p:cNvPr>
          <p:cNvSpPr txBox="1"/>
          <p:nvPr/>
        </p:nvSpPr>
        <p:spPr>
          <a:xfrm>
            <a:off x="7908587" y="5860852"/>
            <a:ext cx="859032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C1DB021-7999-44EA-B89F-33A76E95586D}"/>
              </a:ext>
            </a:extLst>
          </p:cNvPr>
          <p:cNvSpPr txBox="1"/>
          <p:nvPr/>
        </p:nvSpPr>
        <p:spPr>
          <a:xfrm>
            <a:off x="10133225" y="5860852"/>
            <a:ext cx="126271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55296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AF3F8B2C-CE6B-45E9-91EF-CEDBAF0D2220}"/>
              </a:ext>
            </a:extLst>
          </p:cNvPr>
          <p:cNvSpPr/>
          <p:nvPr/>
        </p:nvSpPr>
        <p:spPr>
          <a:xfrm>
            <a:off x="-44481" y="0"/>
            <a:ext cx="254202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209716" y="731906"/>
            <a:ext cx="898228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Agenda</a:t>
            </a:r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B2011A-0503-4A51-8166-033797310CCA}"/>
              </a:ext>
            </a:extLst>
          </p:cNvPr>
          <p:cNvGrpSpPr/>
          <p:nvPr/>
        </p:nvGrpSpPr>
        <p:grpSpPr>
          <a:xfrm>
            <a:off x="4063410" y="1991403"/>
            <a:ext cx="5954903" cy="977932"/>
            <a:chOff x="3585741" y="1818824"/>
            <a:chExt cx="5264457" cy="977932"/>
          </a:xfrm>
        </p:grpSpPr>
        <p:sp>
          <p:nvSpPr>
            <p:cNvPr id="8" name="TextBox 7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EF14D56-70BF-49C4-BA15-2D88D9F744E1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01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0DC7F41-34D3-455C-9F3C-FE6F0513210C}"/>
              </a:ext>
            </a:extLst>
          </p:cNvPr>
          <p:cNvGrpSpPr/>
          <p:nvPr/>
        </p:nvGrpSpPr>
        <p:grpSpPr>
          <a:xfrm>
            <a:off x="421153" y="-13647"/>
            <a:ext cx="1462237" cy="5381904"/>
            <a:chOff x="659867" y="-1134733"/>
            <a:chExt cx="1365421" cy="5025563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DC8464B-E3FA-448E-95DB-B759A96B1864}"/>
                </a:ext>
              </a:extLst>
            </p:cNvPr>
            <p:cNvSpPr/>
            <p:nvPr/>
          </p:nvSpPr>
          <p:spPr>
            <a:xfrm>
              <a:off x="659867" y="799274"/>
              <a:ext cx="1365421" cy="244553"/>
            </a:xfrm>
            <a:custGeom>
              <a:avLst/>
              <a:gdLst>
                <a:gd name="connsiteX0" fmla="*/ 1276826 w 1276350"/>
                <a:gd name="connsiteY0" fmla="*/ 229076 h 228600"/>
                <a:gd name="connsiteX1" fmla="*/ 7144 w 1276350"/>
                <a:gd name="connsiteY1" fmla="*/ 229076 h 228600"/>
                <a:gd name="connsiteX2" fmla="*/ 7144 w 1276350"/>
                <a:gd name="connsiteY2" fmla="*/ 7144 h 228600"/>
                <a:gd name="connsiteX3" fmla="*/ 1276826 w 1276350"/>
                <a:gd name="connsiteY3" fmla="*/ 7144 h 228600"/>
                <a:gd name="connsiteX4" fmla="*/ 1276826 w 1276350"/>
                <a:gd name="connsiteY4" fmla="*/ 229076 h 228600"/>
                <a:gd name="connsiteX5" fmla="*/ 26194 w 1276350"/>
                <a:gd name="connsiteY5" fmla="*/ 210026 h 228600"/>
                <a:gd name="connsiteX6" fmla="*/ 1257776 w 1276350"/>
                <a:gd name="connsiteY6" fmla="*/ 210026 h 228600"/>
                <a:gd name="connsiteX7" fmla="*/ 1257776 w 1276350"/>
                <a:gd name="connsiteY7" fmla="*/ 26194 h 228600"/>
                <a:gd name="connsiteX8" fmla="*/ 26194 w 1276350"/>
                <a:gd name="connsiteY8" fmla="*/ 26194 h 228600"/>
                <a:gd name="connsiteX9" fmla="*/ 26194 w 1276350"/>
                <a:gd name="connsiteY9" fmla="*/ 21002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6350" h="228600">
                  <a:moveTo>
                    <a:pt x="1276826" y="229076"/>
                  </a:moveTo>
                  <a:lnTo>
                    <a:pt x="7144" y="229076"/>
                  </a:lnTo>
                  <a:lnTo>
                    <a:pt x="7144" y="7144"/>
                  </a:lnTo>
                  <a:lnTo>
                    <a:pt x="1276826" y="7144"/>
                  </a:lnTo>
                  <a:lnTo>
                    <a:pt x="1276826" y="229076"/>
                  </a:lnTo>
                  <a:close/>
                  <a:moveTo>
                    <a:pt x="26194" y="210026"/>
                  </a:moveTo>
                  <a:lnTo>
                    <a:pt x="1257776" y="210026"/>
                  </a:lnTo>
                  <a:lnTo>
                    <a:pt x="1257776" y="26194"/>
                  </a:lnTo>
                  <a:lnTo>
                    <a:pt x="26194" y="26194"/>
                  </a:lnTo>
                  <a:lnTo>
                    <a:pt x="26194" y="21002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A57FB54-03F9-475F-BA33-5F5C9A49F4E3}"/>
                </a:ext>
              </a:extLst>
            </p:cNvPr>
            <p:cNvSpPr/>
            <p:nvPr/>
          </p:nvSpPr>
          <p:spPr>
            <a:xfrm>
              <a:off x="727120" y="1017333"/>
              <a:ext cx="1232955" cy="2873497"/>
            </a:xfrm>
            <a:custGeom>
              <a:avLst/>
              <a:gdLst>
                <a:gd name="connsiteX0" fmla="*/ 582454 w 1152525"/>
                <a:gd name="connsiteY0" fmla="*/ 2686526 h 2686050"/>
                <a:gd name="connsiteX1" fmla="*/ 582454 w 1152525"/>
                <a:gd name="connsiteY1" fmla="*/ 2686526 h 2686050"/>
                <a:gd name="connsiteX2" fmla="*/ 572929 w 1152525"/>
                <a:gd name="connsiteY2" fmla="*/ 2677001 h 2686050"/>
                <a:gd name="connsiteX3" fmla="*/ 572929 w 1152525"/>
                <a:gd name="connsiteY3" fmla="*/ 994886 h 2686050"/>
                <a:gd name="connsiteX4" fmla="*/ 411004 w 1152525"/>
                <a:gd name="connsiteY4" fmla="*/ 857726 h 2686050"/>
                <a:gd name="connsiteX5" fmla="*/ 7144 w 1152525"/>
                <a:gd name="connsiteY5" fmla="*/ 857726 h 2686050"/>
                <a:gd name="connsiteX6" fmla="*/ 7144 w 1152525"/>
                <a:gd name="connsiteY6" fmla="*/ 7144 h 2686050"/>
                <a:gd name="connsiteX7" fmla="*/ 1150144 w 1152525"/>
                <a:gd name="connsiteY7" fmla="*/ 7144 h 2686050"/>
                <a:gd name="connsiteX8" fmla="*/ 1150144 w 1152525"/>
                <a:gd name="connsiteY8" fmla="*/ 857726 h 2686050"/>
                <a:gd name="connsiteX9" fmla="*/ 740569 w 1152525"/>
                <a:gd name="connsiteY9" fmla="*/ 857726 h 2686050"/>
                <a:gd name="connsiteX10" fmla="*/ 731044 w 1152525"/>
                <a:gd name="connsiteY10" fmla="*/ 848201 h 2686050"/>
                <a:gd name="connsiteX11" fmla="*/ 740569 w 1152525"/>
                <a:gd name="connsiteY11" fmla="*/ 838676 h 2686050"/>
                <a:gd name="connsiteX12" fmla="*/ 1131094 w 1152525"/>
                <a:gd name="connsiteY12" fmla="*/ 838676 h 2686050"/>
                <a:gd name="connsiteX13" fmla="*/ 1131094 w 1152525"/>
                <a:gd name="connsiteY13" fmla="*/ 26194 h 2686050"/>
                <a:gd name="connsiteX14" fmla="*/ 27146 w 1152525"/>
                <a:gd name="connsiteY14" fmla="*/ 26194 h 2686050"/>
                <a:gd name="connsiteX15" fmla="*/ 27146 w 1152525"/>
                <a:gd name="connsiteY15" fmla="*/ 838676 h 2686050"/>
                <a:gd name="connsiteX16" fmla="*/ 411004 w 1152525"/>
                <a:gd name="connsiteY16" fmla="*/ 838676 h 2686050"/>
                <a:gd name="connsiteX17" fmla="*/ 591979 w 1152525"/>
                <a:gd name="connsiteY17" fmla="*/ 993934 h 2686050"/>
                <a:gd name="connsiteX18" fmla="*/ 591979 w 1152525"/>
                <a:gd name="connsiteY18" fmla="*/ 2677001 h 2686050"/>
                <a:gd name="connsiteX19" fmla="*/ 582454 w 1152525"/>
                <a:gd name="connsiteY19" fmla="*/ 2686526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52525" h="2686050">
                  <a:moveTo>
                    <a:pt x="582454" y="2686526"/>
                  </a:moveTo>
                  <a:cubicBezTo>
                    <a:pt x="582454" y="2686526"/>
                    <a:pt x="582454" y="2686526"/>
                    <a:pt x="582454" y="2686526"/>
                  </a:cubicBezTo>
                  <a:cubicBezTo>
                    <a:pt x="576739" y="2686526"/>
                    <a:pt x="572929" y="2681764"/>
                    <a:pt x="572929" y="2677001"/>
                  </a:cubicBezTo>
                  <a:cubicBezTo>
                    <a:pt x="572929" y="2660809"/>
                    <a:pt x="576739" y="1094899"/>
                    <a:pt x="572929" y="994886"/>
                  </a:cubicBezTo>
                  <a:cubicBezTo>
                    <a:pt x="567214" y="853916"/>
                    <a:pt x="417671" y="857726"/>
                    <a:pt x="411004" y="857726"/>
                  </a:cubicBezTo>
                  <a:lnTo>
                    <a:pt x="7144" y="857726"/>
                  </a:lnTo>
                  <a:lnTo>
                    <a:pt x="7144" y="7144"/>
                  </a:lnTo>
                  <a:lnTo>
                    <a:pt x="1150144" y="7144"/>
                  </a:lnTo>
                  <a:lnTo>
                    <a:pt x="1150144" y="857726"/>
                  </a:lnTo>
                  <a:lnTo>
                    <a:pt x="740569" y="857726"/>
                  </a:lnTo>
                  <a:cubicBezTo>
                    <a:pt x="734854" y="857726"/>
                    <a:pt x="731044" y="853916"/>
                    <a:pt x="731044" y="848201"/>
                  </a:cubicBezTo>
                  <a:cubicBezTo>
                    <a:pt x="731044" y="842486"/>
                    <a:pt x="734854" y="838676"/>
                    <a:pt x="740569" y="838676"/>
                  </a:cubicBezTo>
                  <a:lnTo>
                    <a:pt x="1131094" y="838676"/>
                  </a:lnTo>
                  <a:lnTo>
                    <a:pt x="1131094" y="26194"/>
                  </a:lnTo>
                  <a:lnTo>
                    <a:pt x="27146" y="26194"/>
                  </a:lnTo>
                  <a:lnTo>
                    <a:pt x="27146" y="838676"/>
                  </a:lnTo>
                  <a:lnTo>
                    <a:pt x="411004" y="838676"/>
                  </a:lnTo>
                  <a:cubicBezTo>
                    <a:pt x="411956" y="838676"/>
                    <a:pt x="585311" y="833914"/>
                    <a:pt x="591979" y="993934"/>
                  </a:cubicBezTo>
                  <a:cubicBezTo>
                    <a:pt x="595789" y="1094899"/>
                    <a:pt x="591979" y="2661761"/>
                    <a:pt x="591979" y="2677001"/>
                  </a:cubicBezTo>
                  <a:cubicBezTo>
                    <a:pt x="591979" y="2681764"/>
                    <a:pt x="588169" y="2686526"/>
                    <a:pt x="582454" y="268652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31A3EEC-85FC-4A9A-B997-358AE462FEFD}"/>
                </a:ext>
              </a:extLst>
            </p:cNvPr>
            <p:cNvSpPr/>
            <p:nvPr/>
          </p:nvSpPr>
          <p:spPr>
            <a:xfrm>
              <a:off x="795918" y="399878"/>
              <a:ext cx="591003" cy="427968"/>
            </a:xfrm>
            <a:custGeom>
              <a:avLst/>
              <a:gdLst>
                <a:gd name="connsiteX0" fmla="*/ 445753 w 552450"/>
                <a:gd name="connsiteY0" fmla="*/ 395726 h 400050"/>
                <a:gd name="connsiteX1" fmla="*/ 211438 w 552450"/>
                <a:gd name="connsiteY1" fmla="*/ 320478 h 400050"/>
                <a:gd name="connsiteX2" fmla="*/ 16176 w 552450"/>
                <a:gd name="connsiteY2" fmla="*/ 49016 h 400050"/>
                <a:gd name="connsiteX3" fmla="*/ 348598 w 552450"/>
                <a:gd name="connsiteY3" fmla="*/ 82353 h 400050"/>
                <a:gd name="connsiteX4" fmla="*/ 513381 w 552450"/>
                <a:gd name="connsiteY4" fmla="*/ 221418 h 400050"/>
                <a:gd name="connsiteX5" fmla="*/ 543861 w 552450"/>
                <a:gd name="connsiteY5" fmla="*/ 353816 h 400050"/>
                <a:gd name="connsiteX6" fmla="*/ 543861 w 552450"/>
                <a:gd name="connsiteY6" fmla="*/ 353816 h 400050"/>
                <a:gd name="connsiteX7" fmla="*/ 445753 w 552450"/>
                <a:gd name="connsiteY7" fmla="*/ 395726 h 400050"/>
                <a:gd name="connsiteX8" fmla="*/ 114283 w 552450"/>
                <a:gd name="connsiteY8" fmla="*/ 26156 h 400050"/>
                <a:gd name="connsiteX9" fmla="*/ 33321 w 552450"/>
                <a:gd name="connsiteY9" fmla="*/ 58541 h 400050"/>
                <a:gd name="connsiteX10" fmla="*/ 220963 w 552450"/>
                <a:gd name="connsiteY10" fmla="*/ 304286 h 400050"/>
                <a:gd name="connsiteX11" fmla="*/ 527668 w 552450"/>
                <a:gd name="connsiteY11" fmla="*/ 344291 h 400050"/>
                <a:gd name="connsiteX12" fmla="*/ 527668 w 552450"/>
                <a:gd name="connsiteY12" fmla="*/ 344291 h 400050"/>
                <a:gd name="connsiteX13" fmla="*/ 499093 w 552450"/>
                <a:gd name="connsiteY13" fmla="*/ 232848 h 400050"/>
                <a:gd name="connsiteX14" fmla="*/ 340026 w 552450"/>
                <a:gd name="connsiteY14" fmla="*/ 98546 h 400050"/>
                <a:gd name="connsiteX15" fmla="*/ 114283 w 552450"/>
                <a:gd name="connsiteY15" fmla="*/ 261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2450" h="400050">
                  <a:moveTo>
                    <a:pt x="445753" y="395726"/>
                  </a:moveTo>
                  <a:cubicBezTo>
                    <a:pt x="381936" y="395726"/>
                    <a:pt x="297163" y="370008"/>
                    <a:pt x="211438" y="320478"/>
                  </a:cubicBezTo>
                  <a:cubicBezTo>
                    <a:pt x="63801" y="234753"/>
                    <a:pt x="-21924" y="115691"/>
                    <a:pt x="16176" y="49016"/>
                  </a:cubicBezTo>
                  <a:cubicBezTo>
                    <a:pt x="54276" y="-17659"/>
                    <a:pt x="200961" y="-3372"/>
                    <a:pt x="348598" y="82353"/>
                  </a:cubicBezTo>
                  <a:cubicBezTo>
                    <a:pt x="418131" y="122358"/>
                    <a:pt x="476233" y="171888"/>
                    <a:pt x="513381" y="221418"/>
                  </a:cubicBezTo>
                  <a:cubicBezTo>
                    <a:pt x="552433" y="273806"/>
                    <a:pt x="562911" y="320478"/>
                    <a:pt x="543861" y="353816"/>
                  </a:cubicBezTo>
                  <a:lnTo>
                    <a:pt x="543861" y="353816"/>
                  </a:lnTo>
                  <a:cubicBezTo>
                    <a:pt x="528621" y="381438"/>
                    <a:pt x="492426" y="395726"/>
                    <a:pt x="445753" y="395726"/>
                  </a:cubicBezTo>
                  <a:close/>
                  <a:moveTo>
                    <a:pt x="114283" y="26156"/>
                  </a:moveTo>
                  <a:cubicBezTo>
                    <a:pt x="75231" y="26156"/>
                    <a:pt x="46656" y="36633"/>
                    <a:pt x="33321" y="58541"/>
                  </a:cubicBezTo>
                  <a:cubicBezTo>
                    <a:pt x="936" y="113786"/>
                    <a:pt x="87613" y="226181"/>
                    <a:pt x="220963" y="304286"/>
                  </a:cubicBezTo>
                  <a:cubicBezTo>
                    <a:pt x="355266" y="381438"/>
                    <a:pt x="495283" y="400488"/>
                    <a:pt x="527668" y="344291"/>
                  </a:cubicBezTo>
                  <a:lnTo>
                    <a:pt x="527668" y="344291"/>
                  </a:lnTo>
                  <a:cubicBezTo>
                    <a:pt x="542908" y="318573"/>
                    <a:pt x="532431" y="277616"/>
                    <a:pt x="499093" y="232848"/>
                  </a:cubicBezTo>
                  <a:cubicBezTo>
                    <a:pt x="463851" y="185223"/>
                    <a:pt x="406701" y="137598"/>
                    <a:pt x="340026" y="98546"/>
                  </a:cubicBezTo>
                  <a:cubicBezTo>
                    <a:pt x="258111" y="51873"/>
                    <a:pt x="174291" y="26156"/>
                    <a:pt x="114283" y="26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D4508E7-A1AD-4644-B500-31FC90DFA187}"/>
                </a:ext>
              </a:extLst>
            </p:cNvPr>
            <p:cNvSpPr/>
            <p:nvPr/>
          </p:nvSpPr>
          <p:spPr>
            <a:xfrm>
              <a:off x="1363977" y="-1134733"/>
              <a:ext cx="580813" cy="1956424"/>
            </a:xfrm>
            <a:custGeom>
              <a:avLst/>
              <a:gdLst>
                <a:gd name="connsiteX0" fmla="*/ 112871 w 542925"/>
                <a:gd name="connsiteY0" fmla="*/ 1828324 h 1828800"/>
                <a:gd name="connsiteX1" fmla="*/ 14764 w 542925"/>
                <a:gd name="connsiteY1" fmla="*/ 1786414 h 1828800"/>
                <a:gd name="connsiteX2" fmla="*/ 7144 w 542925"/>
                <a:gd name="connsiteY2" fmla="*/ 1768316 h 1828800"/>
                <a:gd name="connsiteX3" fmla="*/ 25241 w 542925"/>
                <a:gd name="connsiteY3" fmla="*/ 1763554 h 1828800"/>
                <a:gd name="connsiteX4" fmla="*/ 30004 w 542925"/>
                <a:gd name="connsiteY4" fmla="*/ 1776889 h 1828800"/>
                <a:gd name="connsiteX5" fmla="*/ 336709 w 542925"/>
                <a:gd name="connsiteY5" fmla="*/ 1736884 h 1828800"/>
                <a:gd name="connsiteX6" fmla="*/ 514826 w 542925"/>
                <a:gd name="connsiteY6" fmla="*/ 1443514 h 1828800"/>
                <a:gd name="connsiteX7" fmla="*/ 160496 w 542925"/>
                <a:gd name="connsiteY7" fmla="*/ 1502569 h 1828800"/>
                <a:gd name="connsiteX8" fmla="*/ 35719 w 542925"/>
                <a:gd name="connsiteY8" fmla="*/ 1636871 h 1828800"/>
                <a:gd name="connsiteX9" fmla="*/ 23336 w 542925"/>
                <a:gd name="connsiteY9" fmla="*/ 1644491 h 1828800"/>
                <a:gd name="connsiteX10" fmla="*/ 10001 w 542925"/>
                <a:gd name="connsiteY10" fmla="*/ 1636871 h 1828800"/>
                <a:gd name="connsiteX11" fmla="*/ 10001 w 542925"/>
                <a:gd name="connsiteY11" fmla="*/ 7144 h 1828800"/>
                <a:gd name="connsiteX12" fmla="*/ 29051 w 542925"/>
                <a:gd name="connsiteY12" fmla="*/ 7144 h 1828800"/>
                <a:gd name="connsiteX13" fmla="*/ 29051 w 542925"/>
                <a:gd name="connsiteY13" fmla="*/ 1607344 h 1828800"/>
                <a:gd name="connsiteX14" fmla="*/ 150971 w 542925"/>
                <a:gd name="connsiteY14" fmla="*/ 1487329 h 1828800"/>
                <a:gd name="connsiteX15" fmla="*/ 531019 w 542925"/>
                <a:gd name="connsiteY15" fmla="*/ 1434941 h 1828800"/>
                <a:gd name="connsiteX16" fmla="*/ 345281 w 542925"/>
                <a:gd name="connsiteY16" fmla="*/ 1754029 h 1828800"/>
                <a:gd name="connsiteX17" fmla="*/ 112871 w 542925"/>
                <a:gd name="connsiteY17" fmla="*/ 1828324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925" h="1828800">
                  <a:moveTo>
                    <a:pt x="112871" y="1828324"/>
                  </a:moveTo>
                  <a:cubicBezTo>
                    <a:pt x="66199" y="1828324"/>
                    <a:pt x="30956" y="1814989"/>
                    <a:pt x="14764" y="1786414"/>
                  </a:cubicBezTo>
                  <a:cubicBezTo>
                    <a:pt x="11906" y="1780699"/>
                    <a:pt x="9049" y="1774984"/>
                    <a:pt x="7144" y="1768316"/>
                  </a:cubicBezTo>
                  <a:lnTo>
                    <a:pt x="25241" y="1763554"/>
                  </a:lnTo>
                  <a:cubicBezTo>
                    <a:pt x="26194" y="1768316"/>
                    <a:pt x="28099" y="1773079"/>
                    <a:pt x="30004" y="1776889"/>
                  </a:cubicBezTo>
                  <a:cubicBezTo>
                    <a:pt x="62389" y="1832134"/>
                    <a:pt x="202406" y="1814036"/>
                    <a:pt x="336709" y="1736884"/>
                  </a:cubicBezTo>
                  <a:cubicBezTo>
                    <a:pt x="471011" y="1659731"/>
                    <a:pt x="547211" y="1499711"/>
                    <a:pt x="514826" y="1443514"/>
                  </a:cubicBezTo>
                  <a:cubicBezTo>
                    <a:pt x="482441" y="1388269"/>
                    <a:pt x="294799" y="1425416"/>
                    <a:pt x="160496" y="1502569"/>
                  </a:cubicBezTo>
                  <a:cubicBezTo>
                    <a:pt x="112871" y="1530191"/>
                    <a:pt x="63341" y="1584484"/>
                    <a:pt x="35719" y="1636871"/>
                  </a:cubicBezTo>
                  <a:lnTo>
                    <a:pt x="23336" y="1644491"/>
                  </a:lnTo>
                  <a:cubicBezTo>
                    <a:pt x="17621" y="1648301"/>
                    <a:pt x="10001" y="1643539"/>
                    <a:pt x="10001" y="1636871"/>
                  </a:cubicBezTo>
                  <a:lnTo>
                    <a:pt x="10001" y="7144"/>
                  </a:lnTo>
                  <a:lnTo>
                    <a:pt x="29051" y="7144"/>
                  </a:lnTo>
                  <a:lnTo>
                    <a:pt x="29051" y="1607344"/>
                  </a:lnTo>
                  <a:cubicBezTo>
                    <a:pt x="54769" y="1556861"/>
                    <a:pt x="109061" y="1511141"/>
                    <a:pt x="150971" y="1487329"/>
                  </a:cubicBezTo>
                  <a:cubicBezTo>
                    <a:pt x="298609" y="1401604"/>
                    <a:pt x="492919" y="1368266"/>
                    <a:pt x="531019" y="1434941"/>
                  </a:cubicBezTo>
                  <a:cubicBezTo>
                    <a:pt x="569119" y="1501616"/>
                    <a:pt x="493871" y="1668304"/>
                    <a:pt x="345281" y="1754029"/>
                  </a:cubicBezTo>
                  <a:cubicBezTo>
                    <a:pt x="262414" y="1802606"/>
                    <a:pt x="176689" y="1828324"/>
                    <a:pt x="112871" y="182832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B5843CE-E328-4855-A249-1E04ACF0BE38}"/>
              </a:ext>
            </a:extLst>
          </p:cNvPr>
          <p:cNvGrpSpPr/>
          <p:nvPr/>
        </p:nvGrpSpPr>
        <p:grpSpPr>
          <a:xfrm>
            <a:off x="359097" y="4480678"/>
            <a:ext cx="1571420" cy="1866136"/>
            <a:chOff x="3790950" y="1741170"/>
            <a:chExt cx="2447925" cy="2907029"/>
          </a:xfrm>
        </p:grpSpPr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458AC18B-F845-4301-ABBD-63D57638A367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8647FFA-B126-4CF3-A6FC-DB3D1F030D19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6CFAE60-802A-4985-9DB6-031D7A99523C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3B5C1E6-1A43-40BC-821F-F88AF7F80BE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4513566-C936-4947-9FF1-15991CA38B2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A7C562E-0D8F-4B31-844A-4CC75F933FFF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B1AD97B-6C18-428B-AE0D-E205CAD5948C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B8C3BD7-6A60-4223-A8A5-3B136EB39353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8DB1284-0859-4E23-A64F-98C9F6A155A3}"/>
              </a:ext>
            </a:extLst>
          </p:cNvPr>
          <p:cNvGrpSpPr/>
          <p:nvPr/>
        </p:nvGrpSpPr>
        <p:grpSpPr>
          <a:xfrm>
            <a:off x="4065682" y="3085502"/>
            <a:ext cx="5954903" cy="977932"/>
            <a:chOff x="3585741" y="1818824"/>
            <a:chExt cx="5264457" cy="97793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19E0AA6-A8F1-4A8F-A06B-DBD90F3D91FF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DB947617-51FC-4A9B-8E41-0B7AE7AC9690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23E3A434-64BB-4E0B-9BDB-97E8A43C6863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76F4483B-81B0-42A7-9C36-AF31B2BD0B55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02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79AB6-A3BC-47AA-8014-A6BCA39F0419}"/>
              </a:ext>
            </a:extLst>
          </p:cNvPr>
          <p:cNvGrpSpPr/>
          <p:nvPr/>
        </p:nvGrpSpPr>
        <p:grpSpPr>
          <a:xfrm>
            <a:off x="4067954" y="4179601"/>
            <a:ext cx="5954903" cy="977932"/>
            <a:chOff x="3585741" y="1818824"/>
            <a:chExt cx="5264457" cy="97793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EAEE20B-18A4-42A2-829D-9A16D857FB0C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6258321-17B5-479E-A8F0-4166490757DA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7637E846-2956-48C2-957C-891D53B20816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DD2F0930-E1C1-4C66-AB47-0D513DA908D3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03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3B601BB-CD5C-44B8-8286-0A54B64077A5}"/>
              </a:ext>
            </a:extLst>
          </p:cNvPr>
          <p:cNvGrpSpPr/>
          <p:nvPr/>
        </p:nvGrpSpPr>
        <p:grpSpPr>
          <a:xfrm>
            <a:off x="4070226" y="5273700"/>
            <a:ext cx="5954903" cy="977932"/>
            <a:chOff x="3585741" y="1818824"/>
            <a:chExt cx="5264457" cy="97793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717FB69-C472-4A26-B188-8A22E1AD7E19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8C2294DA-3CF7-41D3-A524-E84336844FAB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54D6D514-D110-418D-9B0C-02822180C7CE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4E48F8C7-F505-47ED-9482-CC7528001FEA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04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211651F-CECC-49FE-A54F-F8055E7C801C}"/>
              </a:ext>
            </a:extLst>
          </p:cNvPr>
          <p:cNvSpPr/>
          <p:nvPr/>
        </p:nvSpPr>
        <p:spPr>
          <a:xfrm>
            <a:off x="11344639" y="0"/>
            <a:ext cx="861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629B159-41D2-4EF5-AF3E-BD77D4360C3D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4F0D7CA1-09AA-4A18-870D-5A7BD6D2E3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82" y="531624"/>
            <a:ext cx="3775293" cy="1656184"/>
          </a:xfrm>
        </p:spPr>
        <p:txBody>
          <a:bodyPr/>
          <a:lstStyle/>
          <a:p>
            <a:r>
              <a:rPr lang="en-US" altLang="ko-KR" dirty="0"/>
              <a:t>Portfolio Presentation</a:t>
            </a:r>
            <a:endParaRPr lang="ko-KR" altLang="en-US" dirty="0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3CD79734-E003-4A7A-A2E3-68DFDD0AC966}"/>
              </a:ext>
            </a:extLst>
          </p:cNvPr>
          <p:cNvSpPr/>
          <p:nvPr/>
        </p:nvSpPr>
        <p:spPr>
          <a:xfrm>
            <a:off x="3476625" y="2033899"/>
            <a:ext cx="4482852" cy="4069926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Oval 22">
            <a:extLst>
              <a:ext uri="{FF2B5EF4-FFF2-40B4-BE49-F238E27FC236}">
                <a16:creationId xmlns:a16="http://schemas.microsoft.com/office/drawing/2014/main" id="{F81161BA-84D9-4B19-B6FB-95CE678B2933}"/>
              </a:ext>
            </a:extLst>
          </p:cNvPr>
          <p:cNvSpPr/>
          <p:nvPr/>
        </p:nvSpPr>
        <p:spPr>
          <a:xfrm>
            <a:off x="4136890" y="3699468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23">
            <a:extLst>
              <a:ext uri="{FF2B5EF4-FFF2-40B4-BE49-F238E27FC236}">
                <a16:creationId xmlns:a16="http://schemas.microsoft.com/office/drawing/2014/main" id="{06F649D3-4DFE-4509-A365-0464DFA61508}"/>
              </a:ext>
            </a:extLst>
          </p:cNvPr>
          <p:cNvSpPr/>
          <p:nvPr/>
        </p:nvSpPr>
        <p:spPr>
          <a:xfrm>
            <a:off x="4136890" y="5045554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DD2A2AA3-7A11-47A9-B849-EB6781A6A06A}"/>
              </a:ext>
            </a:extLst>
          </p:cNvPr>
          <p:cNvSpPr txBox="1">
            <a:spLocks/>
          </p:cNvSpPr>
          <p:nvPr/>
        </p:nvSpPr>
        <p:spPr>
          <a:xfrm>
            <a:off x="640592" y="4918101"/>
            <a:ext cx="2354776" cy="15533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Portfolio Presentation </a:t>
            </a:r>
            <a:r>
              <a:rPr lang="en-US" altLang="ko-KR" sz="24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Designed</a:t>
            </a:r>
          </a:p>
        </p:txBody>
      </p:sp>
      <p:grpSp>
        <p:nvGrpSpPr>
          <p:cNvPr id="33" name="Group 12">
            <a:extLst>
              <a:ext uri="{FF2B5EF4-FFF2-40B4-BE49-F238E27FC236}">
                <a16:creationId xmlns:a16="http://schemas.microsoft.com/office/drawing/2014/main" id="{CE7481AD-C2A0-4DFD-845F-42E3ED66B6E8}"/>
              </a:ext>
            </a:extLst>
          </p:cNvPr>
          <p:cNvGrpSpPr/>
          <p:nvPr/>
        </p:nvGrpSpPr>
        <p:grpSpPr>
          <a:xfrm>
            <a:off x="5016864" y="3599646"/>
            <a:ext cx="2403111" cy="923330"/>
            <a:chOff x="2551705" y="4283314"/>
            <a:chExt cx="2357003" cy="92333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6C928EE-9551-4075-B642-57031443414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AF170CF-97BD-4AB9-9724-B4F58F7AC20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6" name="Group 15">
            <a:extLst>
              <a:ext uri="{FF2B5EF4-FFF2-40B4-BE49-F238E27FC236}">
                <a16:creationId xmlns:a16="http://schemas.microsoft.com/office/drawing/2014/main" id="{E97F7EB0-6B2B-4057-9303-0A91007C8C74}"/>
              </a:ext>
            </a:extLst>
          </p:cNvPr>
          <p:cNvGrpSpPr/>
          <p:nvPr/>
        </p:nvGrpSpPr>
        <p:grpSpPr>
          <a:xfrm>
            <a:off x="5016864" y="4945732"/>
            <a:ext cx="2403111" cy="923330"/>
            <a:chOff x="2551705" y="4283314"/>
            <a:chExt cx="2357003" cy="92333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8754A16-C514-461D-B9A9-988E8715445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5898FBF-98DE-4BDF-8D16-12D483D242EB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" name="Oval 21">
            <a:extLst>
              <a:ext uri="{FF2B5EF4-FFF2-40B4-BE49-F238E27FC236}">
                <a16:creationId xmlns:a16="http://schemas.microsoft.com/office/drawing/2014/main" id="{048E2EF3-51CB-4A1D-A3CF-5EA9962BC7BC}"/>
              </a:ext>
            </a:extLst>
          </p:cNvPr>
          <p:cNvSpPr/>
          <p:nvPr/>
        </p:nvSpPr>
        <p:spPr>
          <a:xfrm>
            <a:off x="4136890" y="2317460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Group 9">
            <a:extLst>
              <a:ext uri="{FF2B5EF4-FFF2-40B4-BE49-F238E27FC236}">
                <a16:creationId xmlns:a16="http://schemas.microsoft.com/office/drawing/2014/main" id="{01409482-D31D-472A-B2C6-8CCA7A58BEB1}"/>
              </a:ext>
            </a:extLst>
          </p:cNvPr>
          <p:cNvGrpSpPr/>
          <p:nvPr/>
        </p:nvGrpSpPr>
        <p:grpSpPr>
          <a:xfrm>
            <a:off x="5016864" y="2217638"/>
            <a:ext cx="2419444" cy="923330"/>
            <a:chOff x="2551705" y="4283314"/>
            <a:chExt cx="2373022" cy="92333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793D9F8-8B5D-4EDF-9020-00544251C02B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3B07BD9-A982-45B0-971D-DD962181CE16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43" name="Rectangle 36">
            <a:extLst>
              <a:ext uri="{FF2B5EF4-FFF2-40B4-BE49-F238E27FC236}">
                <a16:creationId xmlns:a16="http://schemas.microsoft.com/office/drawing/2014/main" id="{540FA258-B6B7-487D-8151-CEEB488E1861}"/>
              </a:ext>
            </a:extLst>
          </p:cNvPr>
          <p:cNvSpPr/>
          <p:nvPr/>
        </p:nvSpPr>
        <p:spPr>
          <a:xfrm>
            <a:off x="4306648" y="250448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:a16="http://schemas.microsoft.com/office/drawing/2014/main" id="{FB0E7FA3-16D8-43A8-8A67-BFF199D08909}"/>
              </a:ext>
            </a:extLst>
          </p:cNvPr>
          <p:cNvSpPr/>
          <p:nvPr/>
        </p:nvSpPr>
        <p:spPr>
          <a:xfrm>
            <a:off x="4286212" y="526458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>
            <a:extLst>
              <a:ext uri="{FF2B5EF4-FFF2-40B4-BE49-F238E27FC236}">
                <a16:creationId xmlns:a16="http://schemas.microsoft.com/office/drawing/2014/main" id="{71B5555A-7830-4360-B7D5-90AA0C38CDB4}"/>
              </a:ext>
            </a:extLst>
          </p:cNvPr>
          <p:cNvSpPr/>
          <p:nvPr/>
        </p:nvSpPr>
        <p:spPr>
          <a:xfrm>
            <a:off x="4290518" y="391580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3" name="Graphic 103">
            <a:extLst>
              <a:ext uri="{FF2B5EF4-FFF2-40B4-BE49-F238E27FC236}">
                <a16:creationId xmlns:a16="http://schemas.microsoft.com/office/drawing/2014/main" id="{7F0AFE1F-E6CC-4FA4-9E68-5ED96B5A8674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676E51-D8E3-44FE-BD3E-862BADD9EDD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D7BBFD4-5B8D-4954-9C3B-052BEA1D5E5E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D7D039A-611E-43FC-877F-B0F90B4A055A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A60395C-32EF-4C52-8960-A58C38F8206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43160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06741C6E-8C90-4870-BEE1-DD3205E4E73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C4E18D4D-3B81-4BDB-A754-DD60E69BD10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$75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A5AEBDC9-DC4E-44FD-9507-FE4C81C056B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$40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35850A23-23EE-4F5B-B76E-8CA1DE440E3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676863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$36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771950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id="{26E42209-8F48-49D9-8E01-93968B81300E}"/>
              </a:ext>
            </a:extLst>
          </p:cNvPr>
          <p:cNvGrpSpPr/>
          <p:nvPr/>
        </p:nvGrpSpPr>
        <p:grpSpPr>
          <a:xfrm>
            <a:off x="9180007" y="935304"/>
            <a:ext cx="2172513" cy="4214791"/>
            <a:chOff x="1275016" y="1659898"/>
            <a:chExt cx="2555300" cy="4957417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ABB90A5-1FD4-40ED-80CA-A5AC6B6E220A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2" name="Graphic 31">
                <a:extLst>
                  <a:ext uri="{FF2B5EF4-FFF2-40B4-BE49-F238E27FC236}">
                    <a16:creationId xmlns:a16="http://schemas.microsoft.com/office/drawing/2014/main" id="{AE8ED5DD-569D-47CC-B21B-97BA9AE481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3" name="Graphic 32">
                <a:extLst>
                  <a:ext uri="{FF2B5EF4-FFF2-40B4-BE49-F238E27FC236}">
                    <a16:creationId xmlns:a16="http://schemas.microsoft.com/office/drawing/2014/main" id="{66C9FD77-C67E-4E87-A482-29F8A82450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73B3F3E-7B78-47FC-90C3-376B38C03596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DF0F028-004E-4ACB-A34C-2FE8F70533C9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6F8FB77-DADA-4892-8268-82A2D422EB3C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52CA025-51D4-4557-8869-1EC2F827B5F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4781B9F1-BB72-4A7B-86F9-39577D5D0359}"/>
              </a:ext>
            </a:extLst>
          </p:cNvPr>
          <p:cNvSpPr/>
          <p:nvPr/>
        </p:nvSpPr>
        <p:spPr>
          <a:xfrm>
            <a:off x="1100950" y="2625466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EFEA461-EFA6-49D0-999A-48F52B8DEC63}"/>
              </a:ext>
            </a:extLst>
          </p:cNvPr>
          <p:cNvSpPr txBox="1"/>
          <p:nvPr/>
        </p:nvSpPr>
        <p:spPr>
          <a:xfrm>
            <a:off x="1855858" y="259033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7E61813-DFCE-4EEE-91E6-AA9A94C0350F}"/>
              </a:ext>
            </a:extLst>
          </p:cNvPr>
          <p:cNvSpPr/>
          <p:nvPr/>
        </p:nvSpPr>
        <p:spPr>
          <a:xfrm>
            <a:off x="1101054" y="3632227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A1AEB2-C7B3-4B10-835C-90CF3FD91B6E}"/>
              </a:ext>
            </a:extLst>
          </p:cNvPr>
          <p:cNvSpPr txBox="1"/>
          <p:nvPr/>
        </p:nvSpPr>
        <p:spPr>
          <a:xfrm>
            <a:off x="1855858" y="359709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F697EC3-6DF6-41AB-9A80-783882552EE2}"/>
              </a:ext>
            </a:extLst>
          </p:cNvPr>
          <p:cNvSpPr/>
          <p:nvPr/>
        </p:nvSpPr>
        <p:spPr>
          <a:xfrm>
            <a:off x="1101158" y="4638988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9C4892E-5277-4871-8AEE-C96FB515C8F7}"/>
              </a:ext>
            </a:extLst>
          </p:cNvPr>
          <p:cNvSpPr txBox="1"/>
          <p:nvPr/>
        </p:nvSpPr>
        <p:spPr>
          <a:xfrm>
            <a:off x="1855858" y="4603857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070C014-ECFC-49C0-947E-9CB78C7F765B}"/>
              </a:ext>
            </a:extLst>
          </p:cNvPr>
          <p:cNvSpPr/>
          <p:nvPr/>
        </p:nvSpPr>
        <p:spPr>
          <a:xfrm>
            <a:off x="1101262" y="5645750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04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CE5ACEF-6178-45FB-B9EA-5E54E8D40B25}"/>
              </a:ext>
            </a:extLst>
          </p:cNvPr>
          <p:cNvSpPr txBox="1"/>
          <p:nvPr/>
        </p:nvSpPr>
        <p:spPr>
          <a:xfrm>
            <a:off x="1855858" y="5610619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60089BE-72B8-4D9B-99CD-0B7E9ACF915C}"/>
              </a:ext>
            </a:extLst>
          </p:cNvPr>
          <p:cNvGrpSpPr/>
          <p:nvPr/>
        </p:nvGrpSpPr>
        <p:grpSpPr>
          <a:xfrm>
            <a:off x="6981798" y="1563570"/>
            <a:ext cx="2456619" cy="4765970"/>
            <a:chOff x="1275016" y="1659898"/>
            <a:chExt cx="2555300" cy="495741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B657365-1B3E-4D69-9F2A-F9A1F865CC3A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9" name="Graphic 18">
                <a:extLst>
                  <a:ext uri="{FF2B5EF4-FFF2-40B4-BE49-F238E27FC236}">
                    <a16:creationId xmlns:a16="http://schemas.microsoft.com/office/drawing/2014/main" id="{8CFFBA17-3AE8-49D8-8257-BB9D394267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0" name="Graphic 19">
                <a:extLst>
                  <a:ext uri="{FF2B5EF4-FFF2-40B4-BE49-F238E27FC236}">
                    <a16:creationId xmlns:a16="http://schemas.microsoft.com/office/drawing/2014/main" id="{A043D5D8-E282-4B3E-A4CA-13BD197DDA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D56C503-0416-4DEF-9277-86658FF96AC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542BC06-01AA-4B09-A25C-FB47EA641B06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956ED9-F600-46B3-A382-873D9EA93C52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703479A-4474-4ED8-AB3B-CA8C18C0ACE3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99EBDEF0-6BD3-4759-B3A7-5EEA505CAA3A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AC45A7-5B7D-467C-9293-AE3253F5411D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36" name="Graphic 103">
            <a:extLst>
              <a:ext uri="{FF2B5EF4-FFF2-40B4-BE49-F238E27FC236}">
                <a16:creationId xmlns:a16="http://schemas.microsoft.com/office/drawing/2014/main" id="{6F4FA5E8-5D7D-4505-B121-CE3A7697529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4237AD3-3FAE-4BAC-8C97-5250AD0E922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D95BCDB-0AE0-4720-A7D3-F0C88EFEEB29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2CC3545-2EE1-4395-9AE4-4370E1E3724C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5A4194C-CCBA-475C-B643-604CC2EB50B2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1A936493-8F40-4D07-9CDA-6A9CB9D0F4C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B587E58-EFEA-4AD3-B4A9-4404E433D7EE}"/>
              </a:ext>
            </a:extLst>
          </p:cNvPr>
          <p:cNvGrpSpPr/>
          <p:nvPr/>
        </p:nvGrpSpPr>
        <p:grpSpPr>
          <a:xfrm>
            <a:off x="7785895" y="352371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821513-AC08-4C01-BB2B-F94E19A79670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EECD40-E853-49EB-AF23-27B1F2EAE039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7B8E89B-FFC3-4656-92DE-3A8558EFB1B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9FF9B87-4036-4C30-9022-E55628E9020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F3A6047-DA28-4409-9BAA-84364AE1687D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B892D74-405A-45B0-B34E-196E81A1BDA8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B160AC6-5644-462F-944D-8671F439CC10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B871FD-AFFD-46B3-AA14-0468B53CB0F7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E9EB2A2-2BB2-41F8-BBA6-64C95F11A051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B60E86-215A-4760-83C2-D5A5B620795A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1E8F610-AB86-4900-9E89-B486485A6089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B07F86B-F5C4-4DE6-8D9C-996136F6D45F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B6BB6D9-7AAB-4DAB-AD44-36C33B98F857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B48E6F1-4577-4CE6-8336-10725D8088D1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B24DEFA-3B3A-4DB0-8C4C-0B48B0E407B2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FC5FCE0-B832-4B43-80BE-0B36D5A5CE0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C9BC1C-C5AD-4CF2-8BA1-A689A94AF357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F36A882-68BB-4355-BD6F-B6290352F570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26D4842-AA2C-455D-AFF9-E295DFA346E8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F373FAF-F31F-497F-85CC-23598953BFDA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EE647A4-5CF2-452A-AE1C-7C8EC950C468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71526849-2CF2-4481-9837-7DA6C5691AC9}"/>
              </a:ext>
            </a:extLst>
          </p:cNvPr>
          <p:cNvGrpSpPr/>
          <p:nvPr/>
        </p:nvGrpSpPr>
        <p:grpSpPr>
          <a:xfrm>
            <a:off x="9884677" y="2472157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65" name="Graphic 3">
              <a:extLst>
                <a:ext uri="{FF2B5EF4-FFF2-40B4-BE49-F238E27FC236}">
                  <a16:creationId xmlns:a16="http://schemas.microsoft.com/office/drawing/2014/main" id="{1EA5E631-3106-4743-8AC6-ED102822232F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EA745AA-2018-4DA7-AA94-5DA93943C823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9E6AF36-6298-45D7-A271-9CA091D9FE52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00733BD-2466-4A7E-AF2B-8456FFD59908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1CE54BC-728A-445A-81E5-35B42E0756C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1E2C4419-BECB-4857-8C7E-922D91375987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24EE4578-04B3-43E6-8E45-BEF76BD45AA3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A93F573-BD94-4950-AA91-90CEB7703060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BA8F7EEB-66A1-4449-967C-32E3C98310E0}"/>
              </a:ext>
            </a:extLst>
          </p:cNvPr>
          <p:cNvSpPr txBox="1">
            <a:spLocks/>
          </p:cNvSpPr>
          <p:nvPr/>
        </p:nvSpPr>
        <p:spPr>
          <a:xfrm>
            <a:off x="7312432" y="4975125"/>
            <a:ext cx="1775430" cy="371759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762404E-BD37-4CD3-B927-1A9BD64C72A6}"/>
              </a:ext>
            </a:extLst>
          </p:cNvPr>
          <p:cNvSpPr txBox="1"/>
          <p:nvPr/>
        </p:nvSpPr>
        <p:spPr>
          <a:xfrm>
            <a:off x="7322391" y="4546306"/>
            <a:ext cx="177543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EE5F488-3708-41F0-8F71-6813FCD7805C}"/>
              </a:ext>
            </a:extLst>
          </p:cNvPr>
          <p:cNvGrpSpPr/>
          <p:nvPr/>
        </p:nvGrpSpPr>
        <p:grpSpPr>
          <a:xfrm>
            <a:off x="6863078" y="5258860"/>
            <a:ext cx="2192038" cy="797279"/>
            <a:chOff x="8657881" y="1491667"/>
            <a:chExt cx="2192038" cy="79727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8768BDE-591E-4B0D-8CF1-6F521A85EB1E}"/>
                </a:ext>
              </a:extLst>
            </p:cNvPr>
            <p:cNvSpPr txBox="1"/>
            <p:nvPr/>
          </p:nvSpPr>
          <p:spPr>
            <a:xfrm>
              <a:off x="8657881" y="1519505"/>
              <a:ext cx="219203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dirty="0">
                  <a:solidFill>
                    <a:schemeClr val="bg1"/>
                  </a:solidFill>
                  <a:cs typeface="Arial" pitchFamily="34" charset="0"/>
                </a:rPr>
                <a:t>50</a:t>
              </a:r>
              <a:endParaRPr lang="ko-KR" altLang="en-US" sz="44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E28DD06-D564-45BA-B3AC-49D86917B762}"/>
                </a:ext>
              </a:extLst>
            </p:cNvPr>
            <p:cNvSpPr txBox="1"/>
            <p:nvPr/>
          </p:nvSpPr>
          <p:spPr>
            <a:xfrm>
              <a:off x="10042168" y="1491667"/>
              <a:ext cx="64911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2CE28751-1463-4EAC-A926-5489446B6059}"/>
                </a:ext>
              </a:extLst>
            </p:cNvPr>
            <p:cNvSpPr txBox="1"/>
            <p:nvPr/>
          </p:nvSpPr>
          <p:spPr>
            <a:xfrm>
              <a:off x="10042168" y="1841020"/>
              <a:ext cx="65780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Off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9" name="Rectangle 78">
            <a:extLst>
              <a:ext uri="{FF2B5EF4-FFF2-40B4-BE49-F238E27FC236}">
                <a16:creationId xmlns:a16="http://schemas.microsoft.com/office/drawing/2014/main" id="{FAD23386-0B87-4744-A074-FA44E98595D7}"/>
              </a:ext>
            </a:extLst>
          </p:cNvPr>
          <p:cNvSpPr/>
          <p:nvPr/>
        </p:nvSpPr>
        <p:spPr>
          <a:xfrm>
            <a:off x="9660969" y="3408825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$130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9B566FB-36E3-4E35-ADB4-0386EA1B0F09}"/>
              </a:ext>
            </a:extLst>
          </p:cNvPr>
          <p:cNvSpPr/>
          <p:nvPr/>
        </p:nvSpPr>
        <p:spPr>
          <a:xfrm>
            <a:off x="9477586" y="4359286"/>
            <a:ext cx="1577355" cy="307777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Limited Time only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DF2331-A52A-4A14-8A91-FC9AEDC76A98}"/>
              </a:ext>
            </a:extLst>
          </p:cNvPr>
          <p:cNvSpPr txBox="1"/>
          <p:nvPr/>
        </p:nvSpPr>
        <p:spPr>
          <a:xfrm>
            <a:off x="9477586" y="3968950"/>
            <a:ext cx="157735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</p:spTree>
    <p:extLst>
      <p:ext uri="{BB962C8B-B14F-4D97-AF65-F5344CB8AC3E}">
        <p14:creationId xmlns:p14="http://schemas.microsoft.com/office/powerpoint/2010/main" val="9047006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47">
            <a:extLst>
              <a:ext uri="{FF2B5EF4-FFF2-40B4-BE49-F238E27FC236}">
                <a16:creationId xmlns:a16="http://schemas.microsoft.com/office/drawing/2014/main" id="{EDC925CE-F9BA-4941-9743-CDDC45297B81}"/>
              </a:ext>
            </a:extLst>
          </p:cNvPr>
          <p:cNvSpPr/>
          <p:nvPr/>
        </p:nvSpPr>
        <p:spPr>
          <a:xfrm rot="20933095">
            <a:off x="105501" y="2977303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47">
            <a:extLst>
              <a:ext uri="{FF2B5EF4-FFF2-40B4-BE49-F238E27FC236}">
                <a16:creationId xmlns:a16="http://schemas.microsoft.com/office/drawing/2014/main" id="{78292B89-F057-4F9B-95AB-E4E1B39CE28D}"/>
              </a:ext>
            </a:extLst>
          </p:cNvPr>
          <p:cNvSpPr/>
          <p:nvPr/>
        </p:nvSpPr>
        <p:spPr>
          <a:xfrm>
            <a:off x="5567021" y="1622400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3BE9D3A8-BF07-47B4-B24A-C7D23D31B579}"/>
              </a:ext>
            </a:extLst>
          </p:cNvPr>
          <p:cNvSpPr/>
          <p:nvPr/>
        </p:nvSpPr>
        <p:spPr>
          <a:xfrm rot="519177">
            <a:off x="7245684" y="238984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>
            <a:extLst>
              <a:ext uri="{FF2B5EF4-FFF2-40B4-BE49-F238E27FC236}">
                <a16:creationId xmlns:a16="http://schemas.microsoft.com/office/drawing/2014/main" id="{5DE40CE0-FD28-4A32-B347-779CDB814D06}"/>
              </a:ext>
            </a:extLst>
          </p:cNvPr>
          <p:cNvSpPr/>
          <p:nvPr/>
        </p:nvSpPr>
        <p:spPr>
          <a:xfrm>
            <a:off x="5168456" y="187361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47">
            <a:extLst>
              <a:ext uri="{FF2B5EF4-FFF2-40B4-BE49-F238E27FC236}">
                <a16:creationId xmlns:a16="http://schemas.microsoft.com/office/drawing/2014/main" id="{9E24D743-7F89-4D6F-BB09-E5BD9AE09A30}"/>
              </a:ext>
            </a:extLst>
          </p:cNvPr>
          <p:cNvSpPr/>
          <p:nvPr/>
        </p:nvSpPr>
        <p:spPr>
          <a:xfrm rot="583917">
            <a:off x="9152007" y="267689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>
            <a:extLst>
              <a:ext uri="{FF2B5EF4-FFF2-40B4-BE49-F238E27FC236}">
                <a16:creationId xmlns:a16="http://schemas.microsoft.com/office/drawing/2014/main" id="{9C01911B-3CDF-4FD5-A9CC-B52470B91C87}"/>
              </a:ext>
            </a:extLst>
          </p:cNvPr>
          <p:cNvSpPr/>
          <p:nvPr/>
        </p:nvSpPr>
        <p:spPr>
          <a:xfrm rot="852386">
            <a:off x="10516083" y="1815803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Graphic 47">
            <a:extLst>
              <a:ext uri="{FF2B5EF4-FFF2-40B4-BE49-F238E27FC236}">
                <a16:creationId xmlns:a16="http://schemas.microsoft.com/office/drawing/2014/main" id="{5BB6C2BF-FCD3-4920-B16A-71559ABA869A}"/>
              </a:ext>
            </a:extLst>
          </p:cNvPr>
          <p:cNvSpPr/>
          <p:nvPr/>
        </p:nvSpPr>
        <p:spPr>
          <a:xfrm rot="604624">
            <a:off x="9557587" y="95685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>
            <a:extLst>
              <a:ext uri="{FF2B5EF4-FFF2-40B4-BE49-F238E27FC236}">
                <a16:creationId xmlns:a16="http://schemas.microsoft.com/office/drawing/2014/main" id="{48B803B4-83B6-42B5-A509-A238CBC0E7C9}"/>
              </a:ext>
            </a:extLst>
          </p:cNvPr>
          <p:cNvSpPr/>
          <p:nvPr/>
        </p:nvSpPr>
        <p:spPr>
          <a:xfrm rot="20933095">
            <a:off x="357715" y="1925517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>
            <a:extLst>
              <a:ext uri="{FF2B5EF4-FFF2-40B4-BE49-F238E27FC236}">
                <a16:creationId xmlns:a16="http://schemas.microsoft.com/office/drawing/2014/main" id="{FA153F1F-7DB0-477B-9BD3-DD9EE01217F4}"/>
              </a:ext>
            </a:extLst>
          </p:cNvPr>
          <p:cNvSpPr/>
          <p:nvPr/>
        </p:nvSpPr>
        <p:spPr>
          <a:xfrm rot="252628">
            <a:off x="7436353" y="210704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47">
            <a:extLst>
              <a:ext uri="{FF2B5EF4-FFF2-40B4-BE49-F238E27FC236}">
                <a16:creationId xmlns:a16="http://schemas.microsoft.com/office/drawing/2014/main" id="{0B636E3E-D5E5-4719-9D4A-7E6322D16255}"/>
              </a:ext>
            </a:extLst>
          </p:cNvPr>
          <p:cNvSpPr/>
          <p:nvPr/>
        </p:nvSpPr>
        <p:spPr>
          <a:xfrm rot="116663">
            <a:off x="6297392" y="2236976"/>
            <a:ext cx="326557" cy="4898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47">
            <a:extLst>
              <a:ext uri="{FF2B5EF4-FFF2-40B4-BE49-F238E27FC236}">
                <a16:creationId xmlns:a16="http://schemas.microsoft.com/office/drawing/2014/main" id="{3A8341E2-B4EE-44A3-AC96-0EB741007B2B}"/>
              </a:ext>
            </a:extLst>
          </p:cNvPr>
          <p:cNvSpPr/>
          <p:nvPr/>
        </p:nvSpPr>
        <p:spPr>
          <a:xfrm>
            <a:off x="4340635" y="1122899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>
            <a:extLst>
              <a:ext uri="{FF2B5EF4-FFF2-40B4-BE49-F238E27FC236}">
                <a16:creationId xmlns:a16="http://schemas.microsoft.com/office/drawing/2014/main" id="{B18664E7-77F0-45DC-B7CB-D4EEF5541099}"/>
              </a:ext>
            </a:extLst>
          </p:cNvPr>
          <p:cNvSpPr/>
          <p:nvPr/>
        </p:nvSpPr>
        <p:spPr>
          <a:xfrm rot="583917">
            <a:off x="8867226" y="2610862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F49F74CA-3F9B-49F1-8F43-85B074940878}"/>
              </a:ext>
            </a:extLst>
          </p:cNvPr>
          <p:cNvSpPr/>
          <p:nvPr/>
        </p:nvSpPr>
        <p:spPr>
          <a:xfrm rot="1534722">
            <a:off x="11370417" y="2618363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0AE6E5-C3C0-4683-8183-A3B22688E3C6}"/>
              </a:ext>
            </a:extLst>
          </p:cNvPr>
          <p:cNvSpPr txBox="1"/>
          <p:nvPr/>
        </p:nvSpPr>
        <p:spPr>
          <a:xfrm>
            <a:off x="7266536" y="1313444"/>
            <a:ext cx="47437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656298-C370-4ED4-86E3-CEC98F358536}"/>
              </a:ext>
            </a:extLst>
          </p:cNvPr>
          <p:cNvSpPr txBox="1"/>
          <p:nvPr/>
        </p:nvSpPr>
        <p:spPr>
          <a:xfrm>
            <a:off x="7266537" y="46441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Portfolio Style Infographic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Graphic 12">
            <a:extLst>
              <a:ext uri="{FF2B5EF4-FFF2-40B4-BE49-F238E27FC236}">
                <a16:creationId xmlns:a16="http://schemas.microsoft.com/office/drawing/2014/main" id="{F022B67A-FFB7-41E5-8C0F-381BF7632AEB}"/>
              </a:ext>
            </a:extLst>
          </p:cNvPr>
          <p:cNvSpPr/>
          <p:nvPr/>
        </p:nvSpPr>
        <p:spPr>
          <a:xfrm rot="1218983">
            <a:off x="11648968" y="201110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Graphic 12">
            <a:extLst>
              <a:ext uri="{FF2B5EF4-FFF2-40B4-BE49-F238E27FC236}">
                <a16:creationId xmlns:a16="http://schemas.microsoft.com/office/drawing/2014/main" id="{45ACA739-9D1B-41AE-B7AF-A3275C257587}"/>
              </a:ext>
            </a:extLst>
          </p:cNvPr>
          <p:cNvSpPr/>
          <p:nvPr/>
        </p:nvSpPr>
        <p:spPr>
          <a:xfrm rot="1218983">
            <a:off x="2264163" y="120851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12">
            <a:extLst>
              <a:ext uri="{FF2B5EF4-FFF2-40B4-BE49-F238E27FC236}">
                <a16:creationId xmlns:a16="http://schemas.microsoft.com/office/drawing/2014/main" id="{440959F3-9143-4FED-9097-6D9709788B62}"/>
              </a:ext>
            </a:extLst>
          </p:cNvPr>
          <p:cNvSpPr/>
          <p:nvPr/>
        </p:nvSpPr>
        <p:spPr>
          <a:xfrm rot="1218983">
            <a:off x="861492" y="852799"/>
            <a:ext cx="465288" cy="4652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Graphic 12">
            <a:extLst>
              <a:ext uri="{FF2B5EF4-FFF2-40B4-BE49-F238E27FC236}">
                <a16:creationId xmlns:a16="http://schemas.microsoft.com/office/drawing/2014/main" id="{55832372-C579-493F-8F0C-EDF92CDE25DD}"/>
              </a:ext>
            </a:extLst>
          </p:cNvPr>
          <p:cNvSpPr/>
          <p:nvPr/>
        </p:nvSpPr>
        <p:spPr>
          <a:xfrm rot="1218983">
            <a:off x="10789878" y="993646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12">
            <a:extLst>
              <a:ext uri="{FF2B5EF4-FFF2-40B4-BE49-F238E27FC236}">
                <a16:creationId xmlns:a16="http://schemas.microsoft.com/office/drawing/2014/main" id="{823F2609-0A5C-4CB5-8727-D4B1BEDCB1C5}"/>
              </a:ext>
            </a:extLst>
          </p:cNvPr>
          <p:cNvSpPr/>
          <p:nvPr/>
        </p:nvSpPr>
        <p:spPr>
          <a:xfrm rot="1218983">
            <a:off x="2044345" y="212835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12">
            <a:extLst>
              <a:ext uri="{FF2B5EF4-FFF2-40B4-BE49-F238E27FC236}">
                <a16:creationId xmlns:a16="http://schemas.microsoft.com/office/drawing/2014/main" id="{2FBF197C-8837-4AE5-8256-450BBE666BF9}"/>
              </a:ext>
            </a:extLst>
          </p:cNvPr>
          <p:cNvSpPr/>
          <p:nvPr/>
        </p:nvSpPr>
        <p:spPr>
          <a:xfrm rot="1218983">
            <a:off x="1824527" y="30481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2">
            <a:extLst>
              <a:ext uri="{FF2B5EF4-FFF2-40B4-BE49-F238E27FC236}">
                <a16:creationId xmlns:a16="http://schemas.microsoft.com/office/drawing/2014/main" id="{CB615894-28D1-4EA1-8BD9-02A9A5C7EC26}"/>
              </a:ext>
            </a:extLst>
          </p:cNvPr>
          <p:cNvSpPr/>
          <p:nvPr/>
        </p:nvSpPr>
        <p:spPr>
          <a:xfrm rot="1218983">
            <a:off x="2608745" y="2644643"/>
            <a:ext cx="355576" cy="355576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12">
            <a:extLst>
              <a:ext uri="{FF2B5EF4-FFF2-40B4-BE49-F238E27FC236}">
                <a16:creationId xmlns:a16="http://schemas.microsoft.com/office/drawing/2014/main" id="{E567A0AD-1682-4213-A286-216415669C82}"/>
              </a:ext>
            </a:extLst>
          </p:cNvPr>
          <p:cNvSpPr/>
          <p:nvPr/>
        </p:nvSpPr>
        <p:spPr>
          <a:xfrm rot="1218983">
            <a:off x="2666271" y="1969525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2">
            <a:extLst>
              <a:ext uri="{FF2B5EF4-FFF2-40B4-BE49-F238E27FC236}">
                <a16:creationId xmlns:a16="http://schemas.microsoft.com/office/drawing/2014/main" id="{E0D2C8EE-B704-47A6-9245-90C95C792F82}"/>
              </a:ext>
            </a:extLst>
          </p:cNvPr>
          <p:cNvSpPr/>
          <p:nvPr/>
        </p:nvSpPr>
        <p:spPr>
          <a:xfrm rot="1218983">
            <a:off x="5368842" y="208133"/>
            <a:ext cx="955852" cy="95585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12">
            <a:extLst>
              <a:ext uri="{FF2B5EF4-FFF2-40B4-BE49-F238E27FC236}">
                <a16:creationId xmlns:a16="http://schemas.microsoft.com/office/drawing/2014/main" id="{E39242EF-B04D-41B0-9CBD-00149E3F89FD}"/>
              </a:ext>
            </a:extLst>
          </p:cNvPr>
          <p:cNvSpPr/>
          <p:nvPr/>
        </p:nvSpPr>
        <p:spPr>
          <a:xfrm rot="1218983">
            <a:off x="410080" y="153816"/>
            <a:ext cx="347573" cy="347573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12">
            <a:extLst>
              <a:ext uri="{FF2B5EF4-FFF2-40B4-BE49-F238E27FC236}">
                <a16:creationId xmlns:a16="http://schemas.microsoft.com/office/drawing/2014/main" id="{A608D875-2477-4C83-A169-FCCB7A808901}"/>
              </a:ext>
            </a:extLst>
          </p:cNvPr>
          <p:cNvSpPr/>
          <p:nvPr/>
        </p:nvSpPr>
        <p:spPr>
          <a:xfrm rot="1218983">
            <a:off x="2829715" y="8557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12">
            <a:extLst>
              <a:ext uri="{FF2B5EF4-FFF2-40B4-BE49-F238E27FC236}">
                <a16:creationId xmlns:a16="http://schemas.microsoft.com/office/drawing/2014/main" id="{E5BBFEEF-5E6B-468B-A3E1-52A8FECC6BBF}"/>
              </a:ext>
            </a:extLst>
          </p:cNvPr>
          <p:cNvSpPr/>
          <p:nvPr/>
        </p:nvSpPr>
        <p:spPr>
          <a:xfrm rot="1218983">
            <a:off x="609873" y="173769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12">
            <a:extLst>
              <a:ext uri="{FF2B5EF4-FFF2-40B4-BE49-F238E27FC236}">
                <a16:creationId xmlns:a16="http://schemas.microsoft.com/office/drawing/2014/main" id="{B756FD7E-D684-415D-A758-A187F43CA727}"/>
              </a:ext>
            </a:extLst>
          </p:cNvPr>
          <p:cNvSpPr/>
          <p:nvPr/>
        </p:nvSpPr>
        <p:spPr>
          <a:xfrm rot="1218983">
            <a:off x="1894183" y="370032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Graphic 12">
            <a:extLst>
              <a:ext uri="{FF2B5EF4-FFF2-40B4-BE49-F238E27FC236}">
                <a16:creationId xmlns:a16="http://schemas.microsoft.com/office/drawing/2014/main" id="{6776230F-2611-44E2-BF0B-1675C7EC7752}"/>
              </a:ext>
            </a:extLst>
          </p:cNvPr>
          <p:cNvSpPr/>
          <p:nvPr/>
        </p:nvSpPr>
        <p:spPr>
          <a:xfrm rot="1218983">
            <a:off x="242160" y="250481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Graphic 12">
            <a:extLst>
              <a:ext uri="{FF2B5EF4-FFF2-40B4-BE49-F238E27FC236}">
                <a16:creationId xmlns:a16="http://schemas.microsoft.com/office/drawing/2014/main" id="{15A35889-4246-46B4-83AB-70166DE48E5E}"/>
              </a:ext>
            </a:extLst>
          </p:cNvPr>
          <p:cNvSpPr/>
          <p:nvPr/>
        </p:nvSpPr>
        <p:spPr>
          <a:xfrm rot="1218983">
            <a:off x="493457" y="375558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Graphic 12">
            <a:extLst>
              <a:ext uri="{FF2B5EF4-FFF2-40B4-BE49-F238E27FC236}">
                <a16:creationId xmlns:a16="http://schemas.microsoft.com/office/drawing/2014/main" id="{89A2D3D2-BD21-4447-BDB8-EAAFFBFD8809}"/>
              </a:ext>
            </a:extLst>
          </p:cNvPr>
          <p:cNvSpPr/>
          <p:nvPr/>
        </p:nvSpPr>
        <p:spPr>
          <a:xfrm rot="1218983">
            <a:off x="9440642" y="55530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Text Placeholder 13">
            <a:extLst>
              <a:ext uri="{FF2B5EF4-FFF2-40B4-BE49-F238E27FC236}">
                <a16:creationId xmlns:a16="http://schemas.microsoft.com/office/drawing/2014/main" id="{46CF2F0B-C471-4D2C-8959-418C1FD3647F}"/>
              </a:ext>
            </a:extLst>
          </p:cNvPr>
          <p:cNvSpPr txBox="1">
            <a:spLocks/>
          </p:cNvSpPr>
          <p:nvPr/>
        </p:nvSpPr>
        <p:spPr>
          <a:xfrm>
            <a:off x="661178" y="655253"/>
            <a:ext cx="2891365" cy="1757872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5AE4AC8E-7DB6-46F8-9A8F-43CE1EF9DE4C}"/>
              </a:ext>
            </a:extLst>
          </p:cNvPr>
          <p:cNvSpPr txBox="1">
            <a:spLocks/>
          </p:cNvSpPr>
          <p:nvPr/>
        </p:nvSpPr>
        <p:spPr>
          <a:xfrm>
            <a:off x="661178" y="333779"/>
            <a:ext cx="2891365" cy="288032"/>
          </a:xfrm>
          <a:prstGeom prst="rect">
            <a:avLst/>
          </a:prstGeom>
          <a:noFill/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51" name="Graphic 12">
            <a:extLst>
              <a:ext uri="{FF2B5EF4-FFF2-40B4-BE49-F238E27FC236}">
                <a16:creationId xmlns:a16="http://schemas.microsoft.com/office/drawing/2014/main" id="{63D88D55-D670-48E0-A7A6-0A022B5FEE42}"/>
              </a:ext>
            </a:extLst>
          </p:cNvPr>
          <p:cNvSpPr/>
          <p:nvPr/>
        </p:nvSpPr>
        <p:spPr>
          <a:xfrm rot="1218983">
            <a:off x="11162282" y="13127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E3195B3-5832-40A0-887B-76CEE26D9A5D}"/>
              </a:ext>
            </a:extLst>
          </p:cNvPr>
          <p:cNvSpPr/>
          <p:nvPr/>
        </p:nvSpPr>
        <p:spPr>
          <a:xfrm>
            <a:off x="-21124" y="2640651"/>
            <a:ext cx="12213123" cy="3531290"/>
          </a:xfrm>
          <a:custGeom>
            <a:avLst/>
            <a:gdLst>
              <a:gd name="connsiteX0" fmla="*/ 6180738 w 12378343"/>
              <a:gd name="connsiteY0" fmla="*/ 12 h 3356575"/>
              <a:gd name="connsiteX1" fmla="*/ 11990682 w 12378343"/>
              <a:gd name="connsiteY1" fmla="*/ 1039833 h 3356575"/>
              <a:gd name="connsiteX2" fmla="*/ 12347841 w 12378343"/>
              <a:gd name="connsiteY2" fmla="*/ 1177289 h 3356575"/>
              <a:gd name="connsiteX3" fmla="*/ 12378343 w 12378343"/>
              <a:gd name="connsiteY3" fmla="*/ 1177289 h 3356575"/>
              <a:gd name="connsiteX4" fmla="*/ 12378343 w 12378343"/>
              <a:gd name="connsiteY4" fmla="*/ 3356575 h 3356575"/>
              <a:gd name="connsiteX5" fmla="*/ 21409 w 12378343"/>
              <a:gd name="connsiteY5" fmla="*/ 3356575 h 3356575"/>
              <a:gd name="connsiteX6" fmla="*/ 21409 w 12378343"/>
              <a:gd name="connsiteY6" fmla="*/ 1197783 h 3356575"/>
              <a:gd name="connsiteX7" fmla="*/ 0 w 12378343"/>
              <a:gd name="connsiteY7" fmla="*/ 1197807 h 3356575"/>
              <a:gd name="connsiteX8" fmla="*/ 21409 w 12378343"/>
              <a:gd name="connsiteY8" fmla="*/ 1189511 h 3356575"/>
              <a:gd name="connsiteX9" fmla="*/ 21409 w 12378343"/>
              <a:gd name="connsiteY9" fmla="*/ 1177289 h 3356575"/>
              <a:gd name="connsiteX10" fmla="*/ 52950 w 12378343"/>
              <a:gd name="connsiteY10" fmla="*/ 1177289 h 3356575"/>
              <a:gd name="connsiteX11" fmla="*/ 373199 w 12378343"/>
              <a:gd name="connsiteY11" fmla="*/ 1053193 h 3356575"/>
              <a:gd name="connsiteX12" fmla="*/ 6180738 w 12378343"/>
              <a:gd name="connsiteY12" fmla="*/ 12 h 3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78343" h="3356575">
                <a:moveTo>
                  <a:pt x="6180738" y="12"/>
                </a:moveTo>
                <a:cubicBezTo>
                  <a:pt x="8148479" y="-2250"/>
                  <a:pt x="10116620" y="344321"/>
                  <a:pt x="11990682" y="1039833"/>
                </a:cubicBezTo>
                <a:lnTo>
                  <a:pt x="12347841" y="1177289"/>
                </a:lnTo>
                <a:lnTo>
                  <a:pt x="12378343" y="1177289"/>
                </a:lnTo>
                <a:lnTo>
                  <a:pt x="12378343" y="3356575"/>
                </a:lnTo>
                <a:lnTo>
                  <a:pt x="21409" y="3356575"/>
                </a:lnTo>
                <a:lnTo>
                  <a:pt x="21409" y="1197783"/>
                </a:lnTo>
                <a:lnTo>
                  <a:pt x="0" y="1197807"/>
                </a:lnTo>
                <a:lnTo>
                  <a:pt x="21409" y="1189511"/>
                </a:lnTo>
                <a:lnTo>
                  <a:pt x="21409" y="1177289"/>
                </a:lnTo>
                <a:lnTo>
                  <a:pt x="52950" y="1177289"/>
                </a:lnTo>
                <a:lnTo>
                  <a:pt x="373199" y="1053193"/>
                </a:lnTo>
                <a:cubicBezTo>
                  <a:pt x="2245657" y="353372"/>
                  <a:pt x="4212997" y="2275"/>
                  <a:pt x="6180738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Graphic 12">
            <a:extLst>
              <a:ext uri="{FF2B5EF4-FFF2-40B4-BE49-F238E27FC236}">
                <a16:creationId xmlns:a16="http://schemas.microsoft.com/office/drawing/2014/main" id="{537C6717-A3A9-4B01-83F0-3BB18F66972D}"/>
              </a:ext>
            </a:extLst>
          </p:cNvPr>
          <p:cNvSpPr/>
          <p:nvPr/>
        </p:nvSpPr>
        <p:spPr>
          <a:xfrm rot="1218983">
            <a:off x="3502356" y="1006395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Graphic 12">
            <a:extLst>
              <a:ext uri="{FF2B5EF4-FFF2-40B4-BE49-F238E27FC236}">
                <a16:creationId xmlns:a16="http://schemas.microsoft.com/office/drawing/2014/main" id="{64AF279A-A255-46AC-97BF-F35FE9806EFF}"/>
              </a:ext>
            </a:extLst>
          </p:cNvPr>
          <p:cNvSpPr/>
          <p:nvPr/>
        </p:nvSpPr>
        <p:spPr>
          <a:xfrm rot="1218983">
            <a:off x="3923823" y="190132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F02C827-E9A6-4174-B89A-FF293A8052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903250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6" name="Chart 40">
            <a:extLst>
              <a:ext uri="{FF2B5EF4-FFF2-40B4-BE49-F238E27FC236}">
                <a16:creationId xmlns:a16="http://schemas.microsoft.com/office/drawing/2014/main" id="{4E411856-069B-4222-8251-A0CF6B9630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5275667"/>
              </p:ext>
            </p:extLst>
          </p:nvPr>
        </p:nvGraphicFramePr>
        <p:xfrm>
          <a:off x="6538705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9" name="그룹 1">
            <a:extLst>
              <a:ext uri="{FF2B5EF4-FFF2-40B4-BE49-F238E27FC236}">
                <a16:creationId xmlns:a16="http://schemas.microsoft.com/office/drawing/2014/main" id="{C3D57E99-0F72-481F-99E8-911258ED945D}"/>
              </a:ext>
            </a:extLst>
          </p:cNvPr>
          <p:cNvGrpSpPr/>
          <p:nvPr/>
        </p:nvGrpSpPr>
        <p:grpSpPr>
          <a:xfrm>
            <a:off x="5539795" y="2497854"/>
            <a:ext cx="1239068" cy="2787085"/>
            <a:chOff x="5450865" y="1801006"/>
            <a:chExt cx="1440161" cy="3239411"/>
          </a:xfrm>
        </p:grpSpPr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9553CDF6-082B-4DD3-89DA-2D5B584D56D9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Round Same Side Corner Rectangle 20">
              <a:extLst>
                <a:ext uri="{FF2B5EF4-FFF2-40B4-BE49-F238E27FC236}">
                  <a16:creationId xmlns:a16="http://schemas.microsoft.com/office/drawing/2014/main" id="{9268687F-4E5B-47DA-8292-B6E01EA1FF38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6EDBF388-6D0E-451E-A030-D6B4960707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0226899"/>
              </p:ext>
            </p:extLst>
          </p:nvPr>
        </p:nvGraphicFramePr>
        <p:xfrm>
          <a:off x="4304388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3" name="Group 22">
            <a:extLst>
              <a:ext uri="{FF2B5EF4-FFF2-40B4-BE49-F238E27FC236}">
                <a16:creationId xmlns:a16="http://schemas.microsoft.com/office/drawing/2014/main" id="{94DC41C4-CFF5-4FD0-BE71-503505345122}"/>
              </a:ext>
            </a:extLst>
          </p:cNvPr>
          <p:cNvGrpSpPr/>
          <p:nvPr/>
        </p:nvGrpSpPr>
        <p:grpSpPr>
          <a:xfrm>
            <a:off x="760400" y="5284939"/>
            <a:ext cx="3602242" cy="923330"/>
            <a:chOff x="2551704" y="4283314"/>
            <a:chExt cx="2391553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B39E997-E4D4-4A90-80C6-B819097EFB32}"/>
                </a:ext>
              </a:extLst>
            </p:cNvPr>
            <p:cNvSpPr txBox="1"/>
            <p:nvPr/>
          </p:nvSpPr>
          <p:spPr>
            <a:xfrm>
              <a:off x="2551704" y="4560313"/>
              <a:ext cx="23915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D0F2AA1-BA27-40CF-919C-745E25C68332}"/>
                </a:ext>
              </a:extLst>
            </p:cNvPr>
            <p:cNvSpPr txBox="1"/>
            <p:nvPr/>
          </p:nvSpPr>
          <p:spPr>
            <a:xfrm>
              <a:off x="2551705" y="4283314"/>
              <a:ext cx="2391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55714A-1E97-4CEA-9B1E-033E47286646}"/>
              </a:ext>
            </a:extLst>
          </p:cNvPr>
          <p:cNvGrpSpPr/>
          <p:nvPr/>
        </p:nvGrpSpPr>
        <p:grpSpPr>
          <a:xfrm>
            <a:off x="7839004" y="5284939"/>
            <a:ext cx="3578685" cy="923330"/>
            <a:chOff x="2551703" y="4283314"/>
            <a:chExt cx="2242574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8AB7DB-6500-44BE-9362-0D29FEAF27D7}"/>
                </a:ext>
              </a:extLst>
            </p:cNvPr>
            <p:cNvSpPr txBox="1"/>
            <p:nvPr/>
          </p:nvSpPr>
          <p:spPr>
            <a:xfrm>
              <a:off x="2551705" y="4560313"/>
              <a:ext cx="2242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7DD1D8B-1457-4562-9588-01CF3B864B35}"/>
                </a:ext>
              </a:extLst>
            </p:cNvPr>
            <p:cNvSpPr txBox="1"/>
            <p:nvPr/>
          </p:nvSpPr>
          <p:spPr>
            <a:xfrm>
              <a:off x="2551703" y="4283314"/>
              <a:ext cx="22425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51BA5B68-5FE6-4F6B-BF60-A4F9D856D830}"/>
              </a:ext>
            </a:extLst>
          </p:cNvPr>
          <p:cNvSpPr txBox="1"/>
          <p:nvPr/>
        </p:nvSpPr>
        <p:spPr>
          <a:xfrm>
            <a:off x="1784872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94FB6FD-CA66-4862-A7DE-B0FC4A3533CE}"/>
              </a:ext>
            </a:extLst>
          </p:cNvPr>
          <p:cNvSpPr txBox="1"/>
          <p:nvPr/>
        </p:nvSpPr>
        <p:spPr>
          <a:xfrm>
            <a:off x="8560868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4A4B787-8BB9-49A9-9D8D-5341DA25ECB0}"/>
              </a:ext>
            </a:extLst>
          </p:cNvPr>
          <p:cNvSpPr txBox="1"/>
          <p:nvPr/>
        </p:nvSpPr>
        <p:spPr>
          <a:xfrm>
            <a:off x="7002077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79B4E26-6BAF-486E-93CE-963A7B2EF516}"/>
              </a:ext>
            </a:extLst>
          </p:cNvPr>
          <p:cNvSpPr txBox="1"/>
          <p:nvPr/>
        </p:nvSpPr>
        <p:spPr>
          <a:xfrm>
            <a:off x="4488659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33" name="Chart 37">
            <a:extLst>
              <a:ext uri="{FF2B5EF4-FFF2-40B4-BE49-F238E27FC236}">
                <a16:creationId xmlns:a16="http://schemas.microsoft.com/office/drawing/2014/main" id="{AD501185-B920-43D5-A285-2C41FFA327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7877314"/>
              </p:ext>
            </p:extLst>
          </p:nvPr>
        </p:nvGraphicFramePr>
        <p:xfrm>
          <a:off x="1063008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B140B955-F62C-4A93-B811-742A85A09A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9798382"/>
              </p:ext>
            </p:extLst>
          </p:nvPr>
        </p:nvGraphicFramePr>
        <p:xfrm>
          <a:off x="7839004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0385134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338F32-BB6F-47FC-972C-6EB9A155AD1B}"/>
              </a:ext>
            </a:extLst>
          </p:cNvPr>
          <p:cNvSpPr/>
          <p:nvPr/>
        </p:nvSpPr>
        <p:spPr>
          <a:xfrm>
            <a:off x="1317028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05EB663-97C8-4C61-85D8-DD75ED200D90}"/>
              </a:ext>
            </a:extLst>
          </p:cNvPr>
          <p:cNvGrpSpPr/>
          <p:nvPr/>
        </p:nvGrpSpPr>
        <p:grpSpPr>
          <a:xfrm>
            <a:off x="1422767" y="2898089"/>
            <a:ext cx="2521988" cy="979623"/>
            <a:chOff x="686968" y="2662255"/>
            <a:chExt cx="2203975" cy="97962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84E70F0-BBA3-4883-833E-89DF66961704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0A21A3E-A8C8-4E1A-A9F3-834AF6D4298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A85FB4D0-548C-44F0-BCDE-430F787ECD1A}"/>
              </a:ext>
            </a:extLst>
          </p:cNvPr>
          <p:cNvSpPr/>
          <p:nvPr/>
        </p:nvSpPr>
        <p:spPr>
          <a:xfrm>
            <a:off x="8674785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EBE90DB-1B0B-42CF-951F-7D91D041290B}"/>
              </a:ext>
            </a:extLst>
          </p:cNvPr>
          <p:cNvSpPr/>
          <p:nvPr/>
        </p:nvSpPr>
        <p:spPr>
          <a:xfrm>
            <a:off x="1317028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6C376B-236A-4586-A90A-BC2C4690ECC2}"/>
              </a:ext>
            </a:extLst>
          </p:cNvPr>
          <p:cNvSpPr/>
          <p:nvPr/>
        </p:nvSpPr>
        <p:spPr>
          <a:xfrm>
            <a:off x="8674785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8E13DBA-8EE7-41BF-B45C-2A026B15B6FF}"/>
              </a:ext>
            </a:extLst>
          </p:cNvPr>
          <p:cNvGrpSpPr/>
          <p:nvPr/>
        </p:nvGrpSpPr>
        <p:grpSpPr>
          <a:xfrm>
            <a:off x="8780524" y="2898089"/>
            <a:ext cx="2521988" cy="979623"/>
            <a:chOff x="686968" y="2662255"/>
            <a:chExt cx="2203975" cy="9796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85ACEA-4F9A-43B2-BA19-10E7A7AABFFC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2FB8E8E-B273-4EC0-81C5-58BA501827F9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2034895-6341-44C1-84F4-0E0C17BD8417}"/>
              </a:ext>
            </a:extLst>
          </p:cNvPr>
          <p:cNvGrpSpPr/>
          <p:nvPr/>
        </p:nvGrpSpPr>
        <p:grpSpPr>
          <a:xfrm>
            <a:off x="1422767" y="5094530"/>
            <a:ext cx="2521988" cy="979623"/>
            <a:chOff x="686968" y="2662255"/>
            <a:chExt cx="2203975" cy="9796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365DD6-9939-47D6-9244-EF76435B057F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6AC34E2-75DF-4174-890A-D74594E957D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6E682E-AE2C-4BA6-81FD-88E1A787A5F6}"/>
              </a:ext>
            </a:extLst>
          </p:cNvPr>
          <p:cNvGrpSpPr/>
          <p:nvPr/>
        </p:nvGrpSpPr>
        <p:grpSpPr>
          <a:xfrm>
            <a:off x="8780524" y="5094530"/>
            <a:ext cx="2521988" cy="979623"/>
            <a:chOff x="686968" y="2662255"/>
            <a:chExt cx="2203975" cy="97962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B663E91-53FA-432D-AFCD-EC537E033B56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946AECE-C5C0-478A-A7CA-B0BAC6C89105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A84451AD-11BC-46B0-98EF-91127DD1AFD0}"/>
              </a:ext>
            </a:extLst>
          </p:cNvPr>
          <p:cNvSpPr/>
          <p:nvPr/>
        </p:nvSpPr>
        <p:spPr>
          <a:xfrm>
            <a:off x="4995907" y="2233828"/>
            <a:ext cx="2733466" cy="17300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06CFB17-E8CC-4A3E-8230-0F22F7534FC7}"/>
              </a:ext>
            </a:extLst>
          </p:cNvPr>
          <p:cNvSpPr/>
          <p:nvPr/>
        </p:nvSpPr>
        <p:spPr>
          <a:xfrm>
            <a:off x="4995907" y="4412131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62E364E-991D-47D1-A219-AC8953BCCE7A}"/>
              </a:ext>
            </a:extLst>
          </p:cNvPr>
          <p:cNvGrpSpPr/>
          <p:nvPr/>
        </p:nvGrpSpPr>
        <p:grpSpPr>
          <a:xfrm>
            <a:off x="5101646" y="2898089"/>
            <a:ext cx="2521988" cy="979623"/>
            <a:chOff x="686968" y="2662255"/>
            <a:chExt cx="2203975" cy="97962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230BFE1-A770-4B7D-9750-4319383D6D15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A207864-CF18-4CAA-B8A2-B03CA4AE641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D42725C-9A08-45B2-A9BF-673136C6E93E}"/>
              </a:ext>
            </a:extLst>
          </p:cNvPr>
          <p:cNvGrpSpPr/>
          <p:nvPr/>
        </p:nvGrpSpPr>
        <p:grpSpPr>
          <a:xfrm>
            <a:off x="5101646" y="5094530"/>
            <a:ext cx="2521988" cy="979623"/>
            <a:chOff x="686968" y="2662255"/>
            <a:chExt cx="2203975" cy="97962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14A86D-E939-45DA-9541-F6AD3146D9A4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9E1FB15-2CAE-4844-856D-0722C76A16CB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F0CFE690-8347-4596-8BD6-7526C40EB46F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6" name="Graphic 103">
            <a:extLst>
              <a:ext uri="{FF2B5EF4-FFF2-40B4-BE49-F238E27FC236}">
                <a16:creationId xmlns:a16="http://schemas.microsoft.com/office/drawing/2014/main" id="{7F9A80B9-46B4-4805-AD5F-085F17A07A3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1CC692E-77E8-457E-A567-DEE23EBC877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FCEDFD3-9B61-4407-9E0C-71758FE434A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A74992D-180D-48FF-8DCF-DD8B4E7B32FF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F873A42-188E-49D6-9003-8D4F0EB662E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CD662DAF-109A-4105-AFB2-B782E4304D62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67865F1-B7A1-401D-8CE1-BC5A57A9EA12}"/>
              </a:ext>
            </a:extLst>
          </p:cNvPr>
          <p:cNvSpPr/>
          <p:nvPr/>
        </p:nvSpPr>
        <p:spPr>
          <a:xfrm flipH="1">
            <a:off x="4800120" y="4131690"/>
            <a:ext cx="734505" cy="894858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F069E27-BEDF-41D9-8F68-CBF12AD68341}"/>
              </a:ext>
            </a:extLst>
          </p:cNvPr>
          <p:cNvGrpSpPr/>
          <p:nvPr/>
        </p:nvGrpSpPr>
        <p:grpSpPr>
          <a:xfrm>
            <a:off x="8587472" y="4144714"/>
            <a:ext cx="640080" cy="778929"/>
            <a:chOff x="2667896" y="5503354"/>
            <a:chExt cx="834169" cy="101512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673097E0-89C3-49D8-8017-629831144A2B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EC408672-A795-458F-B4FD-A6F4539275E5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: Top Corners Rounded 47">
                <a:extLst>
                  <a:ext uri="{FF2B5EF4-FFF2-40B4-BE49-F238E27FC236}">
                    <a16:creationId xmlns:a16="http://schemas.microsoft.com/office/drawing/2014/main" id="{FDF9C26B-92A7-46B9-9A9C-44382A839D52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Graphic 12">
              <a:extLst>
                <a:ext uri="{FF2B5EF4-FFF2-40B4-BE49-F238E27FC236}">
                  <a16:creationId xmlns:a16="http://schemas.microsoft.com/office/drawing/2014/main" id="{E7B8D458-95FC-47B1-84D8-DEEC15EEEC3C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D83D3FE5-F0D2-4F4B-ACC2-8F6E7BF65B6C}"/>
              </a:ext>
            </a:extLst>
          </p:cNvPr>
          <p:cNvSpPr/>
          <p:nvPr/>
        </p:nvSpPr>
        <p:spPr>
          <a:xfrm>
            <a:off x="5757346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$210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7B55E3D-B23C-425D-88E5-F33258D18908}"/>
              </a:ext>
            </a:extLst>
          </p:cNvPr>
          <p:cNvSpPr/>
          <p:nvPr/>
        </p:nvSpPr>
        <p:spPr>
          <a:xfrm>
            <a:off x="2078467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$150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60E8011-6427-4EB6-AC31-640826BBB802}"/>
              </a:ext>
            </a:extLst>
          </p:cNvPr>
          <p:cNvSpPr/>
          <p:nvPr/>
        </p:nvSpPr>
        <p:spPr>
          <a:xfrm>
            <a:off x="2078467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$170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FC002DD-53FA-4583-9DB9-1EB2EB684998}"/>
              </a:ext>
            </a:extLst>
          </p:cNvPr>
          <p:cNvSpPr/>
          <p:nvPr/>
        </p:nvSpPr>
        <p:spPr>
          <a:xfrm>
            <a:off x="5757346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$130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DDD06AE-43F3-4464-BC19-260605AD20E4}"/>
              </a:ext>
            </a:extLst>
          </p:cNvPr>
          <p:cNvSpPr/>
          <p:nvPr/>
        </p:nvSpPr>
        <p:spPr>
          <a:xfrm>
            <a:off x="9436224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$100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D335982-4A0B-45E5-B488-09D12652EA4B}"/>
              </a:ext>
            </a:extLst>
          </p:cNvPr>
          <p:cNvSpPr/>
          <p:nvPr/>
        </p:nvSpPr>
        <p:spPr>
          <a:xfrm>
            <a:off x="9436224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$180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4DF419FA-F4DC-4F93-94EF-D77A28910B6B}"/>
              </a:ext>
            </a:extLst>
          </p:cNvPr>
          <p:cNvGrpSpPr/>
          <p:nvPr/>
        </p:nvGrpSpPr>
        <p:grpSpPr>
          <a:xfrm>
            <a:off x="4740649" y="200733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6C15D31-9C27-4080-8812-83F73E4945F9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C876F89-131A-4CEC-8CE0-CED0517DF07A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15522A6-06B2-4A6E-AAB7-469B2ED4CF3D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84B2ED5-3066-46F1-B5FB-4764CD14454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43C68E0-D900-404F-948E-57F9AA730759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491D780-1A48-47A2-AC3B-7B56295C7E3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0A576E2-B274-4CE2-B808-765691D6492D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C13BF95-22B9-483B-AB30-4F799CC9BC33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8797726-A1F0-4C29-8117-60A5DD8EB857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EACD76-5C07-4E76-80A1-D5EDF4C01E50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C54CC5A-53AA-4F7A-B933-A7F6C579B25E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A316DE2-2395-4350-A9AF-C5002D5BCAD4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97A449C-EAC5-492D-A6DD-16E33CE15B41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290B317-C4A4-48AF-ABBD-535CF8C594D5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CA986B3-98D1-4EAC-9BF7-43EFD62100EB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7BE6685-F23A-40DD-9E54-09A4590977C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71CEFE0-E9EF-4C6A-8D19-D068EF600639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48D294-8A27-4DAF-8387-D024A1DB5390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6F6C902-D7F6-4935-8A69-133F2F3A29B5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1064143-418B-4CF3-AEEA-479BFC145FE0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EC9ECE9-3C30-4912-950E-8D12345BCF17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88E6172-252B-421B-ABCE-C542361D7574}"/>
              </a:ext>
            </a:extLst>
          </p:cNvPr>
          <p:cNvGrpSpPr/>
          <p:nvPr/>
        </p:nvGrpSpPr>
        <p:grpSpPr>
          <a:xfrm rot="212181">
            <a:off x="1213014" y="4121560"/>
            <a:ext cx="488051" cy="871168"/>
            <a:chOff x="10847174" y="3359298"/>
            <a:chExt cx="696204" cy="133367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030B089-4C2A-4A84-84FF-693EBC8DBDE4}"/>
                </a:ext>
              </a:extLst>
            </p:cNvPr>
            <p:cNvSpPr/>
            <p:nvPr/>
          </p:nvSpPr>
          <p:spPr>
            <a:xfrm>
              <a:off x="10847174" y="3612865"/>
              <a:ext cx="696204" cy="1080107"/>
            </a:xfrm>
            <a:custGeom>
              <a:avLst/>
              <a:gdLst>
                <a:gd name="connsiteX0" fmla="*/ 348102 w 696204"/>
                <a:gd name="connsiteY0" fmla="*/ 0 h 1080107"/>
                <a:gd name="connsiteX1" fmla="*/ 570831 w 696204"/>
                <a:gd name="connsiteY1" fmla="*/ 222729 h 1080107"/>
                <a:gd name="connsiteX2" fmla="*/ 505595 w 696204"/>
                <a:gd name="connsiteY2" fmla="*/ 380222 h 1080107"/>
                <a:gd name="connsiteX3" fmla="*/ 467140 w 696204"/>
                <a:gd name="connsiteY3" fmla="*/ 406150 h 1080107"/>
                <a:gd name="connsiteX4" fmla="*/ 483599 w 696204"/>
                <a:gd name="connsiteY4" fmla="*/ 411259 h 1080107"/>
                <a:gd name="connsiteX5" fmla="*/ 696204 w 696204"/>
                <a:gd name="connsiteY5" fmla="*/ 732005 h 1080107"/>
                <a:gd name="connsiteX6" fmla="*/ 348102 w 696204"/>
                <a:gd name="connsiteY6" fmla="*/ 1080107 h 1080107"/>
                <a:gd name="connsiteX7" fmla="*/ 0 w 696204"/>
                <a:gd name="connsiteY7" fmla="*/ 732005 h 1080107"/>
                <a:gd name="connsiteX8" fmla="*/ 212605 w 696204"/>
                <a:gd name="connsiteY8" fmla="*/ 411259 h 1080107"/>
                <a:gd name="connsiteX9" fmla="*/ 229064 w 696204"/>
                <a:gd name="connsiteY9" fmla="*/ 406150 h 1080107"/>
                <a:gd name="connsiteX10" fmla="*/ 190609 w 696204"/>
                <a:gd name="connsiteY10" fmla="*/ 380222 h 1080107"/>
                <a:gd name="connsiteX11" fmla="*/ 125373 w 696204"/>
                <a:gd name="connsiteY11" fmla="*/ 222729 h 1080107"/>
                <a:gd name="connsiteX12" fmla="*/ 348102 w 696204"/>
                <a:gd name="connsiteY12" fmla="*/ 0 h 10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04" h="1080107">
                  <a:moveTo>
                    <a:pt x="348102" y="0"/>
                  </a:moveTo>
                  <a:cubicBezTo>
                    <a:pt x="471112" y="0"/>
                    <a:pt x="570831" y="99719"/>
                    <a:pt x="570831" y="222729"/>
                  </a:cubicBezTo>
                  <a:cubicBezTo>
                    <a:pt x="570831" y="284234"/>
                    <a:pt x="545901" y="339916"/>
                    <a:pt x="505595" y="380222"/>
                  </a:cubicBezTo>
                  <a:lnTo>
                    <a:pt x="467140" y="406150"/>
                  </a:lnTo>
                  <a:lnTo>
                    <a:pt x="483599" y="411259"/>
                  </a:lnTo>
                  <a:cubicBezTo>
                    <a:pt x="608538" y="464104"/>
                    <a:pt x="696204" y="587817"/>
                    <a:pt x="696204" y="732005"/>
                  </a:cubicBezTo>
                  <a:cubicBezTo>
                    <a:pt x="696204" y="924256"/>
                    <a:pt x="540353" y="1080107"/>
                    <a:pt x="348102" y="1080107"/>
                  </a:cubicBezTo>
                  <a:cubicBezTo>
                    <a:pt x="155851" y="1080107"/>
                    <a:pt x="0" y="924256"/>
                    <a:pt x="0" y="732005"/>
                  </a:cubicBezTo>
                  <a:cubicBezTo>
                    <a:pt x="0" y="587817"/>
                    <a:pt x="87666" y="464104"/>
                    <a:pt x="212605" y="411259"/>
                  </a:cubicBezTo>
                  <a:lnTo>
                    <a:pt x="229064" y="406150"/>
                  </a:lnTo>
                  <a:lnTo>
                    <a:pt x="190609" y="380222"/>
                  </a:lnTo>
                  <a:cubicBezTo>
                    <a:pt x="150303" y="339916"/>
                    <a:pt x="125373" y="284234"/>
                    <a:pt x="125373" y="222729"/>
                  </a:cubicBezTo>
                  <a:cubicBezTo>
                    <a:pt x="125373" y="99719"/>
                    <a:pt x="225092" y="0"/>
                    <a:pt x="348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" name="Graphic 103">
              <a:extLst>
                <a:ext uri="{FF2B5EF4-FFF2-40B4-BE49-F238E27FC236}">
                  <a16:creationId xmlns:a16="http://schemas.microsoft.com/office/drawing/2014/main" id="{D5693C40-D40C-4443-981F-7956C36B9A9B}"/>
                </a:ext>
              </a:extLst>
            </p:cNvPr>
            <p:cNvGrpSpPr/>
            <p:nvPr/>
          </p:nvGrpSpPr>
          <p:grpSpPr>
            <a:xfrm>
              <a:off x="10917569" y="3359298"/>
              <a:ext cx="555414" cy="879406"/>
              <a:chOff x="5524500" y="2524125"/>
              <a:chExt cx="1143000" cy="1809750"/>
            </a:xfrm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4BEE0E2-3328-48E2-95D5-3864ACA9BD18}"/>
                  </a:ext>
                </a:extLst>
              </p:cNvPr>
              <p:cNvSpPr/>
              <p:nvPr/>
            </p:nvSpPr>
            <p:spPr>
              <a:xfrm>
                <a:off x="6029295" y="2723788"/>
                <a:ext cx="638175" cy="1466850"/>
              </a:xfrm>
              <a:custGeom>
                <a:avLst/>
                <a:gdLst>
                  <a:gd name="connsiteX0" fmla="*/ 380078 w 638175"/>
                  <a:gd name="connsiteY0" fmla="*/ 1410062 h 1466850"/>
                  <a:gd name="connsiteX1" fmla="*/ 631538 w 638175"/>
                  <a:gd name="connsiteY1" fmla="*/ 952862 h 1466850"/>
                  <a:gd name="connsiteX2" fmla="*/ 555338 w 638175"/>
                  <a:gd name="connsiteY2" fmla="*/ 222295 h 1466850"/>
                  <a:gd name="connsiteX3" fmla="*/ 24795 w 638175"/>
                  <a:gd name="connsiteY3" fmla="*/ 13697 h 1466850"/>
                  <a:gd name="connsiteX4" fmla="*/ 216248 w 638175"/>
                  <a:gd name="connsiteY4" fmla="*/ 384220 h 1466850"/>
                  <a:gd name="connsiteX5" fmla="*/ 386745 w 638175"/>
                  <a:gd name="connsiteY5" fmla="*/ 824275 h 1466850"/>
                  <a:gd name="connsiteX6" fmla="*/ 300068 w 638175"/>
                  <a:gd name="connsiteY6" fmla="*/ 1421492 h 1466850"/>
                  <a:gd name="connsiteX7" fmla="*/ 380078 w 638175"/>
                  <a:gd name="connsiteY7" fmla="*/ 1410062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175" h="1466850">
                    <a:moveTo>
                      <a:pt x="380078" y="1410062"/>
                    </a:moveTo>
                    <a:cubicBezTo>
                      <a:pt x="386745" y="1400537"/>
                      <a:pt x="614393" y="1113835"/>
                      <a:pt x="631538" y="952862"/>
                    </a:cubicBezTo>
                    <a:cubicBezTo>
                      <a:pt x="648683" y="791890"/>
                      <a:pt x="611535" y="372790"/>
                      <a:pt x="555338" y="222295"/>
                    </a:cubicBezTo>
                    <a:cubicBezTo>
                      <a:pt x="498188" y="71800"/>
                      <a:pt x="100995" y="-18688"/>
                      <a:pt x="24795" y="13697"/>
                    </a:cubicBezTo>
                    <a:cubicBezTo>
                      <a:pt x="-51405" y="46082"/>
                      <a:pt x="139095" y="308972"/>
                      <a:pt x="216248" y="384220"/>
                    </a:cubicBezTo>
                    <a:cubicBezTo>
                      <a:pt x="294353" y="460420"/>
                      <a:pt x="340073" y="667112"/>
                      <a:pt x="386745" y="824275"/>
                    </a:cubicBezTo>
                    <a:cubicBezTo>
                      <a:pt x="433418" y="981437"/>
                      <a:pt x="371505" y="1254805"/>
                      <a:pt x="300068" y="1421492"/>
                    </a:cubicBezTo>
                    <a:cubicBezTo>
                      <a:pt x="323880" y="1443400"/>
                      <a:pt x="301020" y="1513885"/>
                      <a:pt x="380078" y="14100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8A293B1-9AB8-4136-89B9-65CECC40664C}"/>
                  </a:ext>
                </a:extLst>
              </p:cNvPr>
              <p:cNvSpPr/>
              <p:nvPr/>
            </p:nvSpPr>
            <p:spPr>
              <a:xfrm>
                <a:off x="5574506" y="2517067"/>
                <a:ext cx="1019175" cy="657225"/>
              </a:xfrm>
              <a:custGeom>
                <a:avLst/>
                <a:gdLst>
                  <a:gd name="connsiteX0" fmla="*/ 951071 w 1019175"/>
                  <a:gd name="connsiteY0" fmla="*/ 536648 h 657225"/>
                  <a:gd name="connsiteX1" fmla="*/ 1012984 w 1019175"/>
                  <a:gd name="connsiteY1" fmla="*/ 470926 h 657225"/>
                  <a:gd name="connsiteX2" fmla="*/ 788194 w 1019175"/>
                  <a:gd name="connsiteY2" fmla="*/ 153743 h 657225"/>
                  <a:gd name="connsiteX3" fmla="*/ 504349 w 1019175"/>
                  <a:gd name="connsiteY3" fmla="*/ 9916 h 657225"/>
                  <a:gd name="connsiteX4" fmla="*/ 250031 w 1019175"/>
                  <a:gd name="connsiteY4" fmla="*/ 83258 h 657225"/>
                  <a:gd name="connsiteX5" fmla="*/ 7144 w 1019175"/>
                  <a:gd name="connsiteY5" fmla="*/ 489976 h 657225"/>
                  <a:gd name="connsiteX6" fmla="*/ 363379 w 1019175"/>
                  <a:gd name="connsiteY6" fmla="*/ 657616 h 657225"/>
                  <a:gd name="connsiteX7" fmla="*/ 715804 w 1019175"/>
                  <a:gd name="connsiteY7" fmla="*/ 580463 h 657225"/>
                  <a:gd name="connsiteX8" fmla="*/ 951071 w 1019175"/>
                  <a:gd name="connsiteY8" fmla="*/ 53664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175" h="657225">
                    <a:moveTo>
                      <a:pt x="951071" y="536648"/>
                    </a:moveTo>
                    <a:cubicBezTo>
                      <a:pt x="970121" y="514741"/>
                      <a:pt x="992981" y="493786"/>
                      <a:pt x="1012984" y="470926"/>
                    </a:cubicBezTo>
                    <a:cubicBezTo>
                      <a:pt x="993934" y="340433"/>
                      <a:pt x="885349" y="226133"/>
                      <a:pt x="788194" y="153743"/>
                    </a:cubicBezTo>
                    <a:cubicBezTo>
                      <a:pt x="691991" y="82306"/>
                      <a:pt x="621506" y="-10087"/>
                      <a:pt x="504349" y="9916"/>
                    </a:cubicBezTo>
                    <a:cubicBezTo>
                      <a:pt x="387191" y="29918"/>
                      <a:pt x="378619" y="-3419"/>
                      <a:pt x="250031" y="83258"/>
                    </a:cubicBezTo>
                    <a:cubicBezTo>
                      <a:pt x="122396" y="170888"/>
                      <a:pt x="19526" y="287093"/>
                      <a:pt x="7144" y="489976"/>
                    </a:cubicBezTo>
                    <a:cubicBezTo>
                      <a:pt x="124301" y="545221"/>
                      <a:pt x="244316" y="601418"/>
                      <a:pt x="363379" y="657616"/>
                    </a:cubicBezTo>
                    <a:cubicBezTo>
                      <a:pt x="470059" y="630946"/>
                      <a:pt x="617696" y="598561"/>
                      <a:pt x="715804" y="580463"/>
                    </a:cubicBezTo>
                    <a:cubicBezTo>
                      <a:pt x="813911" y="562366"/>
                      <a:pt x="862489" y="554746"/>
                      <a:pt x="951071" y="53664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7057C27-9440-4CF6-86DF-729A93A012B4}"/>
                  </a:ext>
                </a:extLst>
              </p:cNvPr>
              <p:cNvSpPr/>
              <p:nvPr/>
            </p:nvSpPr>
            <p:spPr>
              <a:xfrm>
                <a:off x="6190774" y="4041934"/>
                <a:ext cx="285750" cy="285750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965C9CF-49E7-4629-B8E0-B087ED0CFAFE}"/>
                  </a:ext>
                </a:extLst>
              </p:cNvPr>
              <p:cNvSpPr/>
              <p:nvPr/>
            </p:nvSpPr>
            <p:spPr>
              <a:xfrm>
                <a:off x="5517466" y="2992279"/>
                <a:ext cx="1066800" cy="447675"/>
              </a:xfrm>
              <a:custGeom>
                <a:avLst/>
                <a:gdLst>
                  <a:gd name="connsiteX0" fmla="*/ 17512 w 1066800"/>
                  <a:gd name="connsiteY0" fmla="*/ 78581 h 447675"/>
                  <a:gd name="connsiteX1" fmla="*/ 44182 w 1066800"/>
                  <a:gd name="connsiteY1" fmla="*/ 149066 h 447675"/>
                  <a:gd name="connsiteX2" fmla="*/ 47039 w 1066800"/>
                  <a:gd name="connsiteY2" fmla="*/ 89059 h 447675"/>
                  <a:gd name="connsiteX3" fmla="*/ 65137 w 1066800"/>
                  <a:gd name="connsiteY3" fmla="*/ 7144 h 447675"/>
                  <a:gd name="connsiteX4" fmla="*/ 315644 w 1066800"/>
                  <a:gd name="connsiteY4" fmla="*/ 40481 h 447675"/>
                  <a:gd name="connsiteX5" fmla="*/ 239444 w 1066800"/>
                  <a:gd name="connsiteY5" fmla="*/ 89059 h 447675"/>
                  <a:gd name="connsiteX6" fmla="*/ 490904 w 1066800"/>
                  <a:gd name="connsiteY6" fmla="*/ 113824 h 447675"/>
                  <a:gd name="connsiteX7" fmla="*/ 436612 w 1066800"/>
                  <a:gd name="connsiteY7" fmla="*/ 56674 h 447675"/>
                  <a:gd name="connsiteX8" fmla="*/ 652829 w 1066800"/>
                  <a:gd name="connsiteY8" fmla="*/ 130016 h 447675"/>
                  <a:gd name="connsiteX9" fmla="*/ 654734 w 1066800"/>
                  <a:gd name="connsiteY9" fmla="*/ 68104 h 447675"/>
                  <a:gd name="connsiteX10" fmla="*/ 768082 w 1066800"/>
                  <a:gd name="connsiteY10" fmla="*/ 130016 h 447675"/>
                  <a:gd name="connsiteX11" fmla="*/ 709979 w 1066800"/>
                  <a:gd name="connsiteY11" fmla="*/ 89059 h 447675"/>
                  <a:gd name="connsiteX12" fmla="*/ 915719 w 1066800"/>
                  <a:gd name="connsiteY12" fmla="*/ 92869 h 447675"/>
                  <a:gd name="connsiteX13" fmla="*/ 1018589 w 1066800"/>
                  <a:gd name="connsiteY13" fmla="*/ 14764 h 447675"/>
                  <a:gd name="connsiteX14" fmla="*/ 1040497 w 1066800"/>
                  <a:gd name="connsiteY14" fmla="*/ 158591 h 447675"/>
                  <a:gd name="connsiteX15" fmla="*/ 1064309 w 1066800"/>
                  <a:gd name="connsiteY15" fmla="*/ 139541 h 447675"/>
                  <a:gd name="connsiteX16" fmla="*/ 1002397 w 1066800"/>
                  <a:gd name="connsiteY16" fmla="*/ 331946 h 447675"/>
                  <a:gd name="connsiteX17" fmla="*/ 1024304 w 1066800"/>
                  <a:gd name="connsiteY17" fmla="*/ 301466 h 447675"/>
                  <a:gd name="connsiteX18" fmla="*/ 1006207 w 1066800"/>
                  <a:gd name="connsiteY18" fmla="*/ 357664 h 447675"/>
                  <a:gd name="connsiteX19" fmla="*/ 959534 w 1066800"/>
                  <a:gd name="connsiteY19" fmla="*/ 379571 h 447675"/>
                  <a:gd name="connsiteX20" fmla="*/ 950962 w 1066800"/>
                  <a:gd name="connsiteY20" fmla="*/ 382429 h 447675"/>
                  <a:gd name="connsiteX21" fmla="*/ 936674 w 1066800"/>
                  <a:gd name="connsiteY21" fmla="*/ 395764 h 447675"/>
                  <a:gd name="connsiteX22" fmla="*/ 941437 w 1066800"/>
                  <a:gd name="connsiteY22" fmla="*/ 386239 h 447675"/>
                  <a:gd name="connsiteX23" fmla="*/ 690929 w 1066800"/>
                  <a:gd name="connsiteY23" fmla="*/ 402431 h 447675"/>
                  <a:gd name="connsiteX24" fmla="*/ 731887 w 1066800"/>
                  <a:gd name="connsiteY24" fmla="*/ 426244 h 447675"/>
                  <a:gd name="connsiteX25" fmla="*/ 634732 w 1066800"/>
                  <a:gd name="connsiteY25" fmla="*/ 405289 h 447675"/>
                  <a:gd name="connsiteX26" fmla="*/ 662354 w 1066800"/>
                  <a:gd name="connsiteY26" fmla="*/ 438626 h 447675"/>
                  <a:gd name="connsiteX27" fmla="*/ 238492 w 1066800"/>
                  <a:gd name="connsiteY27" fmla="*/ 354806 h 447675"/>
                  <a:gd name="connsiteX28" fmla="*/ 278497 w 1066800"/>
                  <a:gd name="connsiteY28" fmla="*/ 410051 h 447675"/>
                  <a:gd name="connsiteX29" fmla="*/ 44182 w 1066800"/>
                  <a:gd name="connsiteY29" fmla="*/ 300514 h 447675"/>
                  <a:gd name="connsiteX30" fmla="*/ 17512 w 1066800"/>
                  <a:gd name="connsiteY30" fmla="*/ 78581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6800" h="447675">
                    <a:moveTo>
                      <a:pt x="17512" y="78581"/>
                    </a:moveTo>
                    <a:cubicBezTo>
                      <a:pt x="21322" y="113824"/>
                      <a:pt x="44182" y="149066"/>
                      <a:pt x="44182" y="149066"/>
                    </a:cubicBezTo>
                    <a:cubicBezTo>
                      <a:pt x="42277" y="127159"/>
                      <a:pt x="43229" y="106204"/>
                      <a:pt x="47039" y="89059"/>
                    </a:cubicBezTo>
                    <a:cubicBezTo>
                      <a:pt x="57517" y="37624"/>
                      <a:pt x="65137" y="7144"/>
                      <a:pt x="65137" y="7144"/>
                    </a:cubicBezTo>
                    <a:cubicBezTo>
                      <a:pt x="129907" y="70961"/>
                      <a:pt x="315644" y="40481"/>
                      <a:pt x="315644" y="40481"/>
                    </a:cubicBezTo>
                    <a:cubicBezTo>
                      <a:pt x="297547" y="62389"/>
                      <a:pt x="239444" y="89059"/>
                      <a:pt x="239444" y="89059"/>
                    </a:cubicBezTo>
                    <a:cubicBezTo>
                      <a:pt x="318502" y="120491"/>
                      <a:pt x="490904" y="113824"/>
                      <a:pt x="490904" y="113824"/>
                    </a:cubicBezTo>
                    <a:cubicBezTo>
                      <a:pt x="474712" y="104299"/>
                      <a:pt x="436612" y="56674"/>
                      <a:pt x="436612" y="56674"/>
                    </a:cubicBezTo>
                    <a:cubicBezTo>
                      <a:pt x="487094" y="90964"/>
                      <a:pt x="652829" y="130016"/>
                      <a:pt x="652829" y="130016"/>
                    </a:cubicBezTo>
                    <a:cubicBezTo>
                      <a:pt x="613777" y="105251"/>
                      <a:pt x="654734" y="68104"/>
                      <a:pt x="654734" y="68104"/>
                    </a:cubicBezTo>
                    <a:cubicBezTo>
                      <a:pt x="710932" y="114776"/>
                      <a:pt x="768082" y="130016"/>
                      <a:pt x="768082" y="130016"/>
                    </a:cubicBezTo>
                    <a:cubicBezTo>
                      <a:pt x="719504" y="122396"/>
                      <a:pt x="709979" y="89059"/>
                      <a:pt x="709979" y="89059"/>
                    </a:cubicBezTo>
                    <a:cubicBezTo>
                      <a:pt x="709979" y="89059"/>
                      <a:pt x="819517" y="111919"/>
                      <a:pt x="915719" y="92869"/>
                    </a:cubicBezTo>
                    <a:cubicBezTo>
                      <a:pt x="1012874" y="73819"/>
                      <a:pt x="1018589" y="14764"/>
                      <a:pt x="1018589" y="14764"/>
                    </a:cubicBezTo>
                    <a:cubicBezTo>
                      <a:pt x="1068119" y="61436"/>
                      <a:pt x="1040497" y="158591"/>
                      <a:pt x="1040497" y="158591"/>
                    </a:cubicBezTo>
                    <a:cubicBezTo>
                      <a:pt x="1055737" y="178594"/>
                      <a:pt x="1064309" y="139541"/>
                      <a:pt x="1064309" y="139541"/>
                    </a:cubicBezTo>
                    <a:cubicBezTo>
                      <a:pt x="1060499" y="202406"/>
                      <a:pt x="1002397" y="331946"/>
                      <a:pt x="1002397" y="331946"/>
                    </a:cubicBezTo>
                    <a:cubicBezTo>
                      <a:pt x="1018589" y="324326"/>
                      <a:pt x="1024304" y="301466"/>
                      <a:pt x="1024304" y="301466"/>
                    </a:cubicBezTo>
                    <a:cubicBezTo>
                      <a:pt x="1029067" y="343376"/>
                      <a:pt x="1006207" y="357664"/>
                      <a:pt x="1006207" y="357664"/>
                    </a:cubicBezTo>
                    <a:cubicBezTo>
                      <a:pt x="990967" y="366236"/>
                      <a:pt x="975727" y="372904"/>
                      <a:pt x="959534" y="379571"/>
                    </a:cubicBezTo>
                    <a:cubicBezTo>
                      <a:pt x="956677" y="380524"/>
                      <a:pt x="953819" y="381476"/>
                      <a:pt x="950962" y="382429"/>
                    </a:cubicBezTo>
                    <a:cubicBezTo>
                      <a:pt x="947152" y="387191"/>
                      <a:pt x="943342" y="392906"/>
                      <a:pt x="936674" y="395764"/>
                    </a:cubicBezTo>
                    <a:cubicBezTo>
                      <a:pt x="936674" y="395764"/>
                      <a:pt x="938579" y="391954"/>
                      <a:pt x="941437" y="386239"/>
                    </a:cubicBezTo>
                    <a:cubicBezTo>
                      <a:pt x="823327" y="423386"/>
                      <a:pt x="690929" y="402431"/>
                      <a:pt x="690929" y="402431"/>
                    </a:cubicBezTo>
                    <a:cubicBezTo>
                      <a:pt x="701407" y="422434"/>
                      <a:pt x="731887" y="426244"/>
                      <a:pt x="731887" y="426244"/>
                    </a:cubicBezTo>
                    <a:cubicBezTo>
                      <a:pt x="667117" y="436721"/>
                      <a:pt x="634732" y="405289"/>
                      <a:pt x="634732" y="405289"/>
                    </a:cubicBezTo>
                    <a:cubicBezTo>
                      <a:pt x="653782" y="425291"/>
                      <a:pt x="662354" y="438626"/>
                      <a:pt x="662354" y="438626"/>
                    </a:cubicBezTo>
                    <a:cubicBezTo>
                      <a:pt x="461377" y="471011"/>
                      <a:pt x="238492" y="354806"/>
                      <a:pt x="238492" y="354806"/>
                    </a:cubicBezTo>
                    <a:cubicBezTo>
                      <a:pt x="252779" y="374809"/>
                      <a:pt x="278497" y="410051"/>
                      <a:pt x="278497" y="410051"/>
                    </a:cubicBezTo>
                    <a:cubicBezTo>
                      <a:pt x="278497" y="410051"/>
                      <a:pt x="104189" y="382429"/>
                      <a:pt x="44182" y="300514"/>
                    </a:cubicBezTo>
                    <a:cubicBezTo>
                      <a:pt x="-18683" y="213836"/>
                      <a:pt x="17512" y="78581"/>
                      <a:pt x="17512" y="785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7ED2AD5B-A8F4-44CF-AC6D-C306A47F11CD}"/>
                </a:ext>
              </a:extLst>
            </p:cNvPr>
            <p:cNvSpPr/>
            <p:nvPr/>
          </p:nvSpPr>
          <p:spPr>
            <a:xfrm>
              <a:off x="11163272" y="4235695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35DF779-6005-4DBC-8425-8F89FC74C99C}"/>
                </a:ext>
              </a:extLst>
            </p:cNvPr>
            <p:cNvSpPr/>
            <p:nvPr/>
          </p:nvSpPr>
          <p:spPr>
            <a:xfrm>
              <a:off x="11163272" y="4342809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CD954738-24EB-4854-95F0-EF20EA32C677}"/>
                </a:ext>
              </a:extLst>
            </p:cNvPr>
            <p:cNvSpPr/>
            <p:nvPr/>
          </p:nvSpPr>
          <p:spPr>
            <a:xfrm>
              <a:off x="11163272" y="4449923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26D7C562-09BF-4EF4-AC0F-97554AEFF4EE}"/>
              </a:ext>
            </a:extLst>
          </p:cNvPr>
          <p:cNvGrpSpPr/>
          <p:nvPr/>
        </p:nvGrpSpPr>
        <p:grpSpPr>
          <a:xfrm>
            <a:off x="8583629" y="1880808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06" name="Graphic 3">
              <a:extLst>
                <a:ext uri="{FF2B5EF4-FFF2-40B4-BE49-F238E27FC236}">
                  <a16:creationId xmlns:a16="http://schemas.microsoft.com/office/drawing/2014/main" id="{2DCAFC6A-9352-4085-ABD1-2627CA23F455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5DB00FB0-B099-4044-8F35-C2F4D1624DE8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11FE3D2F-79C8-4A8A-A9CC-EAA0D9A0EE27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C5763BE-6F38-43CF-A645-6A2809D2CAAD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2A524E9-4403-4F85-AC4B-F21C1E8BC918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3197E66C-D56B-4E7F-BAE6-5D25280FB4D5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2575C745-CF0F-4E4A-A1E5-332970FC2836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AF05ABF3-0CEB-4126-983D-D2D4520346B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1703EA7-FDD2-4553-8044-6A8A0265CAD1}"/>
              </a:ext>
            </a:extLst>
          </p:cNvPr>
          <p:cNvSpPr/>
          <p:nvPr/>
        </p:nvSpPr>
        <p:spPr>
          <a:xfrm>
            <a:off x="1086000" y="1781520"/>
            <a:ext cx="731861" cy="1153598"/>
          </a:xfrm>
          <a:custGeom>
            <a:avLst/>
            <a:gdLst>
              <a:gd name="connsiteX0" fmla="*/ 129923 w 644238"/>
              <a:gd name="connsiteY0" fmla="*/ 851937 h 1153598"/>
              <a:gd name="connsiteX1" fmla="*/ 129923 w 644238"/>
              <a:gd name="connsiteY1" fmla="*/ 851937 h 1153598"/>
              <a:gd name="connsiteX2" fmla="*/ 159361 w 644238"/>
              <a:gd name="connsiteY2" fmla="*/ 749051 h 1153598"/>
              <a:gd name="connsiteX3" fmla="*/ 159361 w 644238"/>
              <a:gd name="connsiteY3" fmla="*/ 749051 h 1153598"/>
              <a:gd name="connsiteX4" fmla="*/ 91860 w 644238"/>
              <a:gd name="connsiteY4" fmla="*/ 746375 h 1153598"/>
              <a:gd name="connsiteX5" fmla="*/ 144196 w 644238"/>
              <a:gd name="connsiteY5" fmla="*/ 755296 h 1153598"/>
              <a:gd name="connsiteX6" fmla="*/ 91860 w 644238"/>
              <a:gd name="connsiteY6" fmla="*/ 746375 h 1153598"/>
              <a:gd name="connsiteX7" fmla="*/ 45175 w 644238"/>
              <a:gd name="connsiteY7" fmla="*/ 724965 h 1153598"/>
              <a:gd name="connsiteX8" fmla="*/ 45175 w 644238"/>
              <a:gd name="connsiteY8" fmla="*/ 724965 h 1153598"/>
              <a:gd name="connsiteX9" fmla="*/ 550093 w 644238"/>
              <a:gd name="connsiteY9" fmla="*/ 624159 h 1153598"/>
              <a:gd name="connsiteX10" fmla="*/ 550093 w 644238"/>
              <a:gd name="connsiteY10" fmla="*/ 624159 h 1153598"/>
              <a:gd name="connsiteX11" fmla="*/ 549201 w 644238"/>
              <a:gd name="connsiteY11" fmla="*/ 562011 h 1153598"/>
              <a:gd name="connsiteX12" fmla="*/ 549201 w 644238"/>
              <a:gd name="connsiteY12" fmla="*/ 562011 h 1153598"/>
              <a:gd name="connsiteX13" fmla="*/ 484376 w 644238"/>
              <a:gd name="connsiteY13" fmla="*/ 548630 h 1153598"/>
              <a:gd name="connsiteX14" fmla="*/ 484376 w 644238"/>
              <a:gd name="connsiteY14" fmla="*/ 548630 h 1153598"/>
              <a:gd name="connsiteX15" fmla="*/ 234296 w 644238"/>
              <a:gd name="connsiteY15" fmla="*/ 442175 h 1153598"/>
              <a:gd name="connsiteX16" fmla="*/ 234296 w 644238"/>
              <a:gd name="connsiteY16" fmla="*/ 442175 h 1153598"/>
              <a:gd name="connsiteX17" fmla="*/ 478743 w 644238"/>
              <a:gd name="connsiteY17" fmla="*/ 414120 h 1153598"/>
              <a:gd name="connsiteX18" fmla="*/ 479944 w 644238"/>
              <a:gd name="connsiteY18" fmla="*/ 415111 h 1153598"/>
              <a:gd name="connsiteX19" fmla="*/ 475093 w 644238"/>
              <a:gd name="connsiteY19" fmla="*/ 415696 h 1153598"/>
              <a:gd name="connsiteX20" fmla="*/ 475420 w 644238"/>
              <a:gd name="connsiteY20" fmla="*/ 414768 h 1153598"/>
              <a:gd name="connsiteX21" fmla="*/ 270871 w 644238"/>
              <a:gd name="connsiteY21" fmla="*/ 280114 h 1153598"/>
              <a:gd name="connsiteX22" fmla="*/ 270871 w 644238"/>
              <a:gd name="connsiteY22" fmla="*/ 280114 h 1153598"/>
              <a:gd name="connsiteX23" fmla="*/ 210507 w 644238"/>
              <a:gd name="connsiteY23" fmla="*/ 280114 h 1153598"/>
              <a:gd name="connsiteX24" fmla="*/ 240541 w 644238"/>
              <a:gd name="connsiteY24" fmla="*/ 293198 h 1153598"/>
              <a:gd name="connsiteX25" fmla="*/ 210507 w 644238"/>
              <a:gd name="connsiteY25" fmla="*/ 280114 h 1153598"/>
              <a:gd name="connsiteX26" fmla="*/ 285442 w 644238"/>
              <a:gd name="connsiteY26" fmla="*/ 275058 h 1153598"/>
              <a:gd name="connsiteX27" fmla="*/ 285442 w 644238"/>
              <a:gd name="connsiteY27" fmla="*/ 275058 h 1153598"/>
              <a:gd name="connsiteX28" fmla="*/ 297931 w 644238"/>
              <a:gd name="connsiteY28" fmla="*/ 268517 h 1153598"/>
              <a:gd name="connsiteX29" fmla="*/ 297931 w 644238"/>
              <a:gd name="connsiteY29" fmla="*/ 268517 h 1153598"/>
              <a:gd name="connsiteX30" fmla="*/ 320233 w 644238"/>
              <a:gd name="connsiteY30" fmla="*/ 235212 h 1153598"/>
              <a:gd name="connsiteX31" fmla="*/ 318746 w 644238"/>
              <a:gd name="connsiteY31" fmla="*/ 241457 h 1153598"/>
              <a:gd name="connsiteX32" fmla="*/ 320233 w 644238"/>
              <a:gd name="connsiteY32" fmla="*/ 235212 h 1153598"/>
              <a:gd name="connsiteX33" fmla="*/ 388329 w 644238"/>
              <a:gd name="connsiteY33" fmla="*/ 195366 h 1153598"/>
              <a:gd name="connsiteX34" fmla="*/ 388329 w 644238"/>
              <a:gd name="connsiteY34" fmla="*/ 195366 h 1153598"/>
              <a:gd name="connsiteX35" fmla="*/ 344617 w 644238"/>
              <a:gd name="connsiteY35" fmla="*/ 186148 h 1153598"/>
              <a:gd name="connsiteX36" fmla="*/ 344617 w 644238"/>
              <a:gd name="connsiteY36" fmla="*/ 186148 h 1153598"/>
              <a:gd name="connsiteX37" fmla="*/ 312799 w 644238"/>
              <a:gd name="connsiteY37" fmla="*/ 180201 h 1153598"/>
              <a:gd name="connsiteX38" fmla="*/ 319044 w 644238"/>
              <a:gd name="connsiteY38" fmla="*/ 184958 h 1153598"/>
              <a:gd name="connsiteX39" fmla="*/ 312799 w 644238"/>
              <a:gd name="connsiteY39" fmla="*/ 180201 h 1153598"/>
              <a:gd name="connsiteX40" fmla="*/ 346401 w 644238"/>
              <a:gd name="connsiteY40" fmla="*/ 144517 h 1153598"/>
              <a:gd name="connsiteX41" fmla="*/ 330641 w 644238"/>
              <a:gd name="connsiteY41" fmla="*/ 157304 h 1153598"/>
              <a:gd name="connsiteX42" fmla="*/ 346401 w 644238"/>
              <a:gd name="connsiteY42" fmla="*/ 144517 h 1153598"/>
              <a:gd name="connsiteX43" fmla="*/ 267303 w 644238"/>
              <a:gd name="connsiteY43" fmla="*/ 123999 h 1153598"/>
              <a:gd name="connsiteX44" fmla="*/ 271466 w 644238"/>
              <a:gd name="connsiteY44" fmla="*/ 133813 h 1153598"/>
              <a:gd name="connsiteX45" fmla="*/ 267303 w 644238"/>
              <a:gd name="connsiteY45" fmla="*/ 123999 h 1153598"/>
              <a:gd name="connsiteX46" fmla="*/ 274440 w 644238"/>
              <a:gd name="connsiteY46" fmla="*/ 87424 h 1153598"/>
              <a:gd name="connsiteX47" fmla="*/ 281279 w 644238"/>
              <a:gd name="connsiteY47" fmla="*/ 99913 h 1153598"/>
              <a:gd name="connsiteX48" fmla="*/ 274440 w 644238"/>
              <a:gd name="connsiteY48" fmla="*/ 87424 h 1153598"/>
              <a:gd name="connsiteX49" fmla="*/ 294066 w 644238"/>
              <a:gd name="connsiteY49" fmla="*/ 0 h 1153598"/>
              <a:gd name="connsiteX50" fmla="*/ 308934 w 644238"/>
              <a:gd name="connsiteY50" fmla="*/ 32710 h 1153598"/>
              <a:gd name="connsiteX51" fmla="*/ 307447 w 644238"/>
              <a:gd name="connsiteY51" fmla="*/ 57688 h 1153598"/>
              <a:gd name="connsiteX52" fmla="*/ 330046 w 644238"/>
              <a:gd name="connsiteY52" fmla="*/ 55607 h 1153598"/>
              <a:gd name="connsiteX53" fmla="*/ 345212 w 644238"/>
              <a:gd name="connsiteY53" fmla="*/ 63933 h 1153598"/>
              <a:gd name="connsiteX54" fmla="*/ 326478 w 644238"/>
              <a:gd name="connsiteY54" fmla="*/ 76422 h 1153598"/>
              <a:gd name="connsiteX55" fmla="*/ 328262 w 644238"/>
              <a:gd name="connsiteY55" fmla="*/ 98426 h 1153598"/>
              <a:gd name="connsiteX56" fmla="*/ 321125 w 644238"/>
              <a:gd name="connsiteY56" fmla="*/ 138570 h 1153598"/>
              <a:gd name="connsiteX57" fmla="*/ 388626 w 644238"/>
              <a:gd name="connsiteY57" fmla="*/ 90993 h 1153598"/>
              <a:gd name="connsiteX58" fmla="*/ 381192 w 644238"/>
              <a:gd name="connsiteY58" fmla="*/ 127568 h 1153598"/>
              <a:gd name="connsiteX59" fmla="*/ 366324 w 644238"/>
              <a:gd name="connsiteY59" fmla="*/ 158196 h 1153598"/>
              <a:gd name="connsiteX60" fmla="*/ 364540 w 644238"/>
              <a:gd name="connsiteY60" fmla="*/ 181985 h 1153598"/>
              <a:gd name="connsiteX61" fmla="*/ 431446 w 644238"/>
              <a:gd name="connsiteY61" fmla="*/ 206071 h 1153598"/>
              <a:gd name="connsiteX62" fmla="*/ 386247 w 644238"/>
              <a:gd name="connsiteY62" fmla="*/ 224805 h 1153598"/>
              <a:gd name="connsiteX63" fmla="*/ 337480 w 644238"/>
              <a:gd name="connsiteY63" fmla="*/ 208153 h 1153598"/>
              <a:gd name="connsiteX64" fmla="*/ 316070 w 644238"/>
              <a:gd name="connsiteY64" fmla="*/ 202503 h 1153598"/>
              <a:gd name="connsiteX65" fmla="*/ 350861 w 644238"/>
              <a:gd name="connsiteY65" fmla="*/ 233726 h 1153598"/>
              <a:gd name="connsiteX66" fmla="*/ 423417 w 644238"/>
              <a:gd name="connsiteY66" fmla="*/ 247107 h 1153598"/>
              <a:gd name="connsiteX67" fmla="*/ 459993 w 644238"/>
              <a:gd name="connsiteY67" fmla="*/ 257514 h 1153598"/>
              <a:gd name="connsiteX68" fmla="*/ 419849 w 644238"/>
              <a:gd name="connsiteY68" fmla="*/ 268814 h 1153598"/>
              <a:gd name="connsiteX69" fmla="*/ 404981 w 644238"/>
              <a:gd name="connsiteY69" fmla="*/ 273869 h 1153598"/>
              <a:gd name="connsiteX70" fmla="*/ 358295 w 644238"/>
              <a:gd name="connsiteY70" fmla="*/ 279816 h 1153598"/>
              <a:gd name="connsiteX71" fmla="*/ 441556 w 644238"/>
              <a:gd name="connsiteY71" fmla="*/ 290819 h 1153598"/>
              <a:gd name="connsiteX72" fmla="*/ 476050 w 644238"/>
              <a:gd name="connsiteY72" fmla="*/ 300334 h 1153598"/>
              <a:gd name="connsiteX73" fmla="*/ 468616 w 644238"/>
              <a:gd name="connsiteY73" fmla="*/ 322636 h 1153598"/>
              <a:gd name="connsiteX74" fmla="*/ 436799 w 644238"/>
              <a:gd name="connsiteY74" fmla="*/ 339586 h 1153598"/>
              <a:gd name="connsiteX75" fmla="*/ 406765 w 644238"/>
              <a:gd name="connsiteY75" fmla="*/ 344046 h 1153598"/>
              <a:gd name="connsiteX76" fmla="*/ 349672 w 644238"/>
              <a:gd name="connsiteY76" fmla="*/ 339586 h 1153598"/>
              <a:gd name="connsiteX77" fmla="*/ 447504 w 644238"/>
              <a:gd name="connsiteY77" fmla="*/ 357130 h 1153598"/>
              <a:gd name="connsiteX78" fmla="*/ 495379 w 644238"/>
              <a:gd name="connsiteY78" fmla="*/ 375269 h 1153598"/>
              <a:gd name="connsiteX79" fmla="*/ 487350 w 644238"/>
              <a:gd name="connsiteY79" fmla="*/ 412439 h 1153598"/>
              <a:gd name="connsiteX80" fmla="*/ 478743 w 644238"/>
              <a:gd name="connsiteY80" fmla="*/ 414120 h 1153598"/>
              <a:gd name="connsiteX81" fmla="*/ 476347 w 644238"/>
              <a:gd name="connsiteY81" fmla="*/ 412142 h 1153598"/>
              <a:gd name="connsiteX82" fmla="*/ 475420 w 644238"/>
              <a:gd name="connsiteY82" fmla="*/ 414768 h 1153598"/>
              <a:gd name="connsiteX83" fmla="*/ 443749 w 644238"/>
              <a:gd name="connsiteY83" fmla="*/ 420951 h 1153598"/>
              <a:gd name="connsiteX84" fmla="*/ 398142 w 644238"/>
              <a:gd name="connsiteY84" fmla="*/ 422549 h 1153598"/>
              <a:gd name="connsiteX85" fmla="*/ 472482 w 644238"/>
              <a:gd name="connsiteY85" fmla="*/ 431173 h 1153598"/>
              <a:gd name="connsiteX86" fmla="*/ 478429 w 644238"/>
              <a:gd name="connsiteY86" fmla="*/ 446041 h 1153598"/>
              <a:gd name="connsiteX87" fmla="*/ 527791 w 644238"/>
              <a:gd name="connsiteY87" fmla="*/ 453475 h 1153598"/>
              <a:gd name="connsiteX88" fmla="*/ 472184 w 644238"/>
              <a:gd name="connsiteY88" fmla="*/ 483805 h 1153598"/>
              <a:gd name="connsiteX89" fmla="*/ 446611 w 644238"/>
              <a:gd name="connsiteY89" fmla="*/ 501350 h 1153598"/>
              <a:gd name="connsiteX90" fmla="*/ 512328 w 644238"/>
              <a:gd name="connsiteY90" fmla="*/ 513542 h 1153598"/>
              <a:gd name="connsiteX91" fmla="*/ 509652 w 644238"/>
              <a:gd name="connsiteY91" fmla="*/ 526328 h 1153598"/>
              <a:gd name="connsiteX92" fmla="*/ 494784 w 644238"/>
              <a:gd name="connsiteY92" fmla="*/ 537628 h 1153598"/>
              <a:gd name="connsiteX93" fmla="*/ 567043 w 644238"/>
              <a:gd name="connsiteY93" fmla="*/ 540304 h 1153598"/>
              <a:gd name="connsiteX94" fmla="*/ 497460 w 644238"/>
              <a:gd name="connsiteY94" fmla="*/ 581340 h 1153598"/>
              <a:gd name="connsiteX95" fmla="*/ 583397 w 644238"/>
              <a:gd name="connsiteY95" fmla="*/ 601858 h 1153598"/>
              <a:gd name="connsiteX96" fmla="*/ 571206 w 644238"/>
              <a:gd name="connsiteY96" fmla="*/ 622375 h 1153598"/>
              <a:gd name="connsiteX97" fmla="*/ 562285 w 644238"/>
              <a:gd name="connsiteY97" fmla="*/ 630701 h 1153598"/>
              <a:gd name="connsiteX98" fmla="*/ 528386 w 644238"/>
              <a:gd name="connsiteY98" fmla="*/ 641406 h 1153598"/>
              <a:gd name="connsiteX99" fmla="*/ 626515 w 644238"/>
              <a:gd name="connsiteY99" fmla="*/ 661032 h 1153598"/>
              <a:gd name="connsiteX100" fmla="*/ 620567 w 644238"/>
              <a:gd name="connsiteY100" fmla="*/ 671737 h 1153598"/>
              <a:gd name="connsiteX101" fmla="*/ 567043 w 644238"/>
              <a:gd name="connsiteY101" fmla="*/ 713070 h 1153598"/>
              <a:gd name="connsiteX102" fmla="*/ 483187 w 644238"/>
              <a:gd name="connsiteY102" fmla="*/ 710394 h 1153598"/>
              <a:gd name="connsiteX103" fmla="*/ 481403 w 644238"/>
              <a:gd name="connsiteY103" fmla="*/ 724667 h 1153598"/>
              <a:gd name="connsiteX104" fmla="*/ 619973 w 644238"/>
              <a:gd name="connsiteY104" fmla="*/ 743104 h 1153598"/>
              <a:gd name="connsiteX105" fmla="*/ 622352 w 644238"/>
              <a:gd name="connsiteY105" fmla="*/ 752322 h 1153598"/>
              <a:gd name="connsiteX106" fmla="*/ 603023 w 644238"/>
              <a:gd name="connsiteY106" fmla="*/ 762432 h 1153598"/>
              <a:gd name="connsiteX107" fmla="*/ 567340 w 644238"/>
              <a:gd name="connsiteY107" fmla="*/ 799007 h 1153598"/>
              <a:gd name="connsiteX108" fmla="*/ 494784 w 644238"/>
              <a:gd name="connsiteY108" fmla="*/ 789195 h 1153598"/>
              <a:gd name="connsiteX109" fmla="*/ 465345 w 644238"/>
              <a:gd name="connsiteY109" fmla="*/ 790384 h 1153598"/>
              <a:gd name="connsiteX110" fmla="*/ 557527 w 644238"/>
              <a:gd name="connsiteY110" fmla="*/ 825473 h 1153598"/>
              <a:gd name="connsiteX111" fmla="*/ 604510 w 644238"/>
              <a:gd name="connsiteY111" fmla="*/ 823688 h 1153598"/>
              <a:gd name="connsiteX112" fmla="*/ 624731 w 644238"/>
              <a:gd name="connsiteY112" fmla="*/ 831420 h 1153598"/>
              <a:gd name="connsiteX113" fmla="*/ 633651 w 644238"/>
              <a:gd name="connsiteY113" fmla="*/ 844206 h 1153598"/>
              <a:gd name="connsiteX114" fmla="*/ 632164 w 644238"/>
              <a:gd name="connsiteY114" fmla="*/ 858777 h 1153598"/>
              <a:gd name="connsiteX115" fmla="*/ 593805 w 644238"/>
              <a:gd name="connsiteY115" fmla="*/ 868887 h 1153598"/>
              <a:gd name="connsiteX116" fmla="*/ 585776 w 644238"/>
              <a:gd name="connsiteY116" fmla="*/ 877808 h 1153598"/>
              <a:gd name="connsiteX117" fmla="*/ 573287 w 644238"/>
              <a:gd name="connsiteY117" fmla="*/ 888513 h 1153598"/>
              <a:gd name="connsiteX118" fmla="*/ 605997 w 644238"/>
              <a:gd name="connsiteY118" fmla="*/ 907246 h 1153598"/>
              <a:gd name="connsiteX119" fmla="*/ 611052 w 644238"/>
              <a:gd name="connsiteY119" fmla="*/ 917951 h 1153598"/>
              <a:gd name="connsiteX120" fmla="*/ 587263 w 644238"/>
              <a:gd name="connsiteY120" fmla="*/ 917059 h 1153598"/>
              <a:gd name="connsiteX121" fmla="*/ 589047 w 644238"/>
              <a:gd name="connsiteY121" fmla="*/ 937280 h 1153598"/>
              <a:gd name="connsiteX122" fmla="*/ 543551 w 644238"/>
              <a:gd name="connsiteY122" fmla="*/ 933117 h 1153598"/>
              <a:gd name="connsiteX123" fmla="*/ 522141 w 644238"/>
              <a:gd name="connsiteY123" fmla="*/ 943822 h 1153598"/>
              <a:gd name="connsiteX124" fmla="*/ 485268 w 644238"/>
              <a:gd name="connsiteY124" fmla="*/ 935198 h 1153598"/>
              <a:gd name="connsiteX125" fmla="*/ 456127 w 644238"/>
              <a:gd name="connsiteY125" fmla="*/ 942632 h 1153598"/>
              <a:gd name="connsiteX126" fmla="*/ 369892 w 644238"/>
              <a:gd name="connsiteY126" fmla="*/ 933414 h 1153598"/>
              <a:gd name="connsiteX127" fmla="*/ 363724 w 644238"/>
              <a:gd name="connsiteY127" fmla="*/ 930470 h 1153598"/>
              <a:gd name="connsiteX128" fmla="*/ 363724 w 644238"/>
              <a:gd name="connsiteY128" fmla="*/ 1153598 h 1153598"/>
              <a:gd name="connsiteX129" fmla="*/ 245528 w 644238"/>
              <a:gd name="connsiteY129" fmla="*/ 1153598 h 1153598"/>
              <a:gd name="connsiteX130" fmla="*/ 245528 w 644238"/>
              <a:gd name="connsiteY130" fmla="*/ 926170 h 1153598"/>
              <a:gd name="connsiteX131" fmla="*/ 224111 w 644238"/>
              <a:gd name="connsiteY131" fmla="*/ 939473 h 1153598"/>
              <a:gd name="connsiteX132" fmla="*/ 186124 w 644238"/>
              <a:gd name="connsiteY132" fmla="*/ 952445 h 1153598"/>
              <a:gd name="connsiteX133" fmla="*/ 157577 w 644238"/>
              <a:gd name="connsiteY133" fmla="*/ 943524 h 1153598"/>
              <a:gd name="connsiteX134" fmla="*/ 110594 w 644238"/>
              <a:gd name="connsiteY134" fmla="*/ 928359 h 1153598"/>
              <a:gd name="connsiteX135" fmla="*/ 91860 w 644238"/>
              <a:gd name="connsiteY135" fmla="*/ 920628 h 1153598"/>
              <a:gd name="connsiteX136" fmla="*/ 104944 w 644238"/>
              <a:gd name="connsiteY136" fmla="*/ 907544 h 1153598"/>
              <a:gd name="connsiteX137" fmla="*/ 46364 w 644238"/>
              <a:gd name="connsiteY137" fmla="*/ 903976 h 1153598"/>
              <a:gd name="connsiteX138" fmla="*/ 25549 w 644238"/>
              <a:gd name="connsiteY138" fmla="*/ 901597 h 1153598"/>
              <a:gd name="connsiteX139" fmla="*/ 12168 w 644238"/>
              <a:gd name="connsiteY139" fmla="*/ 892378 h 1153598"/>
              <a:gd name="connsiteX140" fmla="*/ 11870 w 644238"/>
              <a:gd name="connsiteY140" fmla="*/ 873942 h 1153598"/>
              <a:gd name="connsiteX141" fmla="*/ 77290 w 644238"/>
              <a:gd name="connsiteY141" fmla="*/ 859074 h 1153598"/>
              <a:gd name="connsiteX142" fmla="*/ 109702 w 644238"/>
              <a:gd name="connsiteY142" fmla="*/ 851046 h 1153598"/>
              <a:gd name="connsiteX143" fmla="*/ 79668 w 644238"/>
              <a:gd name="connsiteY143" fmla="*/ 858182 h 1153598"/>
              <a:gd name="connsiteX144" fmla="*/ 64800 w 644238"/>
              <a:gd name="connsiteY144" fmla="*/ 849261 h 1153598"/>
              <a:gd name="connsiteX145" fmla="*/ 32388 w 644238"/>
              <a:gd name="connsiteY145" fmla="*/ 838556 h 1153598"/>
              <a:gd name="connsiteX146" fmla="*/ 16033 w 644238"/>
              <a:gd name="connsiteY146" fmla="*/ 828149 h 1153598"/>
              <a:gd name="connsiteX147" fmla="*/ 21683 w 644238"/>
              <a:gd name="connsiteY147" fmla="*/ 806144 h 1153598"/>
              <a:gd name="connsiteX148" fmla="*/ 91860 w 644238"/>
              <a:gd name="connsiteY148" fmla="*/ 796628 h 1153598"/>
              <a:gd name="connsiteX149" fmla="*/ 60637 w 644238"/>
              <a:gd name="connsiteY149" fmla="*/ 784437 h 1153598"/>
              <a:gd name="connsiteX150" fmla="*/ 51717 w 644238"/>
              <a:gd name="connsiteY150" fmla="*/ 771650 h 1153598"/>
              <a:gd name="connsiteX151" fmla="*/ 61232 w 644238"/>
              <a:gd name="connsiteY151" fmla="*/ 760945 h 1153598"/>
              <a:gd name="connsiteX152" fmla="*/ 24062 w 644238"/>
              <a:gd name="connsiteY152" fmla="*/ 732399 h 1153598"/>
              <a:gd name="connsiteX153" fmla="*/ 11870 w 644238"/>
              <a:gd name="connsiteY153" fmla="*/ 712773 h 1153598"/>
              <a:gd name="connsiteX154" fmla="*/ 30901 w 644238"/>
              <a:gd name="connsiteY154" fmla="*/ 700284 h 1153598"/>
              <a:gd name="connsiteX155" fmla="*/ 82047 w 644238"/>
              <a:gd name="connsiteY155" fmla="*/ 693445 h 1153598"/>
              <a:gd name="connsiteX156" fmla="*/ 147764 w 644238"/>
              <a:gd name="connsiteY156" fmla="*/ 676495 h 1153598"/>
              <a:gd name="connsiteX157" fmla="*/ 129030 w 644238"/>
              <a:gd name="connsiteY157" fmla="*/ 669358 h 1153598"/>
              <a:gd name="connsiteX158" fmla="*/ 79668 w 644238"/>
              <a:gd name="connsiteY158" fmla="*/ 650922 h 1153598"/>
              <a:gd name="connsiteX159" fmla="*/ 71640 w 644238"/>
              <a:gd name="connsiteY159" fmla="*/ 637541 h 1153598"/>
              <a:gd name="connsiteX160" fmla="*/ 83832 w 644238"/>
              <a:gd name="connsiteY160" fmla="*/ 629809 h 1153598"/>
              <a:gd name="connsiteX161" fmla="*/ 185826 w 644238"/>
              <a:gd name="connsiteY161" fmla="*/ 623565 h 1153598"/>
              <a:gd name="connsiteX162" fmla="*/ 170661 w 644238"/>
              <a:gd name="connsiteY162" fmla="*/ 607507 h 1153598"/>
              <a:gd name="connsiteX163" fmla="*/ 145385 w 644238"/>
              <a:gd name="connsiteY163" fmla="*/ 596208 h 1153598"/>
              <a:gd name="connsiteX164" fmla="*/ 102565 w 644238"/>
              <a:gd name="connsiteY164" fmla="*/ 595316 h 1153598"/>
              <a:gd name="connsiteX165" fmla="*/ 64800 w 644238"/>
              <a:gd name="connsiteY165" fmla="*/ 579258 h 1153598"/>
              <a:gd name="connsiteX166" fmla="*/ 65693 w 644238"/>
              <a:gd name="connsiteY166" fmla="*/ 558146 h 1153598"/>
              <a:gd name="connsiteX167" fmla="*/ 186421 w 644238"/>
              <a:gd name="connsiteY167" fmla="*/ 547143 h 1153598"/>
              <a:gd name="connsiteX168" fmla="*/ 227159 w 644238"/>
              <a:gd name="connsiteY168" fmla="*/ 516813 h 1153598"/>
              <a:gd name="connsiteX169" fmla="*/ 193558 w 644238"/>
              <a:gd name="connsiteY169" fmla="*/ 518002 h 1153598"/>
              <a:gd name="connsiteX170" fmla="*/ 169769 w 644238"/>
              <a:gd name="connsiteY170" fmla="*/ 524841 h 1153598"/>
              <a:gd name="connsiteX171" fmla="*/ 87103 w 644238"/>
              <a:gd name="connsiteY171" fmla="*/ 493619 h 1153598"/>
              <a:gd name="connsiteX172" fmla="*/ 190584 w 644238"/>
              <a:gd name="connsiteY172" fmla="*/ 462098 h 1153598"/>
              <a:gd name="connsiteX173" fmla="*/ 196829 w 644238"/>
              <a:gd name="connsiteY173" fmla="*/ 438904 h 1153598"/>
              <a:gd name="connsiteX174" fmla="*/ 112081 w 644238"/>
              <a:gd name="connsiteY174" fmla="*/ 424036 h 1153598"/>
              <a:gd name="connsiteX175" fmla="*/ 163524 w 644238"/>
              <a:gd name="connsiteY175" fmla="*/ 406789 h 1153598"/>
              <a:gd name="connsiteX176" fmla="*/ 125462 w 644238"/>
              <a:gd name="connsiteY176" fmla="*/ 373782 h 1153598"/>
              <a:gd name="connsiteX177" fmla="*/ 225673 w 644238"/>
              <a:gd name="connsiteY177" fmla="*/ 358617 h 1153598"/>
              <a:gd name="connsiteX178" fmla="*/ 168579 w 644238"/>
              <a:gd name="connsiteY178" fmla="*/ 330962 h 1153598"/>
              <a:gd name="connsiteX179" fmla="*/ 125760 w 644238"/>
              <a:gd name="connsiteY179" fmla="*/ 301524 h 1153598"/>
              <a:gd name="connsiteX180" fmla="*/ 154603 w 644238"/>
              <a:gd name="connsiteY180" fmla="*/ 297063 h 1153598"/>
              <a:gd name="connsiteX181" fmla="*/ 175419 w 644238"/>
              <a:gd name="connsiteY181" fmla="*/ 282790 h 1153598"/>
              <a:gd name="connsiteX182" fmla="*/ 163524 w 644238"/>
              <a:gd name="connsiteY182" fmla="*/ 261975 h 1153598"/>
              <a:gd name="connsiteX183" fmla="*/ 162632 w 644238"/>
              <a:gd name="connsiteY183" fmla="*/ 243836 h 1153598"/>
              <a:gd name="connsiteX184" fmla="*/ 208426 w 644238"/>
              <a:gd name="connsiteY184" fmla="*/ 234617 h 1153598"/>
              <a:gd name="connsiteX185" fmla="*/ 293471 w 644238"/>
              <a:gd name="connsiteY185" fmla="*/ 212910 h 1153598"/>
              <a:gd name="connsiteX186" fmla="*/ 220915 w 644238"/>
              <a:gd name="connsiteY186" fmla="*/ 225102 h 1153598"/>
              <a:gd name="connsiteX187" fmla="*/ 194152 w 644238"/>
              <a:gd name="connsiteY187" fmla="*/ 212613 h 1153598"/>
              <a:gd name="connsiteX188" fmla="*/ 184339 w 644238"/>
              <a:gd name="connsiteY188" fmla="*/ 200421 h 1153598"/>
              <a:gd name="connsiteX189" fmla="*/ 163524 w 644238"/>
              <a:gd name="connsiteY189" fmla="*/ 185553 h 1153598"/>
              <a:gd name="connsiteX190" fmla="*/ 226267 w 644238"/>
              <a:gd name="connsiteY190" fmla="*/ 190906 h 1153598"/>
              <a:gd name="connsiteX191" fmla="*/ 293471 w 644238"/>
              <a:gd name="connsiteY191" fmla="*/ 178119 h 1153598"/>
              <a:gd name="connsiteX192" fmla="*/ 256301 w 644238"/>
              <a:gd name="connsiteY192" fmla="*/ 176930 h 1153598"/>
              <a:gd name="connsiteX193" fmla="*/ 220915 w 644238"/>
              <a:gd name="connsiteY193" fmla="*/ 166225 h 1153598"/>
              <a:gd name="connsiteX194" fmla="*/ 217347 w 644238"/>
              <a:gd name="connsiteY194" fmla="*/ 138570 h 1153598"/>
              <a:gd name="connsiteX195" fmla="*/ 211399 w 644238"/>
              <a:gd name="connsiteY195" fmla="*/ 116863 h 1153598"/>
              <a:gd name="connsiteX196" fmla="*/ 250651 w 644238"/>
              <a:gd name="connsiteY196" fmla="*/ 100211 h 1153598"/>
              <a:gd name="connsiteX197" fmla="*/ 253030 w 644238"/>
              <a:gd name="connsiteY197" fmla="*/ 91885 h 1153598"/>
              <a:gd name="connsiteX198" fmla="*/ 258085 w 644238"/>
              <a:gd name="connsiteY198" fmla="*/ 58283 h 1153598"/>
              <a:gd name="connsiteX199" fmla="*/ 281576 w 644238"/>
              <a:gd name="connsiteY199" fmla="*/ 72259 h 1153598"/>
              <a:gd name="connsiteX200" fmla="*/ 273548 w 644238"/>
              <a:gd name="connsiteY200" fmla="*/ 30628 h 1153598"/>
              <a:gd name="connsiteX201" fmla="*/ 294066 w 644238"/>
              <a:gd name="connsiteY201" fmla="*/ 0 h 115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644238" h="1153598">
                <a:moveTo>
                  <a:pt x="129923" y="851937"/>
                </a:moveTo>
                <a:cubicBezTo>
                  <a:pt x="116839" y="856398"/>
                  <a:pt x="138546" y="857290"/>
                  <a:pt x="129923" y="851937"/>
                </a:cubicBezTo>
                <a:close/>
                <a:moveTo>
                  <a:pt x="159361" y="749051"/>
                </a:moveTo>
                <a:cubicBezTo>
                  <a:pt x="140033" y="751727"/>
                  <a:pt x="168877" y="753511"/>
                  <a:pt x="159361" y="749051"/>
                </a:cubicBezTo>
                <a:close/>
                <a:moveTo>
                  <a:pt x="91860" y="746375"/>
                </a:moveTo>
                <a:cubicBezTo>
                  <a:pt x="60935" y="773434"/>
                  <a:pt x="152819" y="758566"/>
                  <a:pt x="144196" y="755296"/>
                </a:cubicBezTo>
                <a:cubicBezTo>
                  <a:pt x="126057" y="748456"/>
                  <a:pt x="104944" y="761243"/>
                  <a:pt x="91860" y="746375"/>
                </a:cubicBezTo>
                <a:close/>
                <a:moveTo>
                  <a:pt x="45175" y="724965"/>
                </a:moveTo>
                <a:cubicBezTo>
                  <a:pt x="26441" y="727046"/>
                  <a:pt x="51419" y="732101"/>
                  <a:pt x="45175" y="724965"/>
                </a:cubicBezTo>
                <a:close/>
                <a:moveTo>
                  <a:pt x="550093" y="624159"/>
                </a:moveTo>
                <a:cubicBezTo>
                  <a:pt x="555148" y="634270"/>
                  <a:pt x="570016" y="622970"/>
                  <a:pt x="550093" y="624159"/>
                </a:cubicBezTo>
                <a:close/>
                <a:moveTo>
                  <a:pt x="549201" y="562011"/>
                </a:moveTo>
                <a:cubicBezTo>
                  <a:pt x="539983" y="565877"/>
                  <a:pt x="565556" y="561714"/>
                  <a:pt x="549201" y="562011"/>
                </a:cubicBezTo>
                <a:close/>
                <a:moveTo>
                  <a:pt x="484376" y="548630"/>
                </a:moveTo>
                <a:cubicBezTo>
                  <a:pt x="453748" y="551604"/>
                  <a:pt x="514410" y="551901"/>
                  <a:pt x="484376" y="548630"/>
                </a:cubicBezTo>
                <a:close/>
                <a:moveTo>
                  <a:pt x="234296" y="442175"/>
                </a:moveTo>
                <a:cubicBezTo>
                  <a:pt x="200694" y="447825"/>
                  <a:pt x="211697" y="459125"/>
                  <a:pt x="234296" y="442175"/>
                </a:cubicBezTo>
                <a:close/>
                <a:moveTo>
                  <a:pt x="478743" y="414120"/>
                </a:moveTo>
                <a:lnTo>
                  <a:pt x="479944" y="415111"/>
                </a:lnTo>
                <a:cubicBezTo>
                  <a:pt x="479925" y="416625"/>
                  <a:pt x="476152" y="417081"/>
                  <a:pt x="475093" y="415696"/>
                </a:cubicBezTo>
                <a:lnTo>
                  <a:pt x="475420" y="414768"/>
                </a:lnTo>
                <a:close/>
                <a:moveTo>
                  <a:pt x="270871" y="280114"/>
                </a:moveTo>
                <a:cubicBezTo>
                  <a:pt x="260166" y="285169"/>
                  <a:pt x="280684" y="284277"/>
                  <a:pt x="270871" y="280114"/>
                </a:cubicBezTo>
                <a:close/>
                <a:moveTo>
                  <a:pt x="210507" y="280114"/>
                </a:moveTo>
                <a:cubicBezTo>
                  <a:pt x="202181" y="299442"/>
                  <a:pt x="230430" y="295279"/>
                  <a:pt x="240541" y="293198"/>
                </a:cubicBezTo>
                <a:cubicBezTo>
                  <a:pt x="285145" y="277735"/>
                  <a:pt x="222104" y="293792"/>
                  <a:pt x="210507" y="280114"/>
                </a:cubicBezTo>
                <a:close/>
                <a:moveTo>
                  <a:pt x="285442" y="275058"/>
                </a:moveTo>
                <a:cubicBezTo>
                  <a:pt x="274737" y="280114"/>
                  <a:pt x="295255" y="279222"/>
                  <a:pt x="285442" y="275058"/>
                </a:cubicBezTo>
                <a:close/>
                <a:moveTo>
                  <a:pt x="297931" y="268517"/>
                </a:moveTo>
                <a:cubicBezTo>
                  <a:pt x="284847" y="272977"/>
                  <a:pt x="306555" y="274167"/>
                  <a:pt x="297931" y="268517"/>
                </a:cubicBezTo>
                <a:close/>
                <a:moveTo>
                  <a:pt x="320233" y="235212"/>
                </a:moveTo>
                <a:lnTo>
                  <a:pt x="318746" y="241457"/>
                </a:lnTo>
                <a:cubicBezTo>
                  <a:pt x="313097" y="271193"/>
                  <a:pt x="331533" y="251864"/>
                  <a:pt x="320233" y="235212"/>
                </a:cubicBezTo>
                <a:close/>
                <a:moveTo>
                  <a:pt x="388329" y="195366"/>
                </a:moveTo>
                <a:cubicBezTo>
                  <a:pt x="375245" y="198340"/>
                  <a:pt x="397844" y="201611"/>
                  <a:pt x="388329" y="195366"/>
                </a:cubicBezTo>
                <a:close/>
                <a:moveTo>
                  <a:pt x="344617" y="186148"/>
                </a:moveTo>
                <a:cubicBezTo>
                  <a:pt x="341346" y="204584"/>
                  <a:pt x="366027" y="181093"/>
                  <a:pt x="344617" y="186148"/>
                </a:cubicBezTo>
                <a:close/>
                <a:moveTo>
                  <a:pt x="312799" y="180201"/>
                </a:moveTo>
                <a:lnTo>
                  <a:pt x="319044" y="184958"/>
                </a:lnTo>
                <a:cubicBezTo>
                  <a:pt x="349969" y="192690"/>
                  <a:pt x="331236" y="182282"/>
                  <a:pt x="312799" y="180201"/>
                </a:cubicBezTo>
                <a:close/>
                <a:moveTo>
                  <a:pt x="346401" y="144517"/>
                </a:moveTo>
                <a:cubicBezTo>
                  <a:pt x="340156" y="147491"/>
                  <a:pt x="337183" y="154628"/>
                  <a:pt x="330641" y="157304"/>
                </a:cubicBezTo>
                <a:cubicBezTo>
                  <a:pt x="283955" y="167117"/>
                  <a:pt x="354430" y="166225"/>
                  <a:pt x="346401" y="144517"/>
                </a:cubicBezTo>
                <a:close/>
                <a:moveTo>
                  <a:pt x="267303" y="123999"/>
                </a:moveTo>
                <a:cubicBezTo>
                  <a:pt x="260761" y="124594"/>
                  <a:pt x="271763" y="134110"/>
                  <a:pt x="271466" y="133813"/>
                </a:cubicBezTo>
                <a:cubicBezTo>
                  <a:pt x="293471" y="155222"/>
                  <a:pt x="288713" y="124594"/>
                  <a:pt x="267303" y="123999"/>
                </a:cubicBezTo>
                <a:close/>
                <a:moveTo>
                  <a:pt x="274440" y="87424"/>
                </a:moveTo>
                <a:cubicBezTo>
                  <a:pt x="272358" y="93074"/>
                  <a:pt x="280089" y="95750"/>
                  <a:pt x="281279" y="99913"/>
                </a:cubicBezTo>
                <a:cubicBezTo>
                  <a:pt x="290200" y="132028"/>
                  <a:pt x="294660" y="89506"/>
                  <a:pt x="274440" y="87424"/>
                </a:cubicBezTo>
                <a:close/>
                <a:moveTo>
                  <a:pt x="294066" y="0"/>
                </a:moveTo>
                <a:cubicBezTo>
                  <a:pt x="315476" y="5353"/>
                  <a:pt x="293471" y="34791"/>
                  <a:pt x="308934" y="32710"/>
                </a:cubicBezTo>
                <a:cubicBezTo>
                  <a:pt x="346401" y="8326"/>
                  <a:pt x="312799" y="40739"/>
                  <a:pt x="307447" y="57688"/>
                </a:cubicBezTo>
                <a:cubicBezTo>
                  <a:pt x="300310" y="98426"/>
                  <a:pt x="319341" y="40441"/>
                  <a:pt x="330046" y="55607"/>
                </a:cubicBezTo>
                <a:cubicBezTo>
                  <a:pt x="345509" y="52336"/>
                  <a:pt x="369595" y="40144"/>
                  <a:pt x="345212" y="63933"/>
                </a:cubicBezTo>
                <a:cubicBezTo>
                  <a:pt x="379111" y="73448"/>
                  <a:pt x="338372" y="74935"/>
                  <a:pt x="326478" y="76422"/>
                </a:cubicBezTo>
                <a:cubicBezTo>
                  <a:pt x="349375" y="77314"/>
                  <a:pt x="357701" y="99913"/>
                  <a:pt x="328262" y="98426"/>
                </a:cubicBezTo>
                <a:cubicBezTo>
                  <a:pt x="300905" y="73151"/>
                  <a:pt x="297634" y="143031"/>
                  <a:pt x="321125" y="138570"/>
                </a:cubicBezTo>
                <a:cubicBezTo>
                  <a:pt x="341346" y="113295"/>
                  <a:pt x="356809" y="92182"/>
                  <a:pt x="388626" y="90993"/>
                </a:cubicBezTo>
                <a:cubicBezTo>
                  <a:pt x="371379" y="106753"/>
                  <a:pt x="410631" y="116863"/>
                  <a:pt x="381192" y="127568"/>
                </a:cubicBezTo>
                <a:cubicBezTo>
                  <a:pt x="421336" y="142139"/>
                  <a:pt x="362756" y="147491"/>
                  <a:pt x="366324" y="158196"/>
                </a:cubicBezTo>
                <a:cubicBezTo>
                  <a:pt x="395465" y="162062"/>
                  <a:pt x="381787" y="167414"/>
                  <a:pt x="364540" y="181985"/>
                </a:cubicBezTo>
                <a:cubicBezTo>
                  <a:pt x="368108" y="178417"/>
                  <a:pt x="414794" y="192690"/>
                  <a:pt x="431446" y="206071"/>
                </a:cubicBezTo>
                <a:cubicBezTo>
                  <a:pt x="423120" y="231347"/>
                  <a:pt x="394573" y="206963"/>
                  <a:pt x="386247" y="224805"/>
                </a:cubicBezTo>
                <a:cubicBezTo>
                  <a:pt x="368406" y="197448"/>
                  <a:pt x="348780" y="240862"/>
                  <a:pt x="337480" y="208153"/>
                </a:cubicBezTo>
                <a:cubicBezTo>
                  <a:pt x="338670" y="232833"/>
                  <a:pt x="319044" y="215884"/>
                  <a:pt x="316070" y="202503"/>
                </a:cubicBezTo>
                <a:cubicBezTo>
                  <a:pt x="296444" y="209342"/>
                  <a:pt x="341940" y="228968"/>
                  <a:pt x="350861" y="233726"/>
                </a:cubicBezTo>
                <a:cubicBezTo>
                  <a:pt x="359485" y="262867"/>
                  <a:pt x="406765" y="211423"/>
                  <a:pt x="423417" y="247107"/>
                </a:cubicBezTo>
                <a:cubicBezTo>
                  <a:pt x="437096" y="236104"/>
                  <a:pt x="505192" y="252162"/>
                  <a:pt x="459993" y="257514"/>
                </a:cubicBezTo>
                <a:cubicBezTo>
                  <a:pt x="462966" y="269706"/>
                  <a:pt x="438583" y="282493"/>
                  <a:pt x="419849" y="268814"/>
                </a:cubicBezTo>
                <a:cubicBezTo>
                  <a:pt x="448098" y="283385"/>
                  <a:pt x="418660" y="287548"/>
                  <a:pt x="404981" y="273869"/>
                </a:cubicBezTo>
                <a:cubicBezTo>
                  <a:pt x="405278" y="299740"/>
                  <a:pt x="372271" y="278627"/>
                  <a:pt x="358295" y="279816"/>
                </a:cubicBezTo>
                <a:cubicBezTo>
                  <a:pt x="373461" y="307173"/>
                  <a:pt x="416875" y="313715"/>
                  <a:pt x="441556" y="290819"/>
                </a:cubicBezTo>
                <a:cubicBezTo>
                  <a:pt x="443341" y="312526"/>
                  <a:pt x="465642" y="290224"/>
                  <a:pt x="476050" y="300334"/>
                </a:cubicBezTo>
                <a:cubicBezTo>
                  <a:pt x="512031" y="300631"/>
                  <a:pt x="475158" y="308066"/>
                  <a:pt x="468616" y="322636"/>
                </a:cubicBezTo>
                <a:cubicBezTo>
                  <a:pt x="442448" y="305092"/>
                  <a:pt x="459695" y="338694"/>
                  <a:pt x="436799" y="339586"/>
                </a:cubicBezTo>
                <a:cubicBezTo>
                  <a:pt x="427283" y="361888"/>
                  <a:pt x="403791" y="334531"/>
                  <a:pt x="406765" y="344046"/>
                </a:cubicBezTo>
                <a:cubicBezTo>
                  <a:pt x="383868" y="338694"/>
                  <a:pt x="377029" y="348209"/>
                  <a:pt x="349672" y="339586"/>
                </a:cubicBezTo>
                <a:cubicBezTo>
                  <a:pt x="356511" y="353562"/>
                  <a:pt x="418660" y="380027"/>
                  <a:pt x="447504" y="357130"/>
                </a:cubicBezTo>
                <a:cubicBezTo>
                  <a:pt x="436799" y="392516"/>
                  <a:pt x="484971" y="353562"/>
                  <a:pt x="495379" y="375269"/>
                </a:cubicBezTo>
                <a:cubicBezTo>
                  <a:pt x="542956" y="380324"/>
                  <a:pt x="478726" y="389840"/>
                  <a:pt x="487350" y="412439"/>
                </a:cubicBezTo>
                <a:lnTo>
                  <a:pt x="478743" y="414120"/>
                </a:lnTo>
                <a:lnTo>
                  <a:pt x="476347" y="412142"/>
                </a:lnTo>
                <a:lnTo>
                  <a:pt x="475420" y="414768"/>
                </a:lnTo>
                <a:lnTo>
                  <a:pt x="443749" y="420951"/>
                </a:lnTo>
                <a:cubicBezTo>
                  <a:pt x="429513" y="422326"/>
                  <a:pt x="414942" y="422549"/>
                  <a:pt x="398142" y="422549"/>
                </a:cubicBezTo>
                <a:cubicBezTo>
                  <a:pt x="384166" y="432362"/>
                  <a:pt x="457019" y="459719"/>
                  <a:pt x="472482" y="431173"/>
                </a:cubicBezTo>
                <a:cubicBezTo>
                  <a:pt x="478132" y="441283"/>
                  <a:pt x="498352" y="432957"/>
                  <a:pt x="478429" y="446041"/>
                </a:cubicBezTo>
                <a:cubicBezTo>
                  <a:pt x="494189" y="449014"/>
                  <a:pt x="512923" y="436823"/>
                  <a:pt x="527791" y="453475"/>
                </a:cubicBezTo>
                <a:cubicBezTo>
                  <a:pt x="534630" y="468046"/>
                  <a:pt x="492405" y="490942"/>
                  <a:pt x="472184" y="483805"/>
                </a:cubicBezTo>
                <a:cubicBezTo>
                  <a:pt x="501029" y="499566"/>
                  <a:pt x="462966" y="507000"/>
                  <a:pt x="446611" y="501350"/>
                </a:cubicBezTo>
                <a:cubicBezTo>
                  <a:pt x="432041" y="518002"/>
                  <a:pt x="494784" y="516813"/>
                  <a:pt x="512328" y="513542"/>
                </a:cubicBezTo>
                <a:cubicBezTo>
                  <a:pt x="535820" y="498376"/>
                  <a:pt x="526899" y="529896"/>
                  <a:pt x="509652" y="526328"/>
                </a:cubicBezTo>
                <a:cubicBezTo>
                  <a:pt x="525412" y="539412"/>
                  <a:pt x="504597" y="544170"/>
                  <a:pt x="494784" y="537628"/>
                </a:cubicBezTo>
                <a:cubicBezTo>
                  <a:pt x="509355" y="564093"/>
                  <a:pt x="544443" y="543278"/>
                  <a:pt x="567043" y="540304"/>
                </a:cubicBezTo>
                <a:cubicBezTo>
                  <a:pt x="565853" y="582232"/>
                  <a:pt x="530170" y="587584"/>
                  <a:pt x="497460" y="581340"/>
                </a:cubicBezTo>
                <a:cubicBezTo>
                  <a:pt x="498947" y="610481"/>
                  <a:pt x="560798" y="588476"/>
                  <a:pt x="583397" y="601858"/>
                </a:cubicBezTo>
                <a:cubicBezTo>
                  <a:pt x="628001" y="585503"/>
                  <a:pt x="592616" y="620591"/>
                  <a:pt x="571206" y="622375"/>
                </a:cubicBezTo>
                <a:cubicBezTo>
                  <a:pt x="595589" y="627133"/>
                  <a:pt x="573882" y="632486"/>
                  <a:pt x="562285" y="630701"/>
                </a:cubicBezTo>
                <a:cubicBezTo>
                  <a:pt x="582803" y="652111"/>
                  <a:pt x="535225" y="625646"/>
                  <a:pt x="528386" y="641406"/>
                </a:cubicBezTo>
                <a:cubicBezTo>
                  <a:pt x="555445" y="656572"/>
                  <a:pt x="594102" y="660140"/>
                  <a:pt x="626515" y="661032"/>
                </a:cubicBezTo>
                <a:cubicBezTo>
                  <a:pt x="660414" y="656869"/>
                  <a:pt x="638409" y="661924"/>
                  <a:pt x="620567" y="671737"/>
                </a:cubicBezTo>
                <a:cubicBezTo>
                  <a:pt x="654467" y="703555"/>
                  <a:pt x="574774" y="688687"/>
                  <a:pt x="567043" y="713070"/>
                </a:cubicBezTo>
                <a:cubicBezTo>
                  <a:pt x="532251" y="712773"/>
                  <a:pt x="520357" y="719315"/>
                  <a:pt x="483187" y="710394"/>
                </a:cubicBezTo>
                <a:cubicBezTo>
                  <a:pt x="454046" y="702365"/>
                  <a:pt x="450774" y="718423"/>
                  <a:pt x="481403" y="724667"/>
                </a:cubicBezTo>
                <a:cubicBezTo>
                  <a:pt x="530170" y="741617"/>
                  <a:pt x="572395" y="738643"/>
                  <a:pt x="619973" y="743104"/>
                </a:cubicBezTo>
                <a:cubicBezTo>
                  <a:pt x="646438" y="739238"/>
                  <a:pt x="605105" y="754403"/>
                  <a:pt x="622352" y="752322"/>
                </a:cubicBezTo>
                <a:cubicBezTo>
                  <a:pt x="673795" y="762432"/>
                  <a:pt x="595886" y="758566"/>
                  <a:pt x="603023" y="762432"/>
                </a:cubicBezTo>
                <a:cubicBezTo>
                  <a:pt x="664279" y="786221"/>
                  <a:pt x="529575" y="755593"/>
                  <a:pt x="567340" y="799007"/>
                </a:cubicBezTo>
                <a:cubicBezTo>
                  <a:pt x="539388" y="769569"/>
                  <a:pt x="523033" y="813875"/>
                  <a:pt x="494784" y="789195"/>
                </a:cubicBezTo>
                <a:cubicBezTo>
                  <a:pt x="503705" y="812091"/>
                  <a:pt x="474861" y="788600"/>
                  <a:pt x="465345" y="790384"/>
                </a:cubicBezTo>
                <a:cubicBezTo>
                  <a:pt x="466535" y="800197"/>
                  <a:pt x="529575" y="827554"/>
                  <a:pt x="557527" y="825473"/>
                </a:cubicBezTo>
                <a:cubicBezTo>
                  <a:pt x="573584" y="834691"/>
                  <a:pt x="625028" y="798413"/>
                  <a:pt x="604510" y="823688"/>
                </a:cubicBezTo>
                <a:cubicBezTo>
                  <a:pt x="616702" y="823391"/>
                  <a:pt x="663387" y="815957"/>
                  <a:pt x="624731" y="831420"/>
                </a:cubicBezTo>
                <a:cubicBezTo>
                  <a:pt x="586074" y="832609"/>
                  <a:pt x="613431" y="842719"/>
                  <a:pt x="633651" y="844206"/>
                </a:cubicBezTo>
                <a:cubicBezTo>
                  <a:pt x="622946" y="848072"/>
                  <a:pt x="605402" y="847774"/>
                  <a:pt x="632164" y="858777"/>
                </a:cubicBezTo>
                <a:cubicBezTo>
                  <a:pt x="609862" y="851640"/>
                  <a:pt x="610457" y="867103"/>
                  <a:pt x="593805" y="868887"/>
                </a:cubicBezTo>
                <a:cubicBezTo>
                  <a:pt x="620567" y="868887"/>
                  <a:pt x="600049" y="884350"/>
                  <a:pt x="585776" y="877808"/>
                </a:cubicBezTo>
                <a:cubicBezTo>
                  <a:pt x="606889" y="888513"/>
                  <a:pt x="578342" y="883458"/>
                  <a:pt x="573287" y="888513"/>
                </a:cubicBezTo>
                <a:cubicBezTo>
                  <a:pt x="549498" y="894757"/>
                  <a:pt x="585776" y="905462"/>
                  <a:pt x="605997" y="907246"/>
                </a:cubicBezTo>
                <a:cubicBezTo>
                  <a:pt x="633651" y="903083"/>
                  <a:pt x="647032" y="918844"/>
                  <a:pt x="611052" y="917951"/>
                </a:cubicBezTo>
                <a:cubicBezTo>
                  <a:pt x="632164" y="934306"/>
                  <a:pt x="592616" y="916465"/>
                  <a:pt x="587263" y="917059"/>
                </a:cubicBezTo>
                <a:cubicBezTo>
                  <a:pt x="605105" y="929549"/>
                  <a:pt x="587560" y="921817"/>
                  <a:pt x="589047" y="937280"/>
                </a:cubicBezTo>
                <a:cubicBezTo>
                  <a:pt x="581911" y="932522"/>
                  <a:pt x="556635" y="940551"/>
                  <a:pt x="543551" y="933117"/>
                </a:cubicBezTo>
                <a:cubicBezTo>
                  <a:pt x="525412" y="905165"/>
                  <a:pt x="539685" y="956311"/>
                  <a:pt x="522141" y="943822"/>
                </a:cubicBezTo>
                <a:cubicBezTo>
                  <a:pt x="515302" y="947390"/>
                  <a:pt x="495379" y="946498"/>
                  <a:pt x="485268" y="935198"/>
                </a:cubicBezTo>
                <a:cubicBezTo>
                  <a:pt x="475158" y="937577"/>
                  <a:pt x="452856" y="922412"/>
                  <a:pt x="456127" y="942632"/>
                </a:cubicBezTo>
                <a:cubicBezTo>
                  <a:pt x="432636" y="947093"/>
                  <a:pt x="390708" y="955419"/>
                  <a:pt x="369892" y="933414"/>
                </a:cubicBezTo>
                <a:lnTo>
                  <a:pt x="363724" y="930470"/>
                </a:lnTo>
                <a:lnTo>
                  <a:pt x="363724" y="1153598"/>
                </a:lnTo>
                <a:lnTo>
                  <a:pt x="245528" y="1153598"/>
                </a:lnTo>
                <a:lnTo>
                  <a:pt x="245528" y="926170"/>
                </a:lnTo>
                <a:lnTo>
                  <a:pt x="224111" y="939473"/>
                </a:lnTo>
                <a:cubicBezTo>
                  <a:pt x="212663" y="944194"/>
                  <a:pt x="200100" y="947836"/>
                  <a:pt x="186124" y="952445"/>
                </a:cubicBezTo>
                <a:cubicBezTo>
                  <a:pt x="189097" y="919736"/>
                  <a:pt x="154306" y="967016"/>
                  <a:pt x="157577" y="943524"/>
                </a:cubicBezTo>
                <a:cubicBezTo>
                  <a:pt x="155496" y="939956"/>
                  <a:pt x="92158" y="961069"/>
                  <a:pt x="110594" y="928359"/>
                </a:cubicBezTo>
                <a:cubicBezTo>
                  <a:pt x="96023" y="938469"/>
                  <a:pt x="63314" y="936685"/>
                  <a:pt x="91860" y="920628"/>
                </a:cubicBezTo>
                <a:cubicBezTo>
                  <a:pt x="50230" y="928359"/>
                  <a:pt x="83534" y="906355"/>
                  <a:pt x="104944" y="907544"/>
                </a:cubicBezTo>
                <a:cubicBezTo>
                  <a:pt x="85318" y="904570"/>
                  <a:pt x="63314" y="910815"/>
                  <a:pt x="46364" y="903976"/>
                </a:cubicBezTo>
                <a:cubicBezTo>
                  <a:pt x="27036" y="916465"/>
                  <a:pt x="39227" y="895352"/>
                  <a:pt x="25549" y="901597"/>
                </a:cubicBezTo>
                <a:cubicBezTo>
                  <a:pt x="25252" y="891487"/>
                  <a:pt x="35362" y="882268"/>
                  <a:pt x="12168" y="892378"/>
                </a:cubicBezTo>
                <a:cubicBezTo>
                  <a:pt x="-28274" y="897731"/>
                  <a:pt x="48148" y="872158"/>
                  <a:pt x="11870" y="873942"/>
                </a:cubicBezTo>
                <a:cubicBezTo>
                  <a:pt x="27036" y="863535"/>
                  <a:pt x="49041" y="855209"/>
                  <a:pt x="77290" y="859074"/>
                </a:cubicBezTo>
                <a:cubicBezTo>
                  <a:pt x="91266" y="873050"/>
                  <a:pt x="144791" y="839151"/>
                  <a:pt x="109702" y="851046"/>
                </a:cubicBezTo>
                <a:cubicBezTo>
                  <a:pt x="118623" y="825473"/>
                  <a:pt x="97213" y="851046"/>
                  <a:pt x="79668" y="858182"/>
                </a:cubicBezTo>
                <a:cubicBezTo>
                  <a:pt x="90671" y="840935"/>
                  <a:pt x="74911" y="840638"/>
                  <a:pt x="64800" y="849261"/>
                </a:cubicBezTo>
                <a:cubicBezTo>
                  <a:pt x="59151" y="844206"/>
                  <a:pt x="49932" y="832609"/>
                  <a:pt x="32388" y="838556"/>
                </a:cubicBezTo>
                <a:cubicBezTo>
                  <a:pt x="54988" y="820417"/>
                  <a:pt x="29117" y="824878"/>
                  <a:pt x="16033" y="828149"/>
                </a:cubicBezTo>
                <a:cubicBezTo>
                  <a:pt x="-22624" y="819525"/>
                  <a:pt x="53798" y="818336"/>
                  <a:pt x="21683" y="806144"/>
                </a:cubicBezTo>
                <a:cubicBezTo>
                  <a:pt x="31199" y="801089"/>
                  <a:pt x="114162" y="807333"/>
                  <a:pt x="91860" y="796628"/>
                </a:cubicBezTo>
                <a:cubicBezTo>
                  <a:pt x="86508" y="787113"/>
                  <a:pt x="70153" y="799007"/>
                  <a:pt x="60637" y="784437"/>
                </a:cubicBezTo>
                <a:cubicBezTo>
                  <a:pt x="28522" y="792763"/>
                  <a:pt x="78182" y="764514"/>
                  <a:pt x="51717" y="771650"/>
                </a:cubicBezTo>
                <a:cubicBezTo>
                  <a:pt x="18115" y="770164"/>
                  <a:pt x="43688" y="759756"/>
                  <a:pt x="61232" y="760945"/>
                </a:cubicBezTo>
                <a:cubicBezTo>
                  <a:pt x="98105" y="743104"/>
                  <a:pt x="33875" y="749943"/>
                  <a:pt x="24062" y="732399"/>
                </a:cubicBezTo>
                <a:cubicBezTo>
                  <a:pt x="36849" y="715449"/>
                  <a:pt x="32983" y="712773"/>
                  <a:pt x="11870" y="712773"/>
                </a:cubicBezTo>
                <a:cubicBezTo>
                  <a:pt x="-22624" y="695526"/>
                  <a:pt x="62124" y="714557"/>
                  <a:pt x="30901" y="700284"/>
                </a:cubicBezTo>
                <a:cubicBezTo>
                  <a:pt x="42499" y="694039"/>
                  <a:pt x="64503" y="694634"/>
                  <a:pt x="82047" y="693445"/>
                </a:cubicBezTo>
                <a:cubicBezTo>
                  <a:pt x="98997" y="705636"/>
                  <a:pt x="177500" y="682145"/>
                  <a:pt x="147764" y="676495"/>
                </a:cubicBezTo>
                <a:cubicBezTo>
                  <a:pt x="119812" y="683037"/>
                  <a:pt x="156685" y="655977"/>
                  <a:pt x="129030" y="669358"/>
                </a:cubicBezTo>
                <a:cubicBezTo>
                  <a:pt x="116839" y="654490"/>
                  <a:pt x="85318" y="668466"/>
                  <a:pt x="79668" y="650922"/>
                </a:cubicBezTo>
                <a:cubicBezTo>
                  <a:pt x="43093" y="643488"/>
                  <a:pt x="101673" y="641109"/>
                  <a:pt x="71640" y="637541"/>
                </a:cubicBezTo>
                <a:cubicBezTo>
                  <a:pt x="34470" y="628025"/>
                  <a:pt x="63016" y="622673"/>
                  <a:pt x="83832" y="629809"/>
                </a:cubicBezTo>
                <a:cubicBezTo>
                  <a:pt x="115946" y="628917"/>
                  <a:pt x="150440" y="632486"/>
                  <a:pt x="185826" y="623565"/>
                </a:cubicBezTo>
                <a:cubicBezTo>
                  <a:pt x="219131" y="616428"/>
                  <a:pt x="189989" y="604534"/>
                  <a:pt x="170661" y="607507"/>
                </a:cubicBezTo>
                <a:cubicBezTo>
                  <a:pt x="167092" y="589369"/>
                  <a:pt x="144196" y="616726"/>
                  <a:pt x="145385" y="596208"/>
                </a:cubicBezTo>
                <a:cubicBezTo>
                  <a:pt x="130517" y="600073"/>
                  <a:pt x="121596" y="592045"/>
                  <a:pt x="102565" y="595316"/>
                </a:cubicBezTo>
                <a:cubicBezTo>
                  <a:pt x="110594" y="578366"/>
                  <a:pt x="52609" y="594126"/>
                  <a:pt x="64800" y="579258"/>
                </a:cubicBezTo>
                <a:cubicBezTo>
                  <a:pt x="92752" y="566174"/>
                  <a:pt x="42499" y="568553"/>
                  <a:pt x="65693" y="558146"/>
                </a:cubicBezTo>
                <a:cubicBezTo>
                  <a:pt x="105242" y="549522"/>
                  <a:pt x="147467" y="558146"/>
                  <a:pt x="186421" y="547143"/>
                </a:cubicBezTo>
                <a:cubicBezTo>
                  <a:pt x="139141" y="529302"/>
                  <a:pt x="213184" y="531681"/>
                  <a:pt x="227159" y="516813"/>
                </a:cubicBezTo>
                <a:cubicBezTo>
                  <a:pt x="214075" y="501350"/>
                  <a:pt x="205155" y="524246"/>
                  <a:pt x="193558" y="518002"/>
                </a:cubicBezTo>
                <a:cubicBezTo>
                  <a:pt x="179582" y="514136"/>
                  <a:pt x="185826" y="518894"/>
                  <a:pt x="169769" y="524841"/>
                </a:cubicBezTo>
                <a:cubicBezTo>
                  <a:pt x="138843" y="520083"/>
                  <a:pt x="111783" y="517407"/>
                  <a:pt x="87103" y="493619"/>
                </a:cubicBezTo>
                <a:cubicBezTo>
                  <a:pt x="104052" y="477858"/>
                  <a:pt x="160848" y="475777"/>
                  <a:pt x="190584" y="462098"/>
                </a:cubicBezTo>
                <a:cubicBezTo>
                  <a:pt x="178690" y="443959"/>
                  <a:pt x="206939" y="446338"/>
                  <a:pt x="196829" y="438904"/>
                </a:cubicBezTo>
                <a:cubicBezTo>
                  <a:pt x="166795" y="463288"/>
                  <a:pt x="140925" y="441283"/>
                  <a:pt x="112081" y="424036"/>
                </a:cubicBezTo>
                <a:cubicBezTo>
                  <a:pt x="105242" y="405302"/>
                  <a:pt x="210507" y="427605"/>
                  <a:pt x="163524" y="406789"/>
                </a:cubicBezTo>
                <a:cubicBezTo>
                  <a:pt x="159361" y="405005"/>
                  <a:pt x="112081" y="384190"/>
                  <a:pt x="125462" y="373782"/>
                </a:cubicBezTo>
                <a:cubicBezTo>
                  <a:pt x="157874" y="360698"/>
                  <a:pt x="196531" y="383001"/>
                  <a:pt x="225673" y="358617"/>
                </a:cubicBezTo>
                <a:cubicBezTo>
                  <a:pt x="214373" y="369024"/>
                  <a:pt x="191179" y="330368"/>
                  <a:pt x="168579" y="330962"/>
                </a:cubicBezTo>
                <a:cubicBezTo>
                  <a:pt x="156982" y="327989"/>
                  <a:pt x="106134" y="306281"/>
                  <a:pt x="125760" y="301524"/>
                </a:cubicBezTo>
                <a:cubicBezTo>
                  <a:pt x="147467" y="312229"/>
                  <a:pt x="138843" y="288440"/>
                  <a:pt x="154603" y="297063"/>
                </a:cubicBezTo>
                <a:cubicBezTo>
                  <a:pt x="185826" y="316986"/>
                  <a:pt x="156388" y="282493"/>
                  <a:pt x="175419" y="282790"/>
                </a:cubicBezTo>
                <a:cubicBezTo>
                  <a:pt x="219131" y="289629"/>
                  <a:pt x="184637" y="267922"/>
                  <a:pt x="163524" y="261975"/>
                </a:cubicBezTo>
                <a:cubicBezTo>
                  <a:pt x="165308" y="259001"/>
                  <a:pt x="143898" y="244133"/>
                  <a:pt x="162632" y="243836"/>
                </a:cubicBezTo>
                <a:cubicBezTo>
                  <a:pt x="176013" y="228670"/>
                  <a:pt x="227159" y="254243"/>
                  <a:pt x="208426" y="234617"/>
                </a:cubicBezTo>
                <a:cubicBezTo>
                  <a:pt x="236378" y="242944"/>
                  <a:pt x="273845" y="242646"/>
                  <a:pt x="293471" y="212910"/>
                </a:cubicBezTo>
                <a:cubicBezTo>
                  <a:pt x="290497" y="203692"/>
                  <a:pt x="235783" y="242944"/>
                  <a:pt x="220915" y="225102"/>
                </a:cubicBezTo>
                <a:cubicBezTo>
                  <a:pt x="258382" y="191798"/>
                  <a:pt x="200100" y="241159"/>
                  <a:pt x="194152" y="212613"/>
                </a:cubicBezTo>
                <a:cubicBezTo>
                  <a:pt x="229241" y="189716"/>
                  <a:pt x="149846" y="228076"/>
                  <a:pt x="184339" y="200421"/>
                </a:cubicBezTo>
                <a:cubicBezTo>
                  <a:pt x="173634" y="202503"/>
                  <a:pt x="121596" y="188824"/>
                  <a:pt x="163524" y="185553"/>
                </a:cubicBezTo>
                <a:cubicBezTo>
                  <a:pt x="177500" y="161764"/>
                  <a:pt x="206939" y="191798"/>
                  <a:pt x="226267" y="190906"/>
                </a:cubicBezTo>
                <a:cubicBezTo>
                  <a:pt x="210210" y="164738"/>
                  <a:pt x="302986" y="220344"/>
                  <a:pt x="293471" y="178119"/>
                </a:cubicBezTo>
                <a:cubicBezTo>
                  <a:pt x="274737" y="190311"/>
                  <a:pt x="275629" y="175145"/>
                  <a:pt x="256301" y="176930"/>
                </a:cubicBezTo>
                <a:cubicBezTo>
                  <a:pt x="266411" y="159386"/>
                  <a:pt x="235485" y="171280"/>
                  <a:pt x="220915" y="166225"/>
                </a:cubicBezTo>
                <a:cubicBezTo>
                  <a:pt x="189989" y="155520"/>
                  <a:pt x="258085" y="152844"/>
                  <a:pt x="217347" y="138570"/>
                </a:cubicBezTo>
                <a:cubicBezTo>
                  <a:pt x="192071" y="126081"/>
                  <a:pt x="240541" y="129352"/>
                  <a:pt x="211399" y="116863"/>
                </a:cubicBezTo>
                <a:cubicBezTo>
                  <a:pt x="211994" y="106455"/>
                  <a:pt x="280684" y="141246"/>
                  <a:pt x="250651" y="100211"/>
                </a:cubicBezTo>
                <a:cubicBezTo>
                  <a:pt x="269385" y="109131"/>
                  <a:pt x="277413" y="91885"/>
                  <a:pt x="253030" y="91885"/>
                </a:cubicBezTo>
                <a:cubicBezTo>
                  <a:pt x="265816" y="86830"/>
                  <a:pt x="226565" y="46091"/>
                  <a:pt x="258085" y="58283"/>
                </a:cubicBezTo>
                <a:cubicBezTo>
                  <a:pt x="267303" y="52336"/>
                  <a:pt x="278305" y="51444"/>
                  <a:pt x="281576" y="72259"/>
                </a:cubicBezTo>
                <a:cubicBezTo>
                  <a:pt x="307744" y="96048"/>
                  <a:pt x="269682" y="30628"/>
                  <a:pt x="273548" y="30628"/>
                </a:cubicBezTo>
                <a:cubicBezTo>
                  <a:pt x="301499" y="60364"/>
                  <a:pt x="290794" y="17247"/>
                  <a:pt x="29406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232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BD328985-144E-45C4-9415-99E76AE63751}"/>
              </a:ext>
            </a:extLst>
          </p:cNvPr>
          <p:cNvSpPr txBox="1">
            <a:spLocks/>
          </p:cNvSpPr>
          <p:nvPr/>
        </p:nvSpPr>
        <p:spPr>
          <a:xfrm>
            <a:off x="1319816" y="3429000"/>
            <a:ext cx="4700458" cy="74411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6000" spc="-300" dirty="0">
                <a:latin typeface="Arial Black" panose="020B0A04020102020204" pitchFamily="34" charset="0"/>
                <a:cs typeface="Arial" pitchFamily="34" charset="0"/>
              </a:rPr>
              <a:t>BIG SALE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E0B7A84-1870-4CB3-95D6-454DB40337FF}"/>
              </a:ext>
            </a:extLst>
          </p:cNvPr>
          <p:cNvSpPr txBox="1"/>
          <p:nvPr/>
        </p:nvSpPr>
        <p:spPr>
          <a:xfrm>
            <a:off x="1338306" y="2523594"/>
            <a:ext cx="470045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31FA90F-2C95-4AC8-80ED-5738BFE0831A}"/>
              </a:ext>
            </a:extLst>
          </p:cNvPr>
          <p:cNvGrpSpPr/>
          <p:nvPr/>
        </p:nvGrpSpPr>
        <p:grpSpPr>
          <a:xfrm>
            <a:off x="816980" y="944627"/>
            <a:ext cx="4754964" cy="5208368"/>
            <a:chOff x="3090655" y="843006"/>
            <a:chExt cx="5051045" cy="5532681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F6DDB6A-A359-41B1-9003-1EB1684F4F95}"/>
                </a:ext>
              </a:extLst>
            </p:cNvPr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DCB6CF1C-5F0F-4618-9952-EC4284CE8F09}"/>
                </a:ext>
              </a:extLst>
            </p:cNvPr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DB84ABD6-E006-4444-92E7-584D96F80E1B}"/>
                  </a:ext>
                </a:extLst>
              </p:cNvPr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BA695DCE-56EE-4046-B02A-3C8885577540}"/>
                    </a:ext>
                  </a:extLst>
                </p:cNvPr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9966B13A-62F9-497F-98E3-104A801782B3}"/>
                    </a:ext>
                  </a:extLst>
                </p:cNvPr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FD6CB01-4A04-4926-9D5E-F0E819A66158}"/>
                    </a:ext>
                  </a:extLst>
                </p:cNvPr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B473361-6089-44B3-AD5B-3766365F1944}"/>
                  </a:ext>
                </a:extLst>
              </p:cNvPr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D47BED6-58A8-43EA-9A0E-84F13742F869}"/>
                </a:ext>
              </a:extLst>
            </p:cNvPr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2BA4A088-76C5-4460-A3CB-2F37558F43F3}"/>
              </a:ext>
            </a:extLst>
          </p:cNvPr>
          <p:cNvSpPr/>
          <p:nvPr/>
        </p:nvSpPr>
        <p:spPr>
          <a:xfrm>
            <a:off x="2679998" y="5251753"/>
            <a:ext cx="1980094" cy="369332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Limited Time only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AD7B4A-127D-417D-9FD4-A523025699E4}"/>
              </a:ext>
            </a:extLst>
          </p:cNvPr>
          <p:cNvSpPr txBox="1"/>
          <p:nvPr/>
        </p:nvSpPr>
        <p:spPr>
          <a:xfrm>
            <a:off x="6332706" y="580655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3CC312B-0567-43B1-BC49-4AF83B7F9DB8}"/>
              </a:ext>
            </a:extLst>
          </p:cNvPr>
          <p:cNvSpPr txBox="1"/>
          <p:nvPr/>
        </p:nvSpPr>
        <p:spPr>
          <a:xfrm>
            <a:off x="6332706" y="1474234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C102B73-151A-41D2-97CD-C601C88A22BA}"/>
              </a:ext>
            </a:extLst>
          </p:cNvPr>
          <p:cNvSpPr txBox="1"/>
          <p:nvPr/>
        </p:nvSpPr>
        <p:spPr>
          <a:xfrm>
            <a:off x="6332706" y="2367813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27872A-8DAB-4463-9633-5445C81DA130}"/>
              </a:ext>
            </a:extLst>
          </p:cNvPr>
          <p:cNvSpPr txBox="1"/>
          <p:nvPr/>
        </p:nvSpPr>
        <p:spPr>
          <a:xfrm>
            <a:off x="6332706" y="3342329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2018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BA36F1E-766B-45E0-BDBC-B2FBDBB9B424}"/>
              </a:ext>
            </a:extLst>
          </p:cNvPr>
          <p:cNvSpPr txBox="1"/>
          <p:nvPr/>
        </p:nvSpPr>
        <p:spPr>
          <a:xfrm>
            <a:off x="6196519" y="4425594"/>
            <a:ext cx="55345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49932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" name="Chart 7">
            <a:extLst>
              <a:ext uri="{FF2B5EF4-FFF2-40B4-BE49-F238E27FC236}">
                <a16:creationId xmlns:a16="http://schemas.microsoft.com/office/drawing/2014/main" id="{6347F256-A05E-4D65-BC82-C88DEAAC8D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9106582"/>
              </p:ext>
            </p:extLst>
          </p:nvPr>
        </p:nvGraphicFramePr>
        <p:xfrm>
          <a:off x="3994482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Chart 7">
            <a:extLst>
              <a:ext uri="{FF2B5EF4-FFF2-40B4-BE49-F238E27FC236}">
                <a16:creationId xmlns:a16="http://schemas.microsoft.com/office/drawing/2014/main" id="{F18588F2-7508-4E54-A794-DA2E7EA1C2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965044"/>
              </p:ext>
            </p:extLst>
          </p:nvPr>
        </p:nvGraphicFramePr>
        <p:xfrm>
          <a:off x="3994482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Chart 7">
            <a:extLst>
              <a:ext uri="{FF2B5EF4-FFF2-40B4-BE49-F238E27FC236}">
                <a16:creationId xmlns:a16="http://schemas.microsoft.com/office/drawing/2014/main" id="{0AAC6D5B-2720-431A-91A9-B862449494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2175532"/>
              </p:ext>
            </p:extLst>
          </p:nvPr>
        </p:nvGraphicFramePr>
        <p:xfrm>
          <a:off x="1246080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6B52B680-3050-4169-8901-57EA4C3021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3875295"/>
              </p:ext>
            </p:extLst>
          </p:nvPr>
        </p:nvGraphicFramePr>
        <p:xfrm>
          <a:off x="1246080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7E34DC94-DD82-437E-AFC5-31E595F24EB0}"/>
              </a:ext>
            </a:extLst>
          </p:cNvPr>
          <p:cNvSpPr txBox="1"/>
          <p:nvPr/>
        </p:nvSpPr>
        <p:spPr>
          <a:xfrm>
            <a:off x="1506996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44FDFE4-B6C6-4775-B110-7F37A705DAF7}"/>
              </a:ext>
            </a:extLst>
          </p:cNvPr>
          <p:cNvSpPr txBox="1"/>
          <p:nvPr/>
        </p:nvSpPr>
        <p:spPr>
          <a:xfrm>
            <a:off x="4255398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678FDE-9A13-4741-AF9E-77CEA879E612}"/>
              </a:ext>
            </a:extLst>
          </p:cNvPr>
          <p:cNvSpPr txBox="1"/>
          <p:nvPr/>
        </p:nvSpPr>
        <p:spPr>
          <a:xfrm>
            <a:off x="1506996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B0F2B60-7B91-46EE-930D-6D6D4C60F58B}"/>
              </a:ext>
            </a:extLst>
          </p:cNvPr>
          <p:cNvSpPr txBox="1"/>
          <p:nvPr/>
        </p:nvSpPr>
        <p:spPr>
          <a:xfrm>
            <a:off x="4255398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6FEA2EF-3A2C-4353-982C-12AB3345F5EC}"/>
              </a:ext>
            </a:extLst>
          </p:cNvPr>
          <p:cNvSpPr txBox="1"/>
          <p:nvPr/>
        </p:nvSpPr>
        <p:spPr>
          <a:xfrm>
            <a:off x="1129943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19CB214-E878-447A-B3CB-339AA30B03B3}"/>
              </a:ext>
            </a:extLst>
          </p:cNvPr>
          <p:cNvSpPr txBox="1"/>
          <p:nvPr/>
        </p:nvSpPr>
        <p:spPr>
          <a:xfrm>
            <a:off x="3878345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50D327E-7A93-417F-8EBD-5977CD24EBAF}"/>
              </a:ext>
            </a:extLst>
          </p:cNvPr>
          <p:cNvSpPr txBox="1"/>
          <p:nvPr/>
        </p:nvSpPr>
        <p:spPr>
          <a:xfrm>
            <a:off x="1129943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71837E-860E-474C-8999-141430881884}"/>
              </a:ext>
            </a:extLst>
          </p:cNvPr>
          <p:cNvSpPr txBox="1"/>
          <p:nvPr/>
        </p:nvSpPr>
        <p:spPr>
          <a:xfrm>
            <a:off x="3878345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27AD8FF-AC18-4A9C-BE4B-ADDCD6CB2E32}"/>
              </a:ext>
            </a:extLst>
          </p:cNvPr>
          <p:cNvGrpSpPr/>
          <p:nvPr/>
        </p:nvGrpSpPr>
        <p:grpSpPr>
          <a:xfrm flipH="1">
            <a:off x="6461930" y="1672912"/>
            <a:ext cx="3388568" cy="475860"/>
            <a:chOff x="1051292" y="2017033"/>
            <a:chExt cx="3388568" cy="376914"/>
          </a:xfrm>
        </p:grpSpPr>
        <p:sp>
          <p:nvSpPr>
            <p:cNvPr id="23" name="Rectangle 9">
              <a:extLst>
                <a:ext uri="{FF2B5EF4-FFF2-40B4-BE49-F238E27FC236}">
                  <a16:creationId xmlns:a16="http://schemas.microsoft.com/office/drawing/2014/main" id="{7C93D7E0-2A91-44E5-A660-537E20A66610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4" name="Rectangle 6">
              <a:extLst>
                <a:ext uri="{FF2B5EF4-FFF2-40B4-BE49-F238E27FC236}">
                  <a16:creationId xmlns:a16="http://schemas.microsoft.com/office/drawing/2014/main" id="{0A3F2965-D2D8-4284-966E-1F5F6C0EB2EF}"/>
                </a:ext>
              </a:extLst>
            </p:cNvPr>
            <p:cNvSpPr/>
            <p:nvPr/>
          </p:nvSpPr>
          <p:spPr>
            <a:xfrm flipH="1">
              <a:off x="1051292" y="2017033"/>
              <a:ext cx="3388568" cy="288033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57687C"/>
                </a:solidFill>
              </a:endParaRPr>
            </a:p>
          </p:txBody>
        </p:sp>
      </p:grpSp>
      <p:grpSp>
        <p:nvGrpSpPr>
          <p:cNvPr id="25" name="그룹 6">
            <a:extLst>
              <a:ext uri="{FF2B5EF4-FFF2-40B4-BE49-F238E27FC236}">
                <a16:creationId xmlns:a16="http://schemas.microsoft.com/office/drawing/2014/main" id="{E51D2D52-9B29-46DA-A42B-5499B5991600}"/>
              </a:ext>
            </a:extLst>
          </p:cNvPr>
          <p:cNvGrpSpPr/>
          <p:nvPr/>
        </p:nvGrpSpPr>
        <p:grpSpPr>
          <a:xfrm>
            <a:off x="6735358" y="2284070"/>
            <a:ext cx="4871185" cy="740106"/>
            <a:chOff x="5987687" y="2420888"/>
            <a:chExt cx="5292000" cy="7401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ED6CC73-D9B4-439D-91C0-049BBC683CD8}"/>
                </a:ext>
              </a:extLst>
            </p:cNvPr>
            <p:cNvSpPr txBox="1"/>
            <p:nvPr/>
          </p:nvSpPr>
          <p:spPr>
            <a:xfrm>
              <a:off x="5987687" y="2420888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F37C3F3-F43F-4392-9A1B-435EFC671361}"/>
                </a:ext>
              </a:extLst>
            </p:cNvPr>
            <p:cNvSpPr txBox="1"/>
            <p:nvPr/>
          </p:nvSpPr>
          <p:spPr>
            <a:xfrm>
              <a:off x="5987687" y="2699329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298BCB8-14D3-48F8-8323-16EBD7BA7322}"/>
              </a:ext>
            </a:extLst>
          </p:cNvPr>
          <p:cNvSpPr txBox="1"/>
          <p:nvPr/>
        </p:nvSpPr>
        <p:spPr>
          <a:xfrm>
            <a:off x="6611938" y="1692055"/>
            <a:ext cx="28176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그룹 5">
            <a:extLst>
              <a:ext uri="{FF2B5EF4-FFF2-40B4-BE49-F238E27FC236}">
                <a16:creationId xmlns:a16="http://schemas.microsoft.com/office/drawing/2014/main" id="{41C2C533-6C7B-4E4C-859F-5A7A373B7CB3}"/>
              </a:ext>
            </a:extLst>
          </p:cNvPr>
          <p:cNvGrpSpPr/>
          <p:nvPr/>
        </p:nvGrpSpPr>
        <p:grpSpPr>
          <a:xfrm>
            <a:off x="6735358" y="3351403"/>
            <a:ext cx="4871185" cy="742604"/>
            <a:chOff x="5987687" y="3378634"/>
            <a:chExt cx="5292000" cy="74260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1935E4-17C4-4F18-9E72-0707ADD40585}"/>
                </a:ext>
              </a:extLst>
            </p:cNvPr>
            <p:cNvSpPr txBox="1"/>
            <p:nvPr/>
          </p:nvSpPr>
          <p:spPr>
            <a:xfrm>
              <a:off x="5987687" y="3378634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80%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333076B-3AA1-43F9-9429-E80A97C87D0A}"/>
                </a:ext>
              </a:extLst>
            </p:cNvPr>
            <p:cNvSpPr txBox="1"/>
            <p:nvPr/>
          </p:nvSpPr>
          <p:spPr>
            <a:xfrm>
              <a:off x="5987687" y="365957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:a16="http://schemas.microsoft.com/office/drawing/2014/main" id="{1DBECE92-38F6-494A-A41F-A28288FABDBF}"/>
              </a:ext>
            </a:extLst>
          </p:cNvPr>
          <p:cNvGrpSpPr/>
          <p:nvPr/>
        </p:nvGrpSpPr>
        <p:grpSpPr>
          <a:xfrm>
            <a:off x="6735358" y="4421234"/>
            <a:ext cx="4871185" cy="746362"/>
            <a:chOff x="5987687" y="4374046"/>
            <a:chExt cx="5292000" cy="7463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02CC23C-FCCD-4F39-9803-20EA357838FB}"/>
                </a:ext>
              </a:extLst>
            </p:cNvPr>
            <p:cNvSpPr txBox="1"/>
            <p:nvPr/>
          </p:nvSpPr>
          <p:spPr>
            <a:xfrm>
              <a:off x="5987687" y="4374046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60%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C9C8A04-4CC4-457F-BA68-05507B6C26B3}"/>
                </a:ext>
              </a:extLst>
            </p:cNvPr>
            <p:cNvSpPr txBox="1"/>
            <p:nvPr/>
          </p:nvSpPr>
          <p:spPr>
            <a:xfrm>
              <a:off x="5987687" y="465874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5" name="그룹 3">
            <a:extLst>
              <a:ext uri="{FF2B5EF4-FFF2-40B4-BE49-F238E27FC236}">
                <a16:creationId xmlns:a16="http://schemas.microsoft.com/office/drawing/2014/main" id="{997EB157-1985-4F51-9C9E-A7F3BC26DC89}"/>
              </a:ext>
            </a:extLst>
          </p:cNvPr>
          <p:cNvGrpSpPr/>
          <p:nvPr/>
        </p:nvGrpSpPr>
        <p:grpSpPr>
          <a:xfrm>
            <a:off x="6735358" y="5494822"/>
            <a:ext cx="4871185" cy="739863"/>
            <a:chOff x="5987687" y="5373217"/>
            <a:chExt cx="5292000" cy="7398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F7C9D52-6C26-4CDA-B9FC-359D9375AC52}"/>
                </a:ext>
              </a:extLst>
            </p:cNvPr>
            <p:cNvSpPr txBox="1"/>
            <p:nvPr/>
          </p:nvSpPr>
          <p:spPr>
            <a:xfrm>
              <a:off x="5987687" y="5373217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50%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03CA40-4F4B-4A5B-8114-F4BAF36EDC76}"/>
                </a:ext>
              </a:extLst>
            </p:cNvPr>
            <p:cNvSpPr txBox="1"/>
            <p:nvPr/>
          </p:nvSpPr>
          <p:spPr>
            <a:xfrm>
              <a:off x="5987687" y="5651415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05350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4C2A8821-3021-41C9-BA86-96A6CFDAC9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C8DC14B-E2BB-414E-8F8E-DF3B51B3F8D8}"/>
              </a:ext>
            </a:extLst>
          </p:cNvPr>
          <p:cNvSpPr txBox="1"/>
          <p:nvPr/>
        </p:nvSpPr>
        <p:spPr>
          <a:xfrm>
            <a:off x="1063786" y="2283829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DB15166-114D-4679-98E3-6E4071949DE7}"/>
              </a:ext>
            </a:extLst>
          </p:cNvPr>
          <p:cNvSpPr txBox="1"/>
          <p:nvPr/>
        </p:nvSpPr>
        <p:spPr>
          <a:xfrm>
            <a:off x="3072860" y="236902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</a:p>
        </p:txBody>
      </p:sp>
      <p:sp>
        <p:nvSpPr>
          <p:cNvPr id="9" name="Chevron 25">
            <a:extLst>
              <a:ext uri="{FF2B5EF4-FFF2-40B4-BE49-F238E27FC236}">
                <a16:creationId xmlns:a16="http://schemas.microsoft.com/office/drawing/2014/main" id="{F3D5D9CC-16E4-4461-955D-4732C8A1EB06}"/>
              </a:ext>
            </a:extLst>
          </p:cNvPr>
          <p:cNvSpPr/>
          <p:nvPr/>
        </p:nvSpPr>
        <p:spPr>
          <a:xfrm>
            <a:off x="2706102" y="250343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066E785-5A72-438E-9721-B9B5DE70D3AD}"/>
              </a:ext>
            </a:extLst>
          </p:cNvPr>
          <p:cNvSpPr txBox="1"/>
          <p:nvPr/>
        </p:nvSpPr>
        <p:spPr>
          <a:xfrm>
            <a:off x="1673386" y="3317778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35%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9A719A-B4EF-4014-85C3-34031F2F09F9}"/>
              </a:ext>
            </a:extLst>
          </p:cNvPr>
          <p:cNvSpPr txBox="1"/>
          <p:nvPr/>
        </p:nvSpPr>
        <p:spPr>
          <a:xfrm>
            <a:off x="3682460" y="340155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3" name="Chevron 26">
            <a:extLst>
              <a:ext uri="{FF2B5EF4-FFF2-40B4-BE49-F238E27FC236}">
                <a16:creationId xmlns:a16="http://schemas.microsoft.com/office/drawing/2014/main" id="{42B9B7DB-509C-40A1-8A62-4033AF9D803D}"/>
              </a:ext>
            </a:extLst>
          </p:cNvPr>
          <p:cNvSpPr/>
          <p:nvPr/>
        </p:nvSpPr>
        <p:spPr>
          <a:xfrm>
            <a:off x="3315702" y="353596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DCBC05-391C-443D-ABC3-47500C94F330}"/>
              </a:ext>
            </a:extLst>
          </p:cNvPr>
          <p:cNvSpPr txBox="1"/>
          <p:nvPr/>
        </p:nvSpPr>
        <p:spPr>
          <a:xfrm>
            <a:off x="454186" y="538425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15%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761C88E-9CE9-4310-9C1C-474BADC23F50}"/>
              </a:ext>
            </a:extLst>
          </p:cNvPr>
          <p:cNvSpPr txBox="1"/>
          <p:nvPr/>
        </p:nvSpPr>
        <p:spPr>
          <a:xfrm>
            <a:off x="2463260" y="546661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6" name="Chevron 27">
            <a:extLst>
              <a:ext uri="{FF2B5EF4-FFF2-40B4-BE49-F238E27FC236}">
                <a16:creationId xmlns:a16="http://schemas.microsoft.com/office/drawing/2014/main" id="{3765C425-BCA0-4908-A4E2-89D7FAAAD99B}"/>
              </a:ext>
            </a:extLst>
          </p:cNvPr>
          <p:cNvSpPr/>
          <p:nvPr/>
        </p:nvSpPr>
        <p:spPr>
          <a:xfrm>
            <a:off x="2096502" y="560102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F840384-36C8-49F0-9217-27A904ACDBFA}"/>
              </a:ext>
            </a:extLst>
          </p:cNvPr>
          <p:cNvSpPr txBox="1"/>
          <p:nvPr/>
        </p:nvSpPr>
        <p:spPr>
          <a:xfrm>
            <a:off x="1063786" y="430733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20%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1DDB9D6-EA69-47CB-A10D-D674037B4B0B}"/>
              </a:ext>
            </a:extLst>
          </p:cNvPr>
          <p:cNvSpPr txBox="1"/>
          <p:nvPr/>
        </p:nvSpPr>
        <p:spPr>
          <a:xfrm>
            <a:off x="3072860" y="4392534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9" name="Chevron 28">
            <a:extLst>
              <a:ext uri="{FF2B5EF4-FFF2-40B4-BE49-F238E27FC236}">
                <a16:creationId xmlns:a16="http://schemas.microsoft.com/office/drawing/2014/main" id="{32F358A4-8F4B-4CA2-8EB1-D3C13B820779}"/>
              </a:ext>
            </a:extLst>
          </p:cNvPr>
          <p:cNvSpPr/>
          <p:nvPr/>
        </p:nvSpPr>
        <p:spPr>
          <a:xfrm>
            <a:off x="2706102" y="4526939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586C8B8-228C-426B-9D2F-B67F4A8CA883}"/>
              </a:ext>
            </a:extLst>
          </p:cNvPr>
          <p:cNvSpPr txBox="1"/>
          <p:nvPr/>
        </p:nvSpPr>
        <p:spPr>
          <a:xfrm>
            <a:off x="536815" y="622880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CHRISTMAS SENSON 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870CB43-AD6E-4C68-BC55-87A1116EACDF}"/>
              </a:ext>
            </a:extLst>
          </p:cNvPr>
          <p:cNvSpPr txBox="1"/>
          <p:nvPr/>
        </p:nvSpPr>
        <p:spPr>
          <a:xfrm>
            <a:off x="536815" y="1194901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BIG SALE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AABE366-6496-4171-8D28-C1D2E8416B9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363741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3052C23-B08B-44B4-836D-0BF6672D6DAB}"/>
              </a:ext>
            </a:extLst>
          </p:cNvPr>
          <p:cNvGrpSpPr/>
          <p:nvPr/>
        </p:nvGrpSpPr>
        <p:grpSpPr>
          <a:xfrm>
            <a:off x="905609" y="1914743"/>
            <a:ext cx="10256977" cy="3556172"/>
            <a:chOff x="-659130" y="1400691"/>
            <a:chExt cx="10256977" cy="3556172"/>
          </a:xfrm>
        </p:grpSpPr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C3B97891-C408-4E0B-9561-AD88AF5176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659130" y="1535324"/>
              <a:ext cx="10128738" cy="3421539"/>
            </a:xfrm>
            <a:prstGeom prst="line">
              <a:avLst/>
            </a:prstGeom>
            <a:ln w="762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0B189AF0-5AFF-461A-9A5D-EF0D31B4C796}"/>
                </a:ext>
              </a:extLst>
            </p:cNvPr>
            <p:cNvSpPr/>
            <p:nvPr/>
          </p:nvSpPr>
          <p:spPr>
            <a:xfrm rot="4319367">
              <a:off x="9349202" y="1400691"/>
              <a:ext cx="248645" cy="248645"/>
            </a:xfrm>
            <a:prstGeom prst="triangl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0EB9A411-A3BD-4C04-A7D7-70D25B21561F}"/>
              </a:ext>
            </a:extLst>
          </p:cNvPr>
          <p:cNvSpPr/>
          <p:nvPr/>
        </p:nvSpPr>
        <p:spPr>
          <a:xfrm>
            <a:off x="1576523" y="4625865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E9A152B-829A-4A64-8F27-E62A2E63E4F0}"/>
              </a:ext>
            </a:extLst>
          </p:cNvPr>
          <p:cNvSpPr/>
          <p:nvPr/>
        </p:nvSpPr>
        <p:spPr>
          <a:xfrm rot="10800000">
            <a:off x="1279754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182712F-D210-4D74-87FB-56C8D581BEE9}"/>
              </a:ext>
            </a:extLst>
          </p:cNvPr>
          <p:cNvSpPr txBox="1"/>
          <p:nvPr/>
        </p:nvSpPr>
        <p:spPr>
          <a:xfrm>
            <a:off x="1332997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BFB20DB-AFE1-4EFE-A461-5D4F2D5BBB63}"/>
              </a:ext>
            </a:extLst>
          </p:cNvPr>
          <p:cNvGrpSpPr/>
          <p:nvPr/>
        </p:nvGrpSpPr>
        <p:grpSpPr>
          <a:xfrm>
            <a:off x="1271887" y="2914122"/>
            <a:ext cx="1454320" cy="1453493"/>
            <a:chOff x="3004835" y="4307149"/>
            <a:chExt cx="2266098" cy="1453493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3A5C263-B27D-4D1E-8E02-189A00E7FB05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32CD975-E7C7-4F61-A02B-E0D0D26143DA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080A393C-BC24-4D08-AF8C-96CF3809C539}"/>
              </a:ext>
            </a:extLst>
          </p:cNvPr>
          <p:cNvSpPr/>
          <p:nvPr/>
        </p:nvSpPr>
        <p:spPr>
          <a:xfrm>
            <a:off x="5653165" y="3267238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2806065-A552-4715-A7F2-19F89CCEE195}"/>
              </a:ext>
            </a:extLst>
          </p:cNvPr>
          <p:cNvSpPr/>
          <p:nvPr/>
        </p:nvSpPr>
        <p:spPr>
          <a:xfrm rot="10800000">
            <a:off x="5356397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D3E107B-38A3-4BAA-BA0E-B7DF21A3080F}"/>
              </a:ext>
            </a:extLst>
          </p:cNvPr>
          <p:cNvSpPr txBox="1"/>
          <p:nvPr/>
        </p:nvSpPr>
        <p:spPr>
          <a:xfrm>
            <a:off x="5409639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B38CEA4-E0C0-479A-A429-E5C826663A4A}"/>
              </a:ext>
            </a:extLst>
          </p:cNvPr>
          <p:cNvGrpSpPr/>
          <p:nvPr/>
        </p:nvGrpSpPr>
        <p:grpSpPr>
          <a:xfrm>
            <a:off x="5348529" y="4319865"/>
            <a:ext cx="1454320" cy="1453493"/>
            <a:chOff x="3004835" y="4307149"/>
            <a:chExt cx="2266098" cy="145349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3DACEC3-2898-4CC0-9CB3-AF68C5DDF726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6F31275-09BD-4595-9BAD-B621B9F6B136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1531A4D7-1068-45AF-A038-683F75A749FA}"/>
              </a:ext>
            </a:extLst>
          </p:cNvPr>
          <p:cNvSpPr/>
          <p:nvPr/>
        </p:nvSpPr>
        <p:spPr>
          <a:xfrm>
            <a:off x="9729807" y="1908612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D68C42B-1E3C-4546-9D55-9654376FB340}"/>
              </a:ext>
            </a:extLst>
          </p:cNvPr>
          <p:cNvSpPr/>
          <p:nvPr/>
        </p:nvSpPr>
        <p:spPr>
          <a:xfrm rot="10800000">
            <a:off x="9433039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53D5E48-A924-4126-9AEE-830DB4CA234C}"/>
              </a:ext>
            </a:extLst>
          </p:cNvPr>
          <p:cNvSpPr txBox="1"/>
          <p:nvPr/>
        </p:nvSpPr>
        <p:spPr>
          <a:xfrm>
            <a:off x="9486281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10F25E-112F-4D12-BE55-2DE7415D900E}"/>
              </a:ext>
            </a:extLst>
          </p:cNvPr>
          <p:cNvGrpSpPr/>
          <p:nvPr/>
        </p:nvGrpSpPr>
        <p:grpSpPr>
          <a:xfrm>
            <a:off x="9425171" y="2988797"/>
            <a:ext cx="1454320" cy="1453493"/>
            <a:chOff x="3004835" y="4307149"/>
            <a:chExt cx="2266098" cy="145349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3822DEF-B5B0-4CDF-82EE-AA1D2C7F09FF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7F03BC5-57DA-4C39-98CD-E2DA214B8A8C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74848224-E8C2-473D-BCD2-54B10017CD49}"/>
              </a:ext>
            </a:extLst>
          </p:cNvPr>
          <p:cNvSpPr/>
          <p:nvPr/>
        </p:nvSpPr>
        <p:spPr>
          <a:xfrm>
            <a:off x="3614844" y="3946551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225404D9-8B4F-4140-8FA4-6821880F01B5}"/>
              </a:ext>
            </a:extLst>
          </p:cNvPr>
          <p:cNvSpPr/>
          <p:nvPr/>
        </p:nvSpPr>
        <p:spPr>
          <a:xfrm rot="10800000">
            <a:off x="3318076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A6BA469-2C86-46B6-A9BA-080334661A5D}"/>
              </a:ext>
            </a:extLst>
          </p:cNvPr>
          <p:cNvSpPr txBox="1"/>
          <p:nvPr/>
        </p:nvSpPr>
        <p:spPr>
          <a:xfrm>
            <a:off x="3371318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7E8C251-41CD-4B08-8D2B-4398E69A7EA1}"/>
              </a:ext>
            </a:extLst>
          </p:cNvPr>
          <p:cNvGrpSpPr/>
          <p:nvPr/>
        </p:nvGrpSpPr>
        <p:grpSpPr>
          <a:xfrm>
            <a:off x="3310208" y="2266050"/>
            <a:ext cx="1454320" cy="1453493"/>
            <a:chOff x="3004835" y="4307149"/>
            <a:chExt cx="2266098" cy="145349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F6E50C9-AF7C-4B9C-83FD-1EB0346B5D73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39434C6-89F5-4853-9204-5710D0BA1981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2" name="Oval 61">
            <a:extLst>
              <a:ext uri="{FF2B5EF4-FFF2-40B4-BE49-F238E27FC236}">
                <a16:creationId xmlns:a16="http://schemas.microsoft.com/office/drawing/2014/main" id="{95D792BB-7CFF-424F-A12D-40A36C0D9CA3}"/>
              </a:ext>
            </a:extLst>
          </p:cNvPr>
          <p:cNvSpPr/>
          <p:nvPr/>
        </p:nvSpPr>
        <p:spPr>
          <a:xfrm>
            <a:off x="7691486" y="2587925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B90B6C5-D31C-4251-8BAD-057E21059704}"/>
              </a:ext>
            </a:extLst>
          </p:cNvPr>
          <p:cNvSpPr/>
          <p:nvPr/>
        </p:nvSpPr>
        <p:spPr>
          <a:xfrm rot="10800000">
            <a:off x="7394718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8991E5C-ACD9-4247-B3C0-EEFB72566274}"/>
              </a:ext>
            </a:extLst>
          </p:cNvPr>
          <p:cNvSpPr txBox="1"/>
          <p:nvPr/>
        </p:nvSpPr>
        <p:spPr>
          <a:xfrm>
            <a:off x="7447960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17F1385-C5ED-4048-A464-8562A90B2796}"/>
              </a:ext>
            </a:extLst>
          </p:cNvPr>
          <p:cNvGrpSpPr/>
          <p:nvPr/>
        </p:nvGrpSpPr>
        <p:grpSpPr>
          <a:xfrm>
            <a:off x="7386850" y="3680302"/>
            <a:ext cx="1454320" cy="1453493"/>
            <a:chOff x="3004835" y="4307149"/>
            <a:chExt cx="2266098" cy="145349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C1C3D1-D876-45EE-9DD8-D7A81B95B5E1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31B82A8-B493-4BF8-B07D-7F981B37CA78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8" name="Rectangle 7">
            <a:extLst>
              <a:ext uri="{FF2B5EF4-FFF2-40B4-BE49-F238E27FC236}">
                <a16:creationId xmlns:a16="http://schemas.microsoft.com/office/drawing/2014/main" id="{FC125099-29DE-419A-BF86-A2412025530C}"/>
              </a:ext>
            </a:extLst>
          </p:cNvPr>
          <p:cNvSpPr/>
          <p:nvPr/>
        </p:nvSpPr>
        <p:spPr>
          <a:xfrm>
            <a:off x="3876348" y="420659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9" name="Rounded Rectangle 10">
            <a:extLst>
              <a:ext uri="{FF2B5EF4-FFF2-40B4-BE49-F238E27FC236}">
                <a16:creationId xmlns:a16="http://schemas.microsoft.com/office/drawing/2014/main" id="{FC05DBF4-8D8D-4FD4-9504-C32E02CF7AD6}"/>
              </a:ext>
            </a:extLst>
          </p:cNvPr>
          <p:cNvSpPr/>
          <p:nvPr/>
        </p:nvSpPr>
        <p:spPr>
          <a:xfrm>
            <a:off x="5940841" y="352158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0" name="Rounded Rectangle 5">
            <a:extLst>
              <a:ext uri="{FF2B5EF4-FFF2-40B4-BE49-F238E27FC236}">
                <a16:creationId xmlns:a16="http://schemas.microsoft.com/office/drawing/2014/main" id="{9560B57B-8331-49E2-BE7C-749FEFD96BB3}"/>
              </a:ext>
            </a:extLst>
          </p:cNvPr>
          <p:cNvSpPr/>
          <p:nvPr/>
        </p:nvSpPr>
        <p:spPr>
          <a:xfrm flipH="1">
            <a:off x="7910402" y="289106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1" name="Round Same Side Corner Rectangle 11">
            <a:extLst>
              <a:ext uri="{FF2B5EF4-FFF2-40B4-BE49-F238E27FC236}">
                <a16:creationId xmlns:a16="http://schemas.microsoft.com/office/drawing/2014/main" id="{9B9BB99F-756E-4518-B8F9-3AB11CF70F73}"/>
              </a:ext>
            </a:extLst>
          </p:cNvPr>
          <p:cNvSpPr>
            <a:spLocks noChangeAspect="1"/>
          </p:cNvSpPr>
          <p:nvPr/>
        </p:nvSpPr>
        <p:spPr>
          <a:xfrm rot="9900000">
            <a:off x="9987597" y="218462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2" name="Block Arc 10">
            <a:extLst>
              <a:ext uri="{FF2B5EF4-FFF2-40B4-BE49-F238E27FC236}">
                <a16:creationId xmlns:a16="http://schemas.microsoft.com/office/drawing/2014/main" id="{2A48F558-94A1-4AE4-BC49-7AD6EBF758EF}"/>
              </a:ext>
            </a:extLst>
          </p:cNvPr>
          <p:cNvSpPr/>
          <p:nvPr/>
        </p:nvSpPr>
        <p:spPr>
          <a:xfrm>
            <a:off x="1783420" y="4906645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391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E63A404-5FB5-41C0-B9D3-B6984FB322E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48AF7CD-CCF0-4681-A3FB-0257075021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76C91551-B195-484E-B792-6568E6B763C3}"/>
              </a:ext>
            </a:extLst>
          </p:cNvPr>
          <p:cNvSpPr/>
          <p:nvPr/>
        </p:nvSpPr>
        <p:spPr>
          <a:xfrm>
            <a:off x="2667000" y="0"/>
            <a:ext cx="6858000" cy="6858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EDF9D05-8BD7-4FEF-A921-444ED136F434}"/>
              </a:ext>
            </a:extLst>
          </p:cNvPr>
          <p:cNvGrpSpPr/>
          <p:nvPr/>
        </p:nvGrpSpPr>
        <p:grpSpPr>
          <a:xfrm>
            <a:off x="4878041" y="1655512"/>
            <a:ext cx="2180320" cy="1690422"/>
            <a:chOff x="4755211" y="974426"/>
            <a:chExt cx="2180320" cy="1690422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8BDACF1-B175-484F-8149-E6AD4D0F9FF1}"/>
                </a:ext>
              </a:extLst>
            </p:cNvPr>
            <p:cNvGrpSpPr/>
            <p:nvPr/>
          </p:nvGrpSpPr>
          <p:grpSpPr>
            <a:xfrm>
              <a:off x="4755211" y="974426"/>
              <a:ext cx="2180320" cy="1527407"/>
              <a:chOff x="4777850" y="925843"/>
              <a:chExt cx="2180320" cy="1527407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D3A62319-E162-455D-9C76-FCE165FACA43}"/>
                  </a:ext>
                </a:extLst>
              </p:cNvPr>
              <p:cNvGrpSpPr/>
              <p:nvPr/>
            </p:nvGrpSpPr>
            <p:grpSpPr>
              <a:xfrm rot="16200000">
                <a:off x="4626703" y="1148194"/>
                <a:ext cx="1527407" cy="1082705"/>
                <a:chOff x="9344861" y="193880"/>
                <a:chExt cx="1861937" cy="1319838"/>
              </a:xfrm>
              <a:solidFill>
                <a:schemeClr val="bg1"/>
              </a:solidFill>
            </p:grpSpPr>
            <p:sp>
              <p:nvSpPr>
                <p:cNvPr id="8" name="Cross 7">
                  <a:extLst>
                    <a:ext uri="{FF2B5EF4-FFF2-40B4-BE49-F238E27FC236}">
                      <a16:creationId xmlns:a16="http://schemas.microsoft.com/office/drawing/2014/main" id="{2F812550-B975-4835-8745-A4C428616640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Isosceles Triangle 8">
                  <a:extLst>
                    <a:ext uri="{FF2B5EF4-FFF2-40B4-BE49-F238E27FC236}">
                      <a16:creationId xmlns:a16="http://schemas.microsoft.com/office/drawing/2014/main" id="{7CD0AE00-F045-4E44-BA21-EFF1C1D88D25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3A2124D3-411C-401A-84F1-05B136CA48E5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F43E725C-B748-44CE-B14F-1E02DC167B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>
                  <a:extLst>
                    <a:ext uri="{FF2B5EF4-FFF2-40B4-BE49-F238E27FC236}">
                      <a16:creationId xmlns:a16="http://schemas.microsoft.com/office/drawing/2014/main" id="{7D0CC8FB-897C-4006-8309-65D8174AF6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id="{E39EDD44-59A3-4CFD-8511-1AFFCBB80A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031B0616-FA0D-4B23-B35A-A3186F8A12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rot="4445443">
                <a:off x="6522850" y="1951290"/>
                <a:ext cx="385569" cy="485071"/>
              </a:xfrm>
              <a:prstGeom prst="rect">
                <a:avLst/>
              </a:prstGeom>
            </p:spPr>
          </p:pic>
          <p:sp>
            <p:nvSpPr>
              <p:cNvPr id="15" name="Star: 5 Points 14">
                <a:extLst>
                  <a:ext uri="{FF2B5EF4-FFF2-40B4-BE49-F238E27FC236}">
                    <a16:creationId xmlns:a16="http://schemas.microsoft.com/office/drawing/2014/main" id="{E48EC32B-9055-47D0-BE91-707237DCBA04}"/>
                  </a:ext>
                </a:extLst>
              </p:cNvPr>
              <p:cNvSpPr/>
              <p:nvPr/>
            </p:nvSpPr>
            <p:spPr>
              <a:xfrm rot="1627316">
                <a:off x="6096000" y="1657491"/>
                <a:ext cx="284451" cy="284451"/>
              </a:xfrm>
              <a:prstGeom prst="star5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4 Points 15">
                <a:extLst>
                  <a:ext uri="{FF2B5EF4-FFF2-40B4-BE49-F238E27FC236}">
                    <a16:creationId xmlns:a16="http://schemas.microsoft.com/office/drawing/2014/main" id="{633AA861-CF52-4EE6-8318-A61EA585E60B}"/>
                  </a:ext>
                </a:extLst>
              </p:cNvPr>
              <p:cNvSpPr/>
              <p:nvPr/>
            </p:nvSpPr>
            <p:spPr>
              <a:xfrm rot="20117376">
                <a:off x="4777850" y="1514655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4 Points 16">
                <a:extLst>
                  <a:ext uri="{FF2B5EF4-FFF2-40B4-BE49-F238E27FC236}">
                    <a16:creationId xmlns:a16="http://schemas.microsoft.com/office/drawing/2014/main" id="{349297BC-A2BE-466B-9774-20199F6402D9}"/>
                  </a:ext>
                </a:extLst>
              </p:cNvPr>
              <p:cNvSpPr/>
              <p:nvPr/>
            </p:nvSpPr>
            <p:spPr>
              <a:xfrm rot="20117376">
                <a:off x="6596361" y="1564544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tar: 5 Points 17">
              <a:extLst>
                <a:ext uri="{FF2B5EF4-FFF2-40B4-BE49-F238E27FC236}">
                  <a16:creationId xmlns:a16="http://schemas.microsoft.com/office/drawing/2014/main" id="{E9812817-3361-4CBD-B22A-F5E9DEEFB0FD}"/>
                </a:ext>
              </a:extLst>
            </p:cNvPr>
            <p:cNvSpPr/>
            <p:nvPr/>
          </p:nvSpPr>
          <p:spPr>
            <a:xfrm rot="1627316">
              <a:off x="5884325" y="2439636"/>
              <a:ext cx="225212" cy="225212"/>
            </a:xfrm>
            <a:prstGeom prst="star5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12028E06-8AEC-4155-90C6-A4A3BE06C368}"/>
              </a:ext>
            </a:extLst>
          </p:cNvPr>
          <p:cNvSpPr txBox="1"/>
          <p:nvPr/>
        </p:nvSpPr>
        <p:spPr>
          <a:xfrm>
            <a:off x="1" y="318190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C0BC8DF-AAA3-4457-B5CC-933BD570C14E}"/>
              </a:ext>
            </a:extLst>
          </p:cNvPr>
          <p:cNvSpPr txBox="1"/>
          <p:nvPr/>
        </p:nvSpPr>
        <p:spPr>
          <a:xfrm>
            <a:off x="-1" y="3941549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97528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>
            <a:extLst>
              <a:ext uri="{FF2B5EF4-FFF2-40B4-BE49-F238E27FC236}">
                <a16:creationId xmlns:a16="http://schemas.microsoft.com/office/drawing/2014/main" id="{2AEF91A5-3846-4875-ACD0-3561D829CE72}"/>
              </a:ext>
            </a:extLst>
          </p:cNvPr>
          <p:cNvSpPr txBox="1"/>
          <p:nvPr/>
        </p:nvSpPr>
        <p:spPr>
          <a:xfrm>
            <a:off x="3986525" y="5333056"/>
            <a:ext cx="7197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09F38E1-25EA-4B15-A25E-E6FE6BEBFC82}"/>
              </a:ext>
            </a:extLst>
          </p:cNvPr>
          <p:cNvSpPr/>
          <p:nvPr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BFD481D-B716-4C52-A3FF-423FA7BEDFC5}"/>
              </a:ext>
            </a:extLst>
          </p:cNvPr>
          <p:cNvSpPr/>
          <p:nvPr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C002DB9-9A08-4B08-B67A-DF3FAAD599A0}"/>
              </a:ext>
            </a:extLst>
          </p:cNvPr>
          <p:cNvSpPr/>
          <p:nvPr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4108BF-FAAA-4D5A-8165-9418A8EE9743}"/>
              </a:ext>
            </a:extLst>
          </p:cNvPr>
          <p:cNvSpPr/>
          <p:nvPr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715EB91-B0D7-4F32-8E1B-759A2C20021C}"/>
              </a:ext>
            </a:extLst>
          </p:cNvPr>
          <p:cNvSpPr txBox="1"/>
          <p:nvPr/>
        </p:nvSpPr>
        <p:spPr>
          <a:xfrm>
            <a:off x="4882641" y="2089255"/>
            <a:ext cx="540541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spc="-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E0A1DCD1-0F97-4D7A-B9B0-9183D4F2CB87}"/>
              </a:ext>
            </a:extLst>
          </p:cNvPr>
          <p:cNvSpPr txBox="1">
            <a:spLocks/>
          </p:cNvSpPr>
          <p:nvPr/>
        </p:nvSpPr>
        <p:spPr>
          <a:xfrm>
            <a:off x="4959481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S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9B8D6173-5683-4B62-A24E-9C5B0FCF8964}"/>
              </a:ext>
            </a:extLst>
          </p:cNvPr>
          <p:cNvSpPr txBox="1">
            <a:spLocks/>
          </p:cNvSpPr>
          <p:nvPr/>
        </p:nvSpPr>
        <p:spPr>
          <a:xfrm>
            <a:off x="7461643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L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52FB65F1-2FE9-4FCD-89AB-0B009364C014}"/>
              </a:ext>
            </a:extLst>
          </p:cNvPr>
          <p:cNvSpPr txBox="1">
            <a:spLocks/>
          </p:cNvSpPr>
          <p:nvPr/>
        </p:nvSpPr>
        <p:spPr>
          <a:xfrm>
            <a:off x="8712725" y="3158832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96B33-9F00-4432-BB1E-6158FA8D62B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EE5C124-E6F8-42B3-9E33-D839BD495613}"/>
              </a:ext>
            </a:extLst>
          </p:cNvPr>
          <p:cNvGrpSpPr/>
          <p:nvPr/>
        </p:nvGrpSpPr>
        <p:grpSpPr>
          <a:xfrm>
            <a:off x="6299768" y="3238074"/>
            <a:ext cx="1280323" cy="1575625"/>
            <a:chOff x="6299768" y="3308954"/>
            <a:chExt cx="1280323" cy="1575625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45757F9-AC06-4658-81BE-299A3A2CA1BD}"/>
                </a:ext>
              </a:extLst>
            </p:cNvPr>
            <p:cNvGrpSpPr/>
            <p:nvPr/>
          </p:nvGrpSpPr>
          <p:grpSpPr>
            <a:xfrm>
              <a:off x="6299768" y="3308954"/>
              <a:ext cx="1280323" cy="1575625"/>
              <a:chOff x="4176445" y="4689978"/>
              <a:chExt cx="1645920" cy="202554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1DFF3DA-1569-4E42-A4C4-400B6EF524BA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542205" y="4689978"/>
                <a:ext cx="914400" cy="64008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748A32D-F1FE-454E-997D-3F7D8AA3C8A8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313605" y="4869632"/>
                <a:ext cx="1371600" cy="100584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41F908B-4E64-4F81-A643-F237242538E2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176445" y="5194747"/>
                <a:ext cx="1645920" cy="128016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4EB0B375-8EB5-4A32-A858-5AB5CBEEB70F}"/>
                  </a:ext>
                </a:extLst>
              </p:cNvPr>
              <p:cNvSpPr/>
              <p:nvPr userDrawn="1"/>
            </p:nvSpPr>
            <p:spPr>
              <a:xfrm>
                <a:off x="4892700" y="6244049"/>
                <a:ext cx="213410" cy="4714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5FD698F-BFD9-4538-8E3F-2C90BAD533D3}"/>
                </a:ext>
              </a:extLst>
            </p:cNvPr>
            <p:cNvSpPr/>
            <p:nvPr/>
          </p:nvSpPr>
          <p:spPr>
            <a:xfrm rot="1957328">
              <a:off x="6681987" y="3658738"/>
              <a:ext cx="445286" cy="705158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2D3A098-4311-438B-A438-3DABAFB8892E}"/>
                </a:ext>
              </a:extLst>
            </p:cNvPr>
            <p:cNvSpPr/>
            <p:nvPr/>
          </p:nvSpPr>
          <p:spPr>
            <a:xfrm rot="2938053">
              <a:off x="6553683" y="3892139"/>
              <a:ext cx="529789" cy="977946"/>
            </a:xfrm>
            <a:custGeom>
              <a:avLst/>
              <a:gdLst>
                <a:gd name="connsiteX0" fmla="*/ 448955 w 537250"/>
                <a:gd name="connsiteY0" fmla="*/ 0 h 991718"/>
                <a:gd name="connsiteX1" fmla="*/ 482618 w 537250"/>
                <a:gd name="connsiteY1" fmla="*/ 8556 h 991718"/>
                <a:gd name="connsiteX2" fmla="*/ 513517 w 537250"/>
                <a:gd name="connsiteY2" fmla="*/ 44432 h 991718"/>
                <a:gd name="connsiteX3" fmla="*/ 195025 w 537250"/>
                <a:gd name="connsiteY3" fmla="*/ 715537 h 991718"/>
                <a:gd name="connsiteX4" fmla="*/ 76906 w 537250"/>
                <a:gd name="connsiteY4" fmla="*/ 991718 h 991718"/>
                <a:gd name="connsiteX5" fmla="*/ 27511 w 537250"/>
                <a:gd name="connsiteY5" fmla="*/ 951054 h 991718"/>
                <a:gd name="connsiteX6" fmla="*/ 220081 w 537250"/>
                <a:gd name="connsiteY6" fmla="*/ 571517 h 991718"/>
                <a:gd name="connsiteX7" fmla="*/ 477529 w 537250"/>
                <a:gd name="connsiteY7" fmla="*/ 35544 h 99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250" h="991718">
                  <a:moveTo>
                    <a:pt x="448955" y="0"/>
                  </a:moveTo>
                  <a:lnTo>
                    <a:pt x="482618" y="8556"/>
                  </a:lnTo>
                  <a:lnTo>
                    <a:pt x="513517" y="44432"/>
                  </a:lnTo>
                  <a:cubicBezTo>
                    <a:pt x="623444" y="223508"/>
                    <a:pt x="322988" y="568234"/>
                    <a:pt x="195025" y="715537"/>
                  </a:cubicBezTo>
                  <a:cubicBezTo>
                    <a:pt x="72610" y="857016"/>
                    <a:pt x="4603" y="934957"/>
                    <a:pt x="76906" y="991718"/>
                  </a:cubicBezTo>
                  <a:cubicBezTo>
                    <a:pt x="61872" y="979857"/>
                    <a:pt x="41828" y="963761"/>
                    <a:pt x="27511" y="951054"/>
                  </a:cubicBezTo>
                  <a:cubicBezTo>
                    <a:pt x="-40497" y="877349"/>
                    <a:pt x="15341" y="806186"/>
                    <a:pt x="220081" y="571517"/>
                  </a:cubicBezTo>
                  <a:cubicBezTo>
                    <a:pt x="471978" y="281888"/>
                    <a:pt x="519461" y="121983"/>
                    <a:pt x="477529" y="35544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09EA0F-91A8-484C-A2C9-1053687A0713}"/>
                </a:ext>
              </a:extLst>
            </p:cNvPr>
            <p:cNvSpPr/>
            <p:nvPr/>
          </p:nvSpPr>
          <p:spPr>
            <a:xfrm rot="1957328">
              <a:off x="6748802" y="3417148"/>
              <a:ext cx="297839" cy="471660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F41AE898-3AE4-4363-AE26-E91FEF0C5C05}"/>
                </a:ext>
              </a:extLst>
            </p:cNvPr>
            <p:cNvSpPr/>
            <p:nvPr/>
          </p:nvSpPr>
          <p:spPr>
            <a:xfrm>
              <a:off x="6856926" y="386028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CF0ECBE-F0C8-459A-A91A-2AF61171E83E}"/>
                </a:ext>
              </a:extLst>
            </p:cNvPr>
            <p:cNvSpPr/>
            <p:nvPr/>
          </p:nvSpPr>
          <p:spPr>
            <a:xfrm>
              <a:off x="7055737" y="41422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C0E9721D-B3B1-4108-BA0C-C58954F10DB4}"/>
                </a:ext>
              </a:extLst>
            </p:cNvPr>
            <p:cNvSpPr/>
            <p:nvPr/>
          </p:nvSpPr>
          <p:spPr>
            <a:xfrm>
              <a:off x="7254548" y="442415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55FACB1A-6B9D-4173-9C88-8EDC0FB259F3}"/>
                </a:ext>
              </a:extLst>
            </p:cNvPr>
            <p:cNvSpPr/>
            <p:nvPr/>
          </p:nvSpPr>
          <p:spPr>
            <a:xfrm>
              <a:off x="6761049" y="45234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43EA5E6-1AD6-41DD-A94B-9595CF555207}"/>
                </a:ext>
              </a:extLst>
            </p:cNvPr>
            <p:cNvSpPr/>
            <p:nvPr/>
          </p:nvSpPr>
          <p:spPr>
            <a:xfrm>
              <a:off x="6614711" y="421010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D1D41DF-DDEA-4BDB-A991-B995A673A6B3}"/>
                </a:ext>
              </a:extLst>
            </p:cNvPr>
            <p:cNvSpPr/>
            <p:nvPr/>
          </p:nvSpPr>
          <p:spPr>
            <a:xfrm>
              <a:off x="6890894" y="348843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513463B-DD64-4B7C-84AC-848F8A72412A}"/>
                </a:ext>
              </a:extLst>
            </p:cNvPr>
            <p:cNvSpPr/>
            <p:nvPr/>
          </p:nvSpPr>
          <p:spPr>
            <a:xfrm>
              <a:off x="7087259" y="375394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2004F2B6-BA4C-4888-AD12-7ABD16989C59}"/>
                </a:ext>
              </a:extLst>
            </p:cNvPr>
            <p:cNvSpPr/>
            <p:nvPr/>
          </p:nvSpPr>
          <p:spPr>
            <a:xfrm>
              <a:off x="7283624" y="401945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A0A2525C-0152-446F-97D1-F3A412656D49}"/>
                </a:ext>
              </a:extLst>
            </p:cNvPr>
            <p:cNvSpPr/>
            <p:nvPr/>
          </p:nvSpPr>
          <p:spPr>
            <a:xfrm>
              <a:off x="6586331" y="395829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FB902E47-AD53-40DE-B61B-EEACEBF84069}"/>
                </a:ext>
              </a:extLst>
            </p:cNvPr>
            <p:cNvSpPr/>
            <p:nvPr/>
          </p:nvSpPr>
          <p:spPr>
            <a:xfrm>
              <a:off x="6944556" y="431330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BF4AA30-723F-4C66-B8FE-46DC97E2FEF9}"/>
                </a:ext>
              </a:extLst>
            </p:cNvPr>
            <p:cNvSpPr/>
            <p:nvPr/>
          </p:nvSpPr>
          <p:spPr>
            <a:xfrm>
              <a:off x="7094078" y="458937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F5AC5EF8-1630-4351-9FD4-DC3A4CBE95D0}"/>
                </a:ext>
              </a:extLst>
            </p:cNvPr>
            <p:cNvSpPr/>
            <p:nvPr/>
          </p:nvSpPr>
          <p:spPr>
            <a:xfrm>
              <a:off x="7482275" y="45442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57DAE158-96AB-4872-B169-0D5FBF2A6B17}"/>
                </a:ext>
              </a:extLst>
            </p:cNvPr>
            <p:cNvSpPr/>
            <p:nvPr/>
          </p:nvSpPr>
          <p:spPr>
            <a:xfrm>
              <a:off x="6385690" y="452142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6F77D8D9-7D07-4CBC-BF4D-F16C391154D8}"/>
              </a:ext>
            </a:extLst>
          </p:cNvPr>
          <p:cNvSpPr txBox="1"/>
          <p:nvPr/>
        </p:nvSpPr>
        <p:spPr>
          <a:xfrm>
            <a:off x="5493251" y="5944871"/>
            <a:ext cx="4184196" cy="30777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accent1"/>
                </a:solidFill>
              </a:rPr>
              <a:t>Christmas Event Day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grpSp>
        <p:nvGrpSpPr>
          <p:cNvPr id="53" name="Graphic 103">
            <a:extLst>
              <a:ext uri="{FF2B5EF4-FFF2-40B4-BE49-F238E27FC236}">
                <a16:creationId xmlns:a16="http://schemas.microsoft.com/office/drawing/2014/main" id="{40FD7846-7D45-4810-85A3-927C5E1B7D78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2232DC4-52D9-4E5E-8068-AE5F58DA1C7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0766110-758B-4ACC-AD06-F0B799632F67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B9EAC54-C73F-4342-B38B-D13F7FFF6873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0450E94-C2C0-45F7-B897-18691569100F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A7C211B7-5B0A-45EC-B334-5E29DEEAB762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7CC5D0-21A0-4DA8-8255-923BEF626D4C}"/>
              </a:ext>
            </a:extLst>
          </p:cNvPr>
          <p:cNvSpPr txBox="1"/>
          <p:nvPr/>
        </p:nvSpPr>
        <p:spPr>
          <a:xfrm rot="20989329">
            <a:off x="1535938" y="4639165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966FDEB0-DBDE-4CD1-B087-2D713F2F8032}"/>
              </a:ext>
            </a:extLst>
          </p:cNvPr>
          <p:cNvSpPr txBox="1"/>
          <p:nvPr/>
        </p:nvSpPr>
        <p:spPr>
          <a:xfrm rot="20989329">
            <a:off x="1601193" y="4995943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1D0F76F-5DBE-465C-963D-0A511C99B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3987321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02303DE1-7E96-442A-9BC4-7A08BF089F87}"/>
              </a:ext>
            </a:extLst>
          </p:cNvPr>
          <p:cNvSpPr/>
          <p:nvPr/>
        </p:nvSpPr>
        <p:spPr>
          <a:xfrm>
            <a:off x="4828618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7A1C60D-D354-425E-B6FF-42DF8A38BFA0}"/>
              </a:ext>
            </a:extLst>
          </p:cNvPr>
          <p:cNvSpPr/>
          <p:nvPr/>
        </p:nvSpPr>
        <p:spPr>
          <a:xfrm>
            <a:off x="4823220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4944E063-7B32-4BAB-B669-9E5A79341F69}"/>
              </a:ext>
            </a:extLst>
          </p:cNvPr>
          <p:cNvSpPr/>
          <p:nvPr/>
        </p:nvSpPr>
        <p:spPr>
          <a:xfrm>
            <a:off x="7366112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34ECB9D-7A80-42C0-A191-F1BA93B4DFF3}"/>
              </a:ext>
            </a:extLst>
          </p:cNvPr>
          <p:cNvSpPr/>
          <p:nvPr/>
        </p:nvSpPr>
        <p:spPr>
          <a:xfrm>
            <a:off x="7360714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675736E0-9DD4-47C7-95B6-AF5D223DE336}"/>
              </a:ext>
            </a:extLst>
          </p:cNvPr>
          <p:cNvSpPr/>
          <p:nvPr/>
        </p:nvSpPr>
        <p:spPr>
          <a:xfrm>
            <a:off x="9903605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19360F3-AF4C-49FD-9404-F20BA10ED7DD}"/>
              </a:ext>
            </a:extLst>
          </p:cNvPr>
          <p:cNvSpPr/>
          <p:nvPr/>
        </p:nvSpPr>
        <p:spPr>
          <a:xfrm>
            <a:off x="9898207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E81427-340A-4AD1-B10A-AF5B52BF631B}"/>
              </a:ext>
            </a:extLst>
          </p:cNvPr>
          <p:cNvGrpSpPr/>
          <p:nvPr/>
        </p:nvGrpSpPr>
        <p:grpSpPr>
          <a:xfrm>
            <a:off x="4451617" y="4576955"/>
            <a:ext cx="1487941" cy="1477328"/>
            <a:chOff x="2725123" y="4283314"/>
            <a:chExt cx="1292073" cy="147732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99BA5B8-CFEF-4070-8139-CE857480F11E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E7E9A-29B4-4C08-BE09-69048B8477ED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833FC55-2294-4A08-99CD-B625D1CD848D}"/>
              </a:ext>
            </a:extLst>
          </p:cNvPr>
          <p:cNvGrpSpPr/>
          <p:nvPr/>
        </p:nvGrpSpPr>
        <p:grpSpPr>
          <a:xfrm>
            <a:off x="6994067" y="4576955"/>
            <a:ext cx="1487941" cy="1477328"/>
            <a:chOff x="2725123" y="4283314"/>
            <a:chExt cx="1292073" cy="14773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5CF11FE-733C-453A-B350-412BBD16A9C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F106107-3CDD-4567-9120-ABFE409790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833C777-7832-4122-922B-2749F3B35D69}"/>
              </a:ext>
            </a:extLst>
          </p:cNvPr>
          <p:cNvGrpSpPr/>
          <p:nvPr/>
        </p:nvGrpSpPr>
        <p:grpSpPr>
          <a:xfrm>
            <a:off x="9536517" y="4576955"/>
            <a:ext cx="1487941" cy="1477328"/>
            <a:chOff x="2725123" y="4283314"/>
            <a:chExt cx="1292073" cy="147732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2E40535-F167-4C13-9785-F126EDC09AAC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DEA71A2-5DBB-43FA-ABF6-F6EEFFBCC839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0918CA9C-5539-4177-AFFE-EAF15AC0A660}"/>
              </a:ext>
            </a:extLst>
          </p:cNvPr>
          <p:cNvSpPr txBox="1"/>
          <p:nvPr/>
        </p:nvSpPr>
        <p:spPr>
          <a:xfrm>
            <a:off x="900906" y="3266022"/>
            <a:ext cx="23197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A400F88-F3A7-4C43-AB3E-A9622CFE6455}"/>
              </a:ext>
            </a:extLst>
          </p:cNvPr>
          <p:cNvSpPr txBox="1"/>
          <p:nvPr/>
        </p:nvSpPr>
        <p:spPr>
          <a:xfrm>
            <a:off x="900906" y="3532981"/>
            <a:ext cx="2522164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6F6A457-96AB-4051-8611-A26A30FC06EF}"/>
              </a:ext>
            </a:extLst>
          </p:cNvPr>
          <p:cNvSpPr txBox="1"/>
          <p:nvPr/>
        </p:nvSpPr>
        <p:spPr>
          <a:xfrm>
            <a:off x="900906" y="230588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Arrow Style </a:t>
            </a: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0540910B-DADD-4C2D-9618-A8962317C1AA}"/>
              </a:ext>
            </a:extLst>
          </p:cNvPr>
          <p:cNvSpPr/>
          <p:nvPr/>
        </p:nvSpPr>
        <p:spPr>
          <a:xfrm rot="2700000">
            <a:off x="5062626" y="36337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9D53A26A-7DB2-480E-8F89-9DBF0717C981}"/>
              </a:ext>
            </a:extLst>
          </p:cNvPr>
          <p:cNvSpPr/>
          <p:nvPr/>
        </p:nvSpPr>
        <p:spPr>
          <a:xfrm>
            <a:off x="7555581" y="371168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Oval 21">
            <a:extLst>
              <a:ext uri="{FF2B5EF4-FFF2-40B4-BE49-F238E27FC236}">
                <a16:creationId xmlns:a16="http://schemas.microsoft.com/office/drawing/2014/main" id="{F68C1A92-CA1C-4CDD-89B6-84214140DD13}"/>
              </a:ext>
            </a:extLst>
          </p:cNvPr>
          <p:cNvSpPr>
            <a:spLocks noChangeAspect="1"/>
          </p:cNvSpPr>
          <p:nvPr/>
        </p:nvSpPr>
        <p:spPr>
          <a:xfrm>
            <a:off x="10071895" y="3687069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76473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6">
            <a:extLst>
              <a:ext uri="{FF2B5EF4-FFF2-40B4-BE49-F238E27FC236}">
                <a16:creationId xmlns:a16="http://schemas.microsoft.com/office/drawing/2014/main" id="{D885BE20-D3D2-4DFE-8B89-1A45DFF668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992313"/>
              </p:ext>
            </p:extLst>
          </p:nvPr>
        </p:nvGraphicFramePr>
        <p:xfrm>
          <a:off x="577658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BA2F2114-326F-4776-915C-A4B7DDEA7B45}"/>
              </a:ext>
            </a:extLst>
          </p:cNvPr>
          <p:cNvSpPr/>
          <p:nvPr/>
        </p:nvSpPr>
        <p:spPr>
          <a:xfrm>
            <a:off x="7487215" y="0"/>
            <a:ext cx="470478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66CFFC4-225F-41C2-87B8-12821DD5C1D3}"/>
              </a:ext>
            </a:extLst>
          </p:cNvPr>
          <p:cNvSpPr txBox="1"/>
          <p:nvPr/>
        </p:nvSpPr>
        <p:spPr>
          <a:xfrm>
            <a:off x="8212972" y="731806"/>
            <a:ext cx="374665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A8DCD9-AD58-4CD7-8530-607F0430E462}"/>
              </a:ext>
            </a:extLst>
          </p:cNvPr>
          <p:cNvSpPr txBox="1"/>
          <p:nvPr/>
        </p:nvSpPr>
        <p:spPr>
          <a:xfrm>
            <a:off x="8227000" y="2595807"/>
            <a:ext cx="37336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aphic 103">
            <a:extLst>
              <a:ext uri="{FF2B5EF4-FFF2-40B4-BE49-F238E27FC236}">
                <a16:creationId xmlns:a16="http://schemas.microsoft.com/office/drawing/2014/main" id="{536143F2-C97D-4C2A-B763-7A74B16DA7E3}"/>
              </a:ext>
            </a:extLst>
          </p:cNvPr>
          <p:cNvGrpSpPr/>
          <p:nvPr/>
        </p:nvGrpSpPr>
        <p:grpSpPr>
          <a:xfrm rot="20706504" flipH="1">
            <a:off x="7878941" y="406866"/>
            <a:ext cx="568753" cy="973785"/>
            <a:chOff x="5524500" y="2524125"/>
            <a:chExt cx="1143000" cy="180975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6941A7F-6036-408B-AC3D-9BB78E1B67A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F7F4B68-DE9B-468E-8C00-F780CDC0A91A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33E91AD-3B42-4077-A714-86D43669E1E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3E88267-9828-4A13-9A02-0B2CECDD711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aphicFrame>
        <p:nvGraphicFramePr>
          <p:cNvPr id="12" name="Table 6">
            <a:extLst>
              <a:ext uri="{FF2B5EF4-FFF2-40B4-BE49-F238E27FC236}">
                <a16:creationId xmlns:a16="http://schemas.microsoft.com/office/drawing/2014/main" id="{7CD8FB3E-3493-408A-A4BA-AB0998CAE8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155959"/>
              </p:ext>
            </p:extLst>
          </p:nvPr>
        </p:nvGraphicFramePr>
        <p:xfrm>
          <a:off x="4856164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ADF9D0C-2062-448A-AB62-D336A451A5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8912740"/>
              </p:ext>
            </p:extLst>
          </p:nvPr>
        </p:nvGraphicFramePr>
        <p:xfrm>
          <a:off x="2500911" y="1838091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B5DA1832-7B10-4297-9BE0-090C2465B712}"/>
              </a:ext>
            </a:extLst>
          </p:cNvPr>
          <p:cNvSpPr txBox="1"/>
          <p:nvPr/>
        </p:nvSpPr>
        <p:spPr>
          <a:xfrm>
            <a:off x="574373" y="1380289"/>
            <a:ext cx="2709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A083E2-9775-492D-839C-83CDD8C931A1}"/>
              </a:ext>
            </a:extLst>
          </p:cNvPr>
          <p:cNvSpPr txBox="1"/>
          <p:nvPr/>
        </p:nvSpPr>
        <p:spPr>
          <a:xfrm>
            <a:off x="3247803" y="518514"/>
            <a:ext cx="37323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8DF5032-D88D-48F8-A1B7-13FDC394B3AE}"/>
              </a:ext>
            </a:extLst>
          </p:cNvPr>
          <p:cNvSpPr txBox="1"/>
          <p:nvPr/>
        </p:nvSpPr>
        <p:spPr>
          <a:xfrm>
            <a:off x="591935" y="399190"/>
            <a:ext cx="270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Table Style </a:t>
            </a:r>
          </a:p>
          <a:p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A9CCEBB-503E-4C15-8635-655A264B9313}"/>
              </a:ext>
            </a:extLst>
          </p:cNvPr>
          <p:cNvSpPr txBox="1"/>
          <p:nvPr/>
        </p:nvSpPr>
        <p:spPr>
          <a:xfrm>
            <a:off x="8162941" y="3635999"/>
            <a:ext cx="164437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latinLnBrk="1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$</a:t>
            </a:r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50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156965A-CF3F-4B93-81A5-B110FB8ED1B0}"/>
              </a:ext>
            </a:extLst>
          </p:cNvPr>
          <p:cNvSpPr txBox="1"/>
          <p:nvPr/>
        </p:nvSpPr>
        <p:spPr>
          <a:xfrm>
            <a:off x="9691089" y="3666777"/>
            <a:ext cx="18249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86E1A1D-E22D-48BB-A792-640F92B4386F}"/>
              </a:ext>
            </a:extLst>
          </p:cNvPr>
          <p:cNvSpPr txBox="1"/>
          <p:nvPr/>
        </p:nvSpPr>
        <p:spPr>
          <a:xfrm>
            <a:off x="8378875" y="4238065"/>
            <a:ext cx="31371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endParaRPr lang="en-US" altLang="ko-KR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9">
            <a:extLst>
              <a:ext uri="{FF2B5EF4-FFF2-40B4-BE49-F238E27FC236}">
                <a16:creationId xmlns:a16="http://schemas.microsoft.com/office/drawing/2014/main" id="{F82EB7B2-3990-4F74-83E6-CF6117E378D5}"/>
              </a:ext>
            </a:extLst>
          </p:cNvPr>
          <p:cNvGrpSpPr/>
          <p:nvPr/>
        </p:nvGrpSpPr>
        <p:grpSpPr>
          <a:xfrm>
            <a:off x="8863840" y="2669633"/>
            <a:ext cx="2166572" cy="1144386"/>
            <a:chOff x="3787570" y="2396278"/>
            <a:chExt cx="2165170" cy="12714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4FF99BB-07C8-4325-95BF-39769E4BBC4A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12BD1F-0FE6-4D2F-9957-DD83EC495B73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3">
            <a:extLst>
              <a:ext uri="{FF2B5EF4-FFF2-40B4-BE49-F238E27FC236}">
                <a16:creationId xmlns:a16="http://schemas.microsoft.com/office/drawing/2014/main" id="{58ADDC31-6351-4FE1-ADF4-62AAB61BF43D}"/>
              </a:ext>
            </a:extLst>
          </p:cNvPr>
          <p:cNvGrpSpPr/>
          <p:nvPr/>
        </p:nvGrpSpPr>
        <p:grpSpPr>
          <a:xfrm>
            <a:off x="5008346" y="2669633"/>
            <a:ext cx="2166572" cy="1144386"/>
            <a:chOff x="3787570" y="2396278"/>
            <a:chExt cx="2165170" cy="127141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14DCC7-C006-4921-BA33-A5C5FEE516DB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B891C5D-0E99-4932-87C2-1AE465EBD19D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60F47E2-E309-4822-B0A4-8A49861E6E6F}"/>
              </a:ext>
            </a:extLst>
          </p:cNvPr>
          <p:cNvSpPr txBox="1">
            <a:spLocks/>
          </p:cNvSpPr>
          <p:nvPr/>
        </p:nvSpPr>
        <p:spPr>
          <a:xfrm>
            <a:off x="5332576" y="914405"/>
            <a:ext cx="5408440" cy="58111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CHRISTMAS SEASON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A3FD1364-60EF-400F-AE75-C1BAC883FDC2}"/>
              </a:ext>
            </a:extLst>
          </p:cNvPr>
          <p:cNvSpPr txBox="1">
            <a:spLocks/>
          </p:cNvSpPr>
          <p:nvPr/>
        </p:nvSpPr>
        <p:spPr>
          <a:xfrm>
            <a:off x="5332576" y="1511182"/>
            <a:ext cx="5408440" cy="65168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2DEE5C-4DDF-45DE-98B0-E370C964F1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CF1B99-9F5C-42C9-9E95-F974E643E28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E358840-EDED-496D-821A-CFB32535430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57680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EBFBBBD6-C0C6-427E-AC59-DF5E4B0F9171}"/>
              </a:ext>
            </a:extLst>
          </p:cNvPr>
          <p:cNvSpPr/>
          <p:nvPr/>
        </p:nvSpPr>
        <p:spPr>
          <a:xfrm>
            <a:off x="1533054" y="2156817"/>
            <a:ext cx="3096366" cy="4279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Right Arrow 9">
            <a:extLst>
              <a:ext uri="{FF2B5EF4-FFF2-40B4-BE49-F238E27FC236}">
                <a16:creationId xmlns:a16="http://schemas.microsoft.com/office/drawing/2014/main" id="{92977D35-1421-4A58-AC6D-895F8249F2D9}"/>
              </a:ext>
            </a:extLst>
          </p:cNvPr>
          <p:cNvSpPr/>
          <p:nvPr/>
        </p:nvSpPr>
        <p:spPr>
          <a:xfrm>
            <a:off x="4619896" y="2393942"/>
            <a:ext cx="4231522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7" name="Right Arrow 11">
            <a:extLst>
              <a:ext uri="{FF2B5EF4-FFF2-40B4-BE49-F238E27FC236}">
                <a16:creationId xmlns:a16="http://schemas.microsoft.com/office/drawing/2014/main" id="{947FDC79-AD57-4657-90B9-E27C3E96FE37}"/>
              </a:ext>
            </a:extLst>
          </p:cNvPr>
          <p:cNvSpPr/>
          <p:nvPr/>
        </p:nvSpPr>
        <p:spPr>
          <a:xfrm>
            <a:off x="4616448" y="3243075"/>
            <a:ext cx="6010257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8" name="Right Arrow 12">
            <a:extLst>
              <a:ext uri="{FF2B5EF4-FFF2-40B4-BE49-F238E27FC236}">
                <a16:creationId xmlns:a16="http://schemas.microsoft.com/office/drawing/2014/main" id="{516C5D94-2561-42E6-B2F4-D7059A76C5E3}"/>
              </a:ext>
            </a:extLst>
          </p:cNvPr>
          <p:cNvSpPr/>
          <p:nvPr/>
        </p:nvSpPr>
        <p:spPr>
          <a:xfrm>
            <a:off x="4619896" y="4092208"/>
            <a:ext cx="5059458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9" name="Right Arrow 13">
            <a:extLst>
              <a:ext uri="{FF2B5EF4-FFF2-40B4-BE49-F238E27FC236}">
                <a16:creationId xmlns:a16="http://schemas.microsoft.com/office/drawing/2014/main" id="{FB22B91B-34C3-4D7C-A789-70AA6E3E1021}"/>
              </a:ext>
            </a:extLst>
          </p:cNvPr>
          <p:cNvSpPr/>
          <p:nvPr/>
        </p:nvSpPr>
        <p:spPr>
          <a:xfrm>
            <a:off x="4623342" y="4941340"/>
            <a:ext cx="6659963" cy="1426071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EBEBD20-D3FD-43B5-8627-2FFF5B330AC7}"/>
              </a:ext>
            </a:extLst>
          </p:cNvPr>
          <p:cNvSpPr txBox="1"/>
          <p:nvPr/>
        </p:nvSpPr>
        <p:spPr>
          <a:xfrm>
            <a:off x="953168" y="2783088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01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59F391-283C-4061-83E4-7EBC2FBD5276}"/>
              </a:ext>
            </a:extLst>
          </p:cNvPr>
          <p:cNvSpPr txBox="1"/>
          <p:nvPr/>
        </p:nvSpPr>
        <p:spPr>
          <a:xfrm>
            <a:off x="1876634" y="2783088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CC3697-C801-4411-81EE-195EB0F20B52}"/>
              </a:ext>
            </a:extLst>
          </p:cNvPr>
          <p:cNvSpPr txBox="1"/>
          <p:nvPr/>
        </p:nvSpPr>
        <p:spPr>
          <a:xfrm>
            <a:off x="953168" y="363194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02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307DA04-C40B-4EA9-9D35-80EB403AFE21}"/>
              </a:ext>
            </a:extLst>
          </p:cNvPr>
          <p:cNvSpPr txBox="1"/>
          <p:nvPr/>
        </p:nvSpPr>
        <p:spPr>
          <a:xfrm>
            <a:off x="1876634" y="3628597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C0037C4-7E74-4C04-8390-08FC533CCB8D}"/>
              </a:ext>
            </a:extLst>
          </p:cNvPr>
          <p:cNvSpPr txBox="1"/>
          <p:nvPr/>
        </p:nvSpPr>
        <p:spPr>
          <a:xfrm>
            <a:off x="953168" y="447075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03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41427E1-7FD7-4304-A68E-BD2E010C20B2}"/>
              </a:ext>
            </a:extLst>
          </p:cNvPr>
          <p:cNvSpPr txBox="1"/>
          <p:nvPr/>
        </p:nvSpPr>
        <p:spPr>
          <a:xfrm>
            <a:off x="1876634" y="4474106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2CECEA-C3D7-4056-B105-C18020A2D4FA}"/>
              </a:ext>
            </a:extLst>
          </p:cNvPr>
          <p:cNvSpPr txBox="1"/>
          <p:nvPr/>
        </p:nvSpPr>
        <p:spPr>
          <a:xfrm>
            <a:off x="953168" y="5319615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04</a:t>
            </a:r>
            <a:endParaRPr lang="ko-KR" altLang="en-US" sz="3600" b="1" dirty="0">
              <a:solidFill>
                <a:schemeClr val="accent4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AAC8043-9377-4DFB-8CD8-E253728E9ECD}"/>
              </a:ext>
            </a:extLst>
          </p:cNvPr>
          <p:cNvSpPr txBox="1"/>
          <p:nvPr/>
        </p:nvSpPr>
        <p:spPr>
          <a:xfrm>
            <a:off x="1876634" y="5319615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90A33D2-BE4D-4735-9470-B197EEF77607}"/>
              </a:ext>
            </a:extLst>
          </p:cNvPr>
          <p:cNvSpPr txBox="1"/>
          <p:nvPr/>
        </p:nvSpPr>
        <p:spPr>
          <a:xfrm>
            <a:off x="5126844" y="2921587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BB7B71D-C381-4C0F-B674-990E00C99D5E}"/>
              </a:ext>
            </a:extLst>
          </p:cNvPr>
          <p:cNvSpPr txBox="1"/>
          <p:nvPr/>
        </p:nvSpPr>
        <p:spPr>
          <a:xfrm>
            <a:off x="5126844" y="377044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740C2BC-C27C-4CF0-A66D-EC17819DD7F4}"/>
              </a:ext>
            </a:extLst>
          </p:cNvPr>
          <p:cNvSpPr txBox="1"/>
          <p:nvPr/>
        </p:nvSpPr>
        <p:spPr>
          <a:xfrm>
            <a:off x="5126844" y="460925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00D0DE-D6A4-4780-8302-38AE1A4EF12B}"/>
              </a:ext>
            </a:extLst>
          </p:cNvPr>
          <p:cNvSpPr txBox="1"/>
          <p:nvPr/>
        </p:nvSpPr>
        <p:spPr>
          <a:xfrm>
            <a:off x="5126844" y="5458113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pic>
        <p:nvPicPr>
          <p:cNvPr id="4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2A3DA06-358C-4744-B2E4-93438E5FC2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610295" y="4128436"/>
            <a:ext cx="4115870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7F2ABDCE-4A75-473A-8D4D-5CA98D26B8F2}"/>
              </a:ext>
            </a:extLst>
          </p:cNvPr>
          <p:cNvSpPr/>
          <p:nvPr/>
        </p:nvSpPr>
        <p:spPr>
          <a:xfrm>
            <a:off x="10333476" y="5518200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E98C79A7-7372-46D1-A53A-C765ACA962D1}"/>
              </a:ext>
            </a:extLst>
          </p:cNvPr>
          <p:cNvSpPr/>
          <p:nvPr/>
        </p:nvSpPr>
        <p:spPr>
          <a:xfrm rot="18805991">
            <a:off x="8765706" y="462365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86F55927-D7C1-4BEF-868B-ED5AD456F761}"/>
              </a:ext>
            </a:extLst>
          </p:cNvPr>
          <p:cNvSpPr/>
          <p:nvPr/>
        </p:nvSpPr>
        <p:spPr>
          <a:xfrm>
            <a:off x="9795664" y="382218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5C3959CA-5871-4E0B-8B1A-AEF0B64131C7}"/>
              </a:ext>
            </a:extLst>
          </p:cNvPr>
          <p:cNvSpPr/>
          <p:nvPr/>
        </p:nvSpPr>
        <p:spPr>
          <a:xfrm>
            <a:off x="8008310" y="292131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0563434-CDBA-480E-975A-891D7FBE92B8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A3E5670-0CF3-4E02-9A9A-DCB2FC03210D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9" name="Graphic 103">
            <a:extLst>
              <a:ext uri="{FF2B5EF4-FFF2-40B4-BE49-F238E27FC236}">
                <a16:creationId xmlns:a16="http://schemas.microsoft.com/office/drawing/2014/main" id="{80320B0E-D8BB-47DD-82FB-2394818AE532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B68A50A-FF9E-4429-9217-027D0A60313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91C9C34-C007-4114-8B8E-857D47CA410F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31EC7DC-4918-4B04-80A0-1790774596F1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E092A7B-135C-4E79-A1D3-AF0885539C9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3A52BEBD-3F54-4263-946E-EBB4823C9A49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442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71EC04FE-6702-4A67-80A6-5AEB4F6CADF2}"/>
              </a:ext>
            </a:extLst>
          </p:cNvPr>
          <p:cNvGrpSpPr/>
          <p:nvPr/>
        </p:nvGrpSpPr>
        <p:grpSpPr>
          <a:xfrm>
            <a:off x="1146062" y="2523286"/>
            <a:ext cx="3105687" cy="3927156"/>
            <a:chOff x="1146062" y="2523286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90BFD93-EBD8-4EEE-86F3-671BC9073EB3}"/>
                </a:ext>
              </a:extLst>
            </p:cNvPr>
            <p:cNvSpPr/>
            <p:nvPr/>
          </p:nvSpPr>
          <p:spPr>
            <a:xfrm>
              <a:off x="3848148" y="4449022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6BBA3C25-B807-4C85-B4B3-8DC2E645EDAA}"/>
                </a:ext>
              </a:extLst>
            </p:cNvPr>
            <p:cNvSpPr/>
            <p:nvPr/>
          </p:nvSpPr>
          <p:spPr>
            <a:xfrm rot="637702">
              <a:off x="4074546" y="3835013"/>
              <a:ext cx="127228" cy="13716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906A767-9432-48B1-9585-0F88573A0472}"/>
                </a:ext>
              </a:extLst>
            </p:cNvPr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491288-2690-4F46-A681-624B66280C71}"/>
                </a:ext>
              </a:extLst>
            </p:cNvPr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52639A0-40F9-45F4-8B7A-F9889987801A}"/>
                </a:ext>
              </a:extLst>
            </p:cNvPr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9C81481-4A11-4C81-B8A3-871D7EFE2182}"/>
                </a:ext>
              </a:extLst>
            </p:cNvPr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1D2941A-8F2A-4035-A40D-419630B6AA0F}"/>
                </a:ext>
              </a:extLst>
            </p:cNvPr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D47F7D0-DE5F-4EC8-A85A-0CE719BF14F3}"/>
                </a:ext>
              </a:extLst>
            </p:cNvPr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350D476-F8ED-4C5B-B9D3-C45E1F995D18}"/>
                </a:ext>
              </a:extLst>
            </p:cNvPr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69F6BE3-2920-4689-9C24-618C22DBCB59}"/>
                </a:ext>
              </a:extLst>
            </p:cNvPr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961EC43-7683-43FC-881C-90FFE4A6B20F}"/>
                </a:ext>
              </a:extLst>
            </p:cNvPr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91F6FC6-8F28-46E3-B162-859DBC1AFE5D}"/>
                </a:ext>
              </a:extLst>
            </p:cNvPr>
            <p:cNvSpPr/>
            <p:nvPr/>
          </p:nvSpPr>
          <p:spPr>
            <a:xfrm>
              <a:off x="2886164" y="4508238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41BBC9C-0591-4CD8-BF95-6D08E57459CF}"/>
                </a:ext>
              </a:extLst>
            </p:cNvPr>
            <p:cNvSpPr/>
            <p:nvPr/>
          </p:nvSpPr>
          <p:spPr>
            <a:xfrm>
              <a:off x="3769495" y="4453124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8935D6-4CE7-47C8-AF55-55C08585CA9C}"/>
                </a:ext>
              </a:extLst>
            </p:cNvPr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4D1899-E28B-40A8-8DDD-240C2E5439D6}"/>
                </a:ext>
              </a:extLst>
            </p:cNvPr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A2A40D0-7F7C-40B2-B54C-085A8F660715}"/>
                </a:ext>
              </a:extLst>
            </p:cNvPr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A179565-35AD-488A-BE25-0A850BBFDF7F}"/>
                </a:ext>
              </a:extLst>
            </p:cNvPr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FF2CDDA-89B5-4ACA-9F7C-F698AE92D621}"/>
                </a:ext>
              </a:extLst>
            </p:cNvPr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9B49F9C-4E05-4617-ACBC-477F0A8961A7}"/>
                </a:ext>
              </a:extLst>
            </p:cNvPr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DA52FAB-1E41-482F-B67D-C72DF1DA2CD9}"/>
                </a:ext>
              </a:extLst>
            </p:cNvPr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D45D77-D1EA-4DDE-89AE-1203F9A06BA8}"/>
                </a:ext>
              </a:extLst>
            </p:cNvPr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0439E3-3C45-499C-A60C-7EAB18C8B986}"/>
                </a:ext>
              </a:extLst>
            </p:cNvPr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8CAE5EF-AE06-4C4B-9D8B-7085229EF7A7}"/>
                </a:ext>
              </a:extLst>
            </p:cNvPr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1832F4F-9355-4001-803C-7AA5AE3FFF20}"/>
                </a:ext>
              </a:extLst>
            </p:cNvPr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4ABBBBE-AED4-4F61-A7AC-449A63FE9D10}"/>
                </a:ext>
              </a:extLst>
            </p:cNvPr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003852-BAC7-4F95-8A80-FDB082A139CF}"/>
                </a:ext>
              </a:extLst>
            </p:cNvPr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BBD31A4-7BCC-4791-B859-6AE1DDA97DC2}"/>
                </a:ext>
              </a:extLst>
            </p:cNvPr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7A57C15-3CDB-4415-8B54-1F266FBCDD0D}"/>
                </a:ext>
              </a:extLst>
            </p:cNvPr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973AD2D-F1F3-4ADD-8BD4-BCD07C3E1AFF}"/>
                </a:ext>
              </a:extLst>
            </p:cNvPr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13A302C-2489-49E1-8916-6E792F429AAD}"/>
                </a:ext>
              </a:extLst>
            </p:cNvPr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C7BD5CD-031D-4364-B9A7-348C4CEC502C}"/>
                </a:ext>
              </a:extLst>
            </p:cNvPr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67CB985-42A0-48BA-8B17-ED4CC1BFAB8C}"/>
                </a:ext>
              </a:extLst>
            </p:cNvPr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56F027-4E8B-477A-B21A-131AB1D7E781}"/>
                </a:ext>
              </a:extLst>
            </p:cNvPr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852649-4649-4DAE-A66B-BC33D02B46A6}"/>
                </a:ext>
              </a:extLst>
            </p:cNvPr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6FAE0FB-4926-4097-AC48-6E2530445E72}"/>
                </a:ext>
              </a:extLst>
            </p:cNvPr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621E392-3E99-4DFA-AA9E-27AC3C40034E}"/>
                </a:ext>
              </a:extLst>
            </p:cNvPr>
            <p:cNvSpPr/>
            <p:nvPr/>
          </p:nvSpPr>
          <p:spPr>
            <a:xfrm>
              <a:off x="4079573" y="4535172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B17B82B-5027-436A-89B2-04417566686D}"/>
                </a:ext>
              </a:extLst>
            </p:cNvPr>
            <p:cNvSpPr/>
            <p:nvPr/>
          </p:nvSpPr>
          <p:spPr>
            <a:xfrm>
              <a:off x="3960755" y="4450765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CA86794-42E2-4DAF-8C3F-D4C2EBA9A3BE}"/>
                </a:ext>
              </a:extLst>
            </p:cNvPr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2BA23F-5ED6-4842-A6E9-1D5276F7136A}"/>
                </a:ext>
              </a:extLst>
            </p:cNvPr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19EAFE9-8FE4-43BF-B695-099564B3CA6A}"/>
                </a:ext>
              </a:extLst>
            </p:cNvPr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183CA488-407E-4F99-B6F9-561BF32AA191}"/>
              </a:ext>
            </a:extLst>
          </p:cNvPr>
          <p:cNvSpPr/>
          <p:nvPr/>
        </p:nvSpPr>
        <p:spPr>
          <a:xfrm rot="714563">
            <a:off x="3504178" y="2842754"/>
            <a:ext cx="1792161" cy="1142452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45B85D2-A761-4233-8864-516C64C33769}"/>
              </a:ext>
            </a:extLst>
          </p:cNvPr>
          <p:cNvGrpSpPr/>
          <p:nvPr/>
        </p:nvGrpSpPr>
        <p:grpSpPr>
          <a:xfrm rot="749784">
            <a:off x="3569775" y="2866115"/>
            <a:ext cx="1655804" cy="1196730"/>
            <a:chOff x="3756733" y="3111023"/>
            <a:chExt cx="1655804" cy="119673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11FACF0-75F7-46DC-BD21-7243E3EC0621}"/>
                </a:ext>
              </a:extLst>
            </p:cNvPr>
            <p:cNvSpPr txBox="1"/>
            <p:nvPr/>
          </p:nvSpPr>
          <p:spPr>
            <a:xfrm>
              <a:off x="3758109" y="3111023"/>
              <a:ext cx="16544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itchFamily="34" charset="0"/>
                </a:rPr>
                <a:t>Christmas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2ADAEC4-797E-4816-9820-FEA8EA5F05DA}"/>
                </a:ext>
              </a:extLst>
            </p:cNvPr>
            <p:cNvSpPr txBox="1"/>
            <p:nvPr/>
          </p:nvSpPr>
          <p:spPr>
            <a:xfrm rot="10268">
              <a:off x="3756733" y="3384423"/>
              <a:ext cx="1654428" cy="92333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itchFamily="34" charset="0"/>
                </a:rPr>
                <a:t>Sale</a:t>
              </a:r>
            </a:p>
          </p:txBody>
        </p:sp>
      </p:grpSp>
      <p:sp>
        <p:nvSpPr>
          <p:cNvPr id="58" name="Oval 57">
            <a:extLst>
              <a:ext uri="{FF2B5EF4-FFF2-40B4-BE49-F238E27FC236}">
                <a16:creationId xmlns:a16="http://schemas.microsoft.com/office/drawing/2014/main" id="{9B03EC9F-10CB-4285-B2F8-6145899AE8D9}"/>
              </a:ext>
            </a:extLst>
          </p:cNvPr>
          <p:cNvSpPr/>
          <p:nvPr/>
        </p:nvSpPr>
        <p:spPr>
          <a:xfrm>
            <a:off x="9104055" y="2492953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2F972548-757A-4AEA-887A-405F0B4A606C}"/>
              </a:ext>
            </a:extLst>
          </p:cNvPr>
          <p:cNvSpPr/>
          <p:nvPr/>
        </p:nvSpPr>
        <p:spPr>
          <a:xfrm>
            <a:off x="6490994" y="5322490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F33E337D-7CAE-4926-83C9-AAD4B204B7DF}"/>
              </a:ext>
            </a:extLst>
          </p:cNvPr>
          <p:cNvSpPr/>
          <p:nvPr/>
        </p:nvSpPr>
        <p:spPr>
          <a:xfrm>
            <a:off x="9104055" y="3907721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5EC20C0-FB13-41B1-A8E9-D231934CA69C}"/>
              </a:ext>
            </a:extLst>
          </p:cNvPr>
          <p:cNvSpPr/>
          <p:nvPr/>
        </p:nvSpPr>
        <p:spPr>
          <a:xfrm>
            <a:off x="9104055" y="5322490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E6C71F0-894D-447F-AD57-FFA2AEA2A5D9}"/>
              </a:ext>
            </a:extLst>
          </p:cNvPr>
          <p:cNvSpPr/>
          <p:nvPr/>
        </p:nvSpPr>
        <p:spPr>
          <a:xfrm>
            <a:off x="6490994" y="3907721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3" name="그룹 5">
            <a:extLst>
              <a:ext uri="{FF2B5EF4-FFF2-40B4-BE49-F238E27FC236}">
                <a16:creationId xmlns:a16="http://schemas.microsoft.com/office/drawing/2014/main" id="{47784D00-85D5-4805-A299-0239395E88AB}"/>
              </a:ext>
            </a:extLst>
          </p:cNvPr>
          <p:cNvGrpSpPr/>
          <p:nvPr/>
        </p:nvGrpSpPr>
        <p:grpSpPr>
          <a:xfrm>
            <a:off x="7174000" y="2397423"/>
            <a:ext cx="1800000" cy="894488"/>
            <a:chOff x="7062372" y="1795200"/>
            <a:chExt cx="1800000" cy="894488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333FA98-17BC-45BA-80C7-83965ECBB8D0}"/>
                </a:ext>
              </a:extLst>
            </p:cNvPr>
            <p:cNvSpPr txBox="1"/>
            <p:nvPr/>
          </p:nvSpPr>
          <p:spPr>
            <a:xfrm>
              <a:off x="706237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3E7323F-B28F-4DCB-AC82-06D200D292EB}"/>
                </a:ext>
              </a:extLst>
            </p:cNvPr>
            <p:cNvSpPr txBox="1"/>
            <p:nvPr/>
          </p:nvSpPr>
          <p:spPr>
            <a:xfrm>
              <a:off x="706237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그룹 6">
            <a:extLst>
              <a:ext uri="{FF2B5EF4-FFF2-40B4-BE49-F238E27FC236}">
                <a16:creationId xmlns:a16="http://schemas.microsoft.com/office/drawing/2014/main" id="{53A74A3F-F368-40BD-970F-35B640B6F5AF}"/>
              </a:ext>
            </a:extLst>
          </p:cNvPr>
          <p:cNvGrpSpPr/>
          <p:nvPr/>
        </p:nvGrpSpPr>
        <p:grpSpPr>
          <a:xfrm>
            <a:off x="9770450" y="2397423"/>
            <a:ext cx="1800000" cy="894488"/>
            <a:chOff x="9570902" y="1795200"/>
            <a:chExt cx="1800000" cy="894488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6AE3882-DF7D-4232-A5E3-FE8FFEE40E65}"/>
                </a:ext>
              </a:extLst>
            </p:cNvPr>
            <p:cNvSpPr txBox="1"/>
            <p:nvPr/>
          </p:nvSpPr>
          <p:spPr>
            <a:xfrm>
              <a:off x="957090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4AEEA03-355D-45E3-8DB4-C6AD55AE87B9}"/>
                </a:ext>
              </a:extLst>
            </p:cNvPr>
            <p:cNvSpPr txBox="1"/>
            <p:nvPr/>
          </p:nvSpPr>
          <p:spPr>
            <a:xfrm>
              <a:off x="957090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그룹 4">
            <a:extLst>
              <a:ext uri="{FF2B5EF4-FFF2-40B4-BE49-F238E27FC236}">
                <a16:creationId xmlns:a16="http://schemas.microsoft.com/office/drawing/2014/main" id="{A9D2C2C2-FEC2-4FF3-BCCC-4675EB389296}"/>
              </a:ext>
            </a:extLst>
          </p:cNvPr>
          <p:cNvGrpSpPr/>
          <p:nvPr/>
        </p:nvGrpSpPr>
        <p:grpSpPr>
          <a:xfrm>
            <a:off x="7174000" y="3830423"/>
            <a:ext cx="1800000" cy="894488"/>
            <a:chOff x="7062372" y="3228200"/>
            <a:chExt cx="1800000" cy="89448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90B992A-3BAD-4190-AEF0-0C224B2DE364}"/>
                </a:ext>
              </a:extLst>
            </p:cNvPr>
            <p:cNvSpPr txBox="1"/>
            <p:nvPr/>
          </p:nvSpPr>
          <p:spPr>
            <a:xfrm>
              <a:off x="7062372" y="3476357"/>
              <a:ext cx="1800000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7FB7AA49-54A0-44D0-98B7-4862D405BACF}"/>
                </a:ext>
              </a:extLst>
            </p:cNvPr>
            <p:cNvSpPr txBox="1"/>
            <p:nvPr/>
          </p:nvSpPr>
          <p:spPr>
            <a:xfrm>
              <a:off x="706237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그룹 7">
            <a:extLst>
              <a:ext uri="{FF2B5EF4-FFF2-40B4-BE49-F238E27FC236}">
                <a16:creationId xmlns:a16="http://schemas.microsoft.com/office/drawing/2014/main" id="{9B88646B-E99F-4FCB-8833-A014D63DB0FB}"/>
              </a:ext>
            </a:extLst>
          </p:cNvPr>
          <p:cNvGrpSpPr/>
          <p:nvPr/>
        </p:nvGrpSpPr>
        <p:grpSpPr>
          <a:xfrm>
            <a:off x="9770450" y="3830423"/>
            <a:ext cx="1800000" cy="894488"/>
            <a:chOff x="9570902" y="3228200"/>
            <a:chExt cx="1800000" cy="894488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386490B-E678-4A41-BAFA-E968D41722DD}"/>
                </a:ext>
              </a:extLst>
            </p:cNvPr>
            <p:cNvSpPr txBox="1"/>
            <p:nvPr/>
          </p:nvSpPr>
          <p:spPr>
            <a:xfrm>
              <a:off x="9570902" y="3476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1B11628-3BF2-4A5F-8CDD-11F605159F45}"/>
                </a:ext>
              </a:extLst>
            </p:cNvPr>
            <p:cNvSpPr txBox="1"/>
            <p:nvPr/>
          </p:nvSpPr>
          <p:spPr>
            <a:xfrm>
              <a:off x="957090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5" name="그룹 3">
            <a:extLst>
              <a:ext uri="{FF2B5EF4-FFF2-40B4-BE49-F238E27FC236}">
                <a16:creationId xmlns:a16="http://schemas.microsoft.com/office/drawing/2014/main" id="{808A4904-A511-4DC2-94B5-27DA556D38DF}"/>
              </a:ext>
            </a:extLst>
          </p:cNvPr>
          <p:cNvGrpSpPr/>
          <p:nvPr/>
        </p:nvGrpSpPr>
        <p:grpSpPr>
          <a:xfrm>
            <a:off x="7174000" y="5263424"/>
            <a:ext cx="1800000" cy="894488"/>
            <a:chOff x="7062372" y="4661201"/>
            <a:chExt cx="1800000" cy="89448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C489C976-9917-430D-BBB1-495C1DAC330D}"/>
                </a:ext>
              </a:extLst>
            </p:cNvPr>
            <p:cNvSpPr txBox="1"/>
            <p:nvPr/>
          </p:nvSpPr>
          <p:spPr>
            <a:xfrm>
              <a:off x="706237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2A953B5-1190-4AB9-B90B-1A245B4AB2B9}"/>
                </a:ext>
              </a:extLst>
            </p:cNvPr>
            <p:cNvSpPr txBox="1"/>
            <p:nvPr/>
          </p:nvSpPr>
          <p:spPr>
            <a:xfrm>
              <a:off x="706237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8" name="Oval 77">
            <a:extLst>
              <a:ext uri="{FF2B5EF4-FFF2-40B4-BE49-F238E27FC236}">
                <a16:creationId xmlns:a16="http://schemas.microsoft.com/office/drawing/2014/main" id="{C3C80FDA-4542-4EFA-9087-E61642924983}"/>
              </a:ext>
            </a:extLst>
          </p:cNvPr>
          <p:cNvSpPr/>
          <p:nvPr/>
        </p:nvSpPr>
        <p:spPr>
          <a:xfrm>
            <a:off x="6490994" y="2492953"/>
            <a:ext cx="566192" cy="56619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9" name="그룹 8">
            <a:extLst>
              <a:ext uri="{FF2B5EF4-FFF2-40B4-BE49-F238E27FC236}">
                <a16:creationId xmlns:a16="http://schemas.microsoft.com/office/drawing/2014/main" id="{EA973DA9-C86E-4080-9461-7723BE4A13B5}"/>
              </a:ext>
            </a:extLst>
          </p:cNvPr>
          <p:cNvGrpSpPr/>
          <p:nvPr/>
        </p:nvGrpSpPr>
        <p:grpSpPr>
          <a:xfrm>
            <a:off x="9770450" y="5263424"/>
            <a:ext cx="1800000" cy="894488"/>
            <a:chOff x="9570902" y="4661201"/>
            <a:chExt cx="1800000" cy="894488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93D1279-0AE7-4793-84AE-4B0D0B6F4C7C}"/>
                </a:ext>
              </a:extLst>
            </p:cNvPr>
            <p:cNvSpPr txBox="1"/>
            <p:nvPr/>
          </p:nvSpPr>
          <p:spPr>
            <a:xfrm>
              <a:off x="957090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43523E81-ACE2-40D2-9695-9B8EE1AD8412}"/>
                </a:ext>
              </a:extLst>
            </p:cNvPr>
            <p:cNvSpPr txBox="1"/>
            <p:nvPr/>
          </p:nvSpPr>
          <p:spPr>
            <a:xfrm>
              <a:off x="957090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2" name="Rectangle 30">
            <a:extLst>
              <a:ext uri="{FF2B5EF4-FFF2-40B4-BE49-F238E27FC236}">
                <a16:creationId xmlns:a16="http://schemas.microsoft.com/office/drawing/2014/main" id="{FE301F9D-632D-4B2C-A3FD-DD0A0AC0CDD8}"/>
              </a:ext>
            </a:extLst>
          </p:cNvPr>
          <p:cNvSpPr/>
          <p:nvPr/>
        </p:nvSpPr>
        <p:spPr>
          <a:xfrm>
            <a:off x="6645713" y="2631565"/>
            <a:ext cx="254163" cy="25342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ectangle 16">
            <a:extLst>
              <a:ext uri="{FF2B5EF4-FFF2-40B4-BE49-F238E27FC236}">
                <a16:creationId xmlns:a16="http://schemas.microsoft.com/office/drawing/2014/main" id="{A8521DA9-ADB6-459B-81EB-D2DE865B1025}"/>
              </a:ext>
            </a:extLst>
          </p:cNvPr>
          <p:cNvSpPr/>
          <p:nvPr/>
        </p:nvSpPr>
        <p:spPr>
          <a:xfrm rot="2700000">
            <a:off x="9284864" y="5407414"/>
            <a:ext cx="213068" cy="381992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4" name="Rectangle 9">
            <a:extLst>
              <a:ext uri="{FF2B5EF4-FFF2-40B4-BE49-F238E27FC236}">
                <a16:creationId xmlns:a16="http://schemas.microsoft.com/office/drawing/2014/main" id="{5C2AC2D2-54DC-4F74-B677-127CCEBB75B6}"/>
              </a:ext>
            </a:extLst>
          </p:cNvPr>
          <p:cNvSpPr/>
          <p:nvPr/>
        </p:nvSpPr>
        <p:spPr>
          <a:xfrm>
            <a:off x="6645712" y="5479587"/>
            <a:ext cx="263982" cy="24711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5" name="Frame 17">
            <a:extLst>
              <a:ext uri="{FF2B5EF4-FFF2-40B4-BE49-F238E27FC236}">
                <a16:creationId xmlns:a16="http://schemas.microsoft.com/office/drawing/2014/main" id="{71A63960-A371-49C2-B476-373A529570CE}"/>
              </a:ext>
            </a:extLst>
          </p:cNvPr>
          <p:cNvSpPr/>
          <p:nvPr/>
        </p:nvSpPr>
        <p:spPr>
          <a:xfrm>
            <a:off x="6645712" y="4054802"/>
            <a:ext cx="255144" cy="2551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6" name="Round Same Side Corner Rectangle 11">
            <a:extLst>
              <a:ext uri="{FF2B5EF4-FFF2-40B4-BE49-F238E27FC236}">
                <a16:creationId xmlns:a16="http://schemas.microsoft.com/office/drawing/2014/main" id="{20430B6B-FC9E-49EE-B83C-0684A0577C6B}"/>
              </a:ext>
            </a:extLst>
          </p:cNvPr>
          <p:cNvSpPr>
            <a:spLocks noChangeAspect="1"/>
          </p:cNvSpPr>
          <p:nvPr/>
        </p:nvSpPr>
        <p:spPr>
          <a:xfrm rot="9900000">
            <a:off x="9272114" y="4067694"/>
            <a:ext cx="317294" cy="269480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Oval 21">
            <a:extLst>
              <a:ext uri="{FF2B5EF4-FFF2-40B4-BE49-F238E27FC236}">
                <a16:creationId xmlns:a16="http://schemas.microsoft.com/office/drawing/2014/main" id="{D4B1EA2F-1A34-4708-A9E9-964809FA226C}"/>
              </a:ext>
            </a:extLst>
          </p:cNvPr>
          <p:cNvSpPr>
            <a:spLocks noChangeAspect="1"/>
          </p:cNvSpPr>
          <p:nvPr/>
        </p:nvSpPr>
        <p:spPr>
          <a:xfrm>
            <a:off x="9242647" y="2621810"/>
            <a:ext cx="306001" cy="30855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848822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864583F9-F3E3-43CC-9F92-6748BC572673}"/>
              </a:ext>
            </a:extLst>
          </p:cNvPr>
          <p:cNvSpPr/>
          <p:nvPr/>
        </p:nvSpPr>
        <p:spPr>
          <a:xfrm flipH="1">
            <a:off x="5972175" y="0"/>
            <a:ext cx="6219825" cy="6857999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0754AF-BEEB-45CD-AB18-D2048EC899F0}"/>
              </a:ext>
            </a:extLst>
          </p:cNvPr>
          <p:cNvSpPr txBox="1"/>
          <p:nvPr/>
        </p:nvSpPr>
        <p:spPr>
          <a:xfrm>
            <a:off x="879406" y="607293"/>
            <a:ext cx="381641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aphic 103">
            <a:extLst>
              <a:ext uri="{FF2B5EF4-FFF2-40B4-BE49-F238E27FC236}">
                <a16:creationId xmlns:a16="http://schemas.microsoft.com/office/drawing/2014/main" id="{54111044-D8B7-45AD-9450-5B4EFCCCCA2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1B65F82-0526-4319-BA4F-D48F455FD14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97901B1-F819-4CD0-B622-3D19555B7A9A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2DBEDF-6D05-478A-A30D-AFA990E28C5D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9681653-F270-44E2-A9DB-97475AB0BB7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8E18A60-D095-43DA-8F5F-975EECB2EBB6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35B91C1-18AF-45CD-B694-CC8401F6FD4E}"/>
              </a:ext>
            </a:extLst>
          </p:cNvPr>
          <p:cNvSpPr txBox="1"/>
          <p:nvPr/>
        </p:nvSpPr>
        <p:spPr>
          <a:xfrm>
            <a:off x="929733" y="1789243"/>
            <a:ext cx="2634761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Create Quality </a:t>
            </a:r>
          </a:p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PPT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FD2462-AEB6-49BD-ADBC-74D51430127A}"/>
              </a:ext>
            </a:extLst>
          </p:cNvPr>
          <p:cNvGrpSpPr/>
          <p:nvPr/>
        </p:nvGrpSpPr>
        <p:grpSpPr>
          <a:xfrm>
            <a:off x="8686800" y="3913288"/>
            <a:ext cx="3141677" cy="1929700"/>
            <a:chOff x="4822352" y="1916832"/>
            <a:chExt cx="3422056" cy="1929700"/>
          </a:xfrm>
        </p:grpSpPr>
        <p:sp>
          <p:nvSpPr>
            <p:cNvPr id="25" name="Text Placeholder 10">
              <a:extLst>
                <a:ext uri="{FF2B5EF4-FFF2-40B4-BE49-F238E27FC236}">
                  <a16:creationId xmlns:a16="http://schemas.microsoft.com/office/drawing/2014/main" id="{0E413BD5-398C-4BC7-91CA-8402C6A02F81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F67C6EE-FD87-44F7-A00D-0B6AF5748426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B558105C-6FFA-43AB-94EC-09D376C7E0DF}"/>
              </a:ext>
            </a:extLst>
          </p:cNvPr>
          <p:cNvSpPr txBox="1"/>
          <p:nvPr/>
        </p:nvSpPr>
        <p:spPr>
          <a:xfrm>
            <a:off x="8900637" y="6119661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PowerPoint  Presentation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C629F6-FDEC-429C-A171-4BBEB85B55C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60482982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차트 5">
            <a:extLst>
              <a:ext uri="{FF2B5EF4-FFF2-40B4-BE49-F238E27FC236}">
                <a16:creationId xmlns:a16="http://schemas.microsoft.com/office/drawing/2014/main" id="{7106A1C5-E51B-46FB-8E9F-DD8F2B4BBB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2339727"/>
              </p:ext>
            </p:extLst>
          </p:nvPr>
        </p:nvGraphicFramePr>
        <p:xfrm>
          <a:off x="825082" y="1457769"/>
          <a:ext cx="10037775" cy="32350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D59B8AF-DBB6-4515-B989-46CF15DEE024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1168AD-530D-4042-B9E9-4428C45992DC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9" name="Graphic 103">
            <a:extLst>
              <a:ext uri="{FF2B5EF4-FFF2-40B4-BE49-F238E27FC236}">
                <a16:creationId xmlns:a16="http://schemas.microsoft.com/office/drawing/2014/main" id="{25013635-E676-4DAC-AEFA-A8666F2961D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FEDB3A-0666-4E07-97CE-11EB79B21593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8C8BD31-189B-48C2-9304-3007203CCE40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1790F37-6EDB-44C9-BD9A-6BFE6F2D4CA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E75BBFD-FB76-4D04-AEC3-A7784A195F4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88CC58E9-58B5-4EC6-B8A0-0647B8589E2D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0E9A9273-254E-4475-AB15-9630159BF63E}"/>
              </a:ext>
            </a:extLst>
          </p:cNvPr>
          <p:cNvSpPr/>
          <p:nvPr/>
        </p:nvSpPr>
        <p:spPr>
          <a:xfrm>
            <a:off x="1517117" y="3833195"/>
            <a:ext cx="594684" cy="89202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8C398E3-226C-4223-B0B8-35A6C3C820F4}"/>
              </a:ext>
            </a:extLst>
          </p:cNvPr>
          <p:cNvCxnSpPr>
            <a:cxnSpLocks/>
          </p:cNvCxnSpPr>
          <p:nvPr/>
        </p:nvCxnSpPr>
        <p:spPr>
          <a:xfrm flipV="1">
            <a:off x="1246555" y="4727795"/>
            <a:ext cx="9709179" cy="21057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Graphic 47">
            <a:extLst>
              <a:ext uri="{FF2B5EF4-FFF2-40B4-BE49-F238E27FC236}">
                <a16:creationId xmlns:a16="http://schemas.microsoft.com/office/drawing/2014/main" id="{33864235-0691-40D5-A56C-08767EC6E4BB}"/>
              </a:ext>
            </a:extLst>
          </p:cNvPr>
          <p:cNvSpPr/>
          <p:nvPr/>
        </p:nvSpPr>
        <p:spPr>
          <a:xfrm>
            <a:off x="2907767" y="3075282"/>
            <a:ext cx="1109034" cy="166355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DC6962E4-A7BF-4F15-9AE4-9D5071A182E0}"/>
              </a:ext>
            </a:extLst>
          </p:cNvPr>
          <p:cNvSpPr/>
          <p:nvPr/>
        </p:nvSpPr>
        <p:spPr>
          <a:xfrm>
            <a:off x="6061439" y="2845201"/>
            <a:ext cx="1262081" cy="189312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>
            <a:extLst>
              <a:ext uri="{FF2B5EF4-FFF2-40B4-BE49-F238E27FC236}">
                <a16:creationId xmlns:a16="http://schemas.microsoft.com/office/drawing/2014/main" id="{BD62A29E-3490-46ED-B40B-0B048916BC09}"/>
              </a:ext>
            </a:extLst>
          </p:cNvPr>
          <p:cNvSpPr/>
          <p:nvPr/>
        </p:nvSpPr>
        <p:spPr>
          <a:xfrm>
            <a:off x="4673528" y="3554975"/>
            <a:ext cx="807384" cy="121107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Graphic 47">
            <a:extLst>
              <a:ext uri="{FF2B5EF4-FFF2-40B4-BE49-F238E27FC236}">
                <a16:creationId xmlns:a16="http://schemas.microsoft.com/office/drawing/2014/main" id="{0EB6E2F9-F823-4EC6-A761-68A291EF8110}"/>
              </a:ext>
            </a:extLst>
          </p:cNvPr>
          <p:cNvSpPr/>
          <p:nvPr/>
        </p:nvSpPr>
        <p:spPr>
          <a:xfrm>
            <a:off x="7783293" y="3044534"/>
            <a:ext cx="1129357" cy="16940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Graphic 47">
            <a:extLst>
              <a:ext uri="{FF2B5EF4-FFF2-40B4-BE49-F238E27FC236}">
                <a16:creationId xmlns:a16="http://schemas.microsoft.com/office/drawing/2014/main" id="{5591904F-5981-4010-9455-AF111F4D093B}"/>
              </a:ext>
            </a:extLst>
          </p:cNvPr>
          <p:cNvSpPr/>
          <p:nvPr/>
        </p:nvSpPr>
        <p:spPr>
          <a:xfrm>
            <a:off x="9013922" y="1895476"/>
            <a:ext cx="1884661" cy="28491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71FF398-5613-43E9-9AEC-A48D05BC90FB}"/>
              </a:ext>
            </a:extLst>
          </p:cNvPr>
          <p:cNvSpPr txBox="1"/>
          <p:nvPr/>
        </p:nvSpPr>
        <p:spPr>
          <a:xfrm>
            <a:off x="1387939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9E8C3E8-2325-4A55-9854-418603BC7EE5}"/>
              </a:ext>
            </a:extLst>
          </p:cNvPr>
          <p:cNvSpPr txBox="1"/>
          <p:nvPr/>
        </p:nvSpPr>
        <p:spPr>
          <a:xfrm>
            <a:off x="3016298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3E477C3-43C9-4D50-A2C9-7A45F7A2BEA7}"/>
              </a:ext>
            </a:extLst>
          </p:cNvPr>
          <p:cNvSpPr txBox="1"/>
          <p:nvPr/>
        </p:nvSpPr>
        <p:spPr>
          <a:xfrm>
            <a:off x="4644657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F855E6C-FE3C-41F9-AC3B-FBE107D5E623}"/>
              </a:ext>
            </a:extLst>
          </p:cNvPr>
          <p:cNvSpPr txBox="1"/>
          <p:nvPr/>
        </p:nvSpPr>
        <p:spPr>
          <a:xfrm>
            <a:off x="6273016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2016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8CF87FF-30E8-485D-BA4C-005F0CF89375}"/>
              </a:ext>
            </a:extLst>
          </p:cNvPr>
          <p:cNvSpPr txBox="1"/>
          <p:nvPr/>
        </p:nvSpPr>
        <p:spPr>
          <a:xfrm>
            <a:off x="7901375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2017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E935EF0-4AB1-4EA1-98C5-53006E474B72}"/>
              </a:ext>
            </a:extLst>
          </p:cNvPr>
          <p:cNvSpPr txBox="1"/>
          <p:nvPr/>
        </p:nvSpPr>
        <p:spPr>
          <a:xfrm>
            <a:off x="9529732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2018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88EBC7-7107-40BE-9790-73212A158AAC}"/>
              </a:ext>
            </a:extLst>
          </p:cNvPr>
          <p:cNvSpPr txBox="1"/>
          <p:nvPr/>
        </p:nvSpPr>
        <p:spPr>
          <a:xfrm>
            <a:off x="2656131" y="5332644"/>
            <a:ext cx="6881948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1E90523-4FFA-49D0-A725-92878CC2F776}"/>
              </a:ext>
            </a:extLst>
          </p:cNvPr>
          <p:cNvSpPr txBox="1"/>
          <p:nvPr/>
        </p:nvSpPr>
        <p:spPr>
          <a:xfrm>
            <a:off x="2343150" y="5716512"/>
            <a:ext cx="75079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61762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ight Arrow 3">
            <a:extLst>
              <a:ext uri="{FF2B5EF4-FFF2-40B4-BE49-F238E27FC236}">
                <a16:creationId xmlns:a16="http://schemas.microsoft.com/office/drawing/2014/main" id="{7C04E610-2FDC-42D4-A205-F30B2EB57379}"/>
              </a:ext>
            </a:extLst>
          </p:cNvPr>
          <p:cNvSpPr/>
          <p:nvPr/>
        </p:nvSpPr>
        <p:spPr>
          <a:xfrm>
            <a:off x="3003191" y="3762342"/>
            <a:ext cx="7718341" cy="252000"/>
          </a:xfrm>
          <a:prstGeom prst="rightArrow">
            <a:avLst>
              <a:gd name="adj1" fmla="val 50000"/>
              <a:gd name="adj2" fmla="val 81225"/>
            </a:avLst>
          </a:prstGeom>
          <a:solidFill>
            <a:schemeClr val="bg1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A4CFA3A-A22F-4453-B14D-8D501BA238C2}"/>
              </a:ext>
            </a:extLst>
          </p:cNvPr>
          <p:cNvSpPr/>
          <p:nvPr/>
        </p:nvSpPr>
        <p:spPr>
          <a:xfrm>
            <a:off x="1045407" y="2909450"/>
            <a:ext cx="1957784" cy="1957784"/>
          </a:xfrm>
          <a:prstGeom prst="ellipse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BA86DC9-EA3E-4591-B2E3-6BE80C926839}"/>
              </a:ext>
            </a:extLst>
          </p:cNvPr>
          <p:cNvSpPr txBox="1"/>
          <p:nvPr/>
        </p:nvSpPr>
        <p:spPr>
          <a:xfrm rot="16200000">
            <a:off x="9968547" y="3667393"/>
            <a:ext cx="21433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itchFamily="34" charset="0"/>
              </a:rPr>
              <a:t>Content Here</a:t>
            </a:r>
            <a:endParaRPr lang="ko-KR" altLang="en-US" sz="2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8D3C26A-5055-43D0-9701-38959CE1A276}"/>
              </a:ext>
            </a:extLst>
          </p:cNvPr>
          <p:cNvSpPr txBox="1"/>
          <p:nvPr/>
        </p:nvSpPr>
        <p:spPr>
          <a:xfrm>
            <a:off x="1520243" y="4124483"/>
            <a:ext cx="100811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Oval 8">
            <a:extLst>
              <a:ext uri="{FF2B5EF4-FFF2-40B4-BE49-F238E27FC236}">
                <a16:creationId xmlns:a16="http://schemas.microsoft.com/office/drawing/2014/main" id="{7A5D1E92-52F3-41C1-BED3-94E9D58EE5AE}"/>
              </a:ext>
            </a:extLst>
          </p:cNvPr>
          <p:cNvSpPr/>
          <p:nvPr/>
        </p:nvSpPr>
        <p:spPr>
          <a:xfrm>
            <a:off x="7276563" y="3441689"/>
            <a:ext cx="916465" cy="916465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" name="Group 25">
            <a:extLst>
              <a:ext uri="{FF2B5EF4-FFF2-40B4-BE49-F238E27FC236}">
                <a16:creationId xmlns:a16="http://schemas.microsoft.com/office/drawing/2014/main" id="{C97AFD64-93CE-44E5-B70D-EF373B5F539F}"/>
              </a:ext>
            </a:extLst>
          </p:cNvPr>
          <p:cNvGrpSpPr/>
          <p:nvPr/>
        </p:nvGrpSpPr>
        <p:grpSpPr>
          <a:xfrm>
            <a:off x="7013812" y="4753052"/>
            <a:ext cx="1441967" cy="1478564"/>
            <a:chOff x="3921390" y="4148064"/>
            <a:chExt cx="1441967" cy="163820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1D71DAA-B71C-4120-8E8F-8401FEBD51C3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CDD3208-6C60-44AB-BE29-E3FA53261953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2051">
            <a:extLst>
              <a:ext uri="{FF2B5EF4-FFF2-40B4-BE49-F238E27FC236}">
                <a16:creationId xmlns:a16="http://schemas.microsoft.com/office/drawing/2014/main" id="{F0C5C83D-6FBE-42A8-8DDA-DF8A8F98A181}"/>
              </a:ext>
            </a:extLst>
          </p:cNvPr>
          <p:cNvGrpSpPr/>
          <p:nvPr/>
        </p:nvGrpSpPr>
        <p:grpSpPr>
          <a:xfrm>
            <a:off x="7124306" y="2698057"/>
            <a:ext cx="1220979" cy="563588"/>
            <a:chOff x="6735070" y="1500767"/>
            <a:chExt cx="1220979" cy="563588"/>
          </a:xfrm>
        </p:grpSpPr>
        <p:sp>
          <p:nvSpPr>
            <p:cNvPr id="20" name="Rectangle 29">
              <a:extLst>
                <a:ext uri="{FF2B5EF4-FFF2-40B4-BE49-F238E27FC236}">
                  <a16:creationId xmlns:a16="http://schemas.microsoft.com/office/drawing/2014/main" id="{01BF1226-7724-4601-9984-1B89D2C68261}"/>
                </a:ext>
              </a:extLst>
            </p:cNvPr>
            <p:cNvSpPr/>
            <p:nvPr/>
          </p:nvSpPr>
          <p:spPr>
            <a:xfrm>
              <a:off x="6735070" y="1503173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33E0F5E-54D8-4D0A-8D43-EEDF6D71174F}"/>
                </a:ext>
              </a:extLst>
            </p:cNvPr>
            <p:cNvSpPr txBox="1"/>
            <p:nvPr/>
          </p:nvSpPr>
          <p:spPr>
            <a:xfrm>
              <a:off x="6773514" y="1500767"/>
              <a:ext cx="118253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Oval 7">
            <a:extLst>
              <a:ext uri="{FF2B5EF4-FFF2-40B4-BE49-F238E27FC236}">
                <a16:creationId xmlns:a16="http://schemas.microsoft.com/office/drawing/2014/main" id="{87CDE405-A705-4565-A2AD-DF9FC596F178}"/>
              </a:ext>
            </a:extLst>
          </p:cNvPr>
          <p:cNvSpPr/>
          <p:nvPr/>
        </p:nvSpPr>
        <p:spPr>
          <a:xfrm>
            <a:off x="5451555" y="3423863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946646F-A8F2-4A50-935D-947A7A6DEDF3}"/>
              </a:ext>
            </a:extLst>
          </p:cNvPr>
          <p:cNvGrpSpPr/>
          <p:nvPr/>
        </p:nvGrpSpPr>
        <p:grpSpPr>
          <a:xfrm>
            <a:off x="5188804" y="4753052"/>
            <a:ext cx="1441967" cy="1478564"/>
            <a:chOff x="3921390" y="4148064"/>
            <a:chExt cx="1441967" cy="163820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375916A-8D08-4978-89F0-F746CAEECE31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F99E43A-25EF-40C6-9D1E-6509EC6B392A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052">
            <a:extLst>
              <a:ext uri="{FF2B5EF4-FFF2-40B4-BE49-F238E27FC236}">
                <a16:creationId xmlns:a16="http://schemas.microsoft.com/office/drawing/2014/main" id="{51E301E0-A015-419D-AF6D-AC73086EACFC}"/>
              </a:ext>
            </a:extLst>
          </p:cNvPr>
          <p:cNvGrpSpPr/>
          <p:nvPr/>
        </p:nvGrpSpPr>
        <p:grpSpPr>
          <a:xfrm>
            <a:off x="5300212" y="2700465"/>
            <a:ext cx="1219148" cy="565650"/>
            <a:chOff x="5398975" y="1503174"/>
            <a:chExt cx="1219148" cy="565650"/>
          </a:xfrm>
        </p:grpSpPr>
        <p:sp>
          <p:nvSpPr>
            <p:cNvPr id="27" name="Rectangle 29">
              <a:extLst>
                <a:ext uri="{FF2B5EF4-FFF2-40B4-BE49-F238E27FC236}">
                  <a16:creationId xmlns:a16="http://schemas.microsoft.com/office/drawing/2014/main" id="{3F8F312A-BD60-4E79-A7D6-76ADE10CC77D}"/>
                </a:ext>
              </a:extLst>
            </p:cNvPr>
            <p:cNvSpPr/>
            <p:nvPr/>
          </p:nvSpPr>
          <p:spPr>
            <a:xfrm>
              <a:off x="5398975" y="1507642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B07D290-E6A1-407A-AFFB-DCC26A8F610A}"/>
                </a:ext>
              </a:extLst>
            </p:cNvPr>
            <p:cNvSpPr txBox="1"/>
            <p:nvPr/>
          </p:nvSpPr>
          <p:spPr>
            <a:xfrm>
              <a:off x="5398975" y="1503174"/>
              <a:ext cx="121914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9" name="Oval 5">
            <a:extLst>
              <a:ext uri="{FF2B5EF4-FFF2-40B4-BE49-F238E27FC236}">
                <a16:creationId xmlns:a16="http://schemas.microsoft.com/office/drawing/2014/main" id="{93105EED-C34B-486A-B8EA-928A82DC5D14}"/>
              </a:ext>
            </a:extLst>
          </p:cNvPr>
          <p:cNvSpPr/>
          <p:nvPr/>
        </p:nvSpPr>
        <p:spPr>
          <a:xfrm>
            <a:off x="3648985" y="3422169"/>
            <a:ext cx="916465" cy="916465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" name="Group 16">
            <a:extLst>
              <a:ext uri="{FF2B5EF4-FFF2-40B4-BE49-F238E27FC236}">
                <a16:creationId xmlns:a16="http://schemas.microsoft.com/office/drawing/2014/main" id="{FA24B578-ACE3-44DA-AD02-70E77235E513}"/>
              </a:ext>
            </a:extLst>
          </p:cNvPr>
          <p:cNvGrpSpPr/>
          <p:nvPr/>
        </p:nvGrpSpPr>
        <p:grpSpPr>
          <a:xfrm>
            <a:off x="3386234" y="4751357"/>
            <a:ext cx="1441967" cy="1478564"/>
            <a:chOff x="2479422" y="4105902"/>
            <a:chExt cx="1441967" cy="163820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B14BBB2-CC21-4A6A-AF57-655B72F81E0C}"/>
                </a:ext>
              </a:extLst>
            </p:cNvPr>
            <p:cNvSpPr txBox="1"/>
            <p:nvPr/>
          </p:nvSpPr>
          <p:spPr>
            <a:xfrm>
              <a:off x="2479422" y="4105902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43516CF-1FF9-40A8-9637-B4F941490035}"/>
                </a:ext>
              </a:extLst>
            </p:cNvPr>
            <p:cNvSpPr txBox="1"/>
            <p:nvPr/>
          </p:nvSpPr>
          <p:spPr>
            <a:xfrm>
              <a:off x="2479423" y="4414178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2054">
            <a:extLst>
              <a:ext uri="{FF2B5EF4-FFF2-40B4-BE49-F238E27FC236}">
                <a16:creationId xmlns:a16="http://schemas.microsoft.com/office/drawing/2014/main" id="{AEEAC6B4-7F29-499A-97D7-D543C3A4EFB7}"/>
              </a:ext>
            </a:extLst>
          </p:cNvPr>
          <p:cNvGrpSpPr/>
          <p:nvPr/>
        </p:nvGrpSpPr>
        <p:grpSpPr>
          <a:xfrm>
            <a:off x="3495575" y="2695995"/>
            <a:ext cx="1223285" cy="565650"/>
            <a:chOff x="2692625" y="1500399"/>
            <a:chExt cx="1223285" cy="565650"/>
          </a:xfrm>
          <a:solidFill>
            <a:schemeClr val="accent1"/>
          </a:solidFill>
        </p:grpSpPr>
        <p:sp>
          <p:nvSpPr>
            <p:cNvPr id="34" name="Rectangle 29">
              <a:extLst>
                <a:ext uri="{FF2B5EF4-FFF2-40B4-BE49-F238E27FC236}">
                  <a16:creationId xmlns:a16="http://schemas.microsoft.com/office/drawing/2014/main" id="{7C9DAA6B-CA4F-49BD-8EE2-BE055412D59B}"/>
                </a:ext>
              </a:extLst>
            </p:cNvPr>
            <p:cNvSpPr/>
            <p:nvPr/>
          </p:nvSpPr>
          <p:spPr>
            <a:xfrm>
              <a:off x="2696762" y="1504867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4F6D8B8-88B9-4FC7-8C42-09C94A9BC346}"/>
                </a:ext>
              </a:extLst>
            </p:cNvPr>
            <p:cNvSpPr txBox="1"/>
            <p:nvPr/>
          </p:nvSpPr>
          <p:spPr>
            <a:xfrm>
              <a:off x="2692625" y="1500399"/>
              <a:ext cx="1199073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6" name="Oval 6">
            <a:extLst>
              <a:ext uri="{FF2B5EF4-FFF2-40B4-BE49-F238E27FC236}">
                <a16:creationId xmlns:a16="http://schemas.microsoft.com/office/drawing/2014/main" id="{9B765C5C-3D7C-49F1-AE9A-C62A0F4283DE}"/>
              </a:ext>
            </a:extLst>
          </p:cNvPr>
          <p:cNvSpPr/>
          <p:nvPr/>
        </p:nvSpPr>
        <p:spPr>
          <a:xfrm>
            <a:off x="8923897" y="3411629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7" name="Group 19">
            <a:extLst>
              <a:ext uri="{FF2B5EF4-FFF2-40B4-BE49-F238E27FC236}">
                <a16:creationId xmlns:a16="http://schemas.microsoft.com/office/drawing/2014/main" id="{61394D0E-BB40-4E12-AEF3-9A6B5A3314B6}"/>
              </a:ext>
            </a:extLst>
          </p:cNvPr>
          <p:cNvGrpSpPr/>
          <p:nvPr/>
        </p:nvGrpSpPr>
        <p:grpSpPr>
          <a:xfrm>
            <a:off x="8661146" y="4740816"/>
            <a:ext cx="1441967" cy="1478564"/>
            <a:chOff x="3921390" y="4148064"/>
            <a:chExt cx="1441967" cy="163820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E238D05-1193-4029-887B-2EC5D2D5BF3D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7ECD37-E207-4A87-AE89-D9F46B1FB0DD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2053">
            <a:extLst>
              <a:ext uri="{FF2B5EF4-FFF2-40B4-BE49-F238E27FC236}">
                <a16:creationId xmlns:a16="http://schemas.microsoft.com/office/drawing/2014/main" id="{F426849F-2BFB-4AE3-AEB5-00D0A91A17C6}"/>
              </a:ext>
            </a:extLst>
          </p:cNvPr>
          <p:cNvGrpSpPr/>
          <p:nvPr/>
        </p:nvGrpSpPr>
        <p:grpSpPr>
          <a:xfrm>
            <a:off x="8772282" y="2700463"/>
            <a:ext cx="1219695" cy="561182"/>
            <a:chOff x="4065893" y="1515409"/>
            <a:chExt cx="1219695" cy="561182"/>
          </a:xfrm>
          <a:solidFill>
            <a:schemeClr val="accent3"/>
          </a:solidFill>
        </p:grpSpPr>
        <p:sp>
          <p:nvSpPr>
            <p:cNvPr id="41" name="Rectangle 29">
              <a:extLst>
                <a:ext uri="{FF2B5EF4-FFF2-40B4-BE49-F238E27FC236}">
                  <a16:creationId xmlns:a16="http://schemas.microsoft.com/office/drawing/2014/main" id="{3226B576-1856-4C70-AEDE-12ED3AF9ABF8}"/>
                </a:ext>
              </a:extLst>
            </p:cNvPr>
            <p:cNvSpPr/>
            <p:nvPr/>
          </p:nvSpPr>
          <p:spPr>
            <a:xfrm>
              <a:off x="4066440" y="1515409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940E92E-C1CD-424A-9B21-9C4ED6CD27F4}"/>
                </a:ext>
              </a:extLst>
            </p:cNvPr>
            <p:cNvSpPr txBox="1"/>
            <p:nvPr/>
          </p:nvSpPr>
          <p:spPr>
            <a:xfrm>
              <a:off x="4065893" y="1515883"/>
              <a:ext cx="1208196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3" name="Parallelogram 15">
            <a:extLst>
              <a:ext uri="{FF2B5EF4-FFF2-40B4-BE49-F238E27FC236}">
                <a16:creationId xmlns:a16="http://schemas.microsoft.com/office/drawing/2014/main" id="{DEFBD9C2-610E-42DF-8218-57F2AB9C0B47}"/>
              </a:ext>
            </a:extLst>
          </p:cNvPr>
          <p:cNvSpPr/>
          <p:nvPr/>
        </p:nvSpPr>
        <p:spPr>
          <a:xfrm flipH="1">
            <a:off x="9186647" y="3675533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32">
            <a:extLst>
              <a:ext uri="{FF2B5EF4-FFF2-40B4-BE49-F238E27FC236}">
                <a16:creationId xmlns:a16="http://schemas.microsoft.com/office/drawing/2014/main" id="{917E4668-9C15-4BFD-A335-FBDF480C5519}"/>
              </a:ext>
            </a:extLst>
          </p:cNvPr>
          <p:cNvSpPr/>
          <p:nvPr/>
        </p:nvSpPr>
        <p:spPr>
          <a:xfrm>
            <a:off x="3985777" y="3734105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67CE8311-21A3-41F6-B889-73ACB0663F9F}"/>
              </a:ext>
            </a:extLst>
          </p:cNvPr>
          <p:cNvSpPr/>
          <p:nvPr/>
        </p:nvSpPr>
        <p:spPr>
          <a:xfrm>
            <a:off x="1662619" y="3281340"/>
            <a:ext cx="750965" cy="74974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Chord 15">
            <a:extLst>
              <a:ext uri="{FF2B5EF4-FFF2-40B4-BE49-F238E27FC236}">
                <a16:creationId xmlns:a16="http://schemas.microsoft.com/office/drawing/2014/main" id="{C76B13BB-1C88-49F7-9E4A-7D5F00DEDEBE}"/>
              </a:ext>
            </a:extLst>
          </p:cNvPr>
          <p:cNvSpPr/>
          <p:nvPr/>
        </p:nvSpPr>
        <p:spPr>
          <a:xfrm>
            <a:off x="7641083" y="3680045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ectangle 16">
            <a:extLst>
              <a:ext uri="{FF2B5EF4-FFF2-40B4-BE49-F238E27FC236}">
                <a16:creationId xmlns:a16="http://schemas.microsoft.com/office/drawing/2014/main" id="{AD367453-2900-4C01-AB71-47D57EBE0826}"/>
              </a:ext>
            </a:extLst>
          </p:cNvPr>
          <p:cNvSpPr/>
          <p:nvPr/>
        </p:nvSpPr>
        <p:spPr>
          <a:xfrm>
            <a:off x="5706399" y="376760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644831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43221B9-0D7B-4D61-96F6-E74349C39A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AD6DF4B-AFDD-4FA0-93DA-541C7DBBEBCC}"/>
              </a:ext>
            </a:extLst>
          </p:cNvPr>
          <p:cNvGrpSpPr/>
          <p:nvPr/>
        </p:nvGrpSpPr>
        <p:grpSpPr>
          <a:xfrm>
            <a:off x="9745931" y="3766921"/>
            <a:ext cx="2367605" cy="2975172"/>
            <a:chOff x="9617079" y="3494638"/>
            <a:chExt cx="2512238" cy="315691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34DA312-943E-4769-919D-049CB654EF4F}"/>
                </a:ext>
              </a:extLst>
            </p:cNvPr>
            <p:cNvSpPr/>
            <p:nvPr/>
          </p:nvSpPr>
          <p:spPr>
            <a:xfrm flipH="1">
              <a:off x="11478864" y="5058477"/>
              <a:ext cx="523295" cy="711681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CF160B-DECC-4558-8750-53646DEDDCA0}"/>
                </a:ext>
              </a:extLst>
            </p:cNvPr>
            <p:cNvSpPr/>
            <p:nvPr/>
          </p:nvSpPr>
          <p:spPr>
            <a:xfrm flipH="1">
              <a:off x="11804875" y="5651655"/>
              <a:ext cx="324442" cy="397704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567C0B4-92D9-4D72-A648-D86C655934D8}"/>
                </a:ext>
              </a:extLst>
            </p:cNvPr>
            <p:cNvSpPr/>
            <p:nvPr/>
          </p:nvSpPr>
          <p:spPr>
            <a:xfrm flipH="1">
              <a:off x="11717396" y="5599735"/>
              <a:ext cx="345374" cy="240715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7CBFCDD-73A7-470B-8222-463DDF57EE88}"/>
                </a:ext>
              </a:extLst>
            </p:cNvPr>
            <p:cNvSpPr/>
            <p:nvPr/>
          </p:nvSpPr>
          <p:spPr>
            <a:xfrm flipH="1">
              <a:off x="11068106" y="6300950"/>
              <a:ext cx="387238" cy="350607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14B4B9B-E006-41F7-9553-926811CFC3A4}"/>
                </a:ext>
              </a:extLst>
            </p:cNvPr>
            <p:cNvSpPr/>
            <p:nvPr/>
          </p:nvSpPr>
          <p:spPr>
            <a:xfrm flipH="1">
              <a:off x="11085346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40B74BB-5A5B-49D4-8243-372EA4185C80}"/>
                </a:ext>
              </a:extLst>
            </p:cNvPr>
            <p:cNvSpPr/>
            <p:nvPr/>
          </p:nvSpPr>
          <p:spPr>
            <a:xfrm flipH="1">
              <a:off x="11058184" y="6220343"/>
              <a:ext cx="382005" cy="198852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CBFE5E1-9694-4065-AC2F-A7D5C9DF4F8E}"/>
                </a:ext>
              </a:extLst>
            </p:cNvPr>
            <p:cNvSpPr/>
            <p:nvPr/>
          </p:nvSpPr>
          <p:spPr>
            <a:xfrm flipH="1">
              <a:off x="10647686" y="6300950"/>
              <a:ext cx="387238" cy="350607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18A30A8-F5B9-4AD5-A89B-1B1C2E34B0AA}"/>
                </a:ext>
              </a:extLst>
            </p:cNvPr>
            <p:cNvSpPr/>
            <p:nvPr/>
          </p:nvSpPr>
          <p:spPr>
            <a:xfrm flipH="1">
              <a:off x="10703341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7E09F77-22C2-452B-B7C6-595B65CB01E3}"/>
                </a:ext>
              </a:extLst>
            </p:cNvPr>
            <p:cNvSpPr/>
            <p:nvPr/>
          </p:nvSpPr>
          <p:spPr>
            <a:xfrm flipH="1">
              <a:off x="10663767" y="6220343"/>
              <a:ext cx="382005" cy="198852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71D069-83CB-49B2-804A-B38CF60566CC}"/>
                </a:ext>
              </a:extLst>
            </p:cNvPr>
            <p:cNvSpPr/>
            <p:nvPr/>
          </p:nvSpPr>
          <p:spPr>
            <a:xfrm flipH="1">
              <a:off x="9935096" y="5090279"/>
              <a:ext cx="795407" cy="340141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B6C0E0E-95B8-4778-8337-2A2DA4EA910D}"/>
                </a:ext>
              </a:extLst>
            </p:cNvPr>
            <p:cNvSpPr/>
            <p:nvPr/>
          </p:nvSpPr>
          <p:spPr>
            <a:xfrm flipH="1">
              <a:off x="9632752" y="5042677"/>
              <a:ext cx="324442" cy="308744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6866FDB-90A1-4B44-813E-2FA9D40B94C5}"/>
                </a:ext>
              </a:extLst>
            </p:cNvPr>
            <p:cNvSpPr/>
            <p:nvPr/>
          </p:nvSpPr>
          <p:spPr>
            <a:xfrm flipH="1">
              <a:off x="9858199" y="5045975"/>
              <a:ext cx="162222" cy="366306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46D7AC-40FE-4BB7-97D0-BC5249C2E0E2}"/>
                </a:ext>
              </a:extLst>
            </p:cNvPr>
            <p:cNvSpPr/>
            <p:nvPr/>
          </p:nvSpPr>
          <p:spPr>
            <a:xfrm flipH="1">
              <a:off x="10350445" y="4727833"/>
              <a:ext cx="1402429" cy="1391963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8390BB8-723A-43CD-9258-877F39C3F184}"/>
                </a:ext>
              </a:extLst>
            </p:cNvPr>
            <p:cNvSpPr/>
            <p:nvPr/>
          </p:nvSpPr>
          <p:spPr>
            <a:xfrm flipH="1">
              <a:off x="10381319" y="5593362"/>
              <a:ext cx="1339634" cy="298278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9A140A6-2A3D-44DD-B8D3-39C1721CC5C3}"/>
                </a:ext>
              </a:extLst>
            </p:cNvPr>
            <p:cNvSpPr/>
            <p:nvPr/>
          </p:nvSpPr>
          <p:spPr>
            <a:xfrm flipH="1">
              <a:off x="10214389" y="4202968"/>
              <a:ext cx="1674542" cy="99949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7B7CB1-E542-4343-83AD-91F46BD5D51B}"/>
                </a:ext>
              </a:extLst>
            </p:cNvPr>
            <p:cNvSpPr/>
            <p:nvPr/>
          </p:nvSpPr>
          <p:spPr>
            <a:xfrm flipH="1">
              <a:off x="11227487" y="4411763"/>
              <a:ext cx="654118" cy="607022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CACE0AF-BBE2-40BC-9B5E-BD19F89BE9F6}"/>
                </a:ext>
              </a:extLst>
            </p:cNvPr>
            <p:cNvSpPr/>
            <p:nvPr/>
          </p:nvSpPr>
          <p:spPr>
            <a:xfrm flipH="1">
              <a:off x="10465570" y="4126567"/>
              <a:ext cx="1172179" cy="101519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3031C90-50E8-4DCC-9D08-94372B07C966}"/>
                </a:ext>
              </a:extLst>
            </p:cNvPr>
            <p:cNvSpPr/>
            <p:nvPr/>
          </p:nvSpPr>
          <p:spPr>
            <a:xfrm flipH="1">
              <a:off x="1097545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881F1FD-6996-415C-9C59-130B7BE38251}"/>
                </a:ext>
              </a:extLst>
            </p:cNvPr>
            <p:cNvSpPr/>
            <p:nvPr/>
          </p:nvSpPr>
          <p:spPr>
            <a:xfrm flipH="1">
              <a:off x="1043384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BD46BE0-0D30-4331-B8D1-6F3FEE4FE0D3}"/>
                </a:ext>
              </a:extLst>
            </p:cNvPr>
            <p:cNvSpPr/>
            <p:nvPr/>
          </p:nvSpPr>
          <p:spPr>
            <a:xfrm flipH="1">
              <a:off x="11105036" y="4820979"/>
              <a:ext cx="654118" cy="659351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E5052F2-B513-446B-931B-B2756F983889}"/>
                </a:ext>
              </a:extLst>
            </p:cNvPr>
            <p:cNvSpPr/>
            <p:nvPr/>
          </p:nvSpPr>
          <p:spPr>
            <a:xfrm flipH="1">
              <a:off x="11394940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9AFAD72-22EF-48A4-98A7-B36D9561B4C6}"/>
                </a:ext>
              </a:extLst>
            </p:cNvPr>
            <p:cNvSpPr/>
            <p:nvPr/>
          </p:nvSpPr>
          <p:spPr>
            <a:xfrm flipH="1">
              <a:off x="10229564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6089C5-150E-4C8C-AA82-1E7C36A9E5BE}"/>
                </a:ext>
              </a:extLst>
            </p:cNvPr>
            <p:cNvSpPr/>
            <p:nvPr/>
          </p:nvSpPr>
          <p:spPr>
            <a:xfrm flipH="1">
              <a:off x="10330561" y="4821503"/>
              <a:ext cx="654118" cy="659351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C359118-27A5-4DEE-AA75-2C587AC33122}"/>
                </a:ext>
              </a:extLst>
            </p:cNvPr>
            <p:cNvSpPr/>
            <p:nvPr/>
          </p:nvSpPr>
          <p:spPr>
            <a:xfrm flipH="1">
              <a:off x="11176728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BC47D36-B4A2-4E07-85C7-6F4DDDA10080}"/>
                </a:ext>
              </a:extLst>
            </p:cNvPr>
            <p:cNvSpPr/>
            <p:nvPr/>
          </p:nvSpPr>
          <p:spPr>
            <a:xfrm flipH="1">
              <a:off x="10590637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0624AB8-21FC-473B-A390-18195AD8656F}"/>
                </a:ext>
              </a:extLst>
            </p:cNvPr>
            <p:cNvSpPr/>
            <p:nvPr/>
          </p:nvSpPr>
          <p:spPr>
            <a:xfrm flipH="1">
              <a:off x="10725648" y="5016691"/>
              <a:ext cx="654118" cy="711681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312E10C-04DD-4DFD-91E4-346E1213B6B3}"/>
                </a:ext>
              </a:extLst>
            </p:cNvPr>
            <p:cNvSpPr/>
            <p:nvPr/>
          </p:nvSpPr>
          <p:spPr>
            <a:xfrm flipH="1">
              <a:off x="10893101" y="4463045"/>
              <a:ext cx="319210" cy="319210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911C6CC-4E27-461B-B571-294B0AD3E2B8}"/>
                </a:ext>
              </a:extLst>
            </p:cNvPr>
            <p:cNvSpPr/>
            <p:nvPr/>
          </p:nvSpPr>
          <p:spPr>
            <a:xfrm flipH="1">
              <a:off x="10665328" y="4295552"/>
              <a:ext cx="303511" cy="136056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9F7B6A4-3CC1-4D0A-8E6B-D8A841B92583}"/>
                </a:ext>
              </a:extLst>
            </p:cNvPr>
            <p:cNvSpPr/>
            <p:nvPr/>
          </p:nvSpPr>
          <p:spPr>
            <a:xfrm flipH="1">
              <a:off x="11126945" y="4295552"/>
              <a:ext cx="303511" cy="136056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AF961A7-8414-46AC-88A2-5420C9406F65}"/>
                </a:ext>
              </a:extLst>
            </p:cNvPr>
            <p:cNvSpPr/>
            <p:nvPr/>
          </p:nvSpPr>
          <p:spPr>
            <a:xfrm flipH="1">
              <a:off x="10897165" y="4789704"/>
              <a:ext cx="308744" cy="17792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A4AEBE3-CD94-42D2-AD1E-C0CA94DA748E}"/>
                </a:ext>
              </a:extLst>
            </p:cNvPr>
            <p:cNvSpPr/>
            <p:nvPr/>
          </p:nvSpPr>
          <p:spPr>
            <a:xfrm flipH="1">
              <a:off x="10555644" y="3494638"/>
              <a:ext cx="1270584" cy="552715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CF5BF73-9ACA-492E-8882-236AC1F1775B}"/>
                </a:ext>
              </a:extLst>
            </p:cNvPr>
            <p:cNvSpPr/>
            <p:nvPr/>
          </p:nvSpPr>
          <p:spPr>
            <a:xfrm flipH="1">
              <a:off x="11647468" y="3556158"/>
              <a:ext cx="382005" cy="382005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4DC9C37-1202-4431-8009-F89A27CBEE9C}"/>
                </a:ext>
              </a:extLst>
            </p:cNvPr>
            <p:cNvSpPr/>
            <p:nvPr/>
          </p:nvSpPr>
          <p:spPr>
            <a:xfrm flipH="1">
              <a:off x="10464000" y="3809451"/>
              <a:ext cx="1177412" cy="716914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61CCFA6-C4ED-4E0A-A4DA-175A9C18C760}"/>
                </a:ext>
              </a:extLst>
            </p:cNvPr>
            <p:cNvSpPr/>
            <p:nvPr/>
          </p:nvSpPr>
          <p:spPr>
            <a:xfrm flipH="1">
              <a:off x="10916127" y="5719999"/>
              <a:ext cx="272113" cy="219783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262759F-5749-4F10-8263-31539814380D}"/>
                </a:ext>
              </a:extLst>
            </p:cNvPr>
            <p:cNvSpPr/>
            <p:nvPr/>
          </p:nvSpPr>
          <p:spPr>
            <a:xfrm rot="8148627" flipH="1">
              <a:off x="9662870" y="5073157"/>
              <a:ext cx="641884" cy="924236"/>
            </a:xfrm>
            <a:custGeom>
              <a:avLst/>
              <a:gdLst>
                <a:gd name="connsiteX0" fmla="*/ 75211 w 282578"/>
                <a:gd name="connsiteY0" fmla="*/ 468706 h 468706"/>
                <a:gd name="connsiteX1" fmla="*/ 199034 w 282578"/>
                <a:gd name="connsiteY1" fmla="*/ 397217 h 468706"/>
                <a:gd name="connsiteX2" fmla="*/ 197483 w 282578"/>
                <a:gd name="connsiteY2" fmla="*/ 391539 h 468706"/>
                <a:gd name="connsiteX3" fmla="*/ 282578 w 282578"/>
                <a:gd name="connsiteY3" fmla="*/ 0 h 468706"/>
                <a:gd name="connsiteX4" fmla="*/ 0 w 282578"/>
                <a:gd name="connsiteY4" fmla="*/ 35060 h 468706"/>
                <a:gd name="connsiteX5" fmla="*/ 86343 w 282578"/>
                <a:gd name="connsiteY5" fmla="*/ 437473 h 468706"/>
                <a:gd name="connsiteX0" fmla="*/ 86343 w 282578"/>
                <a:gd name="connsiteY0" fmla="*/ 437473 h 437473"/>
                <a:gd name="connsiteX1" fmla="*/ 199034 w 282578"/>
                <a:gd name="connsiteY1" fmla="*/ 397217 h 437473"/>
                <a:gd name="connsiteX2" fmla="*/ 197483 w 282578"/>
                <a:gd name="connsiteY2" fmla="*/ 391539 h 437473"/>
                <a:gd name="connsiteX3" fmla="*/ 282578 w 282578"/>
                <a:gd name="connsiteY3" fmla="*/ 0 h 437473"/>
                <a:gd name="connsiteX4" fmla="*/ 0 w 282578"/>
                <a:gd name="connsiteY4" fmla="*/ 35060 h 437473"/>
                <a:gd name="connsiteX5" fmla="*/ 86343 w 282578"/>
                <a:gd name="connsiteY5" fmla="*/ 437473 h 437473"/>
                <a:gd name="connsiteX0" fmla="*/ 111513 w 282578"/>
                <a:gd name="connsiteY0" fmla="*/ 406878 h 406878"/>
                <a:gd name="connsiteX1" fmla="*/ 199034 w 282578"/>
                <a:gd name="connsiteY1" fmla="*/ 397217 h 406878"/>
                <a:gd name="connsiteX2" fmla="*/ 197483 w 282578"/>
                <a:gd name="connsiteY2" fmla="*/ 391539 h 406878"/>
                <a:gd name="connsiteX3" fmla="*/ 282578 w 282578"/>
                <a:gd name="connsiteY3" fmla="*/ 0 h 406878"/>
                <a:gd name="connsiteX4" fmla="*/ 0 w 282578"/>
                <a:gd name="connsiteY4" fmla="*/ 35060 h 406878"/>
                <a:gd name="connsiteX5" fmla="*/ 111513 w 282578"/>
                <a:gd name="connsiteY5" fmla="*/ 406878 h 406878"/>
                <a:gd name="connsiteX0" fmla="*/ 111513 w 282578"/>
                <a:gd name="connsiteY0" fmla="*/ 406878 h 406878"/>
                <a:gd name="connsiteX1" fmla="*/ 199034 w 282578"/>
                <a:gd name="connsiteY1" fmla="*/ 397217 h 406878"/>
                <a:gd name="connsiteX2" fmla="*/ 197483 w 282578"/>
                <a:gd name="connsiteY2" fmla="*/ 391539 h 406878"/>
                <a:gd name="connsiteX3" fmla="*/ 282578 w 282578"/>
                <a:gd name="connsiteY3" fmla="*/ 0 h 406878"/>
                <a:gd name="connsiteX4" fmla="*/ 0 w 282578"/>
                <a:gd name="connsiteY4" fmla="*/ 35060 h 406878"/>
                <a:gd name="connsiteX5" fmla="*/ 111513 w 282578"/>
                <a:gd name="connsiteY5" fmla="*/ 406878 h 4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578" h="406878">
                  <a:moveTo>
                    <a:pt x="111513" y="406878"/>
                  </a:moveTo>
                  <a:lnTo>
                    <a:pt x="199034" y="397217"/>
                  </a:lnTo>
                  <a:lnTo>
                    <a:pt x="197483" y="391539"/>
                  </a:lnTo>
                  <a:cubicBezTo>
                    <a:pt x="174633" y="258989"/>
                    <a:pt x="232211" y="98444"/>
                    <a:pt x="282578" y="0"/>
                  </a:cubicBezTo>
                  <a:cubicBezTo>
                    <a:pt x="159604" y="35584"/>
                    <a:pt x="109368" y="-39771"/>
                    <a:pt x="0" y="35060"/>
                  </a:cubicBezTo>
                  <a:cubicBezTo>
                    <a:pt x="57562" y="147568"/>
                    <a:pt x="85016" y="225573"/>
                    <a:pt x="111513" y="40687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BB81D9-75BF-41A0-B226-826E4629F6CF}"/>
                </a:ext>
              </a:extLst>
            </p:cNvPr>
            <p:cNvSpPr/>
            <p:nvPr/>
          </p:nvSpPr>
          <p:spPr>
            <a:xfrm flipH="1">
              <a:off x="11226440" y="4425891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884C52D-E0DD-45E6-B759-3087F262B4A5}"/>
                </a:ext>
              </a:extLst>
            </p:cNvPr>
            <p:cNvSpPr/>
            <p:nvPr/>
          </p:nvSpPr>
          <p:spPr>
            <a:xfrm flipH="1">
              <a:off x="10792106" y="4418566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56F759-2543-4395-A138-CD317E295FB5}"/>
                </a:ext>
              </a:extLst>
            </p:cNvPr>
            <p:cNvSpPr/>
            <p:nvPr/>
          </p:nvSpPr>
          <p:spPr>
            <a:xfrm flipH="1">
              <a:off x="10966363" y="5817855"/>
              <a:ext cx="62795" cy="26164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17D3325-008A-4FDE-B888-1F70DEB4CD0E}"/>
                </a:ext>
              </a:extLst>
            </p:cNvPr>
            <p:cNvSpPr/>
            <p:nvPr/>
          </p:nvSpPr>
          <p:spPr>
            <a:xfrm flipH="1">
              <a:off x="9697041" y="5044080"/>
              <a:ext cx="169631" cy="67852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720DF1-F687-460F-8FF8-1D5CB1519F3C}"/>
                </a:ext>
              </a:extLst>
            </p:cNvPr>
            <p:cNvSpPr/>
            <p:nvPr/>
          </p:nvSpPr>
          <p:spPr>
            <a:xfrm flipH="1">
              <a:off x="9617079" y="5111932"/>
              <a:ext cx="141462" cy="243315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4564E18A-6F5D-4B84-9E68-4F7AD34744D8}"/>
              </a:ext>
            </a:extLst>
          </p:cNvPr>
          <p:cNvSpPr txBox="1"/>
          <p:nvPr/>
        </p:nvSpPr>
        <p:spPr>
          <a:xfrm>
            <a:off x="2189563" y="770704"/>
            <a:ext cx="537365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CHRISTMAS EVENT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99B9B6A-CE83-4859-9751-5CF66E0982ED}"/>
              </a:ext>
            </a:extLst>
          </p:cNvPr>
          <p:cNvSpPr txBox="1"/>
          <p:nvPr/>
        </p:nvSpPr>
        <p:spPr>
          <a:xfrm>
            <a:off x="4434986" y="1428635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D7EF474-F501-42BD-B666-CF1B6BE9323A}"/>
              </a:ext>
            </a:extLst>
          </p:cNvPr>
          <p:cNvSpPr txBox="1"/>
          <p:nvPr/>
        </p:nvSpPr>
        <p:spPr>
          <a:xfrm>
            <a:off x="7563958" y="609241"/>
            <a:ext cx="248168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chemeClr val="bg1"/>
                </a:solidFill>
                <a:cs typeface="Arial" pitchFamily="34" charset="0"/>
              </a:rPr>
              <a:t>50</a:t>
            </a:r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2517473-13CD-40BD-92E7-98FAEACC4F91}"/>
              </a:ext>
            </a:extLst>
          </p:cNvPr>
          <p:cNvGrpSpPr/>
          <p:nvPr/>
        </p:nvGrpSpPr>
        <p:grpSpPr>
          <a:xfrm>
            <a:off x="490588" y="5216747"/>
            <a:ext cx="5621834" cy="1191037"/>
            <a:chOff x="4822352" y="1916832"/>
            <a:chExt cx="3422056" cy="1191037"/>
          </a:xfrm>
        </p:grpSpPr>
        <p:sp>
          <p:nvSpPr>
            <p:cNvPr id="64" name="Text Placeholder 10">
              <a:extLst>
                <a:ext uri="{FF2B5EF4-FFF2-40B4-BE49-F238E27FC236}">
                  <a16:creationId xmlns:a16="http://schemas.microsoft.com/office/drawing/2014/main" id="{415A1554-BF7B-4361-81EE-A1A8A6AFB0FD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75F077F-4204-47F4-B535-71F781B5660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58950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ound Same Side Corner Rectangle 36">
            <a:extLst>
              <a:ext uri="{FF2B5EF4-FFF2-40B4-BE49-F238E27FC236}">
                <a16:creationId xmlns:a16="http://schemas.microsoft.com/office/drawing/2014/main" id="{B8497EDF-1A8C-4F31-BC0F-33526D9DF5D4}"/>
              </a:ext>
            </a:extLst>
          </p:cNvPr>
          <p:cNvSpPr>
            <a:spLocks noChangeAspect="1"/>
          </p:cNvSpPr>
          <p:nvPr/>
        </p:nvSpPr>
        <p:spPr>
          <a:xfrm>
            <a:off x="3252834" y="5893276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137304-D477-4861-A631-12A8F06FC7DA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814FE0-4A36-45F8-86D4-2EF8EAADC634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5C20832A-2CC1-474D-AACE-5EF1C4D5C2BA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DC86B69-CDC0-4379-B849-8B6874D4627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B413C2B-2120-4298-A914-91140882B06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D9EF825-B555-4301-A70D-BED7D516BB10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AEC8F59-7213-49A1-8A97-671B82FB390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C01DACA-B971-485E-B106-9C7DD146C3DA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D662605-7891-4BC3-91C6-A9072FC9E2D5}"/>
              </a:ext>
            </a:extLst>
          </p:cNvPr>
          <p:cNvCxnSpPr>
            <a:cxnSpLocks/>
          </p:cNvCxnSpPr>
          <p:nvPr/>
        </p:nvCxnSpPr>
        <p:spPr>
          <a:xfrm>
            <a:off x="916867" y="3752961"/>
            <a:ext cx="10373139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iamond 10">
            <a:extLst>
              <a:ext uri="{FF2B5EF4-FFF2-40B4-BE49-F238E27FC236}">
                <a16:creationId xmlns:a16="http://schemas.microsoft.com/office/drawing/2014/main" id="{786C9B65-890F-4EE9-A170-3DEAA858C320}"/>
              </a:ext>
            </a:extLst>
          </p:cNvPr>
          <p:cNvSpPr/>
          <p:nvPr/>
        </p:nvSpPr>
        <p:spPr>
          <a:xfrm>
            <a:off x="10084098" y="3540764"/>
            <a:ext cx="424395" cy="424395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DA629B9-8201-46CC-B4C8-8CFBF1AEEC5C}"/>
              </a:ext>
            </a:extLst>
          </p:cNvPr>
          <p:cNvGrpSpPr/>
          <p:nvPr/>
        </p:nvGrpSpPr>
        <p:grpSpPr>
          <a:xfrm>
            <a:off x="9432294" y="2690028"/>
            <a:ext cx="1728000" cy="731520"/>
            <a:chOff x="499359" y="2366048"/>
            <a:chExt cx="1728000" cy="731520"/>
          </a:xfrm>
        </p:grpSpPr>
        <p:sp>
          <p:nvSpPr>
            <p:cNvPr id="13" name="Pentagon 23">
              <a:extLst>
                <a:ext uri="{FF2B5EF4-FFF2-40B4-BE49-F238E27FC236}">
                  <a16:creationId xmlns:a16="http://schemas.microsoft.com/office/drawing/2014/main" id="{8861531F-7B34-434C-8966-CD8721896207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E65E0F5-B6A6-48FE-82B9-5236BBE522EA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2019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F5D53D31-FB02-4482-942B-20535A407215}"/>
              </a:ext>
            </a:extLst>
          </p:cNvPr>
          <p:cNvSpPr txBox="1"/>
          <p:nvPr/>
        </p:nvSpPr>
        <p:spPr>
          <a:xfrm>
            <a:off x="9432294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DB89415-1D1B-48CF-8CA7-514663C20B0E}"/>
              </a:ext>
            </a:extLst>
          </p:cNvPr>
          <p:cNvSpPr txBox="1"/>
          <p:nvPr/>
        </p:nvSpPr>
        <p:spPr>
          <a:xfrm>
            <a:off x="9432294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EC8558D-7240-4C54-A13D-F107154A02C3}"/>
              </a:ext>
            </a:extLst>
          </p:cNvPr>
          <p:cNvCxnSpPr/>
          <p:nvPr/>
        </p:nvCxnSpPr>
        <p:spPr>
          <a:xfrm>
            <a:off x="9432294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Diamond 24">
            <a:extLst>
              <a:ext uri="{FF2B5EF4-FFF2-40B4-BE49-F238E27FC236}">
                <a16:creationId xmlns:a16="http://schemas.microsoft.com/office/drawing/2014/main" id="{F47C3E58-AAB6-4944-A353-E8C9287A6E0D}"/>
              </a:ext>
            </a:extLst>
          </p:cNvPr>
          <p:cNvSpPr/>
          <p:nvPr/>
        </p:nvSpPr>
        <p:spPr>
          <a:xfrm>
            <a:off x="5930424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FB3C65E-5F6B-4E0F-96F4-82C454684688}"/>
              </a:ext>
            </a:extLst>
          </p:cNvPr>
          <p:cNvGrpSpPr/>
          <p:nvPr/>
        </p:nvGrpSpPr>
        <p:grpSpPr>
          <a:xfrm>
            <a:off x="5225663" y="2690028"/>
            <a:ext cx="1728000" cy="731520"/>
            <a:chOff x="573386" y="2366048"/>
            <a:chExt cx="1728000" cy="731520"/>
          </a:xfrm>
        </p:grpSpPr>
        <p:sp>
          <p:nvSpPr>
            <p:cNvPr id="27" name="Pentagon 14">
              <a:extLst>
                <a:ext uri="{FF2B5EF4-FFF2-40B4-BE49-F238E27FC236}">
                  <a16:creationId xmlns:a16="http://schemas.microsoft.com/office/drawing/2014/main" id="{5E030C7E-9D67-41BC-BA98-9599BBD29846}"/>
                </a:ext>
              </a:extLst>
            </p:cNvPr>
            <p:cNvSpPr/>
            <p:nvPr/>
          </p:nvSpPr>
          <p:spPr>
            <a:xfrm rot="5400000">
              <a:off x="1071626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E9C4214-69DE-49D2-B9D7-BBB7CAC2BF90}"/>
                </a:ext>
              </a:extLst>
            </p:cNvPr>
            <p:cNvSpPr txBox="1"/>
            <p:nvPr/>
          </p:nvSpPr>
          <p:spPr>
            <a:xfrm>
              <a:off x="1010866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2017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523E437-8E86-4A69-8FA2-83959D2A9CE4}"/>
              </a:ext>
            </a:extLst>
          </p:cNvPr>
          <p:cNvSpPr txBox="1"/>
          <p:nvPr/>
        </p:nvSpPr>
        <p:spPr>
          <a:xfrm>
            <a:off x="5225663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68989F0-09D6-4BA7-901E-3A9115A56611}"/>
              </a:ext>
            </a:extLst>
          </p:cNvPr>
          <p:cNvSpPr txBox="1"/>
          <p:nvPr/>
        </p:nvSpPr>
        <p:spPr>
          <a:xfrm>
            <a:off x="5225663" y="4133893"/>
            <a:ext cx="17280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DCD999A-E848-4C32-8851-F9BB3C2D37F5}"/>
              </a:ext>
            </a:extLst>
          </p:cNvPr>
          <p:cNvCxnSpPr/>
          <p:nvPr/>
        </p:nvCxnSpPr>
        <p:spPr>
          <a:xfrm>
            <a:off x="5225663" y="5739402"/>
            <a:ext cx="1728000" cy="8037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Diamond 38">
            <a:extLst>
              <a:ext uri="{FF2B5EF4-FFF2-40B4-BE49-F238E27FC236}">
                <a16:creationId xmlns:a16="http://schemas.microsoft.com/office/drawing/2014/main" id="{2CD25DE7-79D4-449E-855A-CA4CE8FA4F62}"/>
              </a:ext>
            </a:extLst>
          </p:cNvPr>
          <p:cNvSpPr/>
          <p:nvPr/>
        </p:nvSpPr>
        <p:spPr>
          <a:xfrm>
            <a:off x="8033740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6A65EB7-CC95-4288-ADC9-15ACA3E1BE5B}"/>
              </a:ext>
            </a:extLst>
          </p:cNvPr>
          <p:cNvGrpSpPr/>
          <p:nvPr/>
        </p:nvGrpSpPr>
        <p:grpSpPr>
          <a:xfrm>
            <a:off x="7328979" y="2690028"/>
            <a:ext cx="1728000" cy="731520"/>
            <a:chOff x="546388" y="2366048"/>
            <a:chExt cx="1728000" cy="731520"/>
          </a:xfrm>
        </p:grpSpPr>
        <p:sp>
          <p:nvSpPr>
            <p:cNvPr id="41" name="Pentagon 17">
              <a:extLst>
                <a:ext uri="{FF2B5EF4-FFF2-40B4-BE49-F238E27FC236}">
                  <a16:creationId xmlns:a16="http://schemas.microsoft.com/office/drawing/2014/main" id="{E6B6613C-B2CA-43E5-B2B6-56C0FA6831A0}"/>
                </a:ext>
              </a:extLst>
            </p:cNvPr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089F7AB-CCFE-4C0E-8373-5345A41112AF}"/>
                </a:ext>
              </a:extLst>
            </p:cNvPr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2018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CCD4AE90-202A-490C-901B-BBDDF16DD0E1}"/>
              </a:ext>
            </a:extLst>
          </p:cNvPr>
          <p:cNvSpPr txBox="1"/>
          <p:nvPr/>
        </p:nvSpPr>
        <p:spPr>
          <a:xfrm>
            <a:off x="7328979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F490B60-FEDD-4FF6-BA3E-8572F76467B2}"/>
              </a:ext>
            </a:extLst>
          </p:cNvPr>
          <p:cNvSpPr txBox="1"/>
          <p:nvPr/>
        </p:nvSpPr>
        <p:spPr>
          <a:xfrm>
            <a:off x="7328979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F5B0C61-1FDE-434A-90D0-157467E00F0C}"/>
              </a:ext>
            </a:extLst>
          </p:cNvPr>
          <p:cNvCxnSpPr/>
          <p:nvPr/>
        </p:nvCxnSpPr>
        <p:spPr>
          <a:xfrm>
            <a:off x="7328979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9">
            <a:extLst>
              <a:ext uri="{FF2B5EF4-FFF2-40B4-BE49-F238E27FC236}">
                <a16:creationId xmlns:a16="http://schemas.microsoft.com/office/drawing/2014/main" id="{F1BDA7ED-2DD2-4343-B6A0-3085C8915EAE}"/>
              </a:ext>
            </a:extLst>
          </p:cNvPr>
          <p:cNvSpPr/>
          <p:nvPr/>
        </p:nvSpPr>
        <p:spPr>
          <a:xfrm>
            <a:off x="9568286" y="5864229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ounded Rectangle 27">
            <a:extLst>
              <a:ext uri="{FF2B5EF4-FFF2-40B4-BE49-F238E27FC236}">
                <a16:creationId xmlns:a16="http://schemas.microsoft.com/office/drawing/2014/main" id="{FB83758D-A250-4704-B65D-697AA96DA61D}"/>
              </a:ext>
            </a:extLst>
          </p:cNvPr>
          <p:cNvSpPr/>
          <p:nvPr/>
        </p:nvSpPr>
        <p:spPr>
          <a:xfrm>
            <a:off x="5389128" y="591677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ounded Rectangle 7">
            <a:extLst>
              <a:ext uri="{FF2B5EF4-FFF2-40B4-BE49-F238E27FC236}">
                <a16:creationId xmlns:a16="http://schemas.microsoft.com/office/drawing/2014/main" id="{442659F2-1471-4403-BC87-EF9B684C0653}"/>
              </a:ext>
            </a:extLst>
          </p:cNvPr>
          <p:cNvSpPr/>
          <p:nvPr/>
        </p:nvSpPr>
        <p:spPr>
          <a:xfrm>
            <a:off x="7475818" y="589785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Diamond 50">
            <a:extLst>
              <a:ext uri="{FF2B5EF4-FFF2-40B4-BE49-F238E27FC236}">
                <a16:creationId xmlns:a16="http://schemas.microsoft.com/office/drawing/2014/main" id="{4ADF8139-E230-427A-B77B-823AC457B4C8}"/>
              </a:ext>
            </a:extLst>
          </p:cNvPr>
          <p:cNvSpPr/>
          <p:nvPr/>
        </p:nvSpPr>
        <p:spPr>
          <a:xfrm>
            <a:off x="3827108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07A0EA8-93A1-4D3E-B3F0-41F603A9FFE5}"/>
              </a:ext>
            </a:extLst>
          </p:cNvPr>
          <p:cNvGrpSpPr/>
          <p:nvPr/>
        </p:nvGrpSpPr>
        <p:grpSpPr>
          <a:xfrm>
            <a:off x="3122347" y="2690028"/>
            <a:ext cx="1728000" cy="731520"/>
            <a:chOff x="546388" y="2366048"/>
            <a:chExt cx="1728000" cy="731520"/>
          </a:xfrm>
        </p:grpSpPr>
        <p:sp>
          <p:nvSpPr>
            <p:cNvPr id="53" name="Pentagon 17">
              <a:extLst>
                <a:ext uri="{FF2B5EF4-FFF2-40B4-BE49-F238E27FC236}">
                  <a16:creationId xmlns:a16="http://schemas.microsoft.com/office/drawing/2014/main" id="{63D8C9BC-3E54-4992-8ADC-8593E0054E3B}"/>
                </a:ext>
              </a:extLst>
            </p:cNvPr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AB65A4F-4811-49DB-A272-F7BDF1A27912}"/>
                </a:ext>
              </a:extLst>
            </p:cNvPr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2016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2C330396-5189-4CC9-92C1-77ABA74148A0}"/>
              </a:ext>
            </a:extLst>
          </p:cNvPr>
          <p:cNvSpPr txBox="1"/>
          <p:nvPr/>
        </p:nvSpPr>
        <p:spPr>
          <a:xfrm>
            <a:off x="3122347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358CC32-9BDD-4DF5-9DE8-EDF5FDCBBC2D}"/>
              </a:ext>
            </a:extLst>
          </p:cNvPr>
          <p:cNvSpPr txBox="1"/>
          <p:nvPr/>
        </p:nvSpPr>
        <p:spPr>
          <a:xfrm>
            <a:off x="3122347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AB10AF2B-ED5B-4BBB-8986-6B488EA3A270}"/>
              </a:ext>
            </a:extLst>
          </p:cNvPr>
          <p:cNvCxnSpPr/>
          <p:nvPr/>
        </p:nvCxnSpPr>
        <p:spPr>
          <a:xfrm>
            <a:off x="3122347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oup 58">
            <a:extLst>
              <a:ext uri="{FF2B5EF4-FFF2-40B4-BE49-F238E27FC236}">
                <a16:creationId xmlns:a16="http://schemas.microsoft.com/office/drawing/2014/main" id="{60E5840C-8C79-4A6E-B24E-719BD3BC2855}"/>
              </a:ext>
            </a:extLst>
          </p:cNvPr>
          <p:cNvGrpSpPr/>
          <p:nvPr/>
        </p:nvGrpSpPr>
        <p:grpSpPr>
          <a:xfrm>
            <a:off x="1019031" y="2690028"/>
            <a:ext cx="1728000" cy="731520"/>
            <a:chOff x="499359" y="2366048"/>
            <a:chExt cx="1728000" cy="731520"/>
          </a:xfrm>
        </p:grpSpPr>
        <p:sp>
          <p:nvSpPr>
            <p:cNvPr id="60" name="Pentagon 23">
              <a:extLst>
                <a:ext uri="{FF2B5EF4-FFF2-40B4-BE49-F238E27FC236}">
                  <a16:creationId xmlns:a16="http://schemas.microsoft.com/office/drawing/2014/main" id="{B24716C0-7ED1-48A9-86D5-C71571D36B65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5F981BC-82FC-4BBF-82A1-B4AFA01BBF27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2015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139EB83E-E9E1-4511-B710-27536F86949B}"/>
              </a:ext>
            </a:extLst>
          </p:cNvPr>
          <p:cNvSpPr txBox="1"/>
          <p:nvPr/>
        </p:nvSpPr>
        <p:spPr>
          <a:xfrm>
            <a:off x="1019031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645851D-4B0E-4C97-8EFE-D7A504B2FD71}"/>
              </a:ext>
            </a:extLst>
          </p:cNvPr>
          <p:cNvSpPr txBox="1"/>
          <p:nvPr/>
        </p:nvSpPr>
        <p:spPr>
          <a:xfrm>
            <a:off x="1019031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B39AB404-97B0-4195-B2B9-955DA4E9D259}"/>
              </a:ext>
            </a:extLst>
          </p:cNvPr>
          <p:cNvCxnSpPr/>
          <p:nvPr/>
        </p:nvCxnSpPr>
        <p:spPr>
          <a:xfrm>
            <a:off x="1019031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Donut 24">
            <a:extLst>
              <a:ext uri="{FF2B5EF4-FFF2-40B4-BE49-F238E27FC236}">
                <a16:creationId xmlns:a16="http://schemas.microsoft.com/office/drawing/2014/main" id="{C169F591-3B4F-42A3-A4BF-B22FE89BC162}"/>
              </a:ext>
            </a:extLst>
          </p:cNvPr>
          <p:cNvSpPr/>
          <p:nvPr/>
        </p:nvSpPr>
        <p:spPr>
          <a:xfrm>
            <a:off x="1117323" y="5850601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7" name="Diamond 66">
            <a:extLst>
              <a:ext uri="{FF2B5EF4-FFF2-40B4-BE49-F238E27FC236}">
                <a16:creationId xmlns:a16="http://schemas.microsoft.com/office/drawing/2014/main" id="{B86B0002-4AA4-45BB-B312-87A1B9E4CDAE}"/>
              </a:ext>
            </a:extLst>
          </p:cNvPr>
          <p:cNvSpPr/>
          <p:nvPr/>
        </p:nvSpPr>
        <p:spPr>
          <a:xfrm>
            <a:off x="1723792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32083262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 Placeholder 1">
            <a:extLst>
              <a:ext uri="{FF2B5EF4-FFF2-40B4-BE49-F238E27FC236}">
                <a16:creationId xmlns:a16="http://schemas.microsoft.com/office/drawing/2014/main" id="{F2CA2744-5BC5-445F-845E-C689B7F51EF8}"/>
              </a:ext>
            </a:extLst>
          </p:cNvPr>
          <p:cNvSpPr txBox="1">
            <a:spLocks/>
          </p:cNvSpPr>
          <p:nvPr/>
        </p:nvSpPr>
        <p:spPr>
          <a:xfrm>
            <a:off x="58518" y="114300"/>
            <a:ext cx="12074965" cy="342900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30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 MAS</a:t>
            </a:r>
          </a:p>
        </p:txBody>
      </p:sp>
      <p:sp>
        <p:nvSpPr>
          <p:cNvPr id="30" name="Text Placeholder 1">
            <a:extLst>
              <a:ext uri="{FF2B5EF4-FFF2-40B4-BE49-F238E27FC236}">
                <a16:creationId xmlns:a16="http://schemas.microsoft.com/office/drawing/2014/main" id="{46C91804-9DA8-4D45-8805-098D19A2BD54}"/>
              </a:ext>
            </a:extLst>
          </p:cNvPr>
          <p:cNvSpPr txBox="1">
            <a:spLocks/>
          </p:cNvSpPr>
          <p:nvPr/>
        </p:nvSpPr>
        <p:spPr>
          <a:xfrm>
            <a:off x="232397" y="3323384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96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BIGSALE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DAE5588-1E82-4FB7-BA56-6BA07F1F8198}"/>
              </a:ext>
            </a:extLst>
          </p:cNvPr>
          <p:cNvGrpSpPr/>
          <p:nvPr/>
        </p:nvGrpSpPr>
        <p:grpSpPr>
          <a:xfrm rot="8100000">
            <a:off x="2277382" y="358066"/>
            <a:ext cx="2674792" cy="2674792"/>
            <a:chOff x="5718125" y="1795003"/>
            <a:chExt cx="2733472" cy="2733472"/>
          </a:xfrm>
        </p:grpSpPr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406678C1-FFA0-4F0D-B8A4-5EFB0A915872}"/>
                </a:ext>
              </a:extLst>
            </p:cNvPr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BD21233-A070-44F2-8AC1-841A201B10F9}"/>
                </a:ext>
              </a:extLst>
            </p:cNvPr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3433C4B-0669-4995-B99B-1A4ADE9FDBAD}"/>
                </a:ext>
              </a:extLst>
            </p:cNvPr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35" name="Graphic 13">
              <a:extLst>
                <a:ext uri="{FF2B5EF4-FFF2-40B4-BE49-F238E27FC236}">
                  <a16:creationId xmlns:a16="http://schemas.microsoft.com/office/drawing/2014/main" id="{22A64A41-C81B-4DE3-82D8-FD1A1102CB17}"/>
                </a:ext>
              </a:extLst>
            </p:cNvPr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7CF36B8-07E8-42A7-B48A-B6B0EA164ABE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26C6BA4-34C9-4570-9E87-A41330C3EC7D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2CAD331-D90F-44BC-B322-8E726F17E036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1057374-FA98-4F13-B10B-2AABC1B9D0A4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73FCA2C-351B-4955-95C6-E198C67E3F5D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9D88761-7558-4B4F-8F27-B72932A36070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27DF51D-FCAA-496F-8AB6-9B9089CE19CB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614FF87-8D2B-4DCF-8823-70669834DF91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12C95CC-9AFE-4ABE-AAA0-9AC88A50E748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1ED061F-4CCE-47C0-8BF5-F10DEE42EF76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3A07E95-7F34-4E48-8F9C-5741FD45F797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3DEE81A-9B91-4E05-96AE-DE9ED207F006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6BCAB9-10F0-45CD-806A-5196337DD8C8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3F3307D-5F60-4289-A41E-CF996DE81C52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50" name="Text Placeholder 1">
            <a:extLst>
              <a:ext uri="{FF2B5EF4-FFF2-40B4-BE49-F238E27FC236}">
                <a16:creationId xmlns:a16="http://schemas.microsoft.com/office/drawing/2014/main" id="{58495F86-3502-4589-BC73-423835B8FD34}"/>
              </a:ext>
            </a:extLst>
          </p:cNvPr>
          <p:cNvSpPr txBox="1">
            <a:spLocks/>
          </p:cNvSpPr>
          <p:nvPr/>
        </p:nvSpPr>
        <p:spPr>
          <a:xfrm>
            <a:off x="232397" y="4489838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COLUMNS</a:t>
            </a:r>
          </a:p>
        </p:txBody>
      </p:sp>
      <p:sp>
        <p:nvSpPr>
          <p:cNvPr id="51" name="Text Placeholder 1">
            <a:extLst>
              <a:ext uri="{FF2B5EF4-FFF2-40B4-BE49-F238E27FC236}">
                <a16:creationId xmlns:a16="http://schemas.microsoft.com/office/drawing/2014/main" id="{DEB28046-B4FD-49E1-90AF-0DBBF5106CD1}"/>
              </a:ext>
            </a:extLst>
          </p:cNvPr>
          <p:cNvSpPr txBox="1">
            <a:spLocks/>
          </p:cNvSpPr>
          <p:nvPr/>
        </p:nvSpPr>
        <p:spPr>
          <a:xfrm>
            <a:off x="232397" y="5656292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STYLE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D05E2D9-B978-4831-BB67-D64926CA8095}"/>
              </a:ext>
            </a:extLst>
          </p:cNvPr>
          <p:cNvSpPr txBox="1"/>
          <p:nvPr/>
        </p:nvSpPr>
        <p:spPr>
          <a:xfrm>
            <a:off x="5541843" y="3884220"/>
            <a:ext cx="63263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Calibri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20104E2-C61F-48A1-80C0-233B107ACE0E}"/>
              </a:ext>
            </a:extLst>
          </p:cNvPr>
          <p:cNvSpPr txBox="1"/>
          <p:nvPr/>
        </p:nvSpPr>
        <p:spPr>
          <a:xfrm>
            <a:off x="5541841" y="4307633"/>
            <a:ext cx="632630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Get a modern PowerPoint  Presentation that is beautifully designed. Easy to change colors, photos and Text. 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</a:t>
            </a:r>
          </a:p>
          <a:p>
            <a:endParaRPr lang="en-US" altLang="ko-KR" sz="1200" dirty="0">
              <a:solidFill>
                <a:schemeClr val="bg1"/>
              </a:solidFill>
            </a:endParaRPr>
          </a:p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Get a modern PowerPoint  Presentation that is beautifully designed. Easy to change colors, photos and Text.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49F2316-8603-4034-82A4-79BF56C8AA4B}"/>
              </a:ext>
            </a:extLst>
          </p:cNvPr>
          <p:cNvSpPr txBox="1"/>
          <p:nvPr/>
        </p:nvSpPr>
        <p:spPr>
          <a:xfrm>
            <a:off x="5541841" y="3429000"/>
            <a:ext cx="63263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32516806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TextBox 73">
            <a:extLst>
              <a:ext uri="{FF2B5EF4-FFF2-40B4-BE49-F238E27FC236}">
                <a16:creationId xmlns:a16="http://schemas.microsoft.com/office/drawing/2014/main" id="{3B3D4D51-3065-46CB-90E9-79B99F80AFD9}"/>
              </a:ext>
            </a:extLst>
          </p:cNvPr>
          <p:cNvSpPr txBox="1"/>
          <p:nvPr/>
        </p:nvSpPr>
        <p:spPr>
          <a:xfrm>
            <a:off x="7809897" y="2680629"/>
            <a:ext cx="3872983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DA901167-DD49-4D4F-9351-47DA761E64C0}"/>
              </a:ext>
            </a:extLst>
          </p:cNvPr>
          <p:cNvSpPr txBox="1">
            <a:spLocks/>
          </p:cNvSpPr>
          <p:nvPr/>
        </p:nvSpPr>
        <p:spPr>
          <a:xfrm>
            <a:off x="564710" y="60276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8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MAS</a:t>
            </a:r>
          </a:p>
        </p:txBody>
      </p: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9E3C38E0-004B-42AD-A5AC-14DDB503B24B}"/>
              </a:ext>
            </a:extLst>
          </p:cNvPr>
          <p:cNvSpPr txBox="1">
            <a:spLocks/>
          </p:cNvSpPr>
          <p:nvPr/>
        </p:nvSpPr>
        <p:spPr>
          <a:xfrm>
            <a:off x="564710" y="242831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4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BIGSALE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46AB447-29F7-49A7-ACAC-FFF0277577FD}"/>
              </a:ext>
            </a:extLst>
          </p:cNvPr>
          <p:cNvGrpSpPr/>
          <p:nvPr/>
        </p:nvGrpSpPr>
        <p:grpSpPr>
          <a:xfrm rot="8100000">
            <a:off x="1623242" y="808086"/>
            <a:ext cx="1493931" cy="1493931"/>
            <a:chOff x="5718125" y="1795003"/>
            <a:chExt cx="2733472" cy="2733472"/>
          </a:xfrm>
        </p:grpSpPr>
        <p:sp>
          <p:nvSpPr>
            <p:cNvPr id="10" name="Diamond 9">
              <a:extLst>
                <a:ext uri="{FF2B5EF4-FFF2-40B4-BE49-F238E27FC236}">
                  <a16:creationId xmlns:a16="http://schemas.microsoft.com/office/drawing/2014/main" id="{D3EB40C0-5968-4B8A-ABC9-40B31AB40157}"/>
                </a:ext>
              </a:extLst>
            </p:cNvPr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0C5EB6E-88D8-427B-9E7D-825DC0D479B4}"/>
                </a:ext>
              </a:extLst>
            </p:cNvPr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68B483E-0E9D-499A-916A-DC6CC6A8D1E5}"/>
                </a:ext>
              </a:extLst>
            </p:cNvPr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11" name="Graphic 13">
              <a:extLst>
                <a:ext uri="{FF2B5EF4-FFF2-40B4-BE49-F238E27FC236}">
                  <a16:creationId xmlns:a16="http://schemas.microsoft.com/office/drawing/2014/main" id="{E3584DA9-F6B0-4F73-93C0-A57F4568BACE}"/>
                </a:ext>
              </a:extLst>
            </p:cNvPr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B949CF8-88FB-4D24-B224-ED33317FCE7D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E365D3B-27F9-404F-8E32-85E5AF81DB26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30887AD-252B-43D4-92C7-40A7BD7E8606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CC661F3-C634-492F-86D4-6EA341916E3E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5D1BEB0-D1D9-4584-B38F-97492769B209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82C06F9-FC10-4D64-BF05-B246C25D8F69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7890DAC-D83E-46BD-9C1D-93B85DABA083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704CB9B-1343-4012-BCD3-D90A2ADD0A3A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604B893-6904-4045-8BF7-76462F13A5DC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D6A8843-C98C-4E35-A183-DF887B5860D8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92B61FE-10AC-4DC9-B2AE-3929390D2753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52CCA7D-1E6A-4481-B27F-0711FA3130FD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1F224DF-4537-48A7-B39E-45C470E3038D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AD419F7-660E-42B9-9479-1732198D62B4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75" name="Text Placeholder 1">
            <a:extLst>
              <a:ext uri="{FF2B5EF4-FFF2-40B4-BE49-F238E27FC236}">
                <a16:creationId xmlns:a16="http://schemas.microsoft.com/office/drawing/2014/main" id="{C0BF1364-5D22-4C20-992D-FFB4939B0A19}"/>
              </a:ext>
            </a:extLst>
          </p:cNvPr>
          <p:cNvSpPr txBox="1">
            <a:spLocks/>
          </p:cNvSpPr>
          <p:nvPr/>
        </p:nvSpPr>
        <p:spPr>
          <a:xfrm>
            <a:off x="564710" y="4304719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7000" b="1" spc="-300" dirty="0">
                <a:solidFill>
                  <a:schemeClr val="bg1"/>
                </a:solidFill>
                <a:latin typeface="Arial Black" panose="020B0A04020102020204" pitchFamily="34" charset="0"/>
              </a:rPr>
              <a:t>2018</a:t>
            </a:r>
          </a:p>
        </p:txBody>
      </p:sp>
      <p:sp>
        <p:nvSpPr>
          <p:cNvPr id="77" name="Title 1">
            <a:extLst>
              <a:ext uri="{FF2B5EF4-FFF2-40B4-BE49-F238E27FC236}">
                <a16:creationId xmlns:a16="http://schemas.microsoft.com/office/drawing/2014/main" id="{9C607CC9-0239-4BAC-8F30-2E0BFBF4557A}"/>
              </a:ext>
            </a:extLst>
          </p:cNvPr>
          <p:cNvSpPr txBox="1">
            <a:spLocks/>
          </p:cNvSpPr>
          <p:nvPr/>
        </p:nvSpPr>
        <p:spPr>
          <a:xfrm>
            <a:off x="7809897" y="824279"/>
            <a:ext cx="4256125" cy="609244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Columns Style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B8B0060-DE49-4057-8775-BDB7485868C2}"/>
              </a:ext>
            </a:extLst>
          </p:cNvPr>
          <p:cNvSpPr txBox="1"/>
          <p:nvPr/>
        </p:nvSpPr>
        <p:spPr>
          <a:xfrm>
            <a:off x="7809897" y="1560153"/>
            <a:ext cx="4070957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3200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3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75958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65676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55973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A3BC151-9748-4002-8B0D-A26097D7098A}"/>
              </a:ext>
            </a:extLst>
          </p:cNvPr>
          <p:cNvGrpSpPr/>
          <p:nvPr/>
        </p:nvGrpSpPr>
        <p:grpSpPr>
          <a:xfrm>
            <a:off x="2770066" y="945938"/>
            <a:ext cx="6865254" cy="4659052"/>
            <a:chOff x="2448554" y="245660"/>
            <a:chExt cx="7538044" cy="5115636"/>
          </a:xfrm>
        </p:grpSpPr>
        <p:sp>
          <p:nvSpPr>
            <p:cNvPr id="7" name="Rectangle 38">
              <a:extLst>
                <a:ext uri="{FF2B5EF4-FFF2-40B4-BE49-F238E27FC236}">
                  <a16:creationId xmlns:a16="http://schemas.microsoft.com/office/drawing/2014/main" id="{EE8747C4-0046-4CF6-AC66-ADE66ED9D5BE}"/>
                </a:ext>
              </a:extLst>
            </p:cNvPr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ectangle 38">
              <a:extLst>
                <a:ext uri="{FF2B5EF4-FFF2-40B4-BE49-F238E27FC236}">
                  <a16:creationId xmlns:a16="http://schemas.microsoft.com/office/drawing/2014/main" id="{39B79BCB-959B-4EF1-8F33-6B043FAAA99C}"/>
                </a:ext>
              </a:extLst>
            </p:cNvPr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73BEF2E-BF78-48BF-A392-89D5CDE32333}"/>
                </a:ext>
              </a:extLst>
            </p:cNvPr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10" name="Rectangle 38">
                <a:extLst>
                  <a:ext uri="{FF2B5EF4-FFF2-40B4-BE49-F238E27FC236}">
                    <a16:creationId xmlns:a16="http://schemas.microsoft.com/office/drawing/2014/main" id="{F68F704D-5BDC-4105-A49E-DD8C057BF3CB}"/>
                  </a:ext>
                </a:extLst>
              </p:cNvPr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38">
                <a:extLst>
                  <a:ext uri="{FF2B5EF4-FFF2-40B4-BE49-F238E27FC236}">
                    <a16:creationId xmlns:a16="http://schemas.microsoft.com/office/drawing/2014/main" id="{481DA148-113C-4422-8035-80629A155DB7}"/>
                  </a:ext>
                </a:extLst>
              </p:cNvPr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38">
                <a:extLst>
                  <a:ext uri="{FF2B5EF4-FFF2-40B4-BE49-F238E27FC236}">
                    <a16:creationId xmlns:a16="http://schemas.microsoft.com/office/drawing/2014/main" id="{A28ACE80-E9FE-4E8E-882B-67A1FF6BF3DC}"/>
                  </a:ext>
                </a:extLst>
              </p:cNvPr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38">
                <a:extLst>
                  <a:ext uri="{FF2B5EF4-FFF2-40B4-BE49-F238E27FC236}">
                    <a16:creationId xmlns:a16="http://schemas.microsoft.com/office/drawing/2014/main" id="{56E386CC-1641-4E36-BCE6-294E690C0828}"/>
                  </a:ext>
                </a:extLst>
              </p:cNvPr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38">
                <a:extLst>
                  <a:ext uri="{FF2B5EF4-FFF2-40B4-BE49-F238E27FC236}">
                    <a16:creationId xmlns:a16="http://schemas.microsoft.com/office/drawing/2014/main" id="{5EB6A65D-33CA-4FD3-BDF6-A80C2749B428}"/>
                  </a:ext>
                </a:extLst>
              </p:cNvPr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38">
                <a:extLst>
                  <a:ext uri="{FF2B5EF4-FFF2-40B4-BE49-F238E27FC236}">
                    <a16:creationId xmlns:a16="http://schemas.microsoft.com/office/drawing/2014/main" id="{2BF6FD31-5D84-4D85-A78C-26C96177877F}"/>
                  </a:ext>
                </a:extLst>
              </p:cNvPr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38">
                <a:extLst>
                  <a:ext uri="{FF2B5EF4-FFF2-40B4-BE49-F238E27FC236}">
                    <a16:creationId xmlns:a16="http://schemas.microsoft.com/office/drawing/2014/main" id="{562ADBE5-F0BF-4BAE-939A-72F66BA54EDD}"/>
                  </a:ext>
                </a:extLst>
              </p:cNvPr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38">
                <a:extLst>
                  <a:ext uri="{FF2B5EF4-FFF2-40B4-BE49-F238E27FC236}">
                    <a16:creationId xmlns:a16="http://schemas.microsoft.com/office/drawing/2014/main" id="{FA5EBA0F-714E-4149-B0F5-594C13A2B923}"/>
                  </a:ext>
                </a:extLst>
              </p:cNvPr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38">
                <a:extLst>
                  <a:ext uri="{FF2B5EF4-FFF2-40B4-BE49-F238E27FC236}">
                    <a16:creationId xmlns:a16="http://schemas.microsoft.com/office/drawing/2014/main" id="{45138C04-D13A-4B01-B1F6-1762BD017049}"/>
                  </a:ext>
                </a:extLst>
              </p:cNvPr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7A2740FD-4361-4C89-9FC7-BC8E1EFADFC3}"/>
                  </a:ext>
                </a:extLst>
              </p:cNvPr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349D9E4B-C8E7-44C2-BD00-EF78FD691467}"/>
                    </a:ext>
                  </a:extLst>
                </p:cNvPr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ADA987F4-CC5B-402D-85AC-C740986A32D7}"/>
                    </a:ext>
                  </a:extLst>
                </p:cNvPr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A16E7D17-9D3A-46A3-8048-80CE9DA420BC}"/>
                    </a:ext>
                  </a:extLst>
                </p:cNvPr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74CD2074-B1FC-45C2-BCCF-EDAAA96D515D}"/>
                    </a:ext>
                  </a:extLst>
                </p:cNvPr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ABD2246-AB95-4C65-A140-F25CA44DA28B}"/>
                    </a:ext>
                  </a:extLst>
                </p:cNvPr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847A61DE-6D13-40C6-8C21-933F5765B769}"/>
                    </a:ext>
                  </a:extLst>
                </p:cNvPr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2985A0D8-6DBC-4401-B3DF-43378596E22A}"/>
                  </a:ext>
                </a:extLst>
              </p:cNvPr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03CC73A3-1DD6-4747-A8CF-B37820AD5825}"/>
                    </a:ext>
                  </a:extLst>
                </p:cNvPr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EF9A9050-E9C0-4B42-8A02-39FACCFBD146}"/>
                    </a:ext>
                  </a:extLst>
                </p:cNvPr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CE223D91-260D-4ECB-AC51-64CB3E206F05}"/>
                    </a:ext>
                  </a:extLst>
                </p:cNvPr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BF72C8B1-E893-4EDA-964A-41FDD082ACE9}"/>
                    </a:ext>
                  </a:extLst>
                </p:cNvPr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460E00BA-0B40-4759-A26B-8C0A3C13364F}"/>
                    </a:ext>
                  </a:extLst>
                </p:cNvPr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E7876071-65BC-477B-B565-C93D784E090F}"/>
                    </a:ext>
                  </a:extLst>
                </p:cNvPr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3730BE77-DDF2-4EDA-8BAB-6EB3F2E18A25}"/>
                    </a:ext>
                  </a:extLst>
                </p:cNvPr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B245F88-F3F0-4DEF-BAD8-4D93FD0512EF}"/>
                    </a:ext>
                  </a:extLst>
                </p:cNvPr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1E4606E-96C7-4238-95B8-7D52612E23C8}"/>
                    </a:ext>
                  </a:extLst>
                </p:cNvPr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ABDE5B57-529E-4139-B1E8-9073D0843785}"/>
                    </a:ext>
                  </a:extLst>
                </p:cNvPr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0C913DA-52E4-4DB1-9313-62FA92C1EB0D}"/>
                    </a:ext>
                  </a:extLst>
                </p:cNvPr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1C75F57-1F54-4608-B291-E633363D2DA5}"/>
                    </a:ext>
                  </a:extLst>
                </p:cNvPr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0853F52D-A2A4-4820-B888-892EF9F69FE5}"/>
                    </a:ext>
                  </a:extLst>
                </p:cNvPr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675C73CE-E02D-474A-98D9-6B51A506A001}"/>
                    </a:ext>
                  </a:extLst>
                </p:cNvPr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E69A8170-96BA-405F-8DB4-16CD6A6D5D01}"/>
                    </a:ext>
                  </a:extLst>
                </p:cNvPr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2C9A095E-A630-41EF-AA59-EAA3F891726C}"/>
                    </a:ext>
                  </a:extLst>
                </p:cNvPr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BDAA1AAF-5E2E-453C-ADDE-90396A885A85}"/>
                    </a:ext>
                  </a:extLst>
                </p:cNvPr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5B95573-E621-4D63-9F64-9A0B97486215}"/>
                  </a:ext>
                </a:extLst>
              </p:cNvPr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6002715E-6354-40CA-BF91-4F1A04C4C680}"/>
                  </a:ext>
                </a:extLst>
              </p:cNvPr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75" name="Cross 74">
                  <a:extLst>
                    <a:ext uri="{FF2B5EF4-FFF2-40B4-BE49-F238E27FC236}">
                      <a16:creationId xmlns:a16="http://schemas.microsoft.com/office/drawing/2014/main" id="{552FCE66-17AF-491A-955B-C256F997453C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>
                  <a:extLst>
                    <a:ext uri="{FF2B5EF4-FFF2-40B4-BE49-F238E27FC236}">
                      <a16:creationId xmlns:a16="http://schemas.microsoft.com/office/drawing/2014/main" id="{BE6D8C07-3E83-434D-9A21-11BF0945300E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CB926D95-479D-4728-B57F-0973A709F600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5A9763E2-8870-4F43-8FD7-430D128DC6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6D5AE3FF-4B88-46E1-B48B-0A144129D0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Connector 79">
                  <a:extLst>
                    <a:ext uri="{FF2B5EF4-FFF2-40B4-BE49-F238E27FC236}">
                      <a16:creationId xmlns:a16="http://schemas.microsoft.com/office/drawing/2014/main" id="{FB49DA87-4763-42C8-90D1-D2B951345C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3" name="Graphic 22">
                <a:extLst>
                  <a:ext uri="{FF2B5EF4-FFF2-40B4-BE49-F238E27FC236}">
                    <a16:creationId xmlns:a16="http://schemas.microsoft.com/office/drawing/2014/main" id="{4EF6636A-EBA1-425E-B701-5E27B9F40CD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24" name="Star: 5 Points 23">
                <a:extLst>
                  <a:ext uri="{FF2B5EF4-FFF2-40B4-BE49-F238E27FC236}">
                    <a16:creationId xmlns:a16="http://schemas.microsoft.com/office/drawing/2014/main" id="{5B030274-55E8-4B14-BEA7-399E48FF9897}"/>
                  </a:ext>
                </a:extLst>
              </p:cNvPr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60964258-E228-4066-9AC9-407C46524DE0}"/>
                  </a:ext>
                </a:extLst>
              </p:cNvPr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73" name="Star: 4 Points 72">
                  <a:extLst>
                    <a:ext uri="{FF2B5EF4-FFF2-40B4-BE49-F238E27FC236}">
                      <a16:creationId xmlns:a16="http://schemas.microsoft.com/office/drawing/2014/main" id="{BFC810CD-C525-44D4-B0F7-3FDFA6A8374C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Star: 4 Points 73">
                  <a:extLst>
                    <a:ext uri="{FF2B5EF4-FFF2-40B4-BE49-F238E27FC236}">
                      <a16:creationId xmlns:a16="http://schemas.microsoft.com/office/drawing/2014/main" id="{087B2710-2FF5-4013-B6F3-1AB49332579E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1D5A6288-4AA9-4E47-8EED-4A503DFCCD6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27" name="Cross 26">
                <a:extLst>
                  <a:ext uri="{FF2B5EF4-FFF2-40B4-BE49-F238E27FC236}">
                    <a16:creationId xmlns:a16="http://schemas.microsoft.com/office/drawing/2014/main" id="{0BE7A9E0-1720-4A61-AE04-3314C9776BFF}"/>
                  </a:ext>
                </a:extLst>
              </p:cNvPr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>
                <a:extLst>
                  <a:ext uri="{FF2B5EF4-FFF2-40B4-BE49-F238E27FC236}">
                    <a16:creationId xmlns:a16="http://schemas.microsoft.com/office/drawing/2014/main" id="{7A539FB5-3598-4165-9AB8-1CC961342588}"/>
                  </a:ext>
                </a:extLst>
              </p:cNvPr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49DD7FC-11EC-45D7-BE17-DD40B3E11FA7}"/>
                  </a:ext>
                </a:extLst>
              </p:cNvPr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Star: 5 Points 29">
                <a:extLst>
                  <a:ext uri="{FF2B5EF4-FFF2-40B4-BE49-F238E27FC236}">
                    <a16:creationId xmlns:a16="http://schemas.microsoft.com/office/drawing/2014/main" id="{16FCEC70-45C1-446C-9E82-22E4B5052404}"/>
                  </a:ext>
                </a:extLst>
              </p:cNvPr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2FD63268-A39C-4E64-9B39-DC462D04B17C}"/>
                  </a:ext>
                </a:extLst>
              </p:cNvPr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71" name="Star: 4 Points 70">
                  <a:extLst>
                    <a:ext uri="{FF2B5EF4-FFF2-40B4-BE49-F238E27FC236}">
                      <a16:creationId xmlns:a16="http://schemas.microsoft.com/office/drawing/2014/main" id="{5B3F1260-6BC4-4280-86E4-9AA83FF00AD9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Star: 4 Points 71">
                  <a:extLst>
                    <a:ext uri="{FF2B5EF4-FFF2-40B4-BE49-F238E27FC236}">
                      <a16:creationId xmlns:a16="http://schemas.microsoft.com/office/drawing/2014/main" id="{08BC49DB-8080-4A23-B919-E76F1B11C1BC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134EC674-8B53-4266-AB0B-F48BB7DFAB50}"/>
                  </a:ext>
                </a:extLst>
              </p:cNvPr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64" name="Cross 63">
                  <a:extLst>
                    <a:ext uri="{FF2B5EF4-FFF2-40B4-BE49-F238E27FC236}">
                      <a16:creationId xmlns:a16="http://schemas.microsoft.com/office/drawing/2014/main" id="{5956F28E-F638-4CCD-8C3F-D03978264EDD}"/>
                    </a:ext>
                  </a:extLst>
                </p:cNvPr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Isosceles Triangle 64">
                  <a:extLst>
                    <a:ext uri="{FF2B5EF4-FFF2-40B4-BE49-F238E27FC236}">
                      <a16:creationId xmlns:a16="http://schemas.microsoft.com/office/drawing/2014/main" id="{CBF7D3BE-9DCE-49B1-A6E1-00F60AB43DC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37561D12-711D-4F2E-8D7C-4A1FF96C7D5E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Star: 5 Points 66">
                  <a:extLst>
                    <a:ext uri="{FF2B5EF4-FFF2-40B4-BE49-F238E27FC236}">
                      <a16:creationId xmlns:a16="http://schemas.microsoft.com/office/drawing/2014/main" id="{2CEF11C5-0AC5-4A2F-8DE1-782A0AD3AEC3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A1A6E326-D098-4ACC-9650-0D2377DC1876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9" name="Star: 4 Points 68">
                    <a:extLst>
                      <a:ext uri="{FF2B5EF4-FFF2-40B4-BE49-F238E27FC236}">
                        <a16:creationId xmlns:a16="http://schemas.microsoft.com/office/drawing/2014/main" id="{AA582742-5AB3-4A0F-89C8-44242E61DC1B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Star: 4 Points 69">
                    <a:extLst>
                      <a:ext uri="{FF2B5EF4-FFF2-40B4-BE49-F238E27FC236}">
                        <a16:creationId xmlns:a16="http://schemas.microsoft.com/office/drawing/2014/main" id="{4D87869B-722C-4C9F-8ED7-7471BA6326CA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7040A2F-7048-4908-BB27-CF2CFC50E7DA}"/>
                  </a:ext>
                </a:extLst>
              </p:cNvPr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57" name="Cross 56">
                  <a:extLst>
                    <a:ext uri="{FF2B5EF4-FFF2-40B4-BE49-F238E27FC236}">
                      <a16:creationId xmlns:a16="http://schemas.microsoft.com/office/drawing/2014/main" id="{AAE48DC5-7F60-4979-9FC1-6F7E3C86F436}"/>
                    </a:ext>
                  </a:extLst>
                </p:cNvPr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Isosceles Triangle 57">
                  <a:extLst>
                    <a:ext uri="{FF2B5EF4-FFF2-40B4-BE49-F238E27FC236}">
                      <a16:creationId xmlns:a16="http://schemas.microsoft.com/office/drawing/2014/main" id="{FD3B2177-9477-45A8-B96F-8877DD93BB3C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6BBEB3C6-6B40-47EC-8291-60FE2E87ED9E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Star: 5 Points 59">
                  <a:extLst>
                    <a:ext uri="{FF2B5EF4-FFF2-40B4-BE49-F238E27FC236}">
                      <a16:creationId xmlns:a16="http://schemas.microsoft.com/office/drawing/2014/main" id="{6C5F5B51-6036-4E89-89C7-B1EBFF389842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A7AA37F7-3118-4BF5-96AD-4F1E6EE5AC71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2" name="Star: 4 Points 61">
                    <a:extLst>
                      <a:ext uri="{FF2B5EF4-FFF2-40B4-BE49-F238E27FC236}">
                        <a16:creationId xmlns:a16="http://schemas.microsoft.com/office/drawing/2014/main" id="{0A6E3D45-E508-45DF-818C-B538A41DDBC4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Star: 4 Points 62">
                    <a:extLst>
                      <a:ext uri="{FF2B5EF4-FFF2-40B4-BE49-F238E27FC236}">
                        <a16:creationId xmlns:a16="http://schemas.microsoft.com/office/drawing/2014/main" id="{F11101CA-8177-4D32-8A4F-8413ABF01C5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06F246E1-B2D6-4B8D-84AD-7F437D90B0AC}"/>
                  </a:ext>
                </a:extLst>
              </p:cNvPr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50" name="Cross 49">
                  <a:extLst>
                    <a:ext uri="{FF2B5EF4-FFF2-40B4-BE49-F238E27FC236}">
                      <a16:creationId xmlns:a16="http://schemas.microsoft.com/office/drawing/2014/main" id="{6598B3BA-F3F1-4F59-8C7B-04153549DE36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Isosceles Triangle 50">
                  <a:extLst>
                    <a:ext uri="{FF2B5EF4-FFF2-40B4-BE49-F238E27FC236}">
                      <a16:creationId xmlns:a16="http://schemas.microsoft.com/office/drawing/2014/main" id="{14509195-FE78-416B-A279-13C7146952AC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57D17006-7176-46F4-85FD-0B14E72879B7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Star: 5 Points 52">
                  <a:extLst>
                    <a:ext uri="{FF2B5EF4-FFF2-40B4-BE49-F238E27FC236}">
                      <a16:creationId xmlns:a16="http://schemas.microsoft.com/office/drawing/2014/main" id="{BF9527CA-500D-4078-9A32-54EB551FC91D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6CBE08DD-E7F2-4E69-9962-F290F72FC648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5" name="Star: 4 Points 54">
                    <a:extLst>
                      <a:ext uri="{FF2B5EF4-FFF2-40B4-BE49-F238E27FC236}">
                        <a16:creationId xmlns:a16="http://schemas.microsoft.com/office/drawing/2014/main" id="{DB9AE97C-C72A-4F16-8B73-A03AF13D37C5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Star: 4 Points 55">
                    <a:extLst>
                      <a:ext uri="{FF2B5EF4-FFF2-40B4-BE49-F238E27FC236}">
                        <a16:creationId xmlns:a16="http://schemas.microsoft.com/office/drawing/2014/main" id="{97F3D584-C36F-401A-8F68-3EA7A4AAD316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B1470CE-1EA3-42FA-A8FE-E8E3198708A7}"/>
                  </a:ext>
                </a:extLst>
              </p:cNvPr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43" name="Cross 42">
                  <a:extLst>
                    <a:ext uri="{FF2B5EF4-FFF2-40B4-BE49-F238E27FC236}">
                      <a16:creationId xmlns:a16="http://schemas.microsoft.com/office/drawing/2014/main" id="{B31803B5-9E6F-4FBF-8C41-6AC1E446DD52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Isosceles Triangle 43">
                  <a:extLst>
                    <a:ext uri="{FF2B5EF4-FFF2-40B4-BE49-F238E27FC236}">
                      <a16:creationId xmlns:a16="http://schemas.microsoft.com/office/drawing/2014/main" id="{CD64A6E4-DD09-41EE-A718-AEC68B8B0C06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92F853C0-BB13-46D2-B9F7-85E63FBF1A95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Star: 5 Points 45">
                  <a:extLst>
                    <a:ext uri="{FF2B5EF4-FFF2-40B4-BE49-F238E27FC236}">
                      <a16:creationId xmlns:a16="http://schemas.microsoft.com/office/drawing/2014/main" id="{BE66CC98-F9ED-401F-A9AD-4CC804FA2EB0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3C2181B8-24FD-4733-A893-D77D1DAE8C3F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48" name="Star: 4 Points 47">
                    <a:extLst>
                      <a:ext uri="{FF2B5EF4-FFF2-40B4-BE49-F238E27FC236}">
                        <a16:creationId xmlns:a16="http://schemas.microsoft.com/office/drawing/2014/main" id="{D897276E-4372-4346-BB30-4A5C55C69D9C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Star: 4 Points 48">
                    <a:extLst>
                      <a:ext uri="{FF2B5EF4-FFF2-40B4-BE49-F238E27FC236}">
                        <a16:creationId xmlns:a16="http://schemas.microsoft.com/office/drawing/2014/main" id="{B0B869D7-4591-4B3E-8D10-535DDE70D7B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6" name="Cross 35">
                <a:extLst>
                  <a:ext uri="{FF2B5EF4-FFF2-40B4-BE49-F238E27FC236}">
                    <a16:creationId xmlns:a16="http://schemas.microsoft.com/office/drawing/2014/main" id="{0BCBA57D-7A82-4353-903F-A95E5D1AC542}"/>
                  </a:ext>
                </a:extLst>
              </p:cNvPr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7" name="Graphic 36">
                <a:extLst>
                  <a:ext uri="{FF2B5EF4-FFF2-40B4-BE49-F238E27FC236}">
                    <a16:creationId xmlns:a16="http://schemas.microsoft.com/office/drawing/2014/main" id="{4DE0AA64-8FF8-46EE-977A-5FBBF44DF2C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CF7D88C5-8171-433A-A2D0-53E0F0807859}"/>
                  </a:ext>
                </a:extLst>
              </p:cNvPr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D2A8631D-741A-4F8C-ACE8-509612B8A8D4}"/>
                  </a:ext>
                </a:extLst>
              </p:cNvPr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11238854-96A8-4F09-A659-59A548D9F4A8}"/>
                  </a:ext>
                </a:extLst>
              </p:cNvPr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FA811FD9-52D3-4FFB-A138-73F5FEDB16F9}"/>
                  </a:ext>
                </a:extLst>
              </p:cNvPr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48D362F2-E262-40D9-97E5-E7033F0F8AC0}"/>
                  </a:ext>
                </a:extLst>
              </p:cNvPr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193805" y="578881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FE33783D-8903-4D42-A452-0B05A44D1687}"/>
              </a:ext>
            </a:extLst>
          </p:cNvPr>
          <p:cNvGrpSpPr/>
          <p:nvPr/>
        </p:nvGrpSpPr>
        <p:grpSpPr>
          <a:xfrm>
            <a:off x="7487167" y="1781790"/>
            <a:ext cx="1527524" cy="4500237"/>
            <a:chOff x="7487167" y="1781790"/>
            <a:chExt cx="1527524" cy="4500237"/>
          </a:xfrm>
        </p:grpSpPr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01EC3181-A03F-4645-9295-572D47E24360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762" name="Oval 761">
                <a:extLst>
                  <a:ext uri="{FF2B5EF4-FFF2-40B4-BE49-F238E27FC236}">
                    <a16:creationId xmlns:a16="http://schemas.microsoft.com/office/drawing/2014/main" id="{00D8B352-4A3E-4AE6-ABBD-535E94BBB10F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ectangle: Rounded Corners 760">
                <a:extLst>
                  <a:ext uri="{FF2B5EF4-FFF2-40B4-BE49-F238E27FC236}">
                    <a16:creationId xmlns:a16="http://schemas.microsoft.com/office/drawing/2014/main" id="{4204D7A9-07E0-437B-81DB-E4BDA696051C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D2E909B-DE20-439B-9C87-1A71D67A72E4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" name="Oval 759">
                <a:extLst>
                  <a:ext uri="{FF2B5EF4-FFF2-40B4-BE49-F238E27FC236}">
                    <a16:creationId xmlns:a16="http://schemas.microsoft.com/office/drawing/2014/main" id="{1BC69878-B5CD-4ABD-94CC-7754D8D4A245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3" name="Rectangle 762">
              <a:extLst>
                <a:ext uri="{FF2B5EF4-FFF2-40B4-BE49-F238E27FC236}">
                  <a16:creationId xmlns:a16="http://schemas.microsoft.com/office/drawing/2014/main" id="{6E0FD9D3-7ECA-454D-B2C1-EF71E837A8AD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766" name="Graphic 765">
            <a:extLst>
              <a:ext uri="{FF2B5EF4-FFF2-40B4-BE49-F238E27FC236}">
                <a16:creationId xmlns:a16="http://schemas.microsoft.com/office/drawing/2014/main" id="{0E3191E6-679D-4C5B-A006-3BF451B281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8960" y="2178420"/>
            <a:ext cx="1181100" cy="1485900"/>
          </a:xfrm>
          <a:prstGeom prst="rect">
            <a:avLst/>
          </a:prstGeom>
        </p:spPr>
      </p:pic>
      <p:grpSp>
        <p:nvGrpSpPr>
          <p:cNvPr id="794" name="Group 793">
            <a:extLst>
              <a:ext uri="{FF2B5EF4-FFF2-40B4-BE49-F238E27FC236}">
                <a16:creationId xmlns:a16="http://schemas.microsoft.com/office/drawing/2014/main" id="{1D1AA12B-98B1-4B90-84FC-F3EE4113733B}"/>
              </a:ext>
            </a:extLst>
          </p:cNvPr>
          <p:cNvGrpSpPr/>
          <p:nvPr/>
        </p:nvGrpSpPr>
        <p:grpSpPr>
          <a:xfrm>
            <a:off x="9099358" y="2140404"/>
            <a:ext cx="2289810" cy="2926328"/>
            <a:chOff x="9099358" y="2140404"/>
            <a:chExt cx="2289810" cy="2926328"/>
          </a:xfrm>
        </p:grpSpPr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3C24A517-B42C-4D72-9C86-22A45589BFF8}"/>
                </a:ext>
              </a:extLst>
            </p:cNvPr>
            <p:cNvSpPr/>
            <p:nvPr/>
          </p:nvSpPr>
          <p:spPr>
            <a:xfrm>
              <a:off x="9388918" y="3672618"/>
              <a:ext cx="1676400" cy="314325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5480598-C2E6-432C-8078-9FDB81DC5B6B}"/>
                </a:ext>
              </a:extLst>
            </p:cNvPr>
            <p:cNvSpPr/>
            <p:nvPr/>
          </p:nvSpPr>
          <p:spPr>
            <a:xfrm>
              <a:off x="10182351" y="3672618"/>
              <a:ext cx="885825" cy="1171575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0234557E-BBE5-493A-8256-B9C70C3B312A}"/>
                </a:ext>
              </a:extLst>
            </p:cNvPr>
            <p:cNvSpPr/>
            <p:nvPr/>
          </p:nvSpPr>
          <p:spPr>
            <a:xfrm>
              <a:off x="9388918" y="3828482"/>
              <a:ext cx="990600" cy="1238250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8647A3B-5F59-4EFF-8999-1EED58EFE6EF}"/>
                </a:ext>
              </a:extLst>
            </p:cNvPr>
            <p:cNvSpPr/>
            <p:nvPr/>
          </p:nvSpPr>
          <p:spPr>
            <a:xfrm>
              <a:off x="10376184" y="3807051"/>
              <a:ext cx="691515" cy="1252883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A7CDAD8-8A24-41A3-A136-6D9BA914E159}"/>
                </a:ext>
              </a:extLst>
            </p:cNvPr>
            <p:cNvSpPr/>
            <p:nvPr/>
          </p:nvSpPr>
          <p:spPr>
            <a:xfrm>
              <a:off x="10630978" y="3843722"/>
              <a:ext cx="266700" cy="1114425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84C6DD04-1649-4D39-A3B6-74DF34C19A38}"/>
                </a:ext>
              </a:extLst>
            </p:cNvPr>
            <p:cNvSpPr/>
            <p:nvPr/>
          </p:nvSpPr>
          <p:spPr>
            <a:xfrm>
              <a:off x="9663238" y="3868487"/>
              <a:ext cx="342900" cy="1104900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4C71002-4E23-4E94-BD1F-DBE4FACB2E74}"/>
                </a:ext>
              </a:extLst>
            </p:cNvPr>
            <p:cNvSpPr/>
            <p:nvPr/>
          </p:nvSpPr>
          <p:spPr>
            <a:xfrm>
              <a:off x="10485246" y="2790257"/>
              <a:ext cx="657225" cy="485775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B661C4-5D66-4503-8F33-CD7BD04C43F0}"/>
                </a:ext>
              </a:extLst>
            </p:cNvPr>
            <p:cNvSpPr/>
            <p:nvPr/>
          </p:nvSpPr>
          <p:spPr>
            <a:xfrm>
              <a:off x="9368916" y="2730250"/>
              <a:ext cx="1771650" cy="314325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8A3691C-0430-4AEB-B950-40A2DD237C5A}"/>
                </a:ext>
              </a:extLst>
            </p:cNvPr>
            <p:cNvSpPr/>
            <p:nvPr/>
          </p:nvSpPr>
          <p:spPr>
            <a:xfrm>
              <a:off x="9368916" y="2999807"/>
              <a:ext cx="1143000" cy="276225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6A748B4A-B80D-428F-8AAB-1C62BD355B0E}"/>
                </a:ext>
              </a:extLst>
            </p:cNvPr>
            <p:cNvSpPr/>
            <p:nvPr/>
          </p:nvSpPr>
          <p:spPr>
            <a:xfrm>
              <a:off x="9636568" y="3008380"/>
              <a:ext cx="285750" cy="238125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FC7D0BF8-DE72-48D4-9191-5B4CEB4BEC43}"/>
                </a:ext>
              </a:extLst>
            </p:cNvPr>
            <p:cNvSpPr/>
            <p:nvPr/>
          </p:nvSpPr>
          <p:spPr>
            <a:xfrm>
              <a:off x="9636568" y="2744537"/>
              <a:ext cx="1019175" cy="285750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5E75DFB-72D2-45FB-BE03-C73CEE640C61}"/>
                </a:ext>
              </a:extLst>
            </p:cNvPr>
            <p:cNvSpPr/>
            <p:nvPr/>
          </p:nvSpPr>
          <p:spPr>
            <a:xfrm>
              <a:off x="10790046" y="2861695"/>
              <a:ext cx="161925" cy="295275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1A80ADA9-67E9-4DC1-9FD6-7FCE8DA2F937}"/>
                </a:ext>
              </a:extLst>
            </p:cNvPr>
            <p:cNvSpPr/>
            <p:nvPr/>
          </p:nvSpPr>
          <p:spPr>
            <a:xfrm>
              <a:off x="9447973" y="2610511"/>
              <a:ext cx="771525" cy="295275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F45037F-C854-4867-8BEC-650FF06DC669}"/>
                </a:ext>
              </a:extLst>
            </p:cNvPr>
            <p:cNvSpPr/>
            <p:nvPr/>
          </p:nvSpPr>
          <p:spPr>
            <a:xfrm>
              <a:off x="9787063" y="2816927"/>
              <a:ext cx="1171575" cy="114300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6804B8E4-DAA5-417E-AE62-50CC22487622}"/>
                </a:ext>
              </a:extLst>
            </p:cNvPr>
            <p:cNvSpPr/>
            <p:nvPr/>
          </p:nvSpPr>
          <p:spPr>
            <a:xfrm>
              <a:off x="9616566" y="2232012"/>
              <a:ext cx="666750" cy="638175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0129CD3-B1D4-434C-B959-8EA7EF5B3383}"/>
                </a:ext>
              </a:extLst>
            </p:cNvPr>
            <p:cNvSpPr/>
            <p:nvPr/>
          </p:nvSpPr>
          <p:spPr>
            <a:xfrm>
              <a:off x="9616566" y="2156748"/>
              <a:ext cx="704850" cy="704850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E2D63402-DC29-43E4-B9F3-C7B239BB68FE}"/>
                </a:ext>
              </a:extLst>
            </p:cNvPr>
            <p:cNvSpPr/>
            <p:nvPr/>
          </p:nvSpPr>
          <p:spPr>
            <a:xfrm>
              <a:off x="10326439" y="2605942"/>
              <a:ext cx="735107" cy="281337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112D068D-B005-4726-97A1-0706AB731F27}"/>
                </a:ext>
              </a:extLst>
            </p:cNvPr>
            <p:cNvSpPr/>
            <p:nvPr/>
          </p:nvSpPr>
          <p:spPr>
            <a:xfrm>
              <a:off x="10278553" y="2175322"/>
              <a:ext cx="600075" cy="676275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998BD610-1AD1-4138-A54D-A60BEE688383}"/>
                </a:ext>
              </a:extLst>
            </p:cNvPr>
            <p:cNvSpPr/>
            <p:nvPr/>
          </p:nvSpPr>
          <p:spPr>
            <a:xfrm>
              <a:off x="10240453" y="2140404"/>
              <a:ext cx="638175" cy="714375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3C1578B-F3C9-4588-8709-F18F9B47B511}"/>
                </a:ext>
              </a:extLst>
            </p:cNvPr>
            <p:cNvSpPr/>
            <p:nvPr/>
          </p:nvSpPr>
          <p:spPr>
            <a:xfrm>
              <a:off x="10790192" y="2634720"/>
              <a:ext cx="326714" cy="462845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416A57D-82B8-4834-B905-ABF3D51BD8A6}"/>
                </a:ext>
              </a:extLst>
            </p:cNvPr>
            <p:cNvSpPr/>
            <p:nvPr/>
          </p:nvSpPr>
          <p:spPr>
            <a:xfrm>
              <a:off x="10790192" y="2909704"/>
              <a:ext cx="598976" cy="381167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A1773D5-52B4-47B9-962C-4C390C2D6526}"/>
                </a:ext>
              </a:extLst>
            </p:cNvPr>
            <p:cNvSpPr/>
            <p:nvPr/>
          </p:nvSpPr>
          <p:spPr>
            <a:xfrm>
              <a:off x="9387966" y="2640715"/>
              <a:ext cx="342900" cy="485775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03220083-5294-474D-81F0-BE6FC0501D0D}"/>
                </a:ext>
              </a:extLst>
            </p:cNvPr>
            <p:cNvSpPr/>
            <p:nvPr/>
          </p:nvSpPr>
          <p:spPr>
            <a:xfrm>
              <a:off x="9099358" y="2930275"/>
              <a:ext cx="628650" cy="40005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9AF631AF-9128-40B8-BC94-29C2EA226000}"/>
              </a:ext>
            </a:extLst>
          </p:cNvPr>
          <p:cNvGrpSpPr/>
          <p:nvPr/>
        </p:nvGrpSpPr>
        <p:grpSpPr>
          <a:xfrm>
            <a:off x="1624192" y="1061061"/>
            <a:ext cx="1304926" cy="5011413"/>
            <a:chOff x="1273601" y="1067931"/>
            <a:chExt cx="1304926" cy="5011413"/>
          </a:xfrm>
        </p:grpSpPr>
        <p:sp>
          <p:nvSpPr>
            <p:cNvPr id="728" name="Oval 727">
              <a:extLst>
                <a:ext uri="{FF2B5EF4-FFF2-40B4-BE49-F238E27FC236}">
                  <a16:creationId xmlns:a16="http://schemas.microsoft.com/office/drawing/2014/main" id="{B20632F2-178A-465C-81BA-1E024ADEEEFC}"/>
                </a:ext>
              </a:extLst>
            </p:cNvPr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26" name="Graphic 725">
              <a:extLst>
                <a:ext uri="{FF2B5EF4-FFF2-40B4-BE49-F238E27FC236}">
                  <a16:creationId xmlns:a16="http://schemas.microsoft.com/office/drawing/2014/main" id="{FB29B671-C74A-4AF4-94EF-E525AE4660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795" name="Block Arc 794">
              <a:extLst>
                <a:ext uri="{FF2B5EF4-FFF2-40B4-BE49-F238E27FC236}">
                  <a16:creationId xmlns:a16="http://schemas.microsoft.com/office/drawing/2014/main" id="{ADFD63B4-AF69-4415-A574-F7D2E5555D39}"/>
                </a:ext>
              </a:extLst>
            </p:cNvPr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02F8316-12DB-4810-A58E-D9ED4FC03EFB}"/>
                </a:ext>
              </a:extLst>
            </p:cNvPr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1E46B48-E779-41B1-A79D-64D27BB96B04}"/>
              </a:ext>
            </a:extLst>
          </p:cNvPr>
          <p:cNvGrpSpPr/>
          <p:nvPr/>
        </p:nvGrpSpPr>
        <p:grpSpPr>
          <a:xfrm>
            <a:off x="2950423" y="1061061"/>
            <a:ext cx="1332574" cy="5009047"/>
            <a:chOff x="2950423" y="1061061"/>
            <a:chExt cx="1332574" cy="5009047"/>
          </a:xfrm>
        </p:grpSpPr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BDA95977-8305-4239-803F-5BDEC5848834}"/>
                </a:ext>
              </a:extLst>
            </p:cNvPr>
            <p:cNvSpPr/>
            <p:nvPr/>
          </p:nvSpPr>
          <p:spPr>
            <a:xfrm>
              <a:off x="2978071" y="4765182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0BC0EF3D-C37F-45FE-AFF8-846A3D29AB52}"/>
                </a:ext>
              </a:extLst>
            </p:cNvPr>
            <p:cNvGrpSpPr/>
            <p:nvPr/>
          </p:nvGrpSpPr>
          <p:grpSpPr>
            <a:xfrm>
              <a:off x="2950423" y="4898499"/>
              <a:ext cx="1208718" cy="1171598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748" name="Star: 5 Points 747">
                <a:extLst>
                  <a:ext uri="{FF2B5EF4-FFF2-40B4-BE49-F238E27FC236}">
                    <a16:creationId xmlns:a16="http://schemas.microsoft.com/office/drawing/2014/main" id="{FB2A998C-D11F-4E98-94CA-69E60C8B641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Star: 5 Points 748">
                <a:extLst>
                  <a:ext uri="{FF2B5EF4-FFF2-40B4-BE49-F238E27FC236}">
                    <a16:creationId xmlns:a16="http://schemas.microsoft.com/office/drawing/2014/main" id="{B5B683A2-033E-4DCE-A089-0F76B5EDA801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Star: 5 Points 749">
                <a:extLst>
                  <a:ext uri="{FF2B5EF4-FFF2-40B4-BE49-F238E27FC236}">
                    <a16:creationId xmlns:a16="http://schemas.microsoft.com/office/drawing/2014/main" id="{9C15F5EA-0392-4DE5-83A4-22C5DAA7FE56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Star: 5 Points 750">
                <a:extLst>
                  <a:ext uri="{FF2B5EF4-FFF2-40B4-BE49-F238E27FC236}">
                    <a16:creationId xmlns:a16="http://schemas.microsoft.com/office/drawing/2014/main" id="{CC7B94AA-52AC-4A19-93AD-EB82A6A90E5E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Star: 5 Points 751">
                <a:extLst>
                  <a:ext uri="{FF2B5EF4-FFF2-40B4-BE49-F238E27FC236}">
                    <a16:creationId xmlns:a16="http://schemas.microsoft.com/office/drawing/2014/main" id="{C32D7719-0523-4A5F-AF9F-A724C9023733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Star: 5 Points 752">
                <a:extLst>
                  <a:ext uri="{FF2B5EF4-FFF2-40B4-BE49-F238E27FC236}">
                    <a16:creationId xmlns:a16="http://schemas.microsoft.com/office/drawing/2014/main" id="{C43505E1-8C76-4EBD-951C-5ECAFE046739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7" name="Block Arc 796">
              <a:extLst>
                <a:ext uri="{FF2B5EF4-FFF2-40B4-BE49-F238E27FC236}">
                  <a16:creationId xmlns:a16="http://schemas.microsoft.com/office/drawing/2014/main" id="{E092536B-A6C0-41CC-9130-5A0773127DA5}"/>
                </a:ext>
              </a:extLst>
            </p:cNvPr>
            <p:cNvSpPr/>
            <p:nvPr/>
          </p:nvSpPr>
          <p:spPr>
            <a:xfrm>
              <a:off x="3483774" y="4601786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FACBD08E-4CAA-4CE1-8B87-8E9EDE64AF8C}"/>
                </a:ext>
              </a:extLst>
            </p:cNvPr>
            <p:cNvSpPr/>
            <p:nvPr/>
          </p:nvSpPr>
          <p:spPr>
            <a:xfrm>
              <a:off x="3538576" y="106106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FE5AC16-3CC3-46C0-83C4-8658FABED023}"/>
              </a:ext>
            </a:extLst>
          </p:cNvPr>
          <p:cNvGrpSpPr/>
          <p:nvPr/>
        </p:nvGrpSpPr>
        <p:grpSpPr>
          <a:xfrm>
            <a:off x="4526579" y="1085992"/>
            <a:ext cx="1332574" cy="5009047"/>
            <a:chOff x="4526579" y="1085992"/>
            <a:chExt cx="1332574" cy="5009047"/>
          </a:xfrm>
        </p:grpSpPr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4DE73AF5-5789-4858-8019-49E44A7AC87E}"/>
                </a:ext>
              </a:extLst>
            </p:cNvPr>
            <p:cNvSpPr/>
            <p:nvPr/>
          </p:nvSpPr>
          <p:spPr>
            <a:xfrm>
              <a:off x="4554227" y="4790113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66CFDA23-7180-493C-A7A7-0985511DD1F1}"/>
                </a:ext>
              </a:extLst>
            </p:cNvPr>
            <p:cNvGrpSpPr/>
            <p:nvPr/>
          </p:nvGrpSpPr>
          <p:grpSpPr>
            <a:xfrm>
              <a:off x="4526579" y="4923430"/>
              <a:ext cx="1208718" cy="1171598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804" name="Star: 5 Points 803">
                <a:extLst>
                  <a:ext uri="{FF2B5EF4-FFF2-40B4-BE49-F238E27FC236}">
                    <a16:creationId xmlns:a16="http://schemas.microsoft.com/office/drawing/2014/main" id="{6A561F45-AB15-4D25-B40B-BA530F815AB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Star: 5 Points 804">
                <a:extLst>
                  <a:ext uri="{FF2B5EF4-FFF2-40B4-BE49-F238E27FC236}">
                    <a16:creationId xmlns:a16="http://schemas.microsoft.com/office/drawing/2014/main" id="{AB01E4F0-8D2D-4ADC-AF3D-B642EC54C206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Star: 5 Points 805">
                <a:extLst>
                  <a:ext uri="{FF2B5EF4-FFF2-40B4-BE49-F238E27FC236}">
                    <a16:creationId xmlns:a16="http://schemas.microsoft.com/office/drawing/2014/main" id="{814D390D-9058-4B4D-8959-6711B8D4D17A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Star: 5 Points 806">
                <a:extLst>
                  <a:ext uri="{FF2B5EF4-FFF2-40B4-BE49-F238E27FC236}">
                    <a16:creationId xmlns:a16="http://schemas.microsoft.com/office/drawing/2014/main" id="{B963C35C-E03B-4C82-AA7A-2692DC735EA9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Star: 5 Points 807">
                <a:extLst>
                  <a:ext uri="{FF2B5EF4-FFF2-40B4-BE49-F238E27FC236}">
                    <a16:creationId xmlns:a16="http://schemas.microsoft.com/office/drawing/2014/main" id="{68D15578-E928-4644-8980-18D45922CC50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Star: 5 Points 808">
                <a:extLst>
                  <a:ext uri="{FF2B5EF4-FFF2-40B4-BE49-F238E27FC236}">
                    <a16:creationId xmlns:a16="http://schemas.microsoft.com/office/drawing/2014/main" id="{8531FAFE-5ED8-4046-B730-3C305063856D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0" name="Block Arc 809">
              <a:extLst>
                <a:ext uri="{FF2B5EF4-FFF2-40B4-BE49-F238E27FC236}">
                  <a16:creationId xmlns:a16="http://schemas.microsoft.com/office/drawing/2014/main" id="{A5C11192-9137-442C-A8BD-ED2CB84AA1D8}"/>
                </a:ext>
              </a:extLst>
            </p:cNvPr>
            <p:cNvSpPr/>
            <p:nvPr/>
          </p:nvSpPr>
          <p:spPr>
            <a:xfrm>
              <a:off x="5059930" y="4626717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271A9AF4-21E3-4063-A609-ADEF3D17D40B}"/>
                </a:ext>
              </a:extLst>
            </p:cNvPr>
            <p:cNvSpPr/>
            <p:nvPr/>
          </p:nvSpPr>
          <p:spPr>
            <a:xfrm>
              <a:off x="5114732" y="1085992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734A1A03-6469-4971-9BB1-50BA31B6F2D9}"/>
              </a:ext>
            </a:extLst>
          </p:cNvPr>
          <p:cNvGrpSpPr/>
          <p:nvPr/>
        </p:nvGrpSpPr>
        <p:grpSpPr>
          <a:xfrm>
            <a:off x="-9036" y="1091463"/>
            <a:ext cx="1304926" cy="5011413"/>
            <a:chOff x="1273601" y="1067931"/>
            <a:chExt cx="1304926" cy="5011413"/>
          </a:xfrm>
        </p:grpSpPr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231E16CD-B2D1-4A0E-BF44-E0C122502BFC}"/>
                </a:ext>
              </a:extLst>
            </p:cNvPr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14" name="Graphic 813">
              <a:extLst>
                <a:ext uri="{FF2B5EF4-FFF2-40B4-BE49-F238E27FC236}">
                  <a16:creationId xmlns:a16="http://schemas.microsoft.com/office/drawing/2014/main" id="{E403520A-9A13-4B81-B927-A0040DFA6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815" name="Block Arc 814">
              <a:extLst>
                <a:ext uri="{FF2B5EF4-FFF2-40B4-BE49-F238E27FC236}">
                  <a16:creationId xmlns:a16="http://schemas.microsoft.com/office/drawing/2014/main" id="{638183AD-387A-4891-B7FE-EC1B8F8EA05F}"/>
                </a:ext>
              </a:extLst>
            </p:cNvPr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3678FBC7-BA05-405F-AE1E-823E2B46C9EC}"/>
                </a:ext>
              </a:extLst>
            </p:cNvPr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F27B870-E424-4078-9C33-674FA8C1BDA0}"/>
              </a:ext>
            </a:extLst>
          </p:cNvPr>
          <p:cNvGrpSpPr/>
          <p:nvPr/>
        </p:nvGrpSpPr>
        <p:grpSpPr>
          <a:xfrm>
            <a:off x="6096000" y="3201833"/>
            <a:ext cx="2447925" cy="2907029"/>
            <a:chOff x="3790950" y="1741170"/>
            <a:chExt cx="2447925" cy="2907029"/>
          </a:xfrm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3936A485-4946-45DC-882E-3F1F33B2938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B39A5D8-B405-4B9E-8940-63D54879557A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794C1889-6B31-4626-A545-8822E572B48C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26396FD-13EA-4F9F-BD92-79087B8CE615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FFFEE9A-AF44-4E39-8C61-28C97B176292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56095E8-B14B-4271-9A2B-7030B73AD514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8797F9B-D504-47C6-985A-E34F20EE709E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8F08A5D-3095-4F8F-A425-FC88DA28D808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39469EB7-440D-49F9-B13E-6BB6E5A686DB}"/>
              </a:ext>
            </a:extLst>
          </p:cNvPr>
          <p:cNvGrpSpPr/>
          <p:nvPr/>
        </p:nvGrpSpPr>
        <p:grpSpPr>
          <a:xfrm>
            <a:off x="9011699" y="3664897"/>
            <a:ext cx="2463504" cy="2436253"/>
            <a:chOff x="5564981" y="2902977"/>
            <a:chExt cx="1054418" cy="1042754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B725CF1-CA5E-458C-86C3-3535F71AA6B9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A278FC-96B8-4B69-922F-61CF459A022A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745D0C4-8B5A-4B47-A143-16ACCC20EF26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6DEE42-90F7-4982-9B21-FA3DC89ECE1E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CA3A7FD-0E99-4674-BD46-9842FC1CA658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31C6D64-7D68-4064-9A09-A8339A38D67A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F4E410-C76E-4D48-AFD7-B1C4770983A7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2B82676-A31B-4F72-ACEA-56EB22E10AB7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A4FE56-F5D7-4AFF-84CA-F141BFA3D9A8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95F9BC4-0A0C-4CE4-88CB-74805FDAE3D6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2080F13-64DA-4C72-A8D0-2E2B7641301A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E242056-94A3-4F4D-8354-CFB9687739FF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5C76D1B-C03E-4D86-945F-BB0069924068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02DBFE-CC88-4E23-B7BC-5F76F371F392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D95D1662-EC57-4CB8-8D5F-747D7CDE98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08460" y="1755259"/>
            <a:ext cx="1314450" cy="131445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2FC973BA-4DF3-49CF-B55C-6522D7147B13}"/>
              </a:ext>
            </a:extLst>
          </p:cNvPr>
          <p:cNvGrpSpPr/>
          <p:nvPr/>
        </p:nvGrpSpPr>
        <p:grpSpPr>
          <a:xfrm>
            <a:off x="9421801" y="1774640"/>
            <a:ext cx="1219200" cy="1323975"/>
            <a:chOff x="9742916" y="2280434"/>
            <a:chExt cx="1219200" cy="1323975"/>
          </a:xfrm>
        </p:grpSpPr>
        <p:sp>
          <p:nvSpPr>
            <p:cNvPr id="704" name="Graphic 30">
              <a:extLst>
                <a:ext uri="{FF2B5EF4-FFF2-40B4-BE49-F238E27FC236}">
                  <a16:creationId xmlns:a16="http://schemas.microsoft.com/office/drawing/2014/main" id="{B3D8FBE4-36D5-495A-9780-473965DD2C80}"/>
                </a:ext>
              </a:extLst>
            </p:cNvPr>
            <p:cNvSpPr/>
            <p:nvPr/>
          </p:nvSpPr>
          <p:spPr>
            <a:xfrm>
              <a:off x="9742916" y="2280434"/>
              <a:ext cx="1219200" cy="1323975"/>
            </a:xfrm>
            <a:custGeom>
              <a:avLst/>
              <a:gdLst>
                <a:gd name="connsiteX0" fmla="*/ 1149898 w 1219200"/>
                <a:gd name="connsiteY0" fmla="*/ 618649 h 1323975"/>
                <a:gd name="connsiteX1" fmla="*/ 1179426 w 1219200"/>
                <a:gd name="connsiteY1" fmla="*/ 336709 h 1323975"/>
                <a:gd name="connsiteX2" fmla="*/ 920346 w 1219200"/>
                <a:gd name="connsiteY2" fmla="*/ 221456 h 1323975"/>
                <a:gd name="connsiteX3" fmla="*/ 838431 w 1219200"/>
                <a:gd name="connsiteY3" fmla="*/ 174784 h 1323975"/>
                <a:gd name="connsiteX4" fmla="*/ 608878 w 1219200"/>
                <a:gd name="connsiteY4" fmla="*/ 7144 h 1323975"/>
                <a:gd name="connsiteX5" fmla="*/ 379326 w 1219200"/>
                <a:gd name="connsiteY5" fmla="*/ 173831 h 1323975"/>
                <a:gd name="connsiteX6" fmla="*/ 297411 w 1219200"/>
                <a:gd name="connsiteY6" fmla="*/ 220504 h 1323975"/>
                <a:gd name="connsiteX7" fmla="*/ 39283 w 1219200"/>
                <a:gd name="connsiteY7" fmla="*/ 336709 h 1323975"/>
                <a:gd name="connsiteX8" fmla="*/ 68811 w 1219200"/>
                <a:gd name="connsiteY8" fmla="*/ 618649 h 1323975"/>
                <a:gd name="connsiteX9" fmla="*/ 68811 w 1219200"/>
                <a:gd name="connsiteY9" fmla="*/ 711994 h 1323975"/>
                <a:gd name="connsiteX10" fmla="*/ 39283 w 1219200"/>
                <a:gd name="connsiteY10" fmla="*/ 993934 h 1323975"/>
                <a:gd name="connsiteX11" fmla="*/ 298363 w 1219200"/>
                <a:gd name="connsiteY11" fmla="*/ 1109186 h 1323975"/>
                <a:gd name="connsiteX12" fmla="*/ 380278 w 1219200"/>
                <a:gd name="connsiteY12" fmla="*/ 1155859 h 1323975"/>
                <a:gd name="connsiteX13" fmla="*/ 609831 w 1219200"/>
                <a:gd name="connsiteY13" fmla="*/ 1322546 h 1323975"/>
                <a:gd name="connsiteX14" fmla="*/ 839383 w 1219200"/>
                <a:gd name="connsiteY14" fmla="*/ 1155859 h 1323975"/>
                <a:gd name="connsiteX15" fmla="*/ 921298 w 1219200"/>
                <a:gd name="connsiteY15" fmla="*/ 1109186 h 1323975"/>
                <a:gd name="connsiteX16" fmla="*/ 1180378 w 1219200"/>
                <a:gd name="connsiteY16" fmla="*/ 993934 h 1323975"/>
                <a:gd name="connsiteX17" fmla="*/ 1150851 w 1219200"/>
                <a:gd name="connsiteY17" fmla="*/ 711994 h 1323975"/>
                <a:gd name="connsiteX18" fmla="*/ 1149898 w 1219200"/>
                <a:gd name="connsiteY18" fmla="*/ 618649 h 1323975"/>
                <a:gd name="connsiteX19" fmla="*/ 608878 w 1219200"/>
                <a:gd name="connsiteY19" fmla="*/ 282416 h 1323975"/>
                <a:gd name="connsiteX20" fmla="*/ 534583 w 1219200"/>
                <a:gd name="connsiteY20" fmla="*/ 208121 h 1323975"/>
                <a:gd name="connsiteX21" fmla="*/ 608878 w 1219200"/>
                <a:gd name="connsiteY21" fmla="*/ 133826 h 1323975"/>
                <a:gd name="connsiteX22" fmla="*/ 683173 w 1219200"/>
                <a:gd name="connsiteY22" fmla="*/ 208121 h 1323975"/>
                <a:gd name="connsiteX23" fmla="*/ 608878 w 1219200"/>
                <a:gd name="connsiteY23" fmla="*/ 28241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9200" h="1323975">
                  <a:moveTo>
                    <a:pt x="1149898" y="618649"/>
                  </a:moveTo>
                  <a:cubicBezTo>
                    <a:pt x="1217526" y="543401"/>
                    <a:pt x="1232766" y="429101"/>
                    <a:pt x="1179426" y="336709"/>
                  </a:cubicBezTo>
                  <a:cubicBezTo>
                    <a:pt x="1126086" y="244316"/>
                    <a:pt x="1019406" y="200501"/>
                    <a:pt x="920346" y="221456"/>
                  </a:cubicBezTo>
                  <a:cubicBezTo>
                    <a:pt x="885103" y="229076"/>
                    <a:pt x="849861" y="208121"/>
                    <a:pt x="838431" y="174784"/>
                  </a:cubicBezTo>
                  <a:cubicBezTo>
                    <a:pt x="806998" y="76676"/>
                    <a:pt x="716511" y="7144"/>
                    <a:pt x="608878" y="7144"/>
                  </a:cubicBezTo>
                  <a:cubicBezTo>
                    <a:pt x="502198" y="7144"/>
                    <a:pt x="410758" y="76676"/>
                    <a:pt x="379326" y="173831"/>
                  </a:cubicBezTo>
                  <a:cubicBezTo>
                    <a:pt x="367896" y="208121"/>
                    <a:pt x="332653" y="228124"/>
                    <a:pt x="297411" y="220504"/>
                  </a:cubicBezTo>
                  <a:cubicBezTo>
                    <a:pt x="199303" y="199549"/>
                    <a:pt x="92623" y="243364"/>
                    <a:pt x="39283" y="336709"/>
                  </a:cubicBezTo>
                  <a:cubicBezTo>
                    <a:pt x="-14057" y="429101"/>
                    <a:pt x="1183" y="543401"/>
                    <a:pt x="68811" y="618649"/>
                  </a:cubicBezTo>
                  <a:cubicBezTo>
                    <a:pt x="92623" y="645319"/>
                    <a:pt x="92623" y="685324"/>
                    <a:pt x="68811" y="711994"/>
                  </a:cubicBezTo>
                  <a:cubicBezTo>
                    <a:pt x="1183" y="787241"/>
                    <a:pt x="-14057" y="901541"/>
                    <a:pt x="39283" y="993934"/>
                  </a:cubicBezTo>
                  <a:cubicBezTo>
                    <a:pt x="92623" y="1086326"/>
                    <a:pt x="199303" y="1130141"/>
                    <a:pt x="298363" y="1109186"/>
                  </a:cubicBezTo>
                  <a:cubicBezTo>
                    <a:pt x="333606" y="1101566"/>
                    <a:pt x="368848" y="1122521"/>
                    <a:pt x="380278" y="1155859"/>
                  </a:cubicBezTo>
                  <a:cubicBezTo>
                    <a:pt x="411711" y="1253014"/>
                    <a:pt x="502198" y="1322546"/>
                    <a:pt x="609831" y="1322546"/>
                  </a:cubicBezTo>
                  <a:cubicBezTo>
                    <a:pt x="717463" y="1322546"/>
                    <a:pt x="807951" y="1253014"/>
                    <a:pt x="839383" y="1155859"/>
                  </a:cubicBezTo>
                  <a:cubicBezTo>
                    <a:pt x="850813" y="1121569"/>
                    <a:pt x="886056" y="1101566"/>
                    <a:pt x="921298" y="1109186"/>
                  </a:cubicBezTo>
                  <a:cubicBezTo>
                    <a:pt x="1020358" y="1130141"/>
                    <a:pt x="1127038" y="1086326"/>
                    <a:pt x="1180378" y="993934"/>
                  </a:cubicBezTo>
                  <a:cubicBezTo>
                    <a:pt x="1233719" y="901541"/>
                    <a:pt x="1218478" y="787241"/>
                    <a:pt x="1150851" y="711994"/>
                  </a:cubicBezTo>
                  <a:cubicBezTo>
                    <a:pt x="1126086" y="685324"/>
                    <a:pt x="1126086" y="645319"/>
                    <a:pt x="1149898" y="618649"/>
                  </a:cubicBezTo>
                  <a:close/>
                  <a:moveTo>
                    <a:pt x="608878" y="282416"/>
                  </a:moveTo>
                  <a:cubicBezTo>
                    <a:pt x="567921" y="282416"/>
                    <a:pt x="534583" y="249079"/>
                    <a:pt x="534583" y="208121"/>
                  </a:cubicBezTo>
                  <a:cubicBezTo>
                    <a:pt x="534583" y="167164"/>
                    <a:pt x="567921" y="133826"/>
                    <a:pt x="608878" y="133826"/>
                  </a:cubicBezTo>
                  <a:cubicBezTo>
                    <a:pt x="649836" y="133826"/>
                    <a:pt x="683173" y="167164"/>
                    <a:pt x="683173" y="208121"/>
                  </a:cubicBezTo>
                  <a:cubicBezTo>
                    <a:pt x="683173" y="249079"/>
                    <a:pt x="649836" y="282416"/>
                    <a:pt x="608878" y="282416"/>
                  </a:cubicBezTo>
                  <a:close/>
                </a:path>
              </a:pathLst>
            </a:custGeom>
            <a:solidFill>
              <a:srgbClr val="C028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706" name="Graphic 705">
              <a:extLst>
                <a:ext uri="{FF2B5EF4-FFF2-40B4-BE49-F238E27FC236}">
                  <a16:creationId xmlns:a16="http://schemas.microsoft.com/office/drawing/2014/main" id="{0E2A5F71-4CF7-4AA0-A774-12C4F5F4A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814353" y="2347108"/>
              <a:ext cx="1076325" cy="1190625"/>
            </a:xfrm>
            <a:prstGeom prst="rect">
              <a:avLst/>
            </a:prstGeom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5D6A3D8-9328-4A6B-BB98-F4A8DA12C82C}"/>
              </a:ext>
            </a:extLst>
          </p:cNvPr>
          <p:cNvGrpSpPr/>
          <p:nvPr/>
        </p:nvGrpSpPr>
        <p:grpSpPr>
          <a:xfrm>
            <a:off x="6096000" y="1527445"/>
            <a:ext cx="1021307" cy="1701904"/>
            <a:chOff x="8352377" y="4105120"/>
            <a:chExt cx="1021307" cy="1701904"/>
          </a:xfrm>
        </p:grpSpPr>
        <p:pic>
          <p:nvPicPr>
            <p:cNvPr id="39" name="Graphic 38">
              <a:extLst>
                <a:ext uri="{FF2B5EF4-FFF2-40B4-BE49-F238E27FC236}">
                  <a16:creationId xmlns:a16="http://schemas.microsoft.com/office/drawing/2014/main" id="{696C0DF4-74AC-484C-99DD-2FC835F7843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8352377" y="4105120"/>
              <a:ext cx="1021307" cy="1701904"/>
            </a:xfrm>
            <a:custGeom>
              <a:avLst/>
              <a:gdLst>
                <a:gd name="connsiteX0" fmla="*/ 510654 w 1021307"/>
                <a:gd name="connsiteY0" fmla="*/ 200180 h 1701904"/>
                <a:gd name="connsiteX1" fmla="*/ 440415 w 1021307"/>
                <a:gd name="connsiteY1" fmla="*/ 270419 h 1701904"/>
                <a:gd name="connsiteX2" fmla="*/ 510654 w 1021307"/>
                <a:gd name="connsiteY2" fmla="*/ 340658 h 1701904"/>
                <a:gd name="connsiteX3" fmla="*/ 580893 w 1021307"/>
                <a:gd name="connsiteY3" fmla="*/ 270419 h 1701904"/>
                <a:gd name="connsiteX4" fmla="*/ 510654 w 1021307"/>
                <a:gd name="connsiteY4" fmla="*/ 200180 h 1701904"/>
                <a:gd name="connsiteX5" fmla="*/ 0 w 1021307"/>
                <a:gd name="connsiteY5" fmla="*/ 0 h 1701904"/>
                <a:gd name="connsiteX6" fmla="*/ 1021307 w 1021307"/>
                <a:gd name="connsiteY6" fmla="*/ 0 h 1701904"/>
                <a:gd name="connsiteX7" fmla="*/ 1021307 w 1021307"/>
                <a:gd name="connsiteY7" fmla="*/ 1701904 h 1701904"/>
                <a:gd name="connsiteX8" fmla="*/ 0 w 1021307"/>
                <a:gd name="connsiteY8" fmla="*/ 1701904 h 17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1307" h="1701904">
                  <a:moveTo>
                    <a:pt x="510654" y="200180"/>
                  </a:moveTo>
                  <a:cubicBezTo>
                    <a:pt x="471862" y="200180"/>
                    <a:pt x="440415" y="231627"/>
                    <a:pt x="440415" y="270419"/>
                  </a:cubicBezTo>
                  <a:cubicBezTo>
                    <a:pt x="440415" y="309211"/>
                    <a:pt x="471862" y="340658"/>
                    <a:pt x="510654" y="340658"/>
                  </a:cubicBezTo>
                  <a:cubicBezTo>
                    <a:pt x="549446" y="340658"/>
                    <a:pt x="580893" y="309211"/>
                    <a:pt x="580893" y="270419"/>
                  </a:cubicBezTo>
                  <a:cubicBezTo>
                    <a:pt x="580893" y="231627"/>
                    <a:pt x="549446" y="200180"/>
                    <a:pt x="510654" y="200180"/>
                  </a:cubicBezTo>
                  <a:close/>
                  <a:moveTo>
                    <a:pt x="0" y="0"/>
                  </a:moveTo>
                  <a:lnTo>
                    <a:pt x="1021307" y="0"/>
                  </a:lnTo>
                  <a:lnTo>
                    <a:pt x="1021307" y="1701904"/>
                  </a:lnTo>
                  <a:lnTo>
                    <a:pt x="0" y="1701904"/>
                  </a:lnTo>
                  <a:close/>
                </a:path>
              </a:pathLst>
            </a:custGeom>
          </p:spPr>
        </p:pic>
        <p:pic>
          <p:nvPicPr>
            <p:cNvPr id="707" name="Graphic 706">
              <a:extLst>
                <a:ext uri="{FF2B5EF4-FFF2-40B4-BE49-F238E27FC236}">
                  <a16:creationId xmlns:a16="http://schemas.microsoft.com/office/drawing/2014/main" id="{3BA20437-C548-4183-88F1-F464BD3C252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429718" y="4221533"/>
              <a:ext cx="866624" cy="1502991"/>
            </a:xfrm>
            <a:prstGeom prst="rect">
              <a:avLst/>
            </a:prstGeom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FC1639C-E122-410F-B7A5-30A22B0A9AC6}"/>
              </a:ext>
            </a:extLst>
          </p:cNvPr>
          <p:cNvGrpSpPr/>
          <p:nvPr/>
        </p:nvGrpSpPr>
        <p:grpSpPr>
          <a:xfrm>
            <a:off x="196513" y="1898030"/>
            <a:ext cx="5561734" cy="4277831"/>
            <a:chOff x="1150508" y="1945777"/>
            <a:chExt cx="5661415" cy="4354501"/>
          </a:xfrm>
        </p:grpSpPr>
        <p:sp>
          <p:nvSpPr>
            <p:cNvPr id="37" name="그림 개체 틀 2">
              <a:extLst>
                <a:ext uri="{FF2B5EF4-FFF2-40B4-BE49-F238E27FC236}">
                  <a16:creationId xmlns:a16="http://schemas.microsoft.com/office/drawing/2014/main" id="{94608CF2-A5CE-425E-8D07-D6EB522C9557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38" name="Freeform 52">
              <a:extLst>
                <a:ext uri="{FF2B5EF4-FFF2-40B4-BE49-F238E27FC236}">
                  <a16:creationId xmlns:a16="http://schemas.microsoft.com/office/drawing/2014/main" id="{FE65BDA6-B5A5-4206-B949-AA017DC67921}"/>
                </a:ext>
              </a:extLst>
            </p:cNvPr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Freeform 51">
              <a:extLst>
                <a:ext uri="{FF2B5EF4-FFF2-40B4-BE49-F238E27FC236}">
                  <a16:creationId xmlns:a16="http://schemas.microsoft.com/office/drawing/2014/main" id="{13E7BC2E-B2A7-49E3-B751-83A11C64FE11}"/>
                </a:ext>
              </a:extLst>
            </p:cNvPr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06B2C1B-813F-4A13-8D59-273AC03D1BF2}"/>
                </a:ext>
              </a:extLst>
            </p:cNvPr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DC60768F-3EAE-43AC-8A0B-7759D0AB3821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73" name="Freeform 13">
                  <a:extLst>
                    <a:ext uri="{FF2B5EF4-FFF2-40B4-BE49-F238E27FC236}">
                      <a16:creationId xmlns:a16="http://schemas.microsoft.com/office/drawing/2014/main" id="{D61AE352-FB25-49FF-8F08-D5D19A9888C0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4" name="Freeform 14">
                  <a:extLst>
                    <a:ext uri="{FF2B5EF4-FFF2-40B4-BE49-F238E27FC236}">
                      <a16:creationId xmlns:a16="http://schemas.microsoft.com/office/drawing/2014/main" id="{3BAB56A7-B0DA-44E9-8DB0-20F026AF5F25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5" name="Freeform 15">
                  <a:extLst>
                    <a:ext uri="{FF2B5EF4-FFF2-40B4-BE49-F238E27FC236}">
                      <a16:creationId xmlns:a16="http://schemas.microsoft.com/office/drawing/2014/main" id="{176636D8-5393-4DB0-ADE2-F176B231415A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6" name="Freeform 16">
                  <a:extLst>
                    <a:ext uri="{FF2B5EF4-FFF2-40B4-BE49-F238E27FC236}">
                      <a16:creationId xmlns:a16="http://schemas.microsoft.com/office/drawing/2014/main" id="{241AE9A6-701D-4B09-B561-08F4BE58FD9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21478D8C-3988-4827-A0D8-8919DF110AFC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69" name="Freeform 18">
                  <a:extLst>
                    <a:ext uri="{FF2B5EF4-FFF2-40B4-BE49-F238E27FC236}">
                      <a16:creationId xmlns:a16="http://schemas.microsoft.com/office/drawing/2014/main" id="{DB74D39E-133D-4839-8443-6AD16B35B32A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0" name="Freeform 19">
                  <a:extLst>
                    <a:ext uri="{FF2B5EF4-FFF2-40B4-BE49-F238E27FC236}">
                      <a16:creationId xmlns:a16="http://schemas.microsoft.com/office/drawing/2014/main" id="{4A9B09F4-84BC-4757-A0B7-612401C4619C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1" name="Freeform 20">
                  <a:extLst>
                    <a:ext uri="{FF2B5EF4-FFF2-40B4-BE49-F238E27FC236}">
                      <a16:creationId xmlns:a16="http://schemas.microsoft.com/office/drawing/2014/main" id="{9BF3682B-567D-4134-AD36-B5A7A52CAA3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2" name="Freeform 21">
                  <a:extLst>
                    <a:ext uri="{FF2B5EF4-FFF2-40B4-BE49-F238E27FC236}">
                      <a16:creationId xmlns:a16="http://schemas.microsoft.com/office/drawing/2014/main" id="{5FEED1E2-E13B-43F6-8937-6D9FB53B2C6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1584F989-EDAC-408D-A15B-AEDA624978FC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65" name="Freeform 23">
                  <a:extLst>
                    <a:ext uri="{FF2B5EF4-FFF2-40B4-BE49-F238E27FC236}">
                      <a16:creationId xmlns:a16="http://schemas.microsoft.com/office/drawing/2014/main" id="{17DDF7D4-6972-4DEE-8BF1-31BF7B48DEB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6" name="Freeform 24">
                  <a:extLst>
                    <a:ext uri="{FF2B5EF4-FFF2-40B4-BE49-F238E27FC236}">
                      <a16:creationId xmlns:a16="http://schemas.microsoft.com/office/drawing/2014/main" id="{E38E5F6F-9858-45C9-B70F-56F53B8F0C4C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7" name="Freeform 25">
                  <a:extLst>
                    <a:ext uri="{FF2B5EF4-FFF2-40B4-BE49-F238E27FC236}">
                      <a16:creationId xmlns:a16="http://schemas.microsoft.com/office/drawing/2014/main" id="{8F446502-4B15-4B87-93F0-5774FEC39B7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8" name="Freeform 26">
                  <a:extLst>
                    <a:ext uri="{FF2B5EF4-FFF2-40B4-BE49-F238E27FC236}">
                      <a16:creationId xmlns:a16="http://schemas.microsoft.com/office/drawing/2014/main" id="{1F0F29C9-4198-44BF-90C1-E8C57324B24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33E93EDA-80D5-4E9C-86B2-79D66B475597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61" name="Freeform 3">
                  <a:extLst>
                    <a:ext uri="{FF2B5EF4-FFF2-40B4-BE49-F238E27FC236}">
                      <a16:creationId xmlns:a16="http://schemas.microsoft.com/office/drawing/2014/main" id="{7A69A474-8175-4D8B-9CF2-57D767DCBEF7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2" name="Freeform 4">
                  <a:extLst>
                    <a:ext uri="{FF2B5EF4-FFF2-40B4-BE49-F238E27FC236}">
                      <a16:creationId xmlns:a16="http://schemas.microsoft.com/office/drawing/2014/main" id="{EE5DCA8D-A995-4818-BEBA-C5073AAC145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:a16="http://schemas.microsoft.com/office/drawing/2014/main" id="{F6846790-9027-4170-99EC-4F8E64907895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4" name="Freeform 9">
                  <a:extLst>
                    <a:ext uri="{FF2B5EF4-FFF2-40B4-BE49-F238E27FC236}">
                      <a16:creationId xmlns:a16="http://schemas.microsoft.com/office/drawing/2014/main" id="{3604153D-FF08-4F6C-8ABE-AEB7C726049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7E0D872-0094-4FC0-8122-776C3857CFBF}"/>
                </a:ext>
              </a:extLst>
            </p:cNvPr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43" name="Freeform 65">
                <a:extLst>
                  <a:ext uri="{FF2B5EF4-FFF2-40B4-BE49-F238E27FC236}">
                    <a16:creationId xmlns:a16="http://schemas.microsoft.com/office/drawing/2014/main" id="{DB4C7868-BC93-4FCC-B38F-77300A4573CA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Freeform 66">
                <a:extLst>
                  <a:ext uri="{FF2B5EF4-FFF2-40B4-BE49-F238E27FC236}">
                    <a16:creationId xmlns:a16="http://schemas.microsoft.com/office/drawing/2014/main" id="{8B4B048D-C42F-444D-8C97-DDF56233B61A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5" name="Freeform 67">
                <a:extLst>
                  <a:ext uri="{FF2B5EF4-FFF2-40B4-BE49-F238E27FC236}">
                    <a16:creationId xmlns:a16="http://schemas.microsoft.com/office/drawing/2014/main" id="{9C3760B3-3437-494E-A58E-5636CB331F8D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6" name="Freeform 68">
                <a:extLst>
                  <a:ext uri="{FF2B5EF4-FFF2-40B4-BE49-F238E27FC236}">
                    <a16:creationId xmlns:a16="http://schemas.microsoft.com/office/drawing/2014/main" id="{2A111C2A-9787-4626-9222-444191752859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" name="Freeform 69">
                <a:extLst>
                  <a:ext uri="{FF2B5EF4-FFF2-40B4-BE49-F238E27FC236}">
                    <a16:creationId xmlns:a16="http://schemas.microsoft.com/office/drawing/2014/main" id="{755CBDA0-9991-4DE1-BCDE-C225B845755D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8" name="Freeform 70">
                <a:extLst>
                  <a:ext uri="{FF2B5EF4-FFF2-40B4-BE49-F238E27FC236}">
                    <a16:creationId xmlns:a16="http://schemas.microsoft.com/office/drawing/2014/main" id="{0C463D36-2234-45B5-BD9F-D704EAAC0F69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9" name="Freeform 71">
                <a:extLst>
                  <a:ext uri="{FF2B5EF4-FFF2-40B4-BE49-F238E27FC236}">
                    <a16:creationId xmlns:a16="http://schemas.microsoft.com/office/drawing/2014/main" id="{54EE0E38-FD44-40FF-8BBD-FC222900397A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0" name="Freeform 72">
                <a:extLst>
                  <a:ext uri="{FF2B5EF4-FFF2-40B4-BE49-F238E27FC236}">
                    <a16:creationId xmlns:a16="http://schemas.microsoft.com/office/drawing/2014/main" id="{DD9642DE-405C-4DCC-B8DB-58426F074B88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6057C7C5-3011-4854-A8CC-E193C506C1FF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06A0B0F-83F5-447E-A4C6-852296C820F4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31F1D6C6-718B-48E3-8366-D67D2317A15E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0FC4C307-0FB8-471D-B135-00A0A96BC6A9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1F4B445-48E4-4519-B391-78CF9E4A9626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85F855D5-0229-4FC3-994E-7CCB132F482F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자유형: 도형 4">
            <a:extLst>
              <a:ext uri="{FF2B5EF4-FFF2-40B4-BE49-F238E27FC236}">
                <a16:creationId xmlns:a16="http://schemas.microsoft.com/office/drawing/2014/main" id="{1617D97F-13E7-44BC-BDC0-297BA759F9BF}"/>
              </a:ext>
            </a:extLst>
          </p:cNvPr>
          <p:cNvSpPr/>
          <p:nvPr/>
        </p:nvSpPr>
        <p:spPr>
          <a:xfrm>
            <a:off x="5592413" y="1253267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" name="Graphic 12">
            <a:extLst>
              <a:ext uri="{FF2B5EF4-FFF2-40B4-BE49-F238E27FC236}">
                <a16:creationId xmlns:a16="http://schemas.microsoft.com/office/drawing/2014/main" id="{0DA73C3C-0E88-4B08-A28E-10F67190C0AC}"/>
              </a:ext>
            </a:extLst>
          </p:cNvPr>
          <p:cNvSpPr/>
          <p:nvPr/>
        </p:nvSpPr>
        <p:spPr>
          <a:xfrm rot="1218983">
            <a:off x="8752770" y="302960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87">
            <a:extLst>
              <a:ext uri="{FF2B5EF4-FFF2-40B4-BE49-F238E27FC236}">
                <a16:creationId xmlns:a16="http://schemas.microsoft.com/office/drawing/2014/main" id="{6FE1865D-E150-43C3-B592-A37FF5B5B29F}"/>
              </a:ext>
            </a:extLst>
          </p:cNvPr>
          <p:cNvGrpSpPr/>
          <p:nvPr/>
        </p:nvGrpSpPr>
        <p:grpSpPr>
          <a:xfrm>
            <a:off x="231871" y="2405591"/>
            <a:ext cx="3496880" cy="3927156"/>
            <a:chOff x="650601" y="2716230"/>
            <a:chExt cx="3496880" cy="3927156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A0CF8DF-D9CD-4095-BD0F-26806FED39FD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3B13EBC-BAD8-4D05-89B9-FA7DC5BDF042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CA9E84-C331-44CB-9DA6-ABE4A6CD6AF0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65249A2-8E5F-47F9-974D-72A0B7A5367A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9590509-89A6-40FA-AA6D-93CB5A06A67D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6FBFA1-DF3B-4917-A637-E9E87A99DC91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6A027C-8548-47BE-88B3-2EAE5D80F08F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530E7B-59FE-4CD7-BA89-A0D833900D94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A9637A8-B88E-4CE9-858E-E9C5BD5B8EF0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5A80FB7-70AE-486E-BA08-62B97D673D28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F4546B3-78FA-4E1E-9FB1-D29E575B0726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87F267-D25C-4503-BEFB-FE94CFFF1691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325A221-7B28-457F-819F-0511676FC716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55073C0-59DD-4D24-98AD-848689947905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A9DBD3-F2B4-4676-ADF2-9954EF742146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5B22437-C99B-459E-9F5E-F2E40F9026ED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CDC8631-795A-4359-AC74-BACF1499DD37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75BC5C9-9E32-451E-AA45-2D6D0FC98F62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9DC418-B35E-4AD9-A1D0-C3F6158CE49F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5DB2613-3C6B-4E44-B672-1CF5CF6FC0FE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9458FE-D7E7-4AE0-8BCA-BD59D62D3F58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5471184-3961-4B22-B197-5BDDA4036AC5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82C90DC-60CF-457D-9267-3B4C979A4477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069E0EB-FC86-45F0-ADC1-E3033C3E3F4D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919C323-2312-4FE8-B0DC-62007E209923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FB83C07-24C4-4B04-88F7-029B5EB8FDBA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EA7F270-B0D9-48C9-8085-89E5AF59FF8C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E8B6FCF-6027-4097-8F06-50D5337E7E0F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FEED1AB-AC52-44C5-99BC-B609D1544A23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DFAEEE1-E2A3-498C-A29A-4B4F621309A3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9FC454C-85DF-4788-8E58-7E691BE2260C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88C4D06-1DCD-47B4-AE4A-D6BFB1716E5F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51B01FA-34AF-4E8F-B21E-28B218602295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0BD7BDF-D2BE-4B41-891E-1A1D42CB4FE1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A7C5B8D-35A3-4B7D-A11D-E80873088A95}"/>
                </a:ext>
              </a:extLst>
            </p:cNvPr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8A2C77D-F366-4580-8DDB-923648CE5335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F759BDA-1EE7-47E6-848A-70C63E18A3B7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2F17B0C-279D-4DCC-9019-8412439E4CDF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25D7400-D425-40E8-8796-1AE8464225E8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C9A56F2-78EA-48BA-8B56-D6F4BCD1185C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103">
            <a:extLst>
              <a:ext uri="{FF2B5EF4-FFF2-40B4-BE49-F238E27FC236}">
                <a16:creationId xmlns:a16="http://schemas.microsoft.com/office/drawing/2014/main" id="{D86B8349-06C5-413A-8C3A-CC7A6C29E01D}"/>
              </a:ext>
            </a:extLst>
          </p:cNvPr>
          <p:cNvGrpSpPr/>
          <p:nvPr/>
        </p:nvGrpSpPr>
        <p:grpSpPr>
          <a:xfrm>
            <a:off x="1838125" y="1089977"/>
            <a:ext cx="1143000" cy="1809750"/>
            <a:chOff x="5524500" y="2524125"/>
            <a:chExt cx="1143000" cy="1809750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AFE35BC-CA1D-422C-8CAF-DEEC576C7AD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2866EAE-8238-4F0F-BD41-470DC0B8F3C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3F1D15A-E949-4D99-90A4-7E1D2C3626BB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A79962F-2A6B-4ED5-B05A-251C7F9D5697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41">
            <a:extLst>
              <a:ext uri="{FF2B5EF4-FFF2-40B4-BE49-F238E27FC236}">
                <a16:creationId xmlns:a16="http://schemas.microsoft.com/office/drawing/2014/main" id="{6E7EDF46-2963-4660-8D92-B9D7FF395090}"/>
              </a:ext>
            </a:extLst>
          </p:cNvPr>
          <p:cNvGrpSpPr/>
          <p:nvPr/>
        </p:nvGrpSpPr>
        <p:grpSpPr>
          <a:xfrm>
            <a:off x="6016651" y="4966833"/>
            <a:ext cx="5524500" cy="1476375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9843D00-DA91-4772-A8CE-415F8C21C26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AC6689-5DFC-4529-BD40-F6F20CAB9AF4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D33823-BC3E-4F97-9784-000F5F198A70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5AA00EE-C3A5-4D85-8B2D-5D4A0D67A13E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7" name="Graphic 47">
            <a:extLst>
              <a:ext uri="{FF2B5EF4-FFF2-40B4-BE49-F238E27FC236}">
                <a16:creationId xmlns:a16="http://schemas.microsoft.com/office/drawing/2014/main" id="{636ABAB8-1280-4DE7-BFA7-33265D6170F5}"/>
              </a:ext>
            </a:extLst>
          </p:cNvPr>
          <p:cNvSpPr/>
          <p:nvPr/>
        </p:nvSpPr>
        <p:spPr>
          <a:xfrm>
            <a:off x="10008204" y="1877782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8" name="Graphic 754">
            <a:extLst>
              <a:ext uri="{FF2B5EF4-FFF2-40B4-BE49-F238E27FC236}">
                <a16:creationId xmlns:a16="http://schemas.microsoft.com/office/drawing/2014/main" id="{EC369FCA-358C-4D8A-A432-B1FA7EED3D28}"/>
              </a:ext>
            </a:extLst>
          </p:cNvPr>
          <p:cNvGrpSpPr/>
          <p:nvPr/>
        </p:nvGrpSpPr>
        <p:grpSpPr>
          <a:xfrm>
            <a:off x="8782116" y="2005806"/>
            <a:ext cx="896165" cy="896165"/>
            <a:chOff x="5067300" y="2400300"/>
            <a:chExt cx="2057400" cy="2057400"/>
          </a:xfrm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B11D439-2808-490F-BE4B-1604369192B1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FB394DA-2EA8-4462-A5A7-41ABEEA092DE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5E20146A-14EF-442A-A3EB-4CB53484196B}"/>
              </a:ext>
            </a:extLst>
          </p:cNvPr>
          <p:cNvGrpSpPr/>
          <p:nvPr/>
        </p:nvGrpSpPr>
        <p:grpSpPr>
          <a:xfrm>
            <a:off x="3383224" y="1411531"/>
            <a:ext cx="1807059" cy="1979369"/>
            <a:chOff x="3090655" y="843006"/>
            <a:chExt cx="5051045" cy="5532681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1D0F9F9-5EBE-4A58-AC35-0D93D1633D3C}"/>
                </a:ext>
              </a:extLst>
            </p:cNvPr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6A14337E-D78A-4114-B2B7-8A5DF73BC121}"/>
                </a:ext>
              </a:extLst>
            </p:cNvPr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3FAEA8AE-93E2-4E36-BF93-E8DEF80EA432}"/>
                  </a:ext>
                </a:extLst>
              </p:cNvPr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68A9541B-82BA-4AF5-851B-295DCC647319}"/>
                    </a:ext>
                  </a:extLst>
                </p:cNvPr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8E75B3A-2DC8-4877-8BBE-02A2A1691187}"/>
                    </a:ext>
                  </a:extLst>
                </p:cNvPr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4EEF95DD-7C4D-4E0D-BF38-9823E702F0F5}"/>
                    </a:ext>
                  </a:extLst>
                </p:cNvPr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A8BBB83-9AB0-4170-BE81-300BD3BF3DD1}"/>
                  </a:ext>
                </a:extLst>
              </p:cNvPr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24F3409-61B8-473F-A706-B443EBC7F427}"/>
                </a:ext>
              </a:extLst>
            </p:cNvPr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201840913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53">
            <a:extLst>
              <a:ext uri="{FF2B5EF4-FFF2-40B4-BE49-F238E27FC236}">
                <a16:creationId xmlns:a16="http://schemas.microsoft.com/office/drawing/2014/main" id="{27FFC941-6D65-48B3-AB40-5A598CA109DA}"/>
              </a:ext>
            </a:extLst>
          </p:cNvPr>
          <p:cNvSpPr/>
          <p:nvPr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55" name="그룹 2">
            <a:extLst>
              <a:ext uri="{FF2B5EF4-FFF2-40B4-BE49-F238E27FC236}">
                <a16:creationId xmlns:a16="http://schemas.microsoft.com/office/drawing/2014/main" id="{059791E3-9552-40D4-8FF5-C3546D972D29}"/>
              </a:ext>
            </a:extLst>
          </p:cNvPr>
          <p:cNvGrpSpPr/>
          <p:nvPr/>
        </p:nvGrpSpPr>
        <p:grpSpPr>
          <a:xfrm>
            <a:off x="4446037" y="3296029"/>
            <a:ext cx="1852059" cy="1022216"/>
            <a:chOff x="4446036" y="3296029"/>
            <a:chExt cx="1852059" cy="1022216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A6249266-B69C-45B7-9528-0BAA517C9F76}"/>
                </a:ext>
              </a:extLst>
            </p:cNvPr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3FE0E176-BBEC-4163-86D0-5CB1252713E9}"/>
                </a:ext>
              </a:extLst>
            </p:cNvPr>
            <p:cNvSpPr/>
            <p:nvPr userDrawn="1"/>
          </p:nvSpPr>
          <p:spPr>
            <a:xfrm>
              <a:off x="4446036" y="395248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58" name="그룹 3">
            <a:extLst>
              <a:ext uri="{FF2B5EF4-FFF2-40B4-BE49-F238E27FC236}">
                <a16:creationId xmlns:a16="http://schemas.microsoft.com/office/drawing/2014/main" id="{445A0D55-4B6B-413D-BF10-B3092BF76CD8}"/>
              </a:ext>
            </a:extLst>
          </p:cNvPr>
          <p:cNvGrpSpPr/>
          <p:nvPr/>
        </p:nvGrpSpPr>
        <p:grpSpPr>
          <a:xfrm>
            <a:off x="6946453" y="3296029"/>
            <a:ext cx="1852059" cy="1022216"/>
            <a:chOff x="7046603" y="3303644"/>
            <a:chExt cx="1852059" cy="1022216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C038AE6F-5578-4ADF-A1C1-B09F66FFD1E6}"/>
                </a:ext>
              </a:extLst>
            </p:cNvPr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66F05F45-1548-4F0F-AF32-C3F2ED607896}"/>
                </a:ext>
              </a:extLst>
            </p:cNvPr>
            <p:cNvSpPr/>
            <p:nvPr userDrawn="1"/>
          </p:nvSpPr>
          <p:spPr>
            <a:xfrm>
              <a:off x="7046603" y="3960100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61" name="그룹 4">
            <a:extLst>
              <a:ext uri="{FF2B5EF4-FFF2-40B4-BE49-F238E27FC236}">
                <a16:creationId xmlns:a16="http://schemas.microsoft.com/office/drawing/2014/main" id="{A4A5023F-C7E9-4ED1-B7C4-45E92B4530A7}"/>
              </a:ext>
            </a:extLst>
          </p:cNvPr>
          <p:cNvGrpSpPr/>
          <p:nvPr/>
        </p:nvGrpSpPr>
        <p:grpSpPr>
          <a:xfrm>
            <a:off x="9446870" y="3296029"/>
            <a:ext cx="1852059" cy="1022216"/>
            <a:chOff x="9446869" y="3311259"/>
            <a:chExt cx="1852059" cy="1022216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4A44F72-3F6B-4A1A-9A74-1A26570543D6}"/>
                </a:ext>
              </a:extLst>
            </p:cNvPr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8018221D-A282-47BE-BFAC-0851672363AC}"/>
                </a:ext>
              </a:extLst>
            </p:cNvPr>
            <p:cNvSpPr/>
            <p:nvPr userDrawn="1"/>
          </p:nvSpPr>
          <p:spPr>
            <a:xfrm>
              <a:off x="9446869" y="396771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AADA51B9-BB6F-4A2B-BA81-18FC6D74B20C}"/>
              </a:ext>
            </a:extLst>
          </p:cNvPr>
          <p:cNvSpPr/>
          <p:nvPr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7" name="Rectangle 6">
            <a:extLst>
              <a:ext uri="{FF2B5EF4-FFF2-40B4-BE49-F238E27FC236}">
                <a16:creationId xmlns:a16="http://schemas.microsoft.com/office/drawing/2014/main" id="{4293F51C-5830-43F7-A005-B1DC77945E42}"/>
              </a:ext>
            </a:extLst>
          </p:cNvPr>
          <p:cNvSpPr/>
          <p:nvPr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512E2C7-4784-4915-A0E7-899FD4F771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92346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92346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38713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38713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88045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88045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Rounded Rectangle 2">
            <a:extLst>
              <a:ext uri="{FF2B5EF4-FFF2-40B4-BE49-F238E27FC236}">
                <a16:creationId xmlns:a16="http://schemas.microsoft.com/office/drawing/2014/main" id="{5FA72801-61A6-4B60-BC4A-AFAECDF7A4EA}"/>
              </a:ext>
            </a:extLst>
          </p:cNvPr>
          <p:cNvSpPr/>
          <p:nvPr/>
        </p:nvSpPr>
        <p:spPr>
          <a:xfrm>
            <a:off x="4610600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Rounded Rectangle 3">
            <a:extLst>
              <a:ext uri="{FF2B5EF4-FFF2-40B4-BE49-F238E27FC236}">
                <a16:creationId xmlns:a16="http://schemas.microsoft.com/office/drawing/2014/main" id="{9749D403-8538-4FB1-A229-3AC8DA0D4CC6}"/>
              </a:ext>
            </a:extLst>
          </p:cNvPr>
          <p:cNvSpPr/>
          <p:nvPr/>
        </p:nvSpPr>
        <p:spPr>
          <a:xfrm>
            <a:off x="4610600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ounded Rectangle 2">
            <a:extLst>
              <a:ext uri="{FF2B5EF4-FFF2-40B4-BE49-F238E27FC236}">
                <a16:creationId xmlns:a16="http://schemas.microsoft.com/office/drawing/2014/main" id="{C88F6A1E-794C-4EEC-8325-684FC4AF325C}"/>
              </a:ext>
            </a:extLst>
          </p:cNvPr>
          <p:cNvSpPr/>
          <p:nvPr/>
        </p:nvSpPr>
        <p:spPr>
          <a:xfrm>
            <a:off x="7112608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8" name="Rounded Rectangle 3">
            <a:extLst>
              <a:ext uri="{FF2B5EF4-FFF2-40B4-BE49-F238E27FC236}">
                <a16:creationId xmlns:a16="http://schemas.microsoft.com/office/drawing/2014/main" id="{1F7F3040-CFFF-453B-97F3-9D3525A784BE}"/>
              </a:ext>
            </a:extLst>
          </p:cNvPr>
          <p:cNvSpPr/>
          <p:nvPr/>
        </p:nvSpPr>
        <p:spPr>
          <a:xfrm>
            <a:off x="7112608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Rounded Rectangle 2">
            <a:extLst>
              <a:ext uri="{FF2B5EF4-FFF2-40B4-BE49-F238E27FC236}">
                <a16:creationId xmlns:a16="http://schemas.microsoft.com/office/drawing/2014/main" id="{80AC0441-BB98-40ED-AB80-D5A839D427FA}"/>
              </a:ext>
            </a:extLst>
          </p:cNvPr>
          <p:cNvSpPr/>
          <p:nvPr/>
        </p:nvSpPr>
        <p:spPr>
          <a:xfrm>
            <a:off x="9595249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ounded Rectangle 3">
            <a:extLst>
              <a:ext uri="{FF2B5EF4-FFF2-40B4-BE49-F238E27FC236}">
                <a16:creationId xmlns:a16="http://schemas.microsoft.com/office/drawing/2014/main" id="{1877F606-3A5C-4F56-AE1B-2139B5D81A43}"/>
              </a:ext>
            </a:extLst>
          </p:cNvPr>
          <p:cNvSpPr/>
          <p:nvPr/>
        </p:nvSpPr>
        <p:spPr>
          <a:xfrm>
            <a:off x="9595249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02DA0923-E99D-4B77-B231-41B39CF078E3}"/>
              </a:ext>
            </a:extLst>
          </p:cNvPr>
          <p:cNvSpPr txBox="1">
            <a:spLocks/>
          </p:cNvSpPr>
          <p:nvPr/>
        </p:nvSpPr>
        <p:spPr>
          <a:xfrm>
            <a:off x="944667" y="1913988"/>
            <a:ext cx="2880320" cy="1584177"/>
          </a:xfrm>
          <a:prstGeom prst="rect">
            <a:avLst/>
          </a:prstGeom>
          <a:noFill/>
        </p:spPr>
        <p:txBody>
          <a:bodyPr anchor="t"/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4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OUR</a:t>
            </a:r>
          </a:p>
          <a:p>
            <a:r>
              <a:rPr lang="en-US" altLang="ko-KR" dirty="0"/>
              <a:t>TEAM</a:t>
            </a:r>
            <a:endParaRPr lang="ko-KR" altLang="en-US" dirty="0"/>
          </a:p>
        </p:txBody>
      </p:sp>
      <p:sp>
        <p:nvSpPr>
          <p:cNvPr id="43" name="Content Placeholder 1">
            <a:extLst>
              <a:ext uri="{FF2B5EF4-FFF2-40B4-BE49-F238E27FC236}">
                <a16:creationId xmlns:a16="http://schemas.microsoft.com/office/drawing/2014/main" id="{8C1AB841-B0CA-4868-BA74-1E8BDE8FD655}"/>
              </a:ext>
            </a:extLst>
          </p:cNvPr>
          <p:cNvSpPr txBox="1">
            <a:spLocks/>
          </p:cNvSpPr>
          <p:nvPr/>
        </p:nvSpPr>
        <p:spPr>
          <a:xfrm>
            <a:off x="4635206" y="329626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</a:p>
        </p:txBody>
      </p:sp>
      <p:sp>
        <p:nvSpPr>
          <p:cNvPr id="44" name="Content Placeholder 4">
            <a:extLst>
              <a:ext uri="{FF2B5EF4-FFF2-40B4-BE49-F238E27FC236}">
                <a16:creationId xmlns:a16="http://schemas.microsoft.com/office/drawing/2014/main" id="{69679AF0-FCB3-4F19-8AFE-95EFE1FB655F}"/>
              </a:ext>
            </a:extLst>
          </p:cNvPr>
          <p:cNvSpPr txBox="1">
            <a:spLocks/>
          </p:cNvSpPr>
          <p:nvPr/>
        </p:nvSpPr>
        <p:spPr>
          <a:xfrm>
            <a:off x="46352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45" name="Content Placeholder 5">
            <a:extLst>
              <a:ext uri="{FF2B5EF4-FFF2-40B4-BE49-F238E27FC236}">
                <a16:creationId xmlns:a16="http://schemas.microsoft.com/office/drawing/2014/main" id="{294BC7D7-3AEB-4C2E-A640-143B5CA2929D}"/>
              </a:ext>
            </a:extLst>
          </p:cNvPr>
          <p:cNvSpPr txBox="1">
            <a:spLocks/>
          </p:cNvSpPr>
          <p:nvPr/>
        </p:nvSpPr>
        <p:spPr>
          <a:xfrm>
            <a:off x="7134306" y="3305789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/>
              <a:t>NAME</a:t>
            </a:r>
            <a:endParaRPr lang="ko-KR" altLang="en-US" dirty="0"/>
          </a:p>
        </p:txBody>
      </p:sp>
      <p:sp>
        <p:nvSpPr>
          <p:cNvPr id="47" name="Content Placeholder 11">
            <a:extLst>
              <a:ext uri="{FF2B5EF4-FFF2-40B4-BE49-F238E27FC236}">
                <a16:creationId xmlns:a16="http://schemas.microsoft.com/office/drawing/2014/main" id="{66501BC1-E874-43C7-BBCA-EAB14DEA3E95}"/>
              </a:ext>
            </a:extLst>
          </p:cNvPr>
          <p:cNvSpPr txBox="1">
            <a:spLocks/>
          </p:cNvSpPr>
          <p:nvPr/>
        </p:nvSpPr>
        <p:spPr>
          <a:xfrm>
            <a:off x="9633406" y="331531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  <a:endParaRPr lang="ko-KR" altLang="en-US" dirty="0"/>
          </a:p>
        </p:txBody>
      </p:sp>
      <p:sp>
        <p:nvSpPr>
          <p:cNvPr id="64" name="Content Placeholder 4">
            <a:extLst>
              <a:ext uri="{FF2B5EF4-FFF2-40B4-BE49-F238E27FC236}">
                <a16:creationId xmlns:a16="http://schemas.microsoft.com/office/drawing/2014/main" id="{344AFC8F-AFE9-4A46-AB64-09F5DB739BDC}"/>
              </a:ext>
            </a:extLst>
          </p:cNvPr>
          <p:cNvSpPr txBox="1">
            <a:spLocks/>
          </p:cNvSpPr>
          <p:nvPr/>
        </p:nvSpPr>
        <p:spPr>
          <a:xfrm>
            <a:off x="71343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65" name="Content Placeholder 4">
            <a:extLst>
              <a:ext uri="{FF2B5EF4-FFF2-40B4-BE49-F238E27FC236}">
                <a16:creationId xmlns:a16="http://schemas.microsoft.com/office/drawing/2014/main" id="{F0EDC44B-D43C-4BDB-A674-87BEDFB4C0E7}"/>
              </a:ext>
            </a:extLst>
          </p:cNvPr>
          <p:cNvSpPr txBox="1">
            <a:spLocks/>
          </p:cNvSpPr>
          <p:nvPr/>
        </p:nvSpPr>
        <p:spPr>
          <a:xfrm>
            <a:off x="96334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ABDB927-1E1E-493E-AB84-1FD975214606}"/>
              </a:ext>
            </a:extLst>
          </p:cNvPr>
          <p:cNvSpPr txBox="1"/>
          <p:nvPr/>
        </p:nvSpPr>
        <p:spPr>
          <a:xfrm>
            <a:off x="45971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7BC785A-670B-4D10-B98B-C6A1349662B4}"/>
              </a:ext>
            </a:extLst>
          </p:cNvPr>
          <p:cNvSpPr txBox="1"/>
          <p:nvPr/>
        </p:nvSpPr>
        <p:spPr>
          <a:xfrm>
            <a:off x="70962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A442A62-351E-4DFF-9680-86D2416E4A35}"/>
              </a:ext>
            </a:extLst>
          </p:cNvPr>
          <p:cNvSpPr txBox="1"/>
          <p:nvPr/>
        </p:nvSpPr>
        <p:spPr>
          <a:xfrm>
            <a:off x="9595358" y="5459370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06EEF63-0A03-4B34-9CBA-E5813B8E5E8D}"/>
              </a:ext>
            </a:extLst>
          </p:cNvPr>
          <p:cNvSpPr/>
          <p:nvPr/>
        </p:nvSpPr>
        <p:spPr>
          <a:xfrm>
            <a:off x="944668" y="3928455"/>
            <a:ext cx="33196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hope and I believe that this Template will your Time, Money and Reputation.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2" name="Graphic 103">
            <a:extLst>
              <a:ext uri="{FF2B5EF4-FFF2-40B4-BE49-F238E27FC236}">
                <a16:creationId xmlns:a16="http://schemas.microsoft.com/office/drawing/2014/main" id="{4402D0F7-3E2F-4E86-BBB2-43CF86A203EB}"/>
              </a:ext>
            </a:extLst>
          </p:cNvPr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6F942D3-1674-4E97-AD8B-786172D6C8F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37B0E16-23F4-4FC4-8A6B-E2D843893AB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2AA157B-5CA6-435E-98CD-BCAF1D0DF651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A40C304-DB07-485C-8898-AC14029A72ED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5D581477-5E4B-4204-8049-2BA83DA828DE}"/>
              </a:ext>
            </a:extLst>
          </p:cNvPr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BE0B75F-386F-4663-AA85-74E34E80A45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FC209EB-9E65-4498-BAEE-192A1F06E0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D8BF3DC-4052-44C5-BA23-F0C8E3AB9E0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0892844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>
            <a:extLst>
              <a:ext uri="{FF2B5EF4-FFF2-40B4-BE49-F238E27FC236}">
                <a16:creationId xmlns:a16="http://schemas.microsoft.com/office/drawing/2014/main" id="{71112B15-43E7-40AC-97DF-D3FC80A0931D}"/>
              </a:ext>
            </a:extLst>
          </p:cNvPr>
          <p:cNvSpPr txBox="1"/>
          <p:nvPr/>
        </p:nvSpPr>
        <p:spPr>
          <a:xfrm>
            <a:off x="804261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$ 350</a:t>
            </a:r>
            <a:endParaRPr lang="en-US" sz="2800" dirty="0"/>
          </a:p>
        </p:txBody>
      </p:sp>
      <p:sp>
        <p:nvSpPr>
          <p:cNvPr id="84" name="Rounded Rectangle 6">
            <a:extLst>
              <a:ext uri="{FF2B5EF4-FFF2-40B4-BE49-F238E27FC236}">
                <a16:creationId xmlns:a16="http://schemas.microsoft.com/office/drawing/2014/main" id="{D2B646A8-9E88-49B7-B342-4BEB55D43E3A}"/>
              </a:ext>
            </a:extLst>
          </p:cNvPr>
          <p:cNvSpPr/>
          <p:nvPr/>
        </p:nvSpPr>
        <p:spPr>
          <a:xfrm>
            <a:off x="874597" y="5037995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25D2E3A-C56D-4729-BD04-8C4A6A32B480}"/>
              </a:ext>
            </a:extLst>
          </p:cNvPr>
          <p:cNvSpPr txBox="1"/>
          <p:nvPr/>
        </p:nvSpPr>
        <p:spPr>
          <a:xfrm>
            <a:off x="2994162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$ 140</a:t>
            </a:r>
            <a:endParaRPr lang="en-US" sz="28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178DCDD-EF2A-445A-A42F-5F45B65602CB}"/>
              </a:ext>
            </a:extLst>
          </p:cNvPr>
          <p:cNvSpPr txBox="1"/>
          <p:nvPr/>
        </p:nvSpPr>
        <p:spPr>
          <a:xfrm>
            <a:off x="5184063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$ 80</a:t>
            </a:r>
            <a:endParaRPr lang="en-US" sz="28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679870F-D80E-4F8A-9C08-08477FB36FAA}"/>
              </a:ext>
            </a:extLst>
          </p:cNvPr>
          <p:cNvSpPr txBox="1"/>
          <p:nvPr/>
        </p:nvSpPr>
        <p:spPr>
          <a:xfrm>
            <a:off x="7373964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$ 300</a:t>
            </a:r>
            <a:endParaRPr lang="en-US" sz="28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ECD5559-6754-473F-B847-F2AEC7CF441C}"/>
              </a:ext>
            </a:extLst>
          </p:cNvPr>
          <p:cNvSpPr txBox="1"/>
          <p:nvPr/>
        </p:nvSpPr>
        <p:spPr>
          <a:xfrm>
            <a:off x="9563866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$ 250</a:t>
            </a:r>
            <a:endParaRPr lang="en-US" sz="2800" dirty="0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3120ECE-CFA4-40EB-886A-3D6F75759CAC}"/>
              </a:ext>
            </a:extLst>
          </p:cNvPr>
          <p:cNvGrpSpPr/>
          <p:nvPr/>
        </p:nvGrpSpPr>
        <p:grpSpPr>
          <a:xfrm>
            <a:off x="9563866" y="-16620"/>
            <a:ext cx="1188373" cy="3225378"/>
            <a:chOff x="9563866" y="-16620"/>
            <a:chExt cx="1188373" cy="3225378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2B62825-C9E9-4354-AFE5-AE3819D37BFE}"/>
                </a:ext>
              </a:extLst>
            </p:cNvPr>
            <p:cNvSpPr/>
            <p:nvPr/>
          </p:nvSpPr>
          <p:spPr>
            <a:xfrm>
              <a:off x="9588522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5A48D77-50A2-42C4-8FEE-6656D1C47FA3}"/>
                </a:ext>
              </a:extLst>
            </p:cNvPr>
            <p:cNvGrpSpPr/>
            <p:nvPr/>
          </p:nvGrpSpPr>
          <p:grpSpPr>
            <a:xfrm>
              <a:off x="9563866" y="2163932"/>
              <a:ext cx="1077920" cy="1044817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13" name="Star: 5 Points 12">
                <a:extLst>
                  <a:ext uri="{FF2B5EF4-FFF2-40B4-BE49-F238E27FC236}">
                    <a16:creationId xmlns:a16="http://schemas.microsoft.com/office/drawing/2014/main" id="{AE54F30F-AE51-46F6-A8AB-CAC05ADA5700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Star: 5 Points 13">
                <a:extLst>
                  <a:ext uri="{FF2B5EF4-FFF2-40B4-BE49-F238E27FC236}">
                    <a16:creationId xmlns:a16="http://schemas.microsoft.com/office/drawing/2014/main" id="{7C08CAB1-72CE-42A5-B666-6FF7F59FF4D6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Star: 5 Points 14">
                <a:extLst>
                  <a:ext uri="{FF2B5EF4-FFF2-40B4-BE49-F238E27FC236}">
                    <a16:creationId xmlns:a16="http://schemas.microsoft.com/office/drawing/2014/main" id="{CFB6F7B5-16DC-439A-B637-DA041C80186B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5 Points 15">
                <a:extLst>
                  <a:ext uri="{FF2B5EF4-FFF2-40B4-BE49-F238E27FC236}">
                    <a16:creationId xmlns:a16="http://schemas.microsoft.com/office/drawing/2014/main" id="{A9DFAFF6-695A-4B4E-A609-70CBEA497959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5 Points 16">
                <a:extLst>
                  <a:ext uri="{FF2B5EF4-FFF2-40B4-BE49-F238E27FC236}">
                    <a16:creationId xmlns:a16="http://schemas.microsoft.com/office/drawing/2014/main" id="{895CC099-EEA7-4FBC-A3B0-5779EED62A22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4EF02951-96B4-42AB-B638-0795CAD780D0}"/>
                </a:ext>
              </a:extLst>
            </p:cNvPr>
            <p:cNvSpPr/>
            <p:nvPr/>
          </p:nvSpPr>
          <p:spPr>
            <a:xfrm>
              <a:off x="10039502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E75B92-1059-4551-A472-F6F8EA6BD443}"/>
                </a:ext>
              </a:extLst>
            </p:cNvPr>
            <p:cNvSpPr/>
            <p:nvPr/>
          </p:nvSpPr>
          <p:spPr>
            <a:xfrm rot="10800000">
              <a:off x="10088374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94B0596-C877-46B5-B974-742819BF36E3}"/>
              </a:ext>
            </a:extLst>
          </p:cNvPr>
          <p:cNvGrpSpPr/>
          <p:nvPr/>
        </p:nvGrpSpPr>
        <p:grpSpPr>
          <a:xfrm>
            <a:off x="5570217" y="-16620"/>
            <a:ext cx="1188373" cy="3225378"/>
            <a:chOff x="5570217" y="-16620"/>
            <a:chExt cx="1188373" cy="3225378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577FD8C-9630-4B23-BDA9-0D7BDEB73A0E}"/>
                </a:ext>
              </a:extLst>
            </p:cNvPr>
            <p:cNvSpPr/>
            <p:nvPr/>
          </p:nvSpPr>
          <p:spPr>
            <a:xfrm>
              <a:off x="559487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05B62D1-2CF0-4A5C-8133-D91B0268DE3F}"/>
                </a:ext>
              </a:extLst>
            </p:cNvPr>
            <p:cNvGrpSpPr/>
            <p:nvPr/>
          </p:nvGrpSpPr>
          <p:grpSpPr>
            <a:xfrm>
              <a:off x="557021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40" name="Star: 5 Points 39">
                <a:extLst>
                  <a:ext uri="{FF2B5EF4-FFF2-40B4-BE49-F238E27FC236}">
                    <a16:creationId xmlns:a16="http://schemas.microsoft.com/office/drawing/2014/main" id="{2B438B34-468E-4313-9700-492D8024EF45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>
                <a:extLst>
                  <a:ext uri="{FF2B5EF4-FFF2-40B4-BE49-F238E27FC236}">
                    <a16:creationId xmlns:a16="http://schemas.microsoft.com/office/drawing/2014/main" id="{BEA2A097-F723-4B94-B0D2-852875A5F8BB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Star: 5 Points 41">
                <a:extLst>
                  <a:ext uri="{FF2B5EF4-FFF2-40B4-BE49-F238E27FC236}">
                    <a16:creationId xmlns:a16="http://schemas.microsoft.com/office/drawing/2014/main" id="{3FC354F8-843F-4AAD-BA76-FA6C3277BC3F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Star: 5 Points 42">
                <a:extLst>
                  <a:ext uri="{FF2B5EF4-FFF2-40B4-BE49-F238E27FC236}">
                    <a16:creationId xmlns:a16="http://schemas.microsoft.com/office/drawing/2014/main" id="{078497EC-39EF-481A-8792-2E0DE5B0D92D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Star: 5 Points 43">
                <a:extLst>
                  <a:ext uri="{FF2B5EF4-FFF2-40B4-BE49-F238E27FC236}">
                    <a16:creationId xmlns:a16="http://schemas.microsoft.com/office/drawing/2014/main" id="{7B9A872C-14F8-4225-819E-1CB0C5959CD5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2F552DA6-5996-4B8C-9A41-3877A9598E8E}"/>
                </a:ext>
              </a:extLst>
            </p:cNvPr>
            <p:cNvSpPr/>
            <p:nvPr/>
          </p:nvSpPr>
          <p:spPr>
            <a:xfrm>
              <a:off x="604585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EFEEE90-427F-49C4-A721-4645CA351643}"/>
                </a:ext>
              </a:extLst>
            </p:cNvPr>
            <p:cNvSpPr/>
            <p:nvPr/>
          </p:nvSpPr>
          <p:spPr>
            <a:xfrm rot="10800000">
              <a:off x="609472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9A7E8B0-9D51-4AB7-A8D1-8407349B2B11}"/>
              </a:ext>
            </a:extLst>
          </p:cNvPr>
          <p:cNvGrpSpPr/>
          <p:nvPr/>
        </p:nvGrpSpPr>
        <p:grpSpPr>
          <a:xfrm>
            <a:off x="1576567" y="-16620"/>
            <a:ext cx="1188373" cy="3225378"/>
            <a:chOff x="1576567" y="-16620"/>
            <a:chExt cx="1188373" cy="3225378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9ACDF54-BA70-40E0-ABB0-CBD86983692B}"/>
                </a:ext>
              </a:extLst>
            </p:cNvPr>
            <p:cNvSpPr/>
            <p:nvPr/>
          </p:nvSpPr>
          <p:spPr>
            <a:xfrm>
              <a:off x="160122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D9532A-EDCB-4152-B137-3A1F1CE36260}"/>
                </a:ext>
              </a:extLst>
            </p:cNvPr>
            <p:cNvGrpSpPr/>
            <p:nvPr/>
          </p:nvGrpSpPr>
          <p:grpSpPr>
            <a:xfrm>
              <a:off x="157656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56" name="Star: 5 Points 55">
                <a:extLst>
                  <a:ext uri="{FF2B5EF4-FFF2-40B4-BE49-F238E27FC236}">
                    <a16:creationId xmlns:a16="http://schemas.microsoft.com/office/drawing/2014/main" id="{9A0C83C3-41EA-4882-8171-70EDED41F90F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Star: 5 Points 56">
                <a:extLst>
                  <a:ext uri="{FF2B5EF4-FFF2-40B4-BE49-F238E27FC236}">
                    <a16:creationId xmlns:a16="http://schemas.microsoft.com/office/drawing/2014/main" id="{E2264646-B3DA-401E-80B7-482D93AC5F22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Star: 5 Points 57">
                <a:extLst>
                  <a:ext uri="{FF2B5EF4-FFF2-40B4-BE49-F238E27FC236}">
                    <a16:creationId xmlns:a16="http://schemas.microsoft.com/office/drawing/2014/main" id="{7DEFC10E-698C-4F9C-8068-DB484E220233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Star: 5 Points 58">
                <a:extLst>
                  <a:ext uri="{FF2B5EF4-FFF2-40B4-BE49-F238E27FC236}">
                    <a16:creationId xmlns:a16="http://schemas.microsoft.com/office/drawing/2014/main" id="{7C28BB49-2ED7-4BC3-8F88-8C740037DB23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5 Points 59">
                <a:extLst>
                  <a:ext uri="{FF2B5EF4-FFF2-40B4-BE49-F238E27FC236}">
                    <a16:creationId xmlns:a16="http://schemas.microsoft.com/office/drawing/2014/main" id="{BA4A7FBB-6145-4847-97CD-D2FC9BD58674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Block Arc 52">
              <a:extLst>
                <a:ext uri="{FF2B5EF4-FFF2-40B4-BE49-F238E27FC236}">
                  <a16:creationId xmlns:a16="http://schemas.microsoft.com/office/drawing/2014/main" id="{8D1959DD-63E0-4EE0-B054-47E04765E445}"/>
                </a:ext>
              </a:extLst>
            </p:cNvPr>
            <p:cNvSpPr/>
            <p:nvPr/>
          </p:nvSpPr>
          <p:spPr>
            <a:xfrm>
              <a:off x="205220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003046-643E-4803-BFC2-B45AD76193D3}"/>
                </a:ext>
              </a:extLst>
            </p:cNvPr>
            <p:cNvSpPr/>
            <p:nvPr/>
          </p:nvSpPr>
          <p:spPr>
            <a:xfrm rot="10800000">
              <a:off x="210107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94A00CA6-CE09-4D1B-9271-D66EA1F864AD}"/>
              </a:ext>
            </a:extLst>
          </p:cNvPr>
          <p:cNvSpPr txBox="1"/>
          <p:nvPr/>
        </p:nvSpPr>
        <p:spPr>
          <a:xfrm>
            <a:off x="3372193" y="352381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2" name="Graphic 103">
            <a:extLst>
              <a:ext uri="{FF2B5EF4-FFF2-40B4-BE49-F238E27FC236}">
                <a16:creationId xmlns:a16="http://schemas.microsoft.com/office/drawing/2014/main" id="{09FAA451-2094-4777-9C69-42700E809E84}"/>
              </a:ext>
            </a:extLst>
          </p:cNvPr>
          <p:cNvGrpSpPr/>
          <p:nvPr/>
        </p:nvGrpSpPr>
        <p:grpSpPr>
          <a:xfrm rot="20706504" flipH="1">
            <a:off x="3095379" y="3230573"/>
            <a:ext cx="615022" cy="973785"/>
            <a:chOff x="5524500" y="2524125"/>
            <a:chExt cx="1143000" cy="1809750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99A242E-97B3-4E5F-90E3-C75826E94A1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0104CDB-F35F-41A1-A653-5ABD7D15A398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2F00D65-43A9-4029-90CB-6846389C735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C0BDA1F-C336-446E-B90F-1BBCACD01BD7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76841A8-A676-49FC-8760-DBDAEB7F2DAC}"/>
              </a:ext>
            </a:extLst>
          </p:cNvPr>
          <p:cNvSpPr/>
          <p:nvPr/>
        </p:nvSpPr>
        <p:spPr>
          <a:xfrm>
            <a:off x="3538194" y="436571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573B8CE-C23D-4B2A-B0EF-89F6AAEB5D25}"/>
              </a:ext>
            </a:extLst>
          </p:cNvPr>
          <p:cNvGrpSpPr/>
          <p:nvPr/>
        </p:nvGrpSpPr>
        <p:grpSpPr>
          <a:xfrm>
            <a:off x="3584129" y="-11697"/>
            <a:ext cx="1163717" cy="2587409"/>
            <a:chOff x="3584129" y="-38073"/>
            <a:chExt cx="1163717" cy="2587409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3FF82F0E-F770-4FB2-8EFE-63F6490AAF02}"/>
                </a:ext>
              </a:extLst>
            </p:cNvPr>
            <p:cNvSpPr/>
            <p:nvPr/>
          </p:nvSpPr>
          <p:spPr>
            <a:xfrm>
              <a:off x="358412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30679120-E445-433C-B34E-98194B43F5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05600" y="1414046"/>
              <a:ext cx="1087268" cy="1129739"/>
            </a:xfrm>
            <a:prstGeom prst="rect">
              <a:avLst/>
            </a:prstGeom>
          </p:spPr>
        </p:pic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B073945E-8E5E-45EF-BD8D-A56126FF23CD}"/>
                </a:ext>
              </a:extLst>
            </p:cNvPr>
            <p:cNvSpPr/>
            <p:nvPr/>
          </p:nvSpPr>
          <p:spPr>
            <a:xfrm>
              <a:off x="403511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60FA2E-99BD-4398-9F63-12C2D2E38856}"/>
                </a:ext>
              </a:extLst>
            </p:cNvPr>
            <p:cNvSpPr/>
            <p:nvPr/>
          </p:nvSpPr>
          <p:spPr>
            <a:xfrm rot="10800000">
              <a:off x="408529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FFB7799C-8821-4F4F-B721-4CF8284CEF9C}"/>
                </a:ext>
              </a:extLst>
            </p:cNvPr>
            <p:cNvSpPr/>
            <p:nvPr/>
          </p:nvSpPr>
          <p:spPr>
            <a:xfrm>
              <a:off x="382325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FF0ECF0D-FA98-4B49-A127-338C83446437}"/>
              </a:ext>
            </a:extLst>
          </p:cNvPr>
          <p:cNvGrpSpPr/>
          <p:nvPr/>
        </p:nvGrpSpPr>
        <p:grpSpPr>
          <a:xfrm>
            <a:off x="7577779" y="-11697"/>
            <a:ext cx="1163717" cy="2587409"/>
            <a:chOff x="7577779" y="-38073"/>
            <a:chExt cx="1163717" cy="258740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CF6EC6C-3DA0-4FB9-B95A-C59CEB894822}"/>
                </a:ext>
              </a:extLst>
            </p:cNvPr>
            <p:cNvSpPr/>
            <p:nvPr/>
          </p:nvSpPr>
          <p:spPr>
            <a:xfrm>
              <a:off x="757777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3BCDD30B-1B35-4939-81CD-EC67F26B14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599250" y="1414046"/>
              <a:ext cx="1087268" cy="1129739"/>
            </a:xfrm>
            <a:prstGeom prst="rect">
              <a:avLst/>
            </a:prstGeom>
          </p:spPr>
        </p:pic>
        <p:sp>
          <p:nvSpPr>
            <p:cNvPr id="32" name="Block Arc 31">
              <a:extLst>
                <a:ext uri="{FF2B5EF4-FFF2-40B4-BE49-F238E27FC236}">
                  <a16:creationId xmlns:a16="http://schemas.microsoft.com/office/drawing/2014/main" id="{0EBCB300-3ACA-4CEF-82E0-03DE5C46E531}"/>
                </a:ext>
              </a:extLst>
            </p:cNvPr>
            <p:cNvSpPr/>
            <p:nvPr/>
          </p:nvSpPr>
          <p:spPr>
            <a:xfrm>
              <a:off x="802876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46B0706-9743-4541-99F6-4A1CA7158602}"/>
                </a:ext>
              </a:extLst>
            </p:cNvPr>
            <p:cNvSpPr/>
            <p:nvPr/>
          </p:nvSpPr>
          <p:spPr>
            <a:xfrm rot="10800000">
              <a:off x="807894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270F1DFD-0445-476C-B25A-6EC07E10C8D6}"/>
                </a:ext>
              </a:extLst>
            </p:cNvPr>
            <p:cNvSpPr/>
            <p:nvPr/>
          </p:nvSpPr>
          <p:spPr>
            <a:xfrm>
              <a:off x="781690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4BA2CD0F-4CD0-4680-B9BE-EFFEED1F7A25}"/>
              </a:ext>
            </a:extLst>
          </p:cNvPr>
          <p:cNvSpPr/>
          <p:nvPr/>
        </p:nvSpPr>
        <p:spPr>
          <a:xfrm>
            <a:off x="1985336" y="2439338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Rounded Rectangle 27">
            <a:extLst>
              <a:ext uri="{FF2B5EF4-FFF2-40B4-BE49-F238E27FC236}">
                <a16:creationId xmlns:a16="http://schemas.microsoft.com/office/drawing/2014/main" id="{80978697-A624-431F-93D8-F2503FA3951A}"/>
              </a:ext>
            </a:extLst>
          </p:cNvPr>
          <p:cNvSpPr/>
          <p:nvPr/>
        </p:nvSpPr>
        <p:spPr>
          <a:xfrm>
            <a:off x="9976187" y="2456345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9">
            <a:extLst>
              <a:ext uri="{FF2B5EF4-FFF2-40B4-BE49-F238E27FC236}">
                <a16:creationId xmlns:a16="http://schemas.microsoft.com/office/drawing/2014/main" id="{41B0C4EB-3826-4970-ADAC-859543E1E167}"/>
              </a:ext>
            </a:extLst>
          </p:cNvPr>
          <p:cNvSpPr/>
          <p:nvPr/>
        </p:nvSpPr>
        <p:spPr>
          <a:xfrm>
            <a:off x="3977186" y="1808697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7">
            <a:extLst>
              <a:ext uri="{FF2B5EF4-FFF2-40B4-BE49-F238E27FC236}">
                <a16:creationId xmlns:a16="http://schemas.microsoft.com/office/drawing/2014/main" id="{755E31AE-8473-487B-8C7B-B285DC8643C3}"/>
              </a:ext>
            </a:extLst>
          </p:cNvPr>
          <p:cNvSpPr/>
          <p:nvPr/>
        </p:nvSpPr>
        <p:spPr>
          <a:xfrm>
            <a:off x="8017503" y="1816105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220CB0A1-F617-4E75-A36E-3EB424FA0ED7}"/>
              </a:ext>
            </a:extLst>
          </p:cNvPr>
          <p:cNvSpPr/>
          <p:nvPr/>
        </p:nvSpPr>
        <p:spPr>
          <a:xfrm>
            <a:off x="5962025" y="2410462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2859527-517A-4312-A058-727B90EE1CD6}"/>
              </a:ext>
            </a:extLst>
          </p:cNvPr>
          <p:cNvSpPr txBox="1"/>
          <p:nvPr/>
        </p:nvSpPr>
        <p:spPr>
          <a:xfrm>
            <a:off x="804261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85" name="Rounded Rectangle 27">
            <a:extLst>
              <a:ext uri="{FF2B5EF4-FFF2-40B4-BE49-F238E27FC236}">
                <a16:creationId xmlns:a16="http://schemas.microsoft.com/office/drawing/2014/main" id="{FF1DD85D-5A4F-4B31-A685-36CD6FD3248C}"/>
              </a:ext>
            </a:extLst>
          </p:cNvPr>
          <p:cNvSpPr/>
          <p:nvPr/>
        </p:nvSpPr>
        <p:spPr>
          <a:xfrm>
            <a:off x="9634202" y="5070940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6" name="Rectangle 9">
            <a:extLst>
              <a:ext uri="{FF2B5EF4-FFF2-40B4-BE49-F238E27FC236}">
                <a16:creationId xmlns:a16="http://schemas.microsoft.com/office/drawing/2014/main" id="{35D96AC3-370B-4356-89D8-F92C6ECF7D0C}"/>
              </a:ext>
            </a:extLst>
          </p:cNvPr>
          <p:cNvSpPr/>
          <p:nvPr/>
        </p:nvSpPr>
        <p:spPr>
          <a:xfrm>
            <a:off x="3051016" y="5056831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Rounded Rectangle 7">
            <a:extLst>
              <a:ext uri="{FF2B5EF4-FFF2-40B4-BE49-F238E27FC236}">
                <a16:creationId xmlns:a16="http://schemas.microsoft.com/office/drawing/2014/main" id="{9AB0CC91-4ABF-407F-BE48-8EF62AE2F01C}"/>
              </a:ext>
            </a:extLst>
          </p:cNvPr>
          <p:cNvSpPr/>
          <p:nvPr/>
        </p:nvSpPr>
        <p:spPr>
          <a:xfrm>
            <a:off x="7452954" y="5064240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8" name="Freeform 18">
            <a:extLst>
              <a:ext uri="{FF2B5EF4-FFF2-40B4-BE49-F238E27FC236}">
                <a16:creationId xmlns:a16="http://schemas.microsoft.com/office/drawing/2014/main" id="{B6337497-A2AD-46CD-A443-067E5D108606}"/>
              </a:ext>
            </a:extLst>
          </p:cNvPr>
          <p:cNvSpPr/>
          <p:nvPr/>
        </p:nvSpPr>
        <p:spPr>
          <a:xfrm>
            <a:off x="5218931" y="5053385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01DF531-EFBB-428A-9DC4-AB3FE0F48827}"/>
              </a:ext>
            </a:extLst>
          </p:cNvPr>
          <p:cNvSpPr txBox="1"/>
          <p:nvPr/>
        </p:nvSpPr>
        <p:spPr>
          <a:xfrm>
            <a:off x="2994162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4B0BE50-3518-44A6-9C97-BD948BF231EF}"/>
              </a:ext>
            </a:extLst>
          </p:cNvPr>
          <p:cNvSpPr txBox="1"/>
          <p:nvPr/>
        </p:nvSpPr>
        <p:spPr>
          <a:xfrm>
            <a:off x="5184063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19F3D43-BC6D-4065-9165-DFF443CA74D1}"/>
              </a:ext>
            </a:extLst>
          </p:cNvPr>
          <p:cNvSpPr txBox="1"/>
          <p:nvPr/>
        </p:nvSpPr>
        <p:spPr>
          <a:xfrm>
            <a:off x="7373964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0A1CC72-8CB8-49B7-8985-A477C9398990}"/>
              </a:ext>
            </a:extLst>
          </p:cNvPr>
          <p:cNvSpPr txBox="1"/>
          <p:nvPr/>
        </p:nvSpPr>
        <p:spPr>
          <a:xfrm>
            <a:off x="9563866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9561844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4E6941F-6E17-4156-B8EC-046EC2166F55}"/>
              </a:ext>
            </a:extLst>
          </p:cNvPr>
          <p:cNvSpPr txBox="1"/>
          <p:nvPr/>
        </p:nvSpPr>
        <p:spPr>
          <a:xfrm rot="5400000">
            <a:off x="8865387" y="3508077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C0EB18-0B97-4F5A-8B39-355B978D18B3}"/>
              </a:ext>
            </a:extLst>
          </p:cNvPr>
          <p:cNvSpPr txBox="1"/>
          <p:nvPr/>
        </p:nvSpPr>
        <p:spPr>
          <a:xfrm rot="5400000">
            <a:off x="7969934" y="3415744"/>
            <a:ext cx="539834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72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0D222B0-6002-42DC-A747-7786342946FC}"/>
              </a:ext>
            </a:extLst>
          </p:cNvPr>
          <p:cNvGrpSpPr/>
          <p:nvPr/>
        </p:nvGrpSpPr>
        <p:grpSpPr>
          <a:xfrm>
            <a:off x="912137" y="1975222"/>
            <a:ext cx="5745985" cy="4457771"/>
            <a:chOff x="962955" y="1762612"/>
            <a:chExt cx="5848968" cy="4537666"/>
          </a:xfrm>
        </p:grpSpPr>
        <p:pic>
          <p:nvPicPr>
            <p:cNvPr id="9" name="Picture 8" descr="E:\002-KIMS BUSINESS\000-B-KIMS-소스 분류-2014\02-OBJECTS-모컴-액션-이미지\05-모니터\01-imac-kims수정-모니터.png">
              <a:extLst>
                <a:ext uri="{FF2B5EF4-FFF2-40B4-BE49-F238E27FC236}">
                  <a16:creationId xmlns:a16="http://schemas.microsoft.com/office/drawing/2014/main" id="{88E2C3C6-0850-4EA2-AF07-6C59B4F22C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62955" y="1762612"/>
              <a:ext cx="4221574" cy="40030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그림 개체 틀 2">
              <a:extLst>
                <a:ext uri="{FF2B5EF4-FFF2-40B4-BE49-F238E27FC236}">
                  <a16:creationId xmlns:a16="http://schemas.microsoft.com/office/drawing/2014/main" id="{B8892A10-DAB3-47AC-8770-D6CDD3AAE3F2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11" name="Freeform 52">
              <a:extLst>
                <a:ext uri="{FF2B5EF4-FFF2-40B4-BE49-F238E27FC236}">
                  <a16:creationId xmlns:a16="http://schemas.microsoft.com/office/drawing/2014/main" id="{57EB6C40-1141-44BD-B422-F3219A48B958}"/>
                </a:ext>
              </a:extLst>
            </p:cNvPr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Freeform 51">
              <a:extLst>
                <a:ext uri="{FF2B5EF4-FFF2-40B4-BE49-F238E27FC236}">
                  <a16:creationId xmlns:a16="http://schemas.microsoft.com/office/drawing/2014/main" id="{C794F961-3F33-4F99-9E8E-328D7E3BF0A1}"/>
                </a:ext>
              </a:extLst>
            </p:cNvPr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2B60D00-7C02-4D31-B1F8-C1361E821BB3}"/>
                </a:ext>
              </a:extLst>
            </p:cNvPr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93550780-8CEB-4161-B4AC-804303F4A74E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6F5FFA10-D67E-46DA-9ABC-46CA21A4DDA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F3F734EA-8EC5-4695-ABF1-850369A4B02B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F8AD1C4E-8188-4929-A5E1-EB1646880A35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2A4418D0-9C67-4140-B684-502AD9B36321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5B5B848B-CD49-4137-BC5B-CB11985208D1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6" name="Freeform 18">
                  <a:extLst>
                    <a:ext uri="{FF2B5EF4-FFF2-40B4-BE49-F238E27FC236}">
                      <a16:creationId xmlns:a16="http://schemas.microsoft.com/office/drawing/2014/main" id="{01F918A7-E6A8-4974-ABBD-011DD3D06A42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19">
                  <a:extLst>
                    <a:ext uri="{FF2B5EF4-FFF2-40B4-BE49-F238E27FC236}">
                      <a16:creationId xmlns:a16="http://schemas.microsoft.com/office/drawing/2014/main" id="{46F64AE3-E58D-40AC-B27F-1292ED2FE79F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Freeform 20">
                  <a:extLst>
                    <a:ext uri="{FF2B5EF4-FFF2-40B4-BE49-F238E27FC236}">
                      <a16:creationId xmlns:a16="http://schemas.microsoft.com/office/drawing/2014/main" id="{9B95C00E-F8FA-4DED-82E5-7EBF200776DC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Freeform 21">
                  <a:extLst>
                    <a:ext uri="{FF2B5EF4-FFF2-40B4-BE49-F238E27FC236}">
                      <a16:creationId xmlns:a16="http://schemas.microsoft.com/office/drawing/2014/main" id="{AF04B79E-E92A-4415-A6D9-577A2D1CE87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97CC77B1-636B-43A9-9E03-EBFFB1E16D30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22" name="Freeform 23">
                  <a:extLst>
                    <a:ext uri="{FF2B5EF4-FFF2-40B4-BE49-F238E27FC236}">
                      <a16:creationId xmlns:a16="http://schemas.microsoft.com/office/drawing/2014/main" id="{316EFE3E-690E-45D1-9389-C744F81EB4A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" name="Freeform 24">
                  <a:extLst>
                    <a:ext uri="{FF2B5EF4-FFF2-40B4-BE49-F238E27FC236}">
                      <a16:creationId xmlns:a16="http://schemas.microsoft.com/office/drawing/2014/main" id="{1734E41E-777E-4B4E-9FED-45A2F28A6EB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25">
                  <a:extLst>
                    <a:ext uri="{FF2B5EF4-FFF2-40B4-BE49-F238E27FC236}">
                      <a16:creationId xmlns:a16="http://schemas.microsoft.com/office/drawing/2014/main" id="{5E14BBD5-D217-4082-B599-D0FEDDD121C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26">
                  <a:extLst>
                    <a:ext uri="{FF2B5EF4-FFF2-40B4-BE49-F238E27FC236}">
                      <a16:creationId xmlns:a16="http://schemas.microsoft.com/office/drawing/2014/main" id="{CC269FE0-FEF1-4809-A376-DCBE4E07760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9AACB38E-7134-4CD8-BC0E-3E70EC0EA411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18" name="Freeform 3">
                  <a:extLst>
                    <a:ext uri="{FF2B5EF4-FFF2-40B4-BE49-F238E27FC236}">
                      <a16:creationId xmlns:a16="http://schemas.microsoft.com/office/drawing/2014/main" id="{11AEC379-7E0E-49C9-B33D-1905EC3E84B9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" name="Freeform 4">
                  <a:extLst>
                    <a:ext uri="{FF2B5EF4-FFF2-40B4-BE49-F238E27FC236}">
                      <a16:creationId xmlns:a16="http://schemas.microsoft.com/office/drawing/2014/main" id="{B4129CB9-64E4-4DCB-A3F2-43D20D984B7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0" name="Freeform 7">
                  <a:extLst>
                    <a:ext uri="{FF2B5EF4-FFF2-40B4-BE49-F238E27FC236}">
                      <a16:creationId xmlns:a16="http://schemas.microsoft.com/office/drawing/2014/main" id="{973EDEED-FFF1-40FD-A5EC-A1ED04386DD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1" name="Freeform 9">
                  <a:extLst>
                    <a:ext uri="{FF2B5EF4-FFF2-40B4-BE49-F238E27FC236}">
                      <a16:creationId xmlns:a16="http://schemas.microsoft.com/office/drawing/2014/main" id="{A683614F-0EE8-48B7-B4CE-B659B2340B5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25060A87-4E7D-4DC9-A26B-D6F989A02BD4}"/>
                </a:ext>
              </a:extLst>
            </p:cNvPr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35" name="Freeform 65">
                <a:extLst>
                  <a:ext uri="{FF2B5EF4-FFF2-40B4-BE49-F238E27FC236}">
                    <a16:creationId xmlns:a16="http://schemas.microsoft.com/office/drawing/2014/main" id="{AFCF9879-79A0-4BEE-8784-30DF14F92DB4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6" name="Freeform 66">
                <a:extLst>
                  <a:ext uri="{FF2B5EF4-FFF2-40B4-BE49-F238E27FC236}">
                    <a16:creationId xmlns:a16="http://schemas.microsoft.com/office/drawing/2014/main" id="{AE402F9D-EA4C-4F4F-AA11-FDA130FAF0A9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7" name="Freeform 67">
                <a:extLst>
                  <a:ext uri="{FF2B5EF4-FFF2-40B4-BE49-F238E27FC236}">
                    <a16:creationId xmlns:a16="http://schemas.microsoft.com/office/drawing/2014/main" id="{15498A03-A392-44F3-BBBC-6C4185DCDAE0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8" name="Freeform 68">
                <a:extLst>
                  <a:ext uri="{FF2B5EF4-FFF2-40B4-BE49-F238E27FC236}">
                    <a16:creationId xmlns:a16="http://schemas.microsoft.com/office/drawing/2014/main" id="{929F83BF-7C3C-4372-847A-8E2328109E04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9" name="Freeform 69">
                <a:extLst>
                  <a:ext uri="{FF2B5EF4-FFF2-40B4-BE49-F238E27FC236}">
                    <a16:creationId xmlns:a16="http://schemas.microsoft.com/office/drawing/2014/main" id="{52F98F61-C149-4ABB-8903-2C56928CDBB9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" name="Freeform 70">
                <a:extLst>
                  <a:ext uri="{FF2B5EF4-FFF2-40B4-BE49-F238E27FC236}">
                    <a16:creationId xmlns:a16="http://schemas.microsoft.com/office/drawing/2014/main" id="{1FE226FA-3BD3-4CA3-9DEE-11503EA1F1F1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" name="Freeform 71">
                <a:extLst>
                  <a:ext uri="{FF2B5EF4-FFF2-40B4-BE49-F238E27FC236}">
                    <a16:creationId xmlns:a16="http://schemas.microsoft.com/office/drawing/2014/main" id="{1CD213DB-14C7-42C0-B59E-A7FE3B14CA67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2" name="Freeform 72">
                <a:extLst>
                  <a:ext uri="{FF2B5EF4-FFF2-40B4-BE49-F238E27FC236}">
                    <a16:creationId xmlns:a16="http://schemas.microsoft.com/office/drawing/2014/main" id="{FCBCE2D8-0447-4CCF-9339-65F2526CB321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518CF65B-F642-45A6-B2D2-218D31C233F1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3D58280-B3B2-4BF6-9C59-AA5CE61EE6F1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14F221D0-05B5-46BF-9D56-DDEECF8204D8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403948F-D3B4-470B-83EC-CEB8549DCC25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97619DB1-DC51-4E1D-A44D-E317EB100AE4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6578F311-6047-46A6-BD9F-0814F8AE8795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30F60EF-D8B3-4093-91EB-60E68090BF63}"/>
              </a:ext>
            </a:extLst>
          </p:cNvPr>
          <p:cNvGrpSpPr/>
          <p:nvPr/>
        </p:nvGrpSpPr>
        <p:grpSpPr>
          <a:xfrm>
            <a:off x="9942307" y="-80384"/>
            <a:ext cx="2125590" cy="1569660"/>
            <a:chOff x="8657881" y="1119396"/>
            <a:chExt cx="2792799" cy="156966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D9839AD-FB1F-45DD-AFB0-266C8B58F775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accent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82EBAF8-11A4-4A7E-B5CB-287648F8C998}"/>
                </a:ext>
              </a:extLst>
            </p:cNvPr>
            <p:cNvSpPr txBox="1"/>
            <p:nvPr/>
          </p:nvSpPr>
          <p:spPr>
            <a:xfrm>
              <a:off x="10549771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accent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A4D53C29-A8D8-4DCF-A829-D6BE4712BEBE}"/>
                </a:ext>
              </a:extLst>
            </p:cNvPr>
            <p:cNvSpPr txBox="1"/>
            <p:nvPr/>
          </p:nvSpPr>
          <p:spPr>
            <a:xfrm>
              <a:off x="10549776" y="1961846"/>
              <a:ext cx="90090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accent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B7987275-2DE6-4C11-8F07-5F04B31D35B8}"/>
              </a:ext>
            </a:extLst>
          </p:cNvPr>
          <p:cNvSpPr txBox="1"/>
          <p:nvPr/>
        </p:nvSpPr>
        <p:spPr>
          <a:xfrm>
            <a:off x="7074332" y="135169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1DA4208-8E3D-4250-93FB-03F8E3BA751E}"/>
              </a:ext>
            </a:extLst>
          </p:cNvPr>
          <p:cNvGrpSpPr/>
          <p:nvPr/>
        </p:nvGrpSpPr>
        <p:grpSpPr>
          <a:xfrm>
            <a:off x="7074332" y="1771059"/>
            <a:ext cx="2683112" cy="945505"/>
            <a:chOff x="6565695" y="2005884"/>
            <a:chExt cx="2055606" cy="945505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E7F100A-CBDC-443E-B115-39DF2B1AAA90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4144A7A-4158-4E1C-8455-F1544BDFCA20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AE8E1FB2-127D-42EE-B206-53ACB671F13C}"/>
              </a:ext>
            </a:extLst>
          </p:cNvPr>
          <p:cNvSpPr txBox="1"/>
          <p:nvPr/>
        </p:nvSpPr>
        <p:spPr>
          <a:xfrm>
            <a:off x="7074332" y="28582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26BF33B-A8DC-46D6-8F0F-A94CD9CC94A2}"/>
              </a:ext>
            </a:extLst>
          </p:cNvPr>
          <p:cNvGrpSpPr/>
          <p:nvPr/>
        </p:nvGrpSpPr>
        <p:grpSpPr>
          <a:xfrm>
            <a:off x="7074332" y="3277613"/>
            <a:ext cx="2683112" cy="945505"/>
            <a:chOff x="6565695" y="2005884"/>
            <a:chExt cx="2055606" cy="945505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41D5319-B701-4E57-9C81-336295AA5DA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F003F5D-5C62-47C1-8614-AAA86EBFC87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663E14A-D3E4-40C9-A2CF-071BF13AC0EC}"/>
              </a:ext>
            </a:extLst>
          </p:cNvPr>
          <p:cNvSpPr txBox="1"/>
          <p:nvPr/>
        </p:nvSpPr>
        <p:spPr>
          <a:xfrm>
            <a:off x="7074332" y="436480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8DBC7E8-5370-41AF-8D18-9234D9DC44A2}"/>
              </a:ext>
            </a:extLst>
          </p:cNvPr>
          <p:cNvGrpSpPr/>
          <p:nvPr/>
        </p:nvGrpSpPr>
        <p:grpSpPr>
          <a:xfrm>
            <a:off x="7074332" y="4784166"/>
            <a:ext cx="2683112" cy="945505"/>
            <a:chOff x="6565695" y="2005884"/>
            <a:chExt cx="2055606" cy="94550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863B09F-7D5F-4CF8-9C30-F591E788058A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4D720C11-9A21-4D38-997B-0342A60AD478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827353C7-3792-454F-B35B-5B7494A6A60E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78" name="Graphic 103">
            <a:extLst>
              <a:ext uri="{FF2B5EF4-FFF2-40B4-BE49-F238E27FC236}">
                <a16:creationId xmlns:a16="http://schemas.microsoft.com/office/drawing/2014/main" id="{54B8FB7D-1939-4A54-A7AD-DB9DDF80923D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95EAA2B-1233-4796-A425-287CF399161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889712-4AC5-4252-8DB7-BB52B157B7BF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EA0DE76-E659-44AF-9512-C3C2329BEAC4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F929749-57FF-49B3-8FBA-DE748C21E1E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2AF4942B-7846-498C-8770-801C3B8E07F8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2510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BA310FC-7B98-4903-A1DA-FEE489075BC3}"/>
              </a:ext>
            </a:extLst>
          </p:cNvPr>
          <p:cNvSpPr txBox="1">
            <a:spLocks/>
          </p:cNvSpPr>
          <p:nvPr/>
        </p:nvSpPr>
        <p:spPr>
          <a:xfrm>
            <a:off x="6312024" y="212831"/>
            <a:ext cx="5150213" cy="148478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CHRISTMAS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BIG SALE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913C18CC-ED35-473F-A029-560FB9EFD2F1}"/>
              </a:ext>
            </a:extLst>
          </p:cNvPr>
          <p:cNvSpPr txBox="1">
            <a:spLocks/>
          </p:cNvSpPr>
          <p:nvPr/>
        </p:nvSpPr>
        <p:spPr>
          <a:xfrm>
            <a:off x="1586484" y="5054469"/>
            <a:ext cx="3933453" cy="17148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XMAS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564FC-6722-44F6-B543-0BC62A924C0E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1CA6168-C184-492F-90EA-E607E4BEE0E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3606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</a:t>
            </a:r>
            <a:r>
              <a:rPr lang="en-US" dirty="0">
                <a:solidFill>
                  <a:schemeClr val="accent1"/>
                </a:solidFill>
              </a:rPr>
              <a:t>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AEFCAA-7431-4A80-BC11-BCAC2B32EE50}"/>
              </a:ext>
            </a:extLst>
          </p:cNvPr>
          <p:cNvGrpSpPr/>
          <p:nvPr/>
        </p:nvGrpSpPr>
        <p:grpSpPr>
          <a:xfrm>
            <a:off x="1266085" y="1572982"/>
            <a:ext cx="1381362" cy="2679916"/>
            <a:chOff x="1275016" y="1659898"/>
            <a:chExt cx="2555300" cy="4957417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48FE5CB-A24A-4452-884F-D383E34086BF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C468F7A2-29E7-48F2-9850-525536D516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4585FADA-6D28-40D9-91A2-76E173ED71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3E8CCA4-2103-4FF8-B74D-A72B8791A189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E9D2FB-4F5D-443B-A084-9E56F845EC2F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45C6CF-C74A-42BB-BA82-6C0ED794255C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F63E7D1-FC6A-42EB-BB73-1FEED5612559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F133741-E7B3-4BBF-9F5D-53EE6C79D765}"/>
              </a:ext>
            </a:extLst>
          </p:cNvPr>
          <p:cNvGrpSpPr/>
          <p:nvPr/>
        </p:nvGrpSpPr>
        <p:grpSpPr>
          <a:xfrm>
            <a:off x="3814919" y="1856707"/>
            <a:ext cx="1719453" cy="2112466"/>
            <a:chOff x="3428221" y="2167221"/>
            <a:chExt cx="1719453" cy="2112466"/>
          </a:xfrm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B81A2080-51FE-4E46-8C78-9A4944FE0A8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428221" y="2560234"/>
              <a:ext cx="1719453" cy="1719453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103B2A3-A9F6-4940-974E-8D48F120FEF7}"/>
                </a:ext>
              </a:extLst>
            </p:cNvPr>
            <p:cNvGrpSpPr/>
            <p:nvPr/>
          </p:nvGrpSpPr>
          <p:grpSpPr>
            <a:xfrm>
              <a:off x="4231891" y="2167221"/>
              <a:ext cx="108969" cy="612339"/>
              <a:chOff x="2151594" y="1786417"/>
              <a:chExt cx="108969" cy="61233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9AB16EA-0E23-4EFE-A469-A006A770DDE4}"/>
                  </a:ext>
                </a:extLst>
              </p:cNvPr>
              <p:cNvSpPr/>
              <p:nvPr/>
            </p:nvSpPr>
            <p:spPr>
              <a:xfrm rot="21014682">
                <a:off x="2213033" y="2215074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80C4F4F-6E44-436A-ADB2-D43CBED6E79B}"/>
                  </a:ext>
                </a:extLst>
              </p:cNvPr>
              <p:cNvSpPr/>
              <p:nvPr/>
            </p:nvSpPr>
            <p:spPr>
              <a:xfrm rot="20192331">
                <a:off x="2154827" y="2215876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72AA668-B25C-49F4-9D65-ED3AB8A441CA}"/>
                  </a:ext>
                </a:extLst>
              </p:cNvPr>
              <p:cNvSpPr/>
              <p:nvPr/>
            </p:nvSpPr>
            <p:spPr>
              <a:xfrm>
                <a:off x="2200344" y="1786417"/>
                <a:ext cx="47138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ED6E1B0-C55F-4081-9AC4-315B3F684E8E}"/>
                  </a:ext>
                </a:extLst>
              </p:cNvPr>
              <p:cNvSpPr/>
              <p:nvPr/>
            </p:nvSpPr>
            <p:spPr>
              <a:xfrm rot="20777649">
                <a:off x="2151594" y="1786550"/>
                <a:ext cx="56080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F269C64-8A68-4F62-AAC8-BD54BF0C0301}"/>
              </a:ext>
            </a:extLst>
          </p:cNvPr>
          <p:cNvGrpSpPr/>
          <p:nvPr/>
        </p:nvGrpSpPr>
        <p:grpSpPr>
          <a:xfrm>
            <a:off x="9250678" y="1868935"/>
            <a:ext cx="1594855" cy="2088010"/>
            <a:chOff x="8856312" y="1932328"/>
            <a:chExt cx="1594855" cy="2088010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35FE618-491A-4107-9527-3136A3F6A80E}"/>
                </a:ext>
              </a:extLst>
            </p:cNvPr>
            <p:cNvGrpSpPr/>
            <p:nvPr/>
          </p:nvGrpSpPr>
          <p:grpSpPr>
            <a:xfrm>
              <a:off x="8856312" y="2288425"/>
              <a:ext cx="1594855" cy="1731913"/>
              <a:chOff x="9742916" y="2280434"/>
              <a:chExt cx="1219200" cy="1323975"/>
            </a:xfrm>
          </p:grpSpPr>
          <p:sp>
            <p:nvSpPr>
              <p:cNvPr id="17" name="Graphic 30">
                <a:extLst>
                  <a:ext uri="{FF2B5EF4-FFF2-40B4-BE49-F238E27FC236}">
                    <a16:creationId xmlns:a16="http://schemas.microsoft.com/office/drawing/2014/main" id="{BE7E82F6-E949-411D-B075-7F822676651D}"/>
                  </a:ext>
                </a:extLst>
              </p:cNvPr>
              <p:cNvSpPr/>
              <p:nvPr/>
            </p:nvSpPr>
            <p:spPr>
              <a:xfrm>
                <a:off x="9742916" y="2280434"/>
                <a:ext cx="1219200" cy="1323975"/>
              </a:xfrm>
              <a:custGeom>
                <a:avLst/>
                <a:gdLst>
                  <a:gd name="connsiteX0" fmla="*/ 1149898 w 1219200"/>
                  <a:gd name="connsiteY0" fmla="*/ 618649 h 1323975"/>
                  <a:gd name="connsiteX1" fmla="*/ 1179426 w 1219200"/>
                  <a:gd name="connsiteY1" fmla="*/ 336709 h 1323975"/>
                  <a:gd name="connsiteX2" fmla="*/ 920346 w 1219200"/>
                  <a:gd name="connsiteY2" fmla="*/ 221456 h 1323975"/>
                  <a:gd name="connsiteX3" fmla="*/ 838431 w 1219200"/>
                  <a:gd name="connsiteY3" fmla="*/ 174784 h 1323975"/>
                  <a:gd name="connsiteX4" fmla="*/ 608878 w 1219200"/>
                  <a:gd name="connsiteY4" fmla="*/ 7144 h 1323975"/>
                  <a:gd name="connsiteX5" fmla="*/ 379326 w 1219200"/>
                  <a:gd name="connsiteY5" fmla="*/ 173831 h 1323975"/>
                  <a:gd name="connsiteX6" fmla="*/ 297411 w 1219200"/>
                  <a:gd name="connsiteY6" fmla="*/ 220504 h 1323975"/>
                  <a:gd name="connsiteX7" fmla="*/ 39283 w 1219200"/>
                  <a:gd name="connsiteY7" fmla="*/ 336709 h 1323975"/>
                  <a:gd name="connsiteX8" fmla="*/ 68811 w 1219200"/>
                  <a:gd name="connsiteY8" fmla="*/ 618649 h 1323975"/>
                  <a:gd name="connsiteX9" fmla="*/ 68811 w 1219200"/>
                  <a:gd name="connsiteY9" fmla="*/ 711994 h 1323975"/>
                  <a:gd name="connsiteX10" fmla="*/ 39283 w 1219200"/>
                  <a:gd name="connsiteY10" fmla="*/ 993934 h 1323975"/>
                  <a:gd name="connsiteX11" fmla="*/ 298363 w 1219200"/>
                  <a:gd name="connsiteY11" fmla="*/ 1109186 h 1323975"/>
                  <a:gd name="connsiteX12" fmla="*/ 380278 w 1219200"/>
                  <a:gd name="connsiteY12" fmla="*/ 1155859 h 1323975"/>
                  <a:gd name="connsiteX13" fmla="*/ 609831 w 1219200"/>
                  <a:gd name="connsiteY13" fmla="*/ 1322546 h 1323975"/>
                  <a:gd name="connsiteX14" fmla="*/ 839383 w 1219200"/>
                  <a:gd name="connsiteY14" fmla="*/ 1155859 h 1323975"/>
                  <a:gd name="connsiteX15" fmla="*/ 921298 w 1219200"/>
                  <a:gd name="connsiteY15" fmla="*/ 1109186 h 1323975"/>
                  <a:gd name="connsiteX16" fmla="*/ 1180378 w 1219200"/>
                  <a:gd name="connsiteY16" fmla="*/ 993934 h 1323975"/>
                  <a:gd name="connsiteX17" fmla="*/ 1150851 w 1219200"/>
                  <a:gd name="connsiteY17" fmla="*/ 711994 h 1323975"/>
                  <a:gd name="connsiteX18" fmla="*/ 1149898 w 1219200"/>
                  <a:gd name="connsiteY18" fmla="*/ 618649 h 1323975"/>
                  <a:gd name="connsiteX19" fmla="*/ 608878 w 1219200"/>
                  <a:gd name="connsiteY19" fmla="*/ 282416 h 1323975"/>
                  <a:gd name="connsiteX20" fmla="*/ 534583 w 1219200"/>
                  <a:gd name="connsiteY20" fmla="*/ 208121 h 1323975"/>
                  <a:gd name="connsiteX21" fmla="*/ 608878 w 1219200"/>
                  <a:gd name="connsiteY21" fmla="*/ 133826 h 1323975"/>
                  <a:gd name="connsiteX22" fmla="*/ 683173 w 1219200"/>
                  <a:gd name="connsiteY22" fmla="*/ 208121 h 1323975"/>
                  <a:gd name="connsiteX23" fmla="*/ 608878 w 1219200"/>
                  <a:gd name="connsiteY23" fmla="*/ 282416 h 132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19200" h="1323975">
                    <a:moveTo>
                      <a:pt x="1149898" y="618649"/>
                    </a:moveTo>
                    <a:cubicBezTo>
                      <a:pt x="1217526" y="543401"/>
                      <a:pt x="1232766" y="429101"/>
                      <a:pt x="1179426" y="336709"/>
                    </a:cubicBezTo>
                    <a:cubicBezTo>
                      <a:pt x="1126086" y="244316"/>
                      <a:pt x="1019406" y="200501"/>
                      <a:pt x="920346" y="221456"/>
                    </a:cubicBezTo>
                    <a:cubicBezTo>
                      <a:pt x="885103" y="229076"/>
                      <a:pt x="849861" y="208121"/>
                      <a:pt x="838431" y="174784"/>
                    </a:cubicBezTo>
                    <a:cubicBezTo>
                      <a:pt x="806998" y="76676"/>
                      <a:pt x="716511" y="7144"/>
                      <a:pt x="608878" y="7144"/>
                    </a:cubicBezTo>
                    <a:cubicBezTo>
                      <a:pt x="502198" y="7144"/>
                      <a:pt x="410758" y="76676"/>
                      <a:pt x="379326" y="173831"/>
                    </a:cubicBezTo>
                    <a:cubicBezTo>
                      <a:pt x="367896" y="208121"/>
                      <a:pt x="332653" y="228124"/>
                      <a:pt x="297411" y="220504"/>
                    </a:cubicBezTo>
                    <a:cubicBezTo>
                      <a:pt x="199303" y="199549"/>
                      <a:pt x="92623" y="243364"/>
                      <a:pt x="39283" y="336709"/>
                    </a:cubicBezTo>
                    <a:cubicBezTo>
                      <a:pt x="-14057" y="429101"/>
                      <a:pt x="1183" y="543401"/>
                      <a:pt x="68811" y="618649"/>
                    </a:cubicBezTo>
                    <a:cubicBezTo>
                      <a:pt x="92623" y="645319"/>
                      <a:pt x="92623" y="685324"/>
                      <a:pt x="68811" y="711994"/>
                    </a:cubicBezTo>
                    <a:cubicBezTo>
                      <a:pt x="1183" y="787241"/>
                      <a:pt x="-14057" y="901541"/>
                      <a:pt x="39283" y="993934"/>
                    </a:cubicBezTo>
                    <a:cubicBezTo>
                      <a:pt x="92623" y="1086326"/>
                      <a:pt x="199303" y="1130141"/>
                      <a:pt x="298363" y="1109186"/>
                    </a:cubicBezTo>
                    <a:cubicBezTo>
                      <a:pt x="333606" y="1101566"/>
                      <a:pt x="368848" y="1122521"/>
                      <a:pt x="380278" y="1155859"/>
                    </a:cubicBezTo>
                    <a:cubicBezTo>
                      <a:pt x="411711" y="1253014"/>
                      <a:pt x="502198" y="1322546"/>
                      <a:pt x="609831" y="1322546"/>
                    </a:cubicBezTo>
                    <a:cubicBezTo>
                      <a:pt x="717463" y="1322546"/>
                      <a:pt x="807951" y="1253014"/>
                      <a:pt x="839383" y="1155859"/>
                    </a:cubicBezTo>
                    <a:cubicBezTo>
                      <a:pt x="850813" y="1121569"/>
                      <a:pt x="886056" y="1101566"/>
                      <a:pt x="921298" y="1109186"/>
                    </a:cubicBezTo>
                    <a:cubicBezTo>
                      <a:pt x="1020358" y="1130141"/>
                      <a:pt x="1127038" y="1086326"/>
                      <a:pt x="1180378" y="993934"/>
                    </a:cubicBezTo>
                    <a:cubicBezTo>
                      <a:pt x="1233719" y="901541"/>
                      <a:pt x="1218478" y="787241"/>
                      <a:pt x="1150851" y="711994"/>
                    </a:cubicBezTo>
                    <a:cubicBezTo>
                      <a:pt x="1126086" y="685324"/>
                      <a:pt x="1126086" y="645319"/>
                      <a:pt x="1149898" y="618649"/>
                    </a:cubicBezTo>
                    <a:close/>
                    <a:moveTo>
                      <a:pt x="608878" y="282416"/>
                    </a:moveTo>
                    <a:cubicBezTo>
                      <a:pt x="567921" y="282416"/>
                      <a:pt x="534583" y="249079"/>
                      <a:pt x="534583" y="208121"/>
                    </a:cubicBezTo>
                    <a:cubicBezTo>
                      <a:pt x="534583" y="167164"/>
                      <a:pt x="567921" y="133826"/>
                      <a:pt x="608878" y="133826"/>
                    </a:cubicBezTo>
                    <a:cubicBezTo>
                      <a:pt x="649836" y="133826"/>
                      <a:pt x="683173" y="167164"/>
                      <a:pt x="683173" y="208121"/>
                    </a:cubicBezTo>
                    <a:cubicBezTo>
                      <a:pt x="683173" y="249079"/>
                      <a:pt x="649836" y="282416"/>
                      <a:pt x="608878" y="2824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pic>
            <p:nvPicPr>
              <p:cNvPr id="18" name="Graphic 17">
                <a:extLst>
                  <a:ext uri="{FF2B5EF4-FFF2-40B4-BE49-F238E27FC236}">
                    <a16:creationId xmlns:a16="http://schemas.microsoft.com/office/drawing/2014/main" id="{7E64E38B-84CF-47A9-A194-38D2243791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9814353" y="2347108"/>
                <a:ext cx="1076325" cy="119062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F69056F-A6AD-46BC-BED0-A49042869C3B}"/>
                </a:ext>
              </a:extLst>
            </p:cNvPr>
            <p:cNvGrpSpPr/>
            <p:nvPr/>
          </p:nvGrpSpPr>
          <p:grpSpPr>
            <a:xfrm>
              <a:off x="9597683" y="1932328"/>
              <a:ext cx="139355" cy="543436"/>
              <a:chOff x="2151594" y="1732928"/>
              <a:chExt cx="139355" cy="692328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33C1B56-30E8-483B-8999-F20554C02396}"/>
                  </a:ext>
                </a:extLst>
              </p:cNvPr>
              <p:cNvSpPr/>
              <p:nvPr/>
            </p:nvSpPr>
            <p:spPr>
              <a:xfrm>
                <a:off x="2243419" y="2192270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E597616-BE05-42E4-AA56-A1B3F3596B4E}"/>
                  </a:ext>
                </a:extLst>
              </p:cNvPr>
              <p:cNvSpPr/>
              <p:nvPr/>
            </p:nvSpPr>
            <p:spPr>
              <a:xfrm rot="20777649">
                <a:off x="2151594" y="2188563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6BE0F97-1E9C-4ABE-83C5-FAFFFF4AEB4E}"/>
                  </a:ext>
                </a:extLst>
              </p:cNvPr>
              <p:cNvSpPr/>
              <p:nvPr/>
            </p:nvSpPr>
            <p:spPr>
              <a:xfrm>
                <a:off x="2236797" y="1732928"/>
                <a:ext cx="47138" cy="46597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B0A3BAD-078B-4ACC-8AF0-E48F3BE59C5A}"/>
                  </a:ext>
                </a:extLst>
              </p:cNvPr>
              <p:cNvSpPr/>
              <p:nvPr/>
            </p:nvSpPr>
            <p:spPr>
              <a:xfrm rot="20777649">
                <a:off x="2154856" y="1742159"/>
                <a:ext cx="56080" cy="46597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A1CAE77-B002-4A22-8FDD-CFE68B4385C4}"/>
              </a:ext>
            </a:extLst>
          </p:cNvPr>
          <p:cNvGrpSpPr/>
          <p:nvPr/>
        </p:nvGrpSpPr>
        <p:grpSpPr>
          <a:xfrm>
            <a:off x="6701844" y="1572982"/>
            <a:ext cx="1381362" cy="2679916"/>
            <a:chOff x="1275016" y="1659898"/>
            <a:chExt cx="2555300" cy="4957417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474C569-A372-45D4-BD70-05A17C4B7700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8" name="Graphic 37">
                <a:extLst>
                  <a:ext uri="{FF2B5EF4-FFF2-40B4-BE49-F238E27FC236}">
                    <a16:creationId xmlns:a16="http://schemas.microsoft.com/office/drawing/2014/main" id="{A9FAC059-A233-4D79-9E15-A6454A6E97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9" name="Graphic 38">
                <a:extLst>
                  <a:ext uri="{FF2B5EF4-FFF2-40B4-BE49-F238E27FC236}">
                    <a16:creationId xmlns:a16="http://schemas.microsoft.com/office/drawing/2014/main" id="{44B92B5C-2A69-47A7-8BB2-FB2E982275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D17B292-2017-4B55-9A29-4A67F95AA5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41B631-10FE-45BF-B45D-EDB0437496D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AAAF05A-7109-467E-BB6A-0E3F3424E5CD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0362DB4-5DD3-41EB-8943-7A014E91EB23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845FC87-6FF6-452C-A542-4CF2D9F36969}"/>
              </a:ext>
            </a:extLst>
          </p:cNvPr>
          <p:cNvSpPr txBox="1"/>
          <p:nvPr/>
        </p:nvSpPr>
        <p:spPr>
          <a:xfrm>
            <a:off x="1346467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10D3ADA-E3E5-4BE8-8CAC-E3AA0701D512}"/>
              </a:ext>
            </a:extLst>
          </p:cNvPr>
          <p:cNvSpPr txBox="1"/>
          <p:nvPr/>
        </p:nvSpPr>
        <p:spPr>
          <a:xfrm>
            <a:off x="4042699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6AEDD13-C4D3-4191-BBE3-EFB891F16E31}"/>
              </a:ext>
            </a:extLst>
          </p:cNvPr>
          <p:cNvSpPr txBox="1"/>
          <p:nvPr/>
        </p:nvSpPr>
        <p:spPr>
          <a:xfrm>
            <a:off x="6738931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B395531-2520-496C-9012-87CD793848D5}"/>
              </a:ext>
            </a:extLst>
          </p:cNvPr>
          <p:cNvSpPr txBox="1"/>
          <p:nvPr/>
        </p:nvSpPr>
        <p:spPr>
          <a:xfrm>
            <a:off x="9435162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4" name="Graphic 103">
            <a:extLst>
              <a:ext uri="{FF2B5EF4-FFF2-40B4-BE49-F238E27FC236}">
                <a16:creationId xmlns:a16="http://schemas.microsoft.com/office/drawing/2014/main" id="{46D513A3-B369-4813-9659-26EAC492E525}"/>
              </a:ext>
            </a:extLst>
          </p:cNvPr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FA74316-A753-4E33-B85F-61BEABAC6BC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AAD5E99-FE7B-4288-B1BA-83EB6C2A7017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867017B-CDC2-46B2-84DB-04DA0B5E40C6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119D267-B11E-4F8A-822F-99E776C4218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E76006A8-2639-4AF2-950F-0C91F4F8D78D}"/>
              </a:ext>
            </a:extLst>
          </p:cNvPr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6">
            <a:extLst>
              <a:ext uri="{FF2B5EF4-FFF2-40B4-BE49-F238E27FC236}">
                <a16:creationId xmlns:a16="http://schemas.microsoft.com/office/drawing/2014/main" id="{918EEE09-3811-4D3A-997D-FF5DDC1DA0FC}"/>
              </a:ext>
            </a:extLst>
          </p:cNvPr>
          <p:cNvSpPr/>
          <p:nvPr/>
        </p:nvSpPr>
        <p:spPr>
          <a:xfrm>
            <a:off x="7244118" y="27698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27">
            <a:extLst>
              <a:ext uri="{FF2B5EF4-FFF2-40B4-BE49-F238E27FC236}">
                <a16:creationId xmlns:a16="http://schemas.microsoft.com/office/drawing/2014/main" id="{32EFA860-8A22-477F-859A-69BF4390E8F0}"/>
              </a:ext>
            </a:extLst>
          </p:cNvPr>
          <p:cNvSpPr/>
          <p:nvPr/>
        </p:nvSpPr>
        <p:spPr>
          <a:xfrm>
            <a:off x="9850153" y="272476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>
            <a:extLst>
              <a:ext uri="{FF2B5EF4-FFF2-40B4-BE49-F238E27FC236}">
                <a16:creationId xmlns:a16="http://schemas.microsoft.com/office/drawing/2014/main" id="{D575F619-4281-48B8-9B18-30CA31782F15}"/>
              </a:ext>
            </a:extLst>
          </p:cNvPr>
          <p:cNvSpPr/>
          <p:nvPr/>
        </p:nvSpPr>
        <p:spPr>
          <a:xfrm>
            <a:off x="4498557" y="269828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Trapezoid 13">
            <a:extLst>
              <a:ext uri="{FF2B5EF4-FFF2-40B4-BE49-F238E27FC236}">
                <a16:creationId xmlns:a16="http://schemas.microsoft.com/office/drawing/2014/main" id="{8045B5D5-5E7C-4384-8757-43FBD5AB2E6D}"/>
              </a:ext>
            </a:extLst>
          </p:cNvPr>
          <p:cNvSpPr/>
          <p:nvPr/>
        </p:nvSpPr>
        <p:spPr>
          <a:xfrm>
            <a:off x="1740922" y="2763057"/>
            <a:ext cx="432205" cy="36545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44E196C-BD7B-4BEE-B9A0-26229F15E1DE}"/>
              </a:ext>
            </a:extLst>
          </p:cNvPr>
          <p:cNvGrpSpPr/>
          <p:nvPr/>
        </p:nvGrpSpPr>
        <p:grpSpPr>
          <a:xfrm>
            <a:off x="9374040" y="4506440"/>
            <a:ext cx="1645017" cy="1915332"/>
            <a:chOff x="1364812" y="1766707"/>
            <a:chExt cx="1431860" cy="1915332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7875168-BDDB-4BA2-823B-0E85F00B870B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13AABCE-6B55-45DF-9A7E-0584CA8D7127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13E0B87D-6E4D-42A9-AFA2-E6C3BB31F4DD}"/>
              </a:ext>
            </a:extLst>
          </p:cNvPr>
          <p:cNvGrpSpPr/>
          <p:nvPr/>
        </p:nvGrpSpPr>
        <p:grpSpPr>
          <a:xfrm>
            <a:off x="6625106" y="4506440"/>
            <a:ext cx="1645017" cy="1915332"/>
            <a:chOff x="1364812" y="1766707"/>
            <a:chExt cx="1431860" cy="191533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EB93201A-63D6-44B2-9C85-4183260E4E8A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D616C37-8A5A-45F8-90BF-2C290574E9FF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5C1D8E0-3460-4297-A57A-58B46E41F3E0}"/>
              </a:ext>
            </a:extLst>
          </p:cNvPr>
          <p:cNvGrpSpPr/>
          <p:nvPr/>
        </p:nvGrpSpPr>
        <p:grpSpPr>
          <a:xfrm>
            <a:off x="3876171" y="4506440"/>
            <a:ext cx="1645017" cy="1915332"/>
            <a:chOff x="1364812" y="1766707"/>
            <a:chExt cx="1431860" cy="191533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562E878-B007-45F1-B2B5-7A80BA98B1A8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B32CDB85-2DCC-4B26-8558-A6A247A1995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5F90FF5B-59D2-4B08-8A38-7E88D6E40DEB}"/>
              </a:ext>
            </a:extLst>
          </p:cNvPr>
          <p:cNvGrpSpPr/>
          <p:nvPr/>
        </p:nvGrpSpPr>
        <p:grpSpPr>
          <a:xfrm>
            <a:off x="1127237" y="4506440"/>
            <a:ext cx="1645015" cy="1915332"/>
            <a:chOff x="1364812" y="1766707"/>
            <a:chExt cx="1431860" cy="191533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E875499-CEBB-4AEF-AD04-1231485D5058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87FBB1-29C5-4A99-B396-1932DBFA937B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973779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A5A5A5"/>
      </a:hlink>
      <a:folHlink>
        <a:srgbClr val="A5A5A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XMAS 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4480</TotalTime>
  <Words>4394</Words>
  <Application>Microsoft Office PowerPoint</Application>
  <PresentationFormat>Widescreen</PresentationFormat>
  <Paragraphs>509</Paragraphs>
  <Slides>48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62" baseType="lpstr">
      <vt:lpstr>Adobe Song Std L</vt:lpstr>
      <vt:lpstr>Arial Unicode MS</vt:lpstr>
      <vt:lpstr>HY견명조</vt:lpstr>
      <vt:lpstr>맑은 고딕</vt:lpstr>
      <vt:lpstr>Aharoni</vt:lpstr>
      <vt:lpstr>Arial</vt:lpstr>
      <vt:lpstr>Arial Black</vt:lpstr>
      <vt:lpstr>Arial Narrow</vt:lpstr>
      <vt:lpstr>Brush Script Std</vt:lpstr>
      <vt:lpstr>Calibri</vt:lpstr>
      <vt:lpstr>FZShuTi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Portfolio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130</cp:revision>
  <dcterms:created xsi:type="dcterms:W3CDTF">2018-04-24T17:14:44Z</dcterms:created>
  <dcterms:modified xsi:type="dcterms:W3CDTF">2018-11-29T01:39:21Z</dcterms:modified>
</cp:coreProperties>
</file>