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4"/>
  </p:notesMasterIdLst>
  <p:sldIdLst>
    <p:sldId id="256" r:id="rId4"/>
    <p:sldId id="261" r:id="rId5"/>
    <p:sldId id="262" r:id="rId6"/>
    <p:sldId id="265" r:id="rId7"/>
    <p:sldId id="273" r:id="rId8"/>
    <p:sldId id="342" r:id="rId9"/>
    <p:sldId id="385" r:id="rId10"/>
    <p:sldId id="345" r:id="rId11"/>
    <p:sldId id="272" r:id="rId12"/>
    <p:sldId id="330" r:id="rId13"/>
    <p:sldId id="346" r:id="rId14"/>
    <p:sldId id="274" r:id="rId15"/>
    <p:sldId id="296" r:id="rId16"/>
    <p:sldId id="343" r:id="rId17"/>
    <p:sldId id="264" r:id="rId18"/>
    <p:sldId id="269" r:id="rId19"/>
    <p:sldId id="277" r:id="rId20"/>
    <p:sldId id="278" r:id="rId21"/>
    <p:sldId id="303" r:id="rId22"/>
    <p:sldId id="279" r:id="rId23"/>
    <p:sldId id="276" r:id="rId24"/>
    <p:sldId id="327" r:id="rId25"/>
    <p:sldId id="280" r:id="rId26"/>
    <p:sldId id="275" r:id="rId27"/>
    <p:sldId id="310" r:id="rId28"/>
    <p:sldId id="281" r:id="rId29"/>
    <p:sldId id="340" r:id="rId30"/>
    <p:sldId id="331" r:id="rId31"/>
    <p:sldId id="282" r:id="rId32"/>
    <p:sldId id="283" r:id="rId33"/>
    <p:sldId id="314" r:id="rId34"/>
    <p:sldId id="284" r:id="rId35"/>
    <p:sldId id="285" r:id="rId36"/>
    <p:sldId id="328" r:id="rId37"/>
    <p:sldId id="333" r:id="rId38"/>
    <p:sldId id="286" r:id="rId39"/>
    <p:sldId id="329" r:id="rId40"/>
    <p:sldId id="287" r:id="rId41"/>
    <p:sldId id="335" r:id="rId42"/>
    <p:sldId id="386" r:id="rId43"/>
    <p:sldId id="288" r:id="rId44"/>
    <p:sldId id="338" r:id="rId45"/>
    <p:sldId id="271" r:id="rId46"/>
    <p:sldId id="336" r:id="rId47"/>
    <p:sldId id="337" r:id="rId48"/>
    <p:sldId id="334" r:id="rId49"/>
    <p:sldId id="289" r:id="rId50"/>
    <p:sldId id="339" r:id="rId51"/>
    <p:sldId id="332" r:id="rId52"/>
    <p:sldId id="341" r:id="rId53"/>
    <p:sldId id="268" r:id="rId54"/>
    <p:sldId id="267" r:id="rId55"/>
    <p:sldId id="260" r:id="rId56"/>
    <p:sldId id="388" r:id="rId57"/>
    <p:sldId id="389" r:id="rId58"/>
    <p:sldId id="263" r:id="rId59"/>
    <p:sldId id="387" r:id="rId60"/>
    <p:sldId id="257" r:id="rId61"/>
    <p:sldId id="258" r:id="rId62"/>
    <p:sldId id="259" r:id="rId6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1510416666666"/>
          <c:y val="7.6435185185185189E-2"/>
          <c:w val="0.81655121527777774"/>
          <c:h val="0.816193055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55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A0-49DC-B68B-20770F58A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36906880"/>
        <c:axId val="-1336889472"/>
      </c:barChart>
      <c:catAx>
        <c:axId val="-133690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336889472"/>
        <c:crosses val="autoZero"/>
        <c:auto val="1"/>
        <c:lblAlgn val="ctr"/>
        <c:lblOffset val="100"/>
        <c:noMultiLvlLbl val="0"/>
      </c:catAx>
      <c:valAx>
        <c:axId val="-133688947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336906880"/>
        <c:crosses val="autoZero"/>
        <c:crossBetween val="between"/>
      </c:valAx>
      <c:spPr>
        <a:ln>
          <a:solidFill>
            <a:schemeClr val="tx1">
              <a:lumMod val="75000"/>
              <a:lumOff val="2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1510416666666"/>
          <c:y val="7.6435185185185189E-2"/>
          <c:w val="0.81655121527777774"/>
          <c:h val="0.816193055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55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78-430D-BACF-8C0D3ADC0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36857376"/>
        <c:axId val="-1336854656"/>
      </c:barChart>
      <c:catAx>
        <c:axId val="-133685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-1336854656"/>
        <c:crosses val="autoZero"/>
        <c:auto val="1"/>
        <c:lblAlgn val="ctr"/>
        <c:lblOffset val="100"/>
        <c:noMultiLvlLbl val="0"/>
      </c:catAx>
      <c:valAx>
        <c:axId val="-133685465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-1336857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28E0D-908D-4212-9224-9CA98E253D7D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1A1A4-C26E-4F8B-87C7-DBC19087C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23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BF807-55DD-429A-905F-03B3427F111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90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4305251" y="636014"/>
            <a:ext cx="3748130" cy="3748130"/>
          </a:xfrm>
          <a:prstGeom prst="ellipse">
            <a:avLst/>
          </a:prstGeom>
          <a:pattFill prst="solidDmnd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48" y="5707263"/>
            <a:ext cx="12192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-148" y="4881552"/>
            <a:ext cx="12192000" cy="751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300146" y="630150"/>
            <a:ext cx="3598950" cy="3598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86" y="1009454"/>
            <a:ext cx="1711098" cy="267021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272352" y="2890369"/>
            <a:ext cx="1552124" cy="1079512"/>
            <a:chOff x="5065071" y="2591341"/>
            <a:chExt cx="1927409" cy="134052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5" y="2681873"/>
              <a:ext cx="588145" cy="11662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59" y="3197970"/>
              <a:ext cx="490681" cy="62511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469599" y="2591341"/>
              <a:ext cx="625114" cy="12132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5330480" y="3042089"/>
              <a:ext cx="539245" cy="10700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811475" y="3564573"/>
              <a:ext cx="356280" cy="37830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flipV="1">
            <a:off x="-148" y="6598527"/>
            <a:ext cx="12191852" cy="299973"/>
            <a:chOff x="1569493" y="491319"/>
            <a:chExt cx="7710985" cy="28660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569493" y="491319"/>
              <a:ext cx="1542197" cy="286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111690" y="491319"/>
              <a:ext cx="1542197" cy="286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653887" y="491319"/>
              <a:ext cx="1542197" cy="2866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196084" y="491319"/>
              <a:ext cx="1542197" cy="2866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738281" y="491319"/>
              <a:ext cx="1542197" cy="2866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 rot="8191254">
            <a:off x="7300012" y="2201087"/>
            <a:ext cx="2230287" cy="1337165"/>
            <a:chOff x="3748585" y="1360811"/>
            <a:chExt cx="2230287" cy="13371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4" name="Oval 23"/>
            <p:cNvSpPr/>
            <p:nvPr/>
          </p:nvSpPr>
          <p:spPr>
            <a:xfrm>
              <a:off x="3748585" y="2165713"/>
              <a:ext cx="532263" cy="5322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85315" y="1738830"/>
              <a:ext cx="409433" cy="4094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96153" y="1490465"/>
              <a:ext cx="311997" cy="311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145206" y="1360811"/>
              <a:ext cx="259307" cy="25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541569" y="1367636"/>
              <a:ext cx="177420" cy="177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856045" y="1408580"/>
              <a:ext cx="122827" cy="122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rot="20434771">
            <a:off x="3379190" y="683654"/>
            <a:ext cx="1397839" cy="838072"/>
            <a:chOff x="3748585" y="1360811"/>
            <a:chExt cx="2230287" cy="13371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3748585" y="2165713"/>
              <a:ext cx="532263" cy="5322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85315" y="1738830"/>
              <a:ext cx="409433" cy="4094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696153" y="1490465"/>
              <a:ext cx="311997" cy="311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45206" y="1360811"/>
              <a:ext cx="259307" cy="25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541569" y="1367636"/>
              <a:ext cx="177420" cy="177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856045" y="1408580"/>
              <a:ext cx="122827" cy="122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06717" y="894972"/>
            <a:ext cx="1023676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11253131" y="5991367"/>
            <a:ext cx="655093" cy="655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" idx="0"/>
          </p:cNvCxnSpPr>
          <p:nvPr userDrawn="1"/>
        </p:nvCxnSpPr>
        <p:spPr>
          <a:xfrm flipH="1" flipV="1">
            <a:off x="11559654" y="1978925"/>
            <a:ext cx="21024" cy="40124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2"/>
          </p:cNvCxnSpPr>
          <p:nvPr userDrawn="1"/>
        </p:nvCxnSpPr>
        <p:spPr>
          <a:xfrm flipH="1" flipV="1">
            <a:off x="559558" y="6318913"/>
            <a:ext cx="10693573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 userDrawn="1"/>
        </p:nvGrpSpPr>
        <p:grpSpPr>
          <a:xfrm flipH="1" flipV="1">
            <a:off x="384412" y="275229"/>
            <a:ext cx="11348666" cy="4667535"/>
            <a:chOff x="711958" y="2131325"/>
            <a:chExt cx="11348666" cy="4667535"/>
          </a:xfrm>
        </p:grpSpPr>
        <p:sp>
          <p:nvSpPr>
            <p:cNvPr id="42" name="Oval 41"/>
            <p:cNvSpPr/>
            <p:nvPr userDrawn="1"/>
          </p:nvSpPr>
          <p:spPr>
            <a:xfrm>
              <a:off x="11405531" y="6143767"/>
              <a:ext cx="655093" cy="6550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0"/>
            </p:cNvCxnSpPr>
            <p:nvPr userDrawn="1"/>
          </p:nvCxnSpPr>
          <p:spPr>
            <a:xfrm flipH="1" flipV="1">
              <a:off x="11712054" y="2131325"/>
              <a:ext cx="21024" cy="401244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2"/>
            </p:cNvCxnSpPr>
            <p:nvPr userDrawn="1"/>
          </p:nvCxnSpPr>
          <p:spPr>
            <a:xfrm flipH="1" flipV="1">
              <a:off x="711958" y="6471313"/>
              <a:ext cx="10693573" cy="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601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55234" y="669391"/>
            <a:ext cx="1023676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2"/>
          <p:cNvSpPr/>
          <p:nvPr userDrawn="1"/>
        </p:nvSpPr>
        <p:spPr>
          <a:xfrm rot="2418872" flipV="1">
            <a:off x="9318130" y="1881060"/>
            <a:ext cx="2591686" cy="5148572"/>
          </a:xfrm>
          <a:custGeom>
            <a:avLst/>
            <a:gdLst>
              <a:gd name="connsiteX0" fmla="*/ 944062 w 2591686"/>
              <a:gd name="connsiteY0" fmla="*/ 4949809 h 5148572"/>
              <a:gd name="connsiteX1" fmla="*/ 1145345 w 2591686"/>
              <a:gd name="connsiteY1" fmla="*/ 5118967 h 5148572"/>
              <a:gd name="connsiteX2" fmla="*/ 1187783 w 2591686"/>
              <a:gd name="connsiteY2" fmla="*/ 5148572 h 5148572"/>
              <a:gd name="connsiteX3" fmla="*/ 1529825 w 2591686"/>
              <a:gd name="connsiteY3" fmla="*/ 4745457 h 5148572"/>
              <a:gd name="connsiteX4" fmla="*/ 1465586 w 2591686"/>
              <a:gd name="connsiteY4" fmla="*/ 4700643 h 5148572"/>
              <a:gd name="connsiteX5" fmla="*/ 526801 w 2591686"/>
              <a:gd name="connsiteY5" fmla="*/ 2799436 h 5148572"/>
              <a:gd name="connsiteX6" fmla="*/ 2453133 w 2591686"/>
              <a:gd name="connsiteY6" fmla="*/ 450908 h 5148572"/>
              <a:gd name="connsiteX7" fmla="*/ 2591686 w 2591686"/>
              <a:gd name="connsiteY7" fmla="*/ 430205 h 5148572"/>
              <a:gd name="connsiteX8" fmla="*/ 2084666 w 2591686"/>
              <a:gd name="connsiteY8" fmla="*/ 0 h 5148572"/>
              <a:gd name="connsiteX9" fmla="*/ 1864489 w 2591686"/>
              <a:gd name="connsiteY9" fmla="*/ 75340 h 5148572"/>
              <a:gd name="connsiteX10" fmla="*/ 1 w 2591686"/>
              <a:gd name="connsiteY10" fmla="*/ 2799437 h 5148572"/>
              <a:gd name="connsiteX11" fmla="*/ 944062 w 2591686"/>
              <a:gd name="connsiteY11" fmla="*/ 4949809 h 514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1686" h="5148572">
                <a:moveTo>
                  <a:pt x="944062" y="4949809"/>
                </a:moveTo>
                <a:cubicBezTo>
                  <a:pt x="1008548" y="5009126"/>
                  <a:pt x="1075710" y="5065579"/>
                  <a:pt x="1145345" y="5118967"/>
                </a:cubicBezTo>
                <a:lnTo>
                  <a:pt x="1187783" y="5148572"/>
                </a:lnTo>
                <a:lnTo>
                  <a:pt x="1529825" y="4745457"/>
                </a:lnTo>
                <a:lnTo>
                  <a:pt x="1465586" y="4700643"/>
                </a:lnTo>
                <a:cubicBezTo>
                  <a:pt x="894819" y="4263043"/>
                  <a:pt x="526801" y="3574217"/>
                  <a:pt x="526801" y="2799436"/>
                </a:cubicBezTo>
                <a:cubicBezTo>
                  <a:pt x="526800" y="1637265"/>
                  <a:pt x="1354842" y="668492"/>
                  <a:pt x="2453133" y="450908"/>
                </a:cubicBezTo>
                <a:lnTo>
                  <a:pt x="2591686" y="430205"/>
                </a:lnTo>
                <a:lnTo>
                  <a:pt x="2084666" y="0"/>
                </a:lnTo>
                <a:lnTo>
                  <a:pt x="1864489" y="75340"/>
                </a:lnTo>
                <a:cubicBezTo>
                  <a:pt x="773463" y="498792"/>
                  <a:pt x="0" y="1558789"/>
                  <a:pt x="1" y="2799437"/>
                </a:cubicBezTo>
                <a:cubicBezTo>
                  <a:pt x="0" y="3650168"/>
                  <a:pt x="363685" y="4415957"/>
                  <a:pt x="944062" y="4949809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3528" y="204415"/>
            <a:ext cx="1368796" cy="6653585"/>
            <a:chOff x="118810" y="0"/>
            <a:chExt cx="2177835" cy="105862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Freeform 15"/>
            <p:cNvSpPr/>
            <p:nvPr userDrawn="1"/>
          </p:nvSpPr>
          <p:spPr>
            <a:xfrm>
              <a:off x="118810" y="0"/>
              <a:ext cx="1327852" cy="2655704"/>
            </a:xfrm>
            <a:custGeom>
              <a:avLst/>
              <a:gdLst>
                <a:gd name="connsiteX0" fmla="*/ 955344 w 955344"/>
                <a:gd name="connsiteY0" fmla="*/ 0 h 1910688"/>
                <a:gd name="connsiteX1" fmla="*/ 955344 w 955344"/>
                <a:gd name="connsiteY1" fmla="*/ 187089 h 1910688"/>
                <a:gd name="connsiteX2" fmla="*/ 187089 w 955344"/>
                <a:gd name="connsiteY2" fmla="*/ 955344 h 1910688"/>
                <a:gd name="connsiteX3" fmla="*/ 955344 w 955344"/>
                <a:gd name="connsiteY3" fmla="*/ 1723599 h 1910688"/>
                <a:gd name="connsiteX4" fmla="*/ 955344 w 955344"/>
                <a:gd name="connsiteY4" fmla="*/ 1910688 h 1910688"/>
                <a:gd name="connsiteX5" fmla="*/ 0 w 955344"/>
                <a:gd name="connsiteY5" fmla="*/ 955344 h 1910688"/>
                <a:gd name="connsiteX6" fmla="*/ 955344 w 955344"/>
                <a:gd name="connsiteY6" fmla="*/ 0 h 191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344" h="1910688">
                  <a:moveTo>
                    <a:pt x="955344" y="0"/>
                  </a:moveTo>
                  <a:lnTo>
                    <a:pt x="955344" y="187089"/>
                  </a:lnTo>
                  <a:cubicBezTo>
                    <a:pt x="531048" y="187089"/>
                    <a:pt x="187089" y="531048"/>
                    <a:pt x="187089" y="955344"/>
                  </a:cubicBezTo>
                  <a:cubicBezTo>
                    <a:pt x="187089" y="1379640"/>
                    <a:pt x="531048" y="1723599"/>
                    <a:pt x="955344" y="1723599"/>
                  </a:cubicBezTo>
                  <a:lnTo>
                    <a:pt x="955344" y="1910688"/>
                  </a:lnTo>
                  <a:cubicBezTo>
                    <a:pt x="427722" y="1910688"/>
                    <a:pt x="0" y="1482966"/>
                    <a:pt x="0" y="955344"/>
                  </a:cubicBezTo>
                  <a:cubicBezTo>
                    <a:pt x="0" y="427722"/>
                    <a:pt x="427722" y="0"/>
                    <a:pt x="955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23975" y="491517"/>
              <a:ext cx="1672670" cy="16726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187354" y="2409847"/>
              <a:ext cx="259308" cy="81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32" y="5682793"/>
            <a:ext cx="620387" cy="968130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11128909" y="6330816"/>
            <a:ext cx="642021" cy="446530"/>
            <a:chOff x="5065071" y="2591341"/>
            <a:chExt cx="1927409" cy="1340525"/>
          </a:xfrm>
        </p:grpSpPr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5" y="2681873"/>
              <a:ext cx="588145" cy="116620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59" y="3197970"/>
              <a:ext cx="490681" cy="62511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469599" y="2591341"/>
              <a:ext cx="625114" cy="121325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5330480" y="3042089"/>
              <a:ext cx="539245" cy="107006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811475" y="3564573"/>
              <a:ext cx="356280" cy="378305"/>
            </a:xfrm>
            <a:prstGeom prst="rect">
              <a:avLst/>
            </a:prstGeom>
          </p:spPr>
        </p:pic>
      </p:grpSp>
      <p:sp>
        <p:nvSpPr>
          <p:cNvPr id="41" name="Arc 40"/>
          <p:cNvSpPr/>
          <p:nvPr userDrawn="1"/>
        </p:nvSpPr>
        <p:spPr>
          <a:xfrm>
            <a:off x="817203" y="669389"/>
            <a:ext cx="698948" cy="724250"/>
          </a:xfrm>
          <a:prstGeom prst="arc">
            <a:avLst>
              <a:gd name="adj1" fmla="val 17139265"/>
              <a:gd name="adj2" fmla="val 5460994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E5800F43-8E40-4B43-9694-45F1AD62228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27" y="1945185"/>
            <a:ext cx="3709218" cy="4708367"/>
          </a:xfrm>
          <a:prstGeom prst="rect">
            <a:avLst/>
          </a:prstGeom>
        </p:spPr>
      </p:pic>
      <p:sp>
        <p:nvSpPr>
          <p:cNvPr id="22" name="그림 개체 틀 2">
            <a:extLst>
              <a:ext uri="{FF2B5EF4-FFF2-40B4-BE49-F238E27FC236}">
                <a16:creationId xmlns="" xmlns:a16="http://schemas.microsoft.com/office/drawing/2014/main" id="{096A58BE-67E4-48B7-88C6-703F435644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2330093"/>
            <a:ext cx="2912347" cy="3445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22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8278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2"/>
          <p:cNvSpPr/>
          <p:nvPr userDrawn="1"/>
        </p:nvSpPr>
        <p:spPr>
          <a:xfrm rot="2418872" flipV="1">
            <a:off x="9318130" y="1881060"/>
            <a:ext cx="2591686" cy="5148572"/>
          </a:xfrm>
          <a:custGeom>
            <a:avLst/>
            <a:gdLst>
              <a:gd name="connsiteX0" fmla="*/ 944062 w 2591686"/>
              <a:gd name="connsiteY0" fmla="*/ 4949809 h 5148572"/>
              <a:gd name="connsiteX1" fmla="*/ 1145345 w 2591686"/>
              <a:gd name="connsiteY1" fmla="*/ 5118967 h 5148572"/>
              <a:gd name="connsiteX2" fmla="*/ 1187783 w 2591686"/>
              <a:gd name="connsiteY2" fmla="*/ 5148572 h 5148572"/>
              <a:gd name="connsiteX3" fmla="*/ 1529825 w 2591686"/>
              <a:gd name="connsiteY3" fmla="*/ 4745457 h 5148572"/>
              <a:gd name="connsiteX4" fmla="*/ 1465586 w 2591686"/>
              <a:gd name="connsiteY4" fmla="*/ 4700643 h 5148572"/>
              <a:gd name="connsiteX5" fmla="*/ 526801 w 2591686"/>
              <a:gd name="connsiteY5" fmla="*/ 2799436 h 5148572"/>
              <a:gd name="connsiteX6" fmla="*/ 2453133 w 2591686"/>
              <a:gd name="connsiteY6" fmla="*/ 450908 h 5148572"/>
              <a:gd name="connsiteX7" fmla="*/ 2591686 w 2591686"/>
              <a:gd name="connsiteY7" fmla="*/ 430205 h 5148572"/>
              <a:gd name="connsiteX8" fmla="*/ 2084666 w 2591686"/>
              <a:gd name="connsiteY8" fmla="*/ 0 h 5148572"/>
              <a:gd name="connsiteX9" fmla="*/ 1864489 w 2591686"/>
              <a:gd name="connsiteY9" fmla="*/ 75340 h 5148572"/>
              <a:gd name="connsiteX10" fmla="*/ 1 w 2591686"/>
              <a:gd name="connsiteY10" fmla="*/ 2799437 h 5148572"/>
              <a:gd name="connsiteX11" fmla="*/ 944062 w 2591686"/>
              <a:gd name="connsiteY11" fmla="*/ 4949809 h 514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1686" h="5148572">
                <a:moveTo>
                  <a:pt x="944062" y="4949809"/>
                </a:moveTo>
                <a:cubicBezTo>
                  <a:pt x="1008548" y="5009126"/>
                  <a:pt x="1075710" y="5065579"/>
                  <a:pt x="1145345" y="5118967"/>
                </a:cubicBezTo>
                <a:lnTo>
                  <a:pt x="1187783" y="5148572"/>
                </a:lnTo>
                <a:lnTo>
                  <a:pt x="1529825" y="4745457"/>
                </a:lnTo>
                <a:lnTo>
                  <a:pt x="1465586" y="4700643"/>
                </a:lnTo>
                <a:cubicBezTo>
                  <a:pt x="894819" y="4263043"/>
                  <a:pt x="526801" y="3574217"/>
                  <a:pt x="526801" y="2799436"/>
                </a:cubicBezTo>
                <a:cubicBezTo>
                  <a:pt x="526800" y="1637265"/>
                  <a:pt x="1354842" y="668492"/>
                  <a:pt x="2453133" y="450908"/>
                </a:cubicBezTo>
                <a:lnTo>
                  <a:pt x="2591686" y="430205"/>
                </a:lnTo>
                <a:lnTo>
                  <a:pt x="2084666" y="0"/>
                </a:lnTo>
                <a:lnTo>
                  <a:pt x="1864489" y="75340"/>
                </a:lnTo>
                <a:cubicBezTo>
                  <a:pt x="773463" y="498792"/>
                  <a:pt x="0" y="1558789"/>
                  <a:pt x="1" y="2799437"/>
                </a:cubicBezTo>
                <a:cubicBezTo>
                  <a:pt x="0" y="3650168"/>
                  <a:pt x="363685" y="4415957"/>
                  <a:pt x="944062" y="494980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0" y="-6284"/>
            <a:ext cx="12191852" cy="115562"/>
            <a:chOff x="1569493" y="491319"/>
            <a:chExt cx="7710985" cy="286603"/>
          </a:xfrm>
        </p:grpSpPr>
        <p:sp>
          <p:nvSpPr>
            <p:cNvPr id="5" name="Rectangle 4"/>
            <p:cNvSpPr/>
            <p:nvPr userDrawn="1"/>
          </p:nvSpPr>
          <p:spPr>
            <a:xfrm>
              <a:off x="1569493" y="491319"/>
              <a:ext cx="1542197" cy="286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111690" y="491319"/>
              <a:ext cx="1542197" cy="286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653887" y="491319"/>
              <a:ext cx="1542197" cy="2866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196084" y="491319"/>
              <a:ext cx="1542197" cy="2866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738281" y="491319"/>
              <a:ext cx="1542197" cy="2866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593A892F-6B5D-4A50-BC29-302A06E953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6841" y="1715589"/>
            <a:ext cx="2592156" cy="2170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E4B0B261-A5E5-4014-9771-316EDF5977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963931"/>
            <a:ext cx="5364000" cy="2384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10CC7A5E-31C3-49A0-9170-22B52BA7252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83863" y="1715589"/>
            <a:ext cx="2592156" cy="2170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="" xmlns:a16="http://schemas.microsoft.com/office/drawing/2014/main" id="{E0362B35-8372-4435-BDB1-588D43422340}"/>
              </a:ext>
            </a:extLst>
          </p:cNvPr>
          <p:cNvSpPr/>
          <p:nvPr userDrawn="1"/>
        </p:nvSpPr>
        <p:spPr>
          <a:xfrm>
            <a:off x="6142354" y="3963932"/>
            <a:ext cx="5333665" cy="52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21">
            <a:extLst>
              <a:ext uri="{FF2B5EF4-FFF2-40B4-BE49-F238E27FC236}">
                <a16:creationId xmlns="" xmlns:a16="http://schemas.microsoft.com/office/drawing/2014/main" id="{9300B729-9C59-49AE-A1DC-C1E540B333EC}"/>
              </a:ext>
            </a:extLst>
          </p:cNvPr>
          <p:cNvSpPr/>
          <p:nvPr userDrawn="1"/>
        </p:nvSpPr>
        <p:spPr>
          <a:xfrm>
            <a:off x="684887" y="2554398"/>
            <a:ext cx="536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09933" y="328195"/>
            <a:ext cx="108322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0" y="6800219"/>
            <a:ext cx="12191852" cy="115562"/>
            <a:chOff x="1569493" y="491319"/>
            <a:chExt cx="7710985" cy="286603"/>
          </a:xfrm>
        </p:grpSpPr>
        <p:sp>
          <p:nvSpPr>
            <p:cNvPr id="5" name="Rectangle 4"/>
            <p:cNvSpPr/>
            <p:nvPr userDrawn="1"/>
          </p:nvSpPr>
          <p:spPr>
            <a:xfrm>
              <a:off x="1569493" y="491319"/>
              <a:ext cx="1542197" cy="286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111690" y="491319"/>
              <a:ext cx="1542197" cy="286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653887" y="491319"/>
              <a:ext cx="1542197" cy="2866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196084" y="491319"/>
              <a:ext cx="1542197" cy="2866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738281" y="491319"/>
              <a:ext cx="1542197" cy="2866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 userDrawn="1"/>
        </p:nvSpPr>
        <p:spPr>
          <a:xfrm rot="5400000" flipV="1">
            <a:off x="-425096" y="544555"/>
            <a:ext cx="1421322" cy="333515"/>
          </a:xfrm>
          <a:custGeom>
            <a:avLst/>
            <a:gdLst>
              <a:gd name="connsiteX0" fmla="*/ 0 w 1421322"/>
              <a:gd name="connsiteY0" fmla="*/ 3 h 333515"/>
              <a:gd name="connsiteX1" fmla="*/ 0 w 1421322"/>
              <a:gd name="connsiteY1" fmla="*/ 333515 h 333515"/>
              <a:gd name="connsiteX2" fmla="*/ 433745 w 1421322"/>
              <a:gd name="connsiteY2" fmla="*/ 333515 h 333515"/>
              <a:gd name="connsiteX3" fmla="*/ 433750 w 1421322"/>
              <a:gd name="connsiteY3" fmla="*/ 333514 h 333515"/>
              <a:gd name="connsiteX4" fmla="*/ 707352 w 1421322"/>
              <a:gd name="connsiteY4" fmla="*/ 333514 h 333515"/>
              <a:gd name="connsiteX5" fmla="*/ 707357 w 1421322"/>
              <a:gd name="connsiteY5" fmla="*/ 333513 h 333515"/>
              <a:gd name="connsiteX6" fmla="*/ 980959 w 1421322"/>
              <a:gd name="connsiteY6" fmla="*/ 333513 h 333515"/>
              <a:gd name="connsiteX7" fmla="*/ 980964 w 1421322"/>
              <a:gd name="connsiteY7" fmla="*/ 333512 h 333515"/>
              <a:gd name="connsiteX8" fmla="*/ 1254566 w 1421322"/>
              <a:gd name="connsiteY8" fmla="*/ 333512 h 333515"/>
              <a:gd name="connsiteX9" fmla="*/ 1421322 w 1421322"/>
              <a:gd name="connsiteY9" fmla="*/ 166756 h 333515"/>
              <a:gd name="connsiteX10" fmla="*/ 1254566 w 1421322"/>
              <a:gd name="connsiteY10" fmla="*/ 0 h 333515"/>
              <a:gd name="connsiteX11" fmla="*/ 820821 w 1421322"/>
              <a:gd name="connsiteY11" fmla="*/ 0 h 333515"/>
              <a:gd name="connsiteX12" fmla="*/ 820821 w 1421322"/>
              <a:gd name="connsiteY12" fmla="*/ 1 h 333515"/>
              <a:gd name="connsiteX13" fmla="*/ 547214 w 1421322"/>
              <a:gd name="connsiteY13" fmla="*/ 1 h 333515"/>
              <a:gd name="connsiteX14" fmla="*/ 547214 w 1421322"/>
              <a:gd name="connsiteY14" fmla="*/ 2 h 333515"/>
              <a:gd name="connsiteX15" fmla="*/ 273607 w 1421322"/>
              <a:gd name="connsiteY15" fmla="*/ 2 h 333515"/>
              <a:gd name="connsiteX16" fmla="*/ 273607 w 1421322"/>
              <a:gd name="connsiteY16" fmla="*/ 3 h 33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21322" h="333515">
                <a:moveTo>
                  <a:pt x="0" y="3"/>
                </a:moveTo>
                <a:lnTo>
                  <a:pt x="0" y="333515"/>
                </a:lnTo>
                <a:lnTo>
                  <a:pt x="433745" y="333515"/>
                </a:lnTo>
                <a:lnTo>
                  <a:pt x="433750" y="333514"/>
                </a:lnTo>
                <a:lnTo>
                  <a:pt x="707352" y="333514"/>
                </a:lnTo>
                <a:lnTo>
                  <a:pt x="707357" y="333513"/>
                </a:lnTo>
                <a:lnTo>
                  <a:pt x="980959" y="333513"/>
                </a:lnTo>
                <a:lnTo>
                  <a:pt x="980964" y="333512"/>
                </a:lnTo>
                <a:lnTo>
                  <a:pt x="1254566" y="333512"/>
                </a:lnTo>
                <a:cubicBezTo>
                  <a:pt x="1346663" y="333512"/>
                  <a:pt x="1421322" y="258853"/>
                  <a:pt x="1421322" y="166756"/>
                </a:cubicBezTo>
                <a:cubicBezTo>
                  <a:pt x="1421322" y="74659"/>
                  <a:pt x="1346663" y="0"/>
                  <a:pt x="1254566" y="0"/>
                </a:cubicBezTo>
                <a:lnTo>
                  <a:pt x="820821" y="0"/>
                </a:lnTo>
                <a:lnTo>
                  <a:pt x="820821" y="1"/>
                </a:lnTo>
                <a:lnTo>
                  <a:pt x="547214" y="1"/>
                </a:lnTo>
                <a:lnTo>
                  <a:pt x="547214" y="2"/>
                </a:lnTo>
                <a:lnTo>
                  <a:pt x="273607" y="2"/>
                </a:lnTo>
                <a:lnTo>
                  <a:pt x="273607" y="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rot="5400000" flipV="1">
            <a:off x="135754" y="354464"/>
            <a:ext cx="1041142" cy="333516"/>
          </a:xfrm>
          <a:custGeom>
            <a:avLst/>
            <a:gdLst>
              <a:gd name="connsiteX0" fmla="*/ 0 w 1041142"/>
              <a:gd name="connsiteY0" fmla="*/ 4 h 333516"/>
              <a:gd name="connsiteX1" fmla="*/ 0 w 1041142"/>
              <a:gd name="connsiteY1" fmla="*/ 333516 h 333516"/>
              <a:gd name="connsiteX2" fmla="*/ 433745 w 1041142"/>
              <a:gd name="connsiteY2" fmla="*/ 333516 h 333516"/>
              <a:gd name="connsiteX3" fmla="*/ 433765 w 1041142"/>
              <a:gd name="connsiteY3" fmla="*/ 333512 h 333516"/>
              <a:gd name="connsiteX4" fmla="*/ 440641 w 1041142"/>
              <a:gd name="connsiteY4" fmla="*/ 333512 h 333516"/>
              <a:gd name="connsiteX5" fmla="*/ 440641 w 1041142"/>
              <a:gd name="connsiteY5" fmla="*/ 333513 h 333516"/>
              <a:gd name="connsiteX6" fmla="*/ 874386 w 1041142"/>
              <a:gd name="connsiteY6" fmla="*/ 333513 h 333516"/>
              <a:gd name="connsiteX7" fmla="*/ 1041142 w 1041142"/>
              <a:gd name="connsiteY7" fmla="*/ 166757 h 333516"/>
              <a:gd name="connsiteX8" fmla="*/ 874386 w 1041142"/>
              <a:gd name="connsiteY8" fmla="*/ 1 h 333516"/>
              <a:gd name="connsiteX9" fmla="*/ 654070 w 1041142"/>
              <a:gd name="connsiteY9" fmla="*/ 1 h 333516"/>
              <a:gd name="connsiteX10" fmla="*/ 654065 w 1041142"/>
              <a:gd name="connsiteY10" fmla="*/ 0 h 333516"/>
              <a:gd name="connsiteX11" fmla="*/ 220320 w 1041142"/>
              <a:gd name="connsiteY11" fmla="*/ 0 h 333516"/>
              <a:gd name="connsiteX12" fmla="*/ 220320 w 1041142"/>
              <a:gd name="connsiteY12" fmla="*/ 4 h 3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1142" h="333516">
                <a:moveTo>
                  <a:pt x="0" y="4"/>
                </a:moveTo>
                <a:lnTo>
                  <a:pt x="0" y="333516"/>
                </a:lnTo>
                <a:lnTo>
                  <a:pt x="433745" y="333516"/>
                </a:lnTo>
                <a:lnTo>
                  <a:pt x="433765" y="333512"/>
                </a:lnTo>
                <a:lnTo>
                  <a:pt x="440641" y="333512"/>
                </a:lnTo>
                <a:lnTo>
                  <a:pt x="440641" y="333513"/>
                </a:lnTo>
                <a:lnTo>
                  <a:pt x="874386" y="333513"/>
                </a:lnTo>
                <a:cubicBezTo>
                  <a:pt x="966483" y="333513"/>
                  <a:pt x="1041142" y="258854"/>
                  <a:pt x="1041142" y="166757"/>
                </a:cubicBezTo>
                <a:cubicBezTo>
                  <a:pt x="1041142" y="74660"/>
                  <a:pt x="966483" y="1"/>
                  <a:pt x="874386" y="1"/>
                </a:cubicBezTo>
                <a:lnTo>
                  <a:pt x="654070" y="1"/>
                </a:lnTo>
                <a:lnTo>
                  <a:pt x="654065" y="0"/>
                </a:lnTo>
                <a:lnTo>
                  <a:pt x="220320" y="0"/>
                </a:lnTo>
                <a:lnTo>
                  <a:pt x="220320" y="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D6D6407F-6416-4480-9931-E8414FE2EA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06996" y="2226313"/>
            <a:ext cx="2700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5D8C01D8-B15A-4ED5-8034-6EA9F665595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400492" y="2226313"/>
            <a:ext cx="2700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="" xmlns:a16="http://schemas.microsoft.com/office/drawing/2014/main" id="{E4829219-230E-4568-A160-48053D30006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093988" y="2226313"/>
            <a:ext cx="2700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096C7CC8-0722-4D38-898C-12F965B7D07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787485" y="2226313"/>
            <a:ext cx="2700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13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09933" y="328195"/>
            <a:ext cx="108322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0" y="6800219"/>
            <a:ext cx="12191852" cy="115562"/>
            <a:chOff x="1569493" y="491319"/>
            <a:chExt cx="7710985" cy="286603"/>
          </a:xfrm>
        </p:grpSpPr>
        <p:sp>
          <p:nvSpPr>
            <p:cNvPr id="5" name="Rectangle 4"/>
            <p:cNvSpPr/>
            <p:nvPr userDrawn="1"/>
          </p:nvSpPr>
          <p:spPr>
            <a:xfrm>
              <a:off x="1569493" y="491319"/>
              <a:ext cx="1542197" cy="286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111690" y="491319"/>
              <a:ext cx="1542197" cy="286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653887" y="491319"/>
              <a:ext cx="1542197" cy="2866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196084" y="491319"/>
              <a:ext cx="1542197" cy="2866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738281" y="491319"/>
              <a:ext cx="1542197" cy="2866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 userDrawn="1"/>
        </p:nvSpPr>
        <p:spPr>
          <a:xfrm rot="5400000" flipV="1">
            <a:off x="-425096" y="544555"/>
            <a:ext cx="1421322" cy="333515"/>
          </a:xfrm>
          <a:custGeom>
            <a:avLst/>
            <a:gdLst>
              <a:gd name="connsiteX0" fmla="*/ 0 w 1421322"/>
              <a:gd name="connsiteY0" fmla="*/ 3 h 333515"/>
              <a:gd name="connsiteX1" fmla="*/ 0 w 1421322"/>
              <a:gd name="connsiteY1" fmla="*/ 333515 h 333515"/>
              <a:gd name="connsiteX2" fmla="*/ 433745 w 1421322"/>
              <a:gd name="connsiteY2" fmla="*/ 333515 h 333515"/>
              <a:gd name="connsiteX3" fmla="*/ 433750 w 1421322"/>
              <a:gd name="connsiteY3" fmla="*/ 333514 h 333515"/>
              <a:gd name="connsiteX4" fmla="*/ 707352 w 1421322"/>
              <a:gd name="connsiteY4" fmla="*/ 333514 h 333515"/>
              <a:gd name="connsiteX5" fmla="*/ 707357 w 1421322"/>
              <a:gd name="connsiteY5" fmla="*/ 333513 h 333515"/>
              <a:gd name="connsiteX6" fmla="*/ 980959 w 1421322"/>
              <a:gd name="connsiteY6" fmla="*/ 333513 h 333515"/>
              <a:gd name="connsiteX7" fmla="*/ 980964 w 1421322"/>
              <a:gd name="connsiteY7" fmla="*/ 333512 h 333515"/>
              <a:gd name="connsiteX8" fmla="*/ 1254566 w 1421322"/>
              <a:gd name="connsiteY8" fmla="*/ 333512 h 333515"/>
              <a:gd name="connsiteX9" fmla="*/ 1421322 w 1421322"/>
              <a:gd name="connsiteY9" fmla="*/ 166756 h 333515"/>
              <a:gd name="connsiteX10" fmla="*/ 1254566 w 1421322"/>
              <a:gd name="connsiteY10" fmla="*/ 0 h 333515"/>
              <a:gd name="connsiteX11" fmla="*/ 820821 w 1421322"/>
              <a:gd name="connsiteY11" fmla="*/ 0 h 333515"/>
              <a:gd name="connsiteX12" fmla="*/ 820821 w 1421322"/>
              <a:gd name="connsiteY12" fmla="*/ 1 h 333515"/>
              <a:gd name="connsiteX13" fmla="*/ 547214 w 1421322"/>
              <a:gd name="connsiteY13" fmla="*/ 1 h 333515"/>
              <a:gd name="connsiteX14" fmla="*/ 547214 w 1421322"/>
              <a:gd name="connsiteY14" fmla="*/ 2 h 333515"/>
              <a:gd name="connsiteX15" fmla="*/ 273607 w 1421322"/>
              <a:gd name="connsiteY15" fmla="*/ 2 h 333515"/>
              <a:gd name="connsiteX16" fmla="*/ 273607 w 1421322"/>
              <a:gd name="connsiteY16" fmla="*/ 3 h 33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21322" h="333515">
                <a:moveTo>
                  <a:pt x="0" y="3"/>
                </a:moveTo>
                <a:lnTo>
                  <a:pt x="0" y="333515"/>
                </a:lnTo>
                <a:lnTo>
                  <a:pt x="433745" y="333515"/>
                </a:lnTo>
                <a:lnTo>
                  <a:pt x="433750" y="333514"/>
                </a:lnTo>
                <a:lnTo>
                  <a:pt x="707352" y="333514"/>
                </a:lnTo>
                <a:lnTo>
                  <a:pt x="707357" y="333513"/>
                </a:lnTo>
                <a:lnTo>
                  <a:pt x="980959" y="333513"/>
                </a:lnTo>
                <a:lnTo>
                  <a:pt x="980964" y="333512"/>
                </a:lnTo>
                <a:lnTo>
                  <a:pt x="1254566" y="333512"/>
                </a:lnTo>
                <a:cubicBezTo>
                  <a:pt x="1346663" y="333512"/>
                  <a:pt x="1421322" y="258853"/>
                  <a:pt x="1421322" y="166756"/>
                </a:cubicBezTo>
                <a:cubicBezTo>
                  <a:pt x="1421322" y="74659"/>
                  <a:pt x="1346663" y="0"/>
                  <a:pt x="1254566" y="0"/>
                </a:cubicBezTo>
                <a:lnTo>
                  <a:pt x="820821" y="0"/>
                </a:lnTo>
                <a:lnTo>
                  <a:pt x="820821" y="1"/>
                </a:lnTo>
                <a:lnTo>
                  <a:pt x="547214" y="1"/>
                </a:lnTo>
                <a:lnTo>
                  <a:pt x="547214" y="2"/>
                </a:lnTo>
                <a:lnTo>
                  <a:pt x="273607" y="2"/>
                </a:lnTo>
                <a:lnTo>
                  <a:pt x="273607" y="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rot="5400000" flipV="1">
            <a:off x="135754" y="354464"/>
            <a:ext cx="1041142" cy="333516"/>
          </a:xfrm>
          <a:custGeom>
            <a:avLst/>
            <a:gdLst>
              <a:gd name="connsiteX0" fmla="*/ 0 w 1041142"/>
              <a:gd name="connsiteY0" fmla="*/ 4 h 333516"/>
              <a:gd name="connsiteX1" fmla="*/ 0 w 1041142"/>
              <a:gd name="connsiteY1" fmla="*/ 333516 h 333516"/>
              <a:gd name="connsiteX2" fmla="*/ 433745 w 1041142"/>
              <a:gd name="connsiteY2" fmla="*/ 333516 h 333516"/>
              <a:gd name="connsiteX3" fmla="*/ 433765 w 1041142"/>
              <a:gd name="connsiteY3" fmla="*/ 333512 h 333516"/>
              <a:gd name="connsiteX4" fmla="*/ 440641 w 1041142"/>
              <a:gd name="connsiteY4" fmla="*/ 333512 h 333516"/>
              <a:gd name="connsiteX5" fmla="*/ 440641 w 1041142"/>
              <a:gd name="connsiteY5" fmla="*/ 333513 h 333516"/>
              <a:gd name="connsiteX6" fmla="*/ 874386 w 1041142"/>
              <a:gd name="connsiteY6" fmla="*/ 333513 h 333516"/>
              <a:gd name="connsiteX7" fmla="*/ 1041142 w 1041142"/>
              <a:gd name="connsiteY7" fmla="*/ 166757 h 333516"/>
              <a:gd name="connsiteX8" fmla="*/ 874386 w 1041142"/>
              <a:gd name="connsiteY8" fmla="*/ 1 h 333516"/>
              <a:gd name="connsiteX9" fmla="*/ 654070 w 1041142"/>
              <a:gd name="connsiteY9" fmla="*/ 1 h 333516"/>
              <a:gd name="connsiteX10" fmla="*/ 654065 w 1041142"/>
              <a:gd name="connsiteY10" fmla="*/ 0 h 333516"/>
              <a:gd name="connsiteX11" fmla="*/ 220320 w 1041142"/>
              <a:gd name="connsiteY11" fmla="*/ 0 h 333516"/>
              <a:gd name="connsiteX12" fmla="*/ 220320 w 1041142"/>
              <a:gd name="connsiteY12" fmla="*/ 4 h 3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1142" h="333516">
                <a:moveTo>
                  <a:pt x="0" y="4"/>
                </a:moveTo>
                <a:lnTo>
                  <a:pt x="0" y="333516"/>
                </a:lnTo>
                <a:lnTo>
                  <a:pt x="433745" y="333516"/>
                </a:lnTo>
                <a:lnTo>
                  <a:pt x="433765" y="333512"/>
                </a:lnTo>
                <a:lnTo>
                  <a:pt x="440641" y="333512"/>
                </a:lnTo>
                <a:lnTo>
                  <a:pt x="440641" y="333513"/>
                </a:lnTo>
                <a:lnTo>
                  <a:pt x="874386" y="333513"/>
                </a:lnTo>
                <a:cubicBezTo>
                  <a:pt x="966483" y="333513"/>
                  <a:pt x="1041142" y="258854"/>
                  <a:pt x="1041142" y="166757"/>
                </a:cubicBezTo>
                <a:cubicBezTo>
                  <a:pt x="1041142" y="74660"/>
                  <a:pt x="966483" y="1"/>
                  <a:pt x="874386" y="1"/>
                </a:cubicBezTo>
                <a:lnTo>
                  <a:pt x="654070" y="1"/>
                </a:lnTo>
                <a:lnTo>
                  <a:pt x="654065" y="0"/>
                </a:lnTo>
                <a:lnTo>
                  <a:pt x="220320" y="0"/>
                </a:lnTo>
                <a:lnTo>
                  <a:pt x="220320" y="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4216A4C2-00DD-458D-B5F0-ADA8ED878D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07430" y="4049256"/>
            <a:ext cx="3456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B7D12478-75FB-4C5E-B467-EBF703FCEA2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355835" y="4049256"/>
            <a:ext cx="3456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CA8E7498-2630-4DFC-8687-A3D1D5ED8AD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04240" y="4049256"/>
            <a:ext cx="3456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E5F84857-1367-4F00-8CCA-16B340B8744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004240" y="1808299"/>
            <a:ext cx="3456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4A78B781-8016-4367-AD7F-C51BD611A0E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07430" y="1808299"/>
            <a:ext cx="3456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869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06717" y="894972"/>
            <a:ext cx="1023676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11253131" y="5991367"/>
            <a:ext cx="655093" cy="655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" idx="0"/>
          </p:cNvCxnSpPr>
          <p:nvPr userDrawn="1"/>
        </p:nvCxnSpPr>
        <p:spPr>
          <a:xfrm flipH="1" flipV="1">
            <a:off x="11559654" y="1978925"/>
            <a:ext cx="21024" cy="40124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stCxn id="4" idx="2"/>
          </p:cNvCxnSpPr>
          <p:nvPr userDrawn="1"/>
        </p:nvCxnSpPr>
        <p:spPr>
          <a:xfrm flipH="1" flipV="1">
            <a:off x="559558" y="6318913"/>
            <a:ext cx="10693573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 userDrawn="1"/>
        </p:nvGrpSpPr>
        <p:grpSpPr>
          <a:xfrm flipH="1" flipV="1">
            <a:off x="384412" y="275229"/>
            <a:ext cx="11348666" cy="4667535"/>
            <a:chOff x="711958" y="2131325"/>
            <a:chExt cx="11348666" cy="4667535"/>
          </a:xfrm>
        </p:grpSpPr>
        <p:sp>
          <p:nvSpPr>
            <p:cNvPr id="42" name="Oval 41"/>
            <p:cNvSpPr/>
            <p:nvPr userDrawn="1"/>
          </p:nvSpPr>
          <p:spPr>
            <a:xfrm>
              <a:off x="11405531" y="6143767"/>
              <a:ext cx="655093" cy="6550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0"/>
            </p:cNvCxnSpPr>
            <p:nvPr userDrawn="1"/>
          </p:nvCxnSpPr>
          <p:spPr>
            <a:xfrm flipH="1" flipV="1">
              <a:off x="11712054" y="2131325"/>
              <a:ext cx="21024" cy="401244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2"/>
            </p:cNvCxnSpPr>
            <p:nvPr userDrawn="1"/>
          </p:nvCxnSpPr>
          <p:spPr>
            <a:xfrm flipH="1" flipV="1">
              <a:off x="711958" y="6471313"/>
              <a:ext cx="10693573" cy="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0F1C1862-41DC-40E1-902E-01989E4609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65454" y="2446516"/>
            <a:ext cx="5069883" cy="35125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3DAEB11A-3430-422C-AA3B-6259B5139893}"/>
              </a:ext>
            </a:extLst>
          </p:cNvPr>
          <p:cNvSpPr/>
          <p:nvPr userDrawn="1"/>
        </p:nvSpPr>
        <p:spPr>
          <a:xfrm>
            <a:off x="6714308" y="2657815"/>
            <a:ext cx="4496776" cy="792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6B11915B-3C34-42D2-BFF1-CC086016EE17}"/>
              </a:ext>
            </a:extLst>
          </p:cNvPr>
          <p:cNvSpPr/>
          <p:nvPr userDrawn="1"/>
        </p:nvSpPr>
        <p:spPr>
          <a:xfrm>
            <a:off x="6714308" y="3630720"/>
            <a:ext cx="4496776" cy="1355523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1B29083F-42CE-4B3A-B58B-48200762D4B3}"/>
              </a:ext>
            </a:extLst>
          </p:cNvPr>
          <p:cNvSpPr/>
          <p:nvPr userDrawn="1"/>
        </p:nvSpPr>
        <p:spPr>
          <a:xfrm>
            <a:off x="6714308" y="5167147"/>
            <a:ext cx="4496776" cy="791894"/>
          </a:xfrm>
          <a:prstGeom prst="rect">
            <a:avLst/>
          </a:prstGeom>
          <a:solidFill>
            <a:schemeClr val="accent6">
              <a:alpha val="2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7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06717" y="894972"/>
            <a:ext cx="1023676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11253131" y="5991367"/>
            <a:ext cx="655093" cy="655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" idx="0"/>
          </p:cNvCxnSpPr>
          <p:nvPr userDrawn="1"/>
        </p:nvCxnSpPr>
        <p:spPr>
          <a:xfrm flipH="1" flipV="1">
            <a:off x="11559654" y="1978925"/>
            <a:ext cx="21024" cy="4012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2"/>
          </p:cNvCxnSpPr>
          <p:nvPr userDrawn="1"/>
        </p:nvCxnSpPr>
        <p:spPr>
          <a:xfrm flipH="1" flipV="1">
            <a:off x="559558" y="6318913"/>
            <a:ext cx="106935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 userDrawn="1"/>
        </p:nvGrpSpPr>
        <p:grpSpPr>
          <a:xfrm flipH="1" flipV="1">
            <a:off x="384412" y="275229"/>
            <a:ext cx="11348666" cy="4667535"/>
            <a:chOff x="711958" y="2131325"/>
            <a:chExt cx="11348666" cy="4667535"/>
          </a:xfrm>
        </p:grpSpPr>
        <p:sp>
          <p:nvSpPr>
            <p:cNvPr id="42" name="Oval 41"/>
            <p:cNvSpPr/>
            <p:nvPr userDrawn="1"/>
          </p:nvSpPr>
          <p:spPr>
            <a:xfrm>
              <a:off x="11405531" y="6143767"/>
              <a:ext cx="655093" cy="6550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0"/>
            </p:cNvCxnSpPr>
            <p:nvPr userDrawn="1"/>
          </p:nvCxnSpPr>
          <p:spPr>
            <a:xfrm flipH="1" flipV="1">
              <a:off x="11712054" y="2131325"/>
              <a:ext cx="21024" cy="4012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2"/>
            </p:cNvCxnSpPr>
            <p:nvPr userDrawn="1"/>
          </p:nvCxnSpPr>
          <p:spPr>
            <a:xfrm flipH="1" flipV="1">
              <a:off x="711958" y="6471313"/>
              <a:ext cx="1069357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0E0748B1-CC6E-4698-BEAA-A6C39C2BA8DA}"/>
              </a:ext>
            </a:extLst>
          </p:cNvPr>
          <p:cNvGrpSpPr/>
          <p:nvPr userDrawn="1"/>
        </p:nvGrpSpPr>
        <p:grpSpPr>
          <a:xfrm>
            <a:off x="8609379" y="1831870"/>
            <a:ext cx="2307768" cy="2309828"/>
            <a:chOff x="8582298" y="2310847"/>
            <a:chExt cx="2026966" cy="2028775"/>
          </a:xfrm>
        </p:grpSpPr>
        <p:sp>
          <p:nvSpPr>
            <p:cNvPr id="11" name="Oval 9">
              <a:extLst>
                <a:ext uri="{FF2B5EF4-FFF2-40B4-BE49-F238E27FC236}">
                  <a16:creationId xmlns="" xmlns:a16="http://schemas.microsoft.com/office/drawing/2014/main" id="{E5E9A3CE-6524-4352-A386-55CD105607BD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2D74D6C1-F275-479D-8A62-3AAED94C45CC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4EB4FA79-CCF5-40F0-9A26-2CC2B28789CD}"/>
              </a:ext>
            </a:extLst>
          </p:cNvPr>
          <p:cNvGrpSpPr/>
          <p:nvPr userDrawn="1"/>
        </p:nvGrpSpPr>
        <p:grpSpPr>
          <a:xfrm>
            <a:off x="1291767" y="1831870"/>
            <a:ext cx="2307768" cy="2309828"/>
            <a:chOff x="853440" y="2310847"/>
            <a:chExt cx="2026966" cy="2028775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D060FC7-B37A-4E8F-A831-9A1B73566D2F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787E11A-D684-48C7-9486-7792C3FB8DF2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87AE47BE-10E3-4C0C-B9A3-573B42FCF35A}"/>
              </a:ext>
            </a:extLst>
          </p:cNvPr>
          <p:cNvGrpSpPr/>
          <p:nvPr userDrawn="1"/>
        </p:nvGrpSpPr>
        <p:grpSpPr>
          <a:xfrm>
            <a:off x="4950573" y="1831870"/>
            <a:ext cx="2307768" cy="2309828"/>
            <a:chOff x="4717869" y="2310847"/>
            <a:chExt cx="2026966" cy="2028775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FCC19DE6-207C-45EA-A63C-A34991B4C1A7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2DCEC3BF-2332-40E1-87BA-815B6E35F87E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35298F8F-CF91-4844-AC1E-B8EA674078D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461959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E7E589A9-23AA-4286-822B-935138CD010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3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FF26DE87-C0AD-4387-ACFC-601B6EEF4E1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779571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="" xmlns:a16="http://schemas.microsoft.com/office/drawing/2014/main" id="{AB9B1CAF-2470-40A7-BE93-33A0D6EEB3E7}"/>
              </a:ext>
            </a:extLst>
          </p:cNvPr>
          <p:cNvCxnSpPr/>
          <p:nvPr userDrawn="1"/>
        </p:nvCxnSpPr>
        <p:spPr>
          <a:xfrm>
            <a:off x="1214056" y="5041204"/>
            <a:ext cx="2463191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1">
            <a:extLst>
              <a:ext uri="{FF2B5EF4-FFF2-40B4-BE49-F238E27FC236}">
                <a16:creationId xmlns="" xmlns:a16="http://schemas.microsoft.com/office/drawing/2014/main" id="{61312124-2E68-4C1E-87AA-98879AA82061}"/>
              </a:ext>
            </a:extLst>
          </p:cNvPr>
          <p:cNvCxnSpPr/>
          <p:nvPr userDrawn="1"/>
        </p:nvCxnSpPr>
        <p:spPr>
          <a:xfrm>
            <a:off x="4842380" y="5041204"/>
            <a:ext cx="2463191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0">
            <a:extLst>
              <a:ext uri="{FF2B5EF4-FFF2-40B4-BE49-F238E27FC236}">
                <a16:creationId xmlns="" xmlns:a16="http://schemas.microsoft.com/office/drawing/2014/main" id="{BD13A71E-1E42-4CAA-8F68-11FC399E6480}"/>
              </a:ext>
            </a:extLst>
          </p:cNvPr>
          <p:cNvCxnSpPr/>
          <p:nvPr userDrawn="1"/>
        </p:nvCxnSpPr>
        <p:spPr>
          <a:xfrm>
            <a:off x="8531668" y="5041204"/>
            <a:ext cx="2463191" cy="0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15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877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87755" y="0"/>
            <a:ext cx="8304245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3061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="" xmlns:a16="http://schemas.microsoft.com/office/drawing/2014/main" id="{96459FB7-A3D6-48C6-89FF-CC482081802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726" y="148047"/>
            <a:ext cx="12127274" cy="6601097"/>
          </a:xfrm>
          <a:custGeom>
            <a:avLst/>
            <a:gdLst>
              <a:gd name="connsiteX0" fmla="*/ 4132758 w 12127274"/>
              <a:gd name="connsiteY0" fmla="*/ 6217787 h 6601097"/>
              <a:gd name="connsiteX1" fmla="*/ 4139635 w 12127274"/>
              <a:gd name="connsiteY1" fmla="*/ 6225989 h 6601097"/>
              <a:gd name="connsiteX2" fmla="*/ 4166660 w 12127274"/>
              <a:gd name="connsiteY2" fmla="*/ 6251226 h 6601097"/>
              <a:gd name="connsiteX3" fmla="*/ 4183443 w 12127274"/>
              <a:gd name="connsiteY3" fmla="*/ 6241093 h 6601097"/>
              <a:gd name="connsiteX4" fmla="*/ 4186545 w 12127274"/>
              <a:gd name="connsiteY4" fmla="*/ 6231889 h 6601097"/>
              <a:gd name="connsiteX5" fmla="*/ 4188462 w 12127274"/>
              <a:gd name="connsiteY5" fmla="*/ 6228663 h 6601097"/>
              <a:gd name="connsiteX6" fmla="*/ 4162993 w 12127274"/>
              <a:gd name="connsiteY6" fmla="*/ 6225308 h 6601097"/>
              <a:gd name="connsiteX7" fmla="*/ 4241340 w 12127274"/>
              <a:gd name="connsiteY7" fmla="*/ 6089372 h 6601097"/>
              <a:gd name="connsiteX8" fmla="*/ 4240355 w 12127274"/>
              <a:gd name="connsiteY8" fmla="*/ 6090957 h 6601097"/>
              <a:gd name="connsiteX9" fmla="*/ 4238216 w 12127274"/>
              <a:gd name="connsiteY9" fmla="*/ 6097655 h 6601097"/>
              <a:gd name="connsiteX10" fmla="*/ 4240183 w 12127274"/>
              <a:gd name="connsiteY10" fmla="*/ 6104935 h 6601097"/>
              <a:gd name="connsiteX11" fmla="*/ 4241200 w 12127274"/>
              <a:gd name="connsiteY11" fmla="*/ 6104098 h 6601097"/>
              <a:gd name="connsiteX12" fmla="*/ 4243859 w 12127274"/>
              <a:gd name="connsiteY12" fmla="*/ 6094052 h 6601097"/>
              <a:gd name="connsiteX13" fmla="*/ 4256326 w 12127274"/>
              <a:gd name="connsiteY13" fmla="*/ 5989069 h 6601097"/>
              <a:gd name="connsiteX14" fmla="*/ 4252533 w 12127274"/>
              <a:gd name="connsiteY14" fmla="*/ 6026302 h 6601097"/>
              <a:gd name="connsiteX15" fmla="*/ 4236306 w 12127274"/>
              <a:gd name="connsiteY15" fmla="*/ 6040986 h 6601097"/>
              <a:gd name="connsiteX16" fmla="*/ 4235123 w 12127274"/>
              <a:gd name="connsiteY16" fmla="*/ 6041901 h 6601097"/>
              <a:gd name="connsiteX17" fmla="*/ 4235783 w 12127274"/>
              <a:gd name="connsiteY17" fmla="*/ 6050014 h 6601097"/>
              <a:gd name="connsiteX18" fmla="*/ 4254688 w 12127274"/>
              <a:gd name="connsiteY18" fmla="*/ 6054754 h 6601097"/>
              <a:gd name="connsiteX19" fmla="*/ 4276420 w 12127274"/>
              <a:gd name="connsiteY19" fmla="*/ 6046701 h 6601097"/>
              <a:gd name="connsiteX20" fmla="*/ 4272374 w 12127274"/>
              <a:gd name="connsiteY20" fmla="*/ 6062989 h 6601097"/>
              <a:gd name="connsiteX21" fmla="*/ 4273105 w 12127274"/>
              <a:gd name="connsiteY21" fmla="*/ 6062735 h 6601097"/>
              <a:gd name="connsiteX22" fmla="*/ 4317117 w 12127274"/>
              <a:gd name="connsiteY22" fmla="*/ 6035008 h 6601097"/>
              <a:gd name="connsiteX23" fmla="*/ 4342558 w 12127274"/>
              <a:gd name="connsiteY23" fmla="*/ 6025047 h 6601097"/>
              <a:gd name="connsiteX24" fmla="*/ 4317806 w 12127274"/>
              <a:gd name="connsiteY24" fmla="*/ 6026123 h 6601097"/>
              <a:gd name="connsiteX25" fmla="*/ 4263542 w 12127274"/>
              <a:gd name="connsiteY25" fmla="*/ 5993208 h 6601097"/>
              <a:gd name="connsiteX26" fmla="*/ 6563370 w 12127274"/>
              <a:gd name="connsiteY26" fmla="*/ 5937456 h 6601097"/>
              <a:gd name="connsiteX27" fmla="*/ 6562912 w 12127274"/>
              <a:gd name="connsiteY27" fmla="*/ 5942833 h 6601097"/>
              <a:gd name="connsiteX28" fmla="*/ 6562112 w 12127274"/>
              <a:gd name="connsiteY28" fmla="*/ 5941277 h 6601097"/>
              <a:gd name="connsiteX29" fmla="*/ 4625624 w 12127274"/>
              <a:gd name="connsiteY29" fmla="*/ 5901702 h 6601097"/>
              <a:gd name="connsiteX30" fmla="*/ 4614734 w 12127274"/>
              <a:gd name="connsiteY30" fmla="*/ 5905471 h 6601097"/>
              <a:gd name="connsiteX31" fmla="*/ 4598858 w 12127274"/>
              <a:gd name="connsiteY31" fmla="*/ 5921700 h 6601097"/>
              <a:gd name="connsiteX32" fmla="*/ 4569602 w 12127274"/>
              <a:gd name="connsiteY32" fmla="*/ 5933092 h 6601097"/>
              <a:gd name="connsiteX33" fmla="*/ 4567700 w 12127274"/>
              <a:gd name="connsiteY33" fmla="*/ 5940745 h 6601097"/>
              <a:gd name="connsiteX34" fmla="*/ 4577952 w 12127274"/>
              <a:gd name="connsiteY34" fmla="*/ 5937493 h 6601097"/>
              <a:gd name="connsiteX35" fmla="*/ 4610249 w 12127274"/>
              <a:gd name="connsiteY35" fmla="*/ 5918997 h 6601097"/>
              <a:gd name="connsiteX36" fmla="*/ 4632717 w 12127274"/>
              <a:gd name="connsiteY36" fmla="*/ 5907198 h 6601097"/>
              <a:gd name="connsiteX37" fmla="*/ 4531105 w 12127274"/>
              <a:gd name="connsiteY37" fmla="*/ 5884163 h 6601097"/>
              <a:gd name="connsiteX38" fmla="*/ 4521164 w 12127274"/>
              <a:gd name="connsiteY38" fmla="*/ 5901674 h 6601097"/>
              <a:gd name="connsiteX39" fmla="*/ 4470827 w 12127274"/>
              <a:gd name="connsiteY39" fmla="*/ 5931927 h 6601097"/>
              <a:gd name="connsiteX40" fmla="*/ 4461015 w 12127274"/>
              <a:gd name="connsiteY40" fmla="*/ 5936148 h 6601097"/>
              <a:gd name="connsiteX41" fmla="*/ 4446515 w 12127274"/>
              <a:gd name="connsiteY41" fmla="*/ 5949172 h 6601097"/>
              <a:gd name="connsiteX42" fmla="*/ 4411848 w 12127274"/>
              <a:gd name="connsiteY42" fmla="*/ 5953984 h 6601097"/>
              <a:gd name="connsiteX43" fmla="*/ 4385190 w 12127274"/>
              <a:gd name="connsiteY43" fmla="*/ 5998178 h 6601097"/>
              <a:gd name="connsiteX44" fmla="*/ 4371555 w 12127274"/>
              <a:gd name="connsiteY44" fmla="*/ 6015815 h 6601097"/>
              <a:gd name="connsiteX45" fmla="*/ 4413381 w 12127274"/>
              <a:gd name="connsiteY45" fmla="*/ 6013078 h 6601097"/>
              <a:gd name="connsiteX46" fmla="*/ 4452822 w 12127274"/>
              <a:gd name="connsiteY46" fmla="*/ 5981582 h 6601097"/>
              <a:gd name="connsiteX47" fmla="*/ 4470933 w 12127274"/>
              <a:gd name="connsiteY47" fmla="*/ 5974857 h 6601097"/>
              <a:gd name="connsiteX48" fmla="*/ 4542292 w 12127274"/>
              <a:gd name="connsiteY48" fmla="*/ 5948803 h 6601097"/>
              <a:gd name="connsiteX49" fmla="*/ 4556129 w 12127274"/>
              <a:gd name="connsiteY49" fmla="*/ 5944414 h 6601097"/>
              <a:gd name="connsiteX50" fmla="*/ 4557794 w 12127274"/>
              <a:gd name="connsiteY50" fmla="*/ 5926195 h 6601097"/>
              <a:gd name="connsiteX51" fmla="*/ 4539607 w 12127274"/>
              <a:gd name="connsiteY51" fmla="*/ 5892137 h 6601097"/>
              <a:gd name="connsiteX52" fmla="*/ 4534167 w 12127274"/>
              <a:gd name="connsiteY52" fmla="*/ 5885147 h 6601097"/>
              <a:gd name="connsiteX53" fmla="*/ 6346213 w 12127274"/>
              <a:gd name="connsiteY53" fmla="*/ 5800365 h 6601097"/>
              <a:gd name="connsiteX54" fmla="*/ 6345755 w 12127274"/>
              <a:gd name="connsiteY54" fmla="*/ 5805740 h 6601097"/>
              <a:gd name="connsiteX55" fmla="*/ 6344954 w 12127274"/>
              <a:gd name="connsiteY55" fmla="*/ 5804185 h 6601097"/>
              <a:gd name="connsiteX56" fmla="*/ 7374827 w 12127274"/>
              <a:gd name="connsiteY56" fmla="*/ 5313603 h 6601097"/>
              <a:gd name="connsiteX57" fmla="*/ 7370346 w 12127274"/>
              <a:gd name="connsiteY57" fmla="*/ 5315834 h 6601097"/>
              <a:gd name="connsiteX58" fmla="*/ 7349220 w 12127274"/>
              <a:gd name="connsiteY58" fmla="*/ 5315415 h 6601097"/>
              <a:gd name="connsiteX59" fmla="*/ 7336089 w 12127274"/>
              <a:gd name="connsiteY59" fmla="*/ 5321953 h 6601097"/>
              <a:gd name="connsiteX60" fmla="*/ 7191009 w 12127274"/>
              <a:gd name="connsiteY60" fmla="*/ 5429106 h 6601097"/>
              <a:gd name="connsiteX61" fmla="*/ 7120226 w 12127274"/>
              <a:gd name="connsiteY61" fmla="*/ 5485464 h 6601097"/>
              <a:gd name="connsiteX62" fmla="*/ 7103108 w 12127274"/>
              <a:gd name="connsiteY62" fmla="*/ 5474460 h 6601097"/>
              <a:gd name="connsiteX63" fmla="*/ 7015596 w 12127274"/>
              <a:gd name="connsiteY63" fmla="*/ 5560852 h 6601097"/>
              <a:gd name="connsiteX64" fmla="*/ 7026050 w 12127274"/>
              <a:gd name="connsiteY64" fmla="*/ 5585522 h 6601097"/>
              <a:gd name="connsiteX65" fmla="*/ 7070288 w 12127274"/>
              <a:gd name="connsiteY65" fmla="*/ 5558657 h 6601097"/>
              <a:gd name="connsiteX66" fmla="*/ 7069984 w 12127274"/>
              <a:gd name="connsiteY66" fmla="*/ 5599809 h 6601097"/>
              <a:gd name="connsiteX67" fmla="*/ 7046589 w 12127274"/>
              <a:gd name="connsiteY67" fmla="*/ 5643511 h 6601097"/>
              <a:gd name="connsiteX68" fmla="*/ 7069405 w 12127274"/>
              <a:gd name="connsiteY68" fmla="*/ 5641621 h 6601097"/>
              <a:gd name="connsiteX69" fmla="*/ 7092162 w 12127274"/>
              <a:gd name="connsiteY69" fmla="*/ 5607226 h 6601097"/>
              <a:gd name="connsiteX70" fmla="*/ 7114979 w 12127274"/>
              <a:gd name="connsiteY70" fmla="*/ 5605336 h 6601097"/>
              <a:gd name="connsiteX71" fmla="*/ 7183673 w 12127274"/>
              <a:gd name="connsiteY71" fmla="*/ 5526009 h 6601097"/>
              <a:gd name="connsiteX72" fmla="*/ 7195459 w 12127274"/>
              <a:gd name="connsiteY72" fmla="*/ 5541259 h 6601097"/>
              <a:gd name="connsiteX73" fmla="*/ 7200791 w 12127274"/>
              <a:gd name="connsiteY73" fmla="*/ 5537012 h 6601097"/>
              <a:gd name="connsiteX74" fmla="*/ 7389017 w 12127274"/>
              <a:gd name="connsiteY74" fmla="*/ 5350465 h 6601097"/>
              <a:gd name="connsiteX75" fmla="*/ 7403463 w 12127274"/>
              <a:gd name="connsiteY75" fmla="*/ 5340554 h 6601097"/>
              <a:gd name="connsiteX76" fmla="*/ 7395224 w 12127274"/>
              <a:gd name="connsiteY76" fmla="*/ 5333910 h 6601097"/>
              <a:gd name="connsiteX77" fmla="*/ 7471537 w 12127274"/>
              <a:gd name="connsiteY77" fmla="*/ 5297436 h 6601097"/>
              <a:gd name="connsiteX78" fmla="*/ 7444102 w 12127274"/>
              <a:gd name="connsiteY78" fmla="*/ 5310288 h 6601097"/>
              <a:gd name="connsiteX79" fmla="*/ 7429889 w 12127274"/>
              <a:gd name="connsiteY79" fmla="*/ 5320863 h 6601097"/>
              <a:gd name="connsiteX80" fmla="*/ 7428188 w 12127274"/>
              <a:gd name="connsiteY80" fmla="*/ 5323590 h 6601097"/>
              <a:gd name="connsiteX81" fmla="*/ 7438440 w 12127274"/>
              <a:gd name="connsiteY81" fmla="*/ 5316557 h 6601097"/>
              <a:gd name="connsiteX82" fmla="*/ 7496916 w 12127274"/>
              <a:gd name="connsiteY82" fmla="*/ 5158386 h 6601097"/>
              <a:gd name="connsiteX83" fmla="*/ 7478246 w 12127274"/>
              <a:gd name="connsiteY83" fmla="*/ 5165451 h 6601097"/>
              <a:gd name="connsiteX84" fmla="*/ 7457869 w 12127274"/>
              <a:gd name="connsiteY84" fmla="*/ 5183639 h 6601097"/>
              <a:gd name="connsiteX85" fmla="*/ 7454802 w 12127274"/>
              <a:gd name="connsiteY85" fmla="*/ 5200089 h 6601097"/>
              <a:gd name="connsiteX86" fmla="*/ 7919661 w 12127274"/>
              <a:gd name="connsiteY86" fmla="*/ 4768475 h 6601097"/>
              <a:gd name="connsiteX87" fmla="*/ 7838787 w 12127274"/>
              <a:gd name="connsiteY87" fmla="*/ 4822289 h 6601097"/>
              <a:gd name="connsiteX88" fmla="*/ 7772699 w 12127274"/>
              <a:gd name="connsiteY88" fmla="*/ 4883706 h 6601097"/>
              <a:gd name="connsiteX89" fmla="*/ 7745758 w 12127274"/>
              <a:gd name="connsiteY89" fmla="*/ 4914825 h 6601097"/>
              <a:gd name="connsiteX90" fmla="*/ 7736382 w 12127274"/>
              <a:gd name="connsiteY90" fmla="*/ 4924030 h 6601097"/>
              <a:gd name="connsiteX91" fmla="*/ 7765464 w 12127274"/>
              <a:gd name="connsiteY91" fmla="*/ 4934992 h 6601097"/>
              <a:gd name="connsiteX92" fmla="*/ 7793932 w 12127274"/>
              <a:gd name="connsiteY92" fmla="*/ 4930739 h 6601097"/>
              <a:gd name="connsiteX93" fmla="*/ 7885891 w 12127274"/>
              <a:gd name="connsiteY93" fmla="*/ 4812936 h 6601097"/>
              <a:gd name="connsiteX94" fmla="*/ 7919018 w 12127274"/>
              <a:gd name="connsiteY94" fmla="*/ 4772031 h 6601097"/>
              <a:gd name="connsiteX95" fmla="*/ 7922454 w 12127274"/>
              <a:gd name="connsiteY95" fmla="*/ 4768699 h 6601097"/>
              <a:gd name="connsiteX96" fmla="*/ 8119935 w 12127274"/>
              <a:gd name="connsiteY96" fmla="*/ 4616496 h 6601097"/>
              <a:gd name="connsiteX97" fmla="*/ 8113482 w 12127274"/>
              <a:gd name="connsiteY97" fmla="*/ 4618368 h 6601097"/>
              <a:gd name="connsiteX98" fmla="*/ 8091376 w 12127274"/>
              <a:gd name="connsiteY98" fmla="*/ 4621178 h 6601097"/>
              <a:gd name="connsiteX99" fmla="*/ 8086798 w 12127274"/>
              <a:gd name="connsiteY99" fmla="*/ 4657816 h 6601097"/>
              <a:gd name="connsiteX100" fmla="*/ 8059625 w 12127274"/>
              <a:gd name="connsiteY100" fmla="*/ 4668507 h 6601097"/>
              <a:gd name="connsiteX101" fmla="*/ 8052799 w 12127274"/>
              <a:gd name="connsiteY101" fmla="*/ 4689155 h 6601097"/>
              <a:gd name="connsiteX102" fmla="*/ 8048741 w 12127274"/>
              <a:gd name="connsiteY102" fmla="*/ 4692677 h 6601097"/>
              <a:gd name="connsiteX103" fmla="*/ 8038771 w 12127274"/>
              <a:gd name="connsiteY103" fmla="*/ 4679778 h 6601097"/>
              <a:gd name="connsiteX104" fmla="*/ 7991866 w 12127274"/>
              <a:gd name="connsiteY104" fmla="*/ 4728397 h 6601097"/>
              <a:gd name="connsiteX105" fmla="*/ 7965489 w 12127274"/>
              <a:gd name="connsiteY105" fmla="*/ 4752227 h 6601097"/>
              <a:gd name="connsiteX106" fmla="*/ 7973485 w 12127274"/>
              <a:gd name="connsiteY106" fmla="*/ 4753709 h 6601097"/>
              <a:gd name="connsiteX107" fmla="*/ 8016334 w 12127274"/>
              <a:gd name="connsiteY107" fmla="*/ 4720800 h 6601097"/>
              <a:gd name="connsiteX108" fmla="*/ 8048741 w 12127274"/>
              <a:gd name="connsiteY108" fmla="*/ 4692677 h 6601097"/>
              <a:gd name="connsiteX109" fmla="*/ 8050768 w 12127274"/>
              <a:gd name="connsiteY109" fmla="*/ 4695299 h 6601097"/>
              <a:gd name="connsiteX110" fmla="*/ 8052799 w 12127274"/>
              <a:gd name="connsiteY110" fmla="*/ 4689155 h 6601097"/>
              <a:gd name="connsiteX111" fmla="*/ 8100207 w 12127274"/>
              <a:gd name="connsiteY111" fmla="*/ 4648017 h 6601097"/>
              <a:gd name="connsiteX112" fmla="*/ 9279410 w 12127274"/>
              <a:gd name="connsiteY112" fmla="*/ 3672402 h 6601097"/>
              <a:gd name="connsiteX113" fmla="*/ 9246870 w 12127274"/>
              <a:gd name="connsiteY113" fmla="*/ 3720401 h 6601097"/>
              <a:gd name="connsiteX114" fmla="*/ 9227583 w 12127274"/>
              <a:gd name="connsiteY114" fmla="*/ 3741239 h 6601097"/>
              <a:gd name="connsiteX115" fmla="*/ 9182483 w 12127274"/>
              <a:gd name="connsiteY115" fmla="*/ 3750183 h 6601097"/>
              <a:gd name="connsiteX116" fmla="*/ 9167720 w 12127274"/>
              <a:gd name="connsiteY116" fmla="*/ 3755728 h 6601097"/>
              <a:gd name="connsiteX117" fmla="*/ 9140332 w 12127274"/>
              <a:gd name="connsiteY117" fmla="*/ 3779806 h 6601097"/>
              <a:gd name="connsiteX118" fmla="*/ 9145373 w 12127274"/>
              <a:gd name="connsiteY118" fmla="*/ 3762125 h 6601097"/>
              <a:gd name="connsiteX119" fmla="*/ 9143787 w 12127274"/>
              <a:gd name="connsiteY119" fmla="*/ 3748004 h 6601097"/>
              <a:gd name="connsiteX120" fmla="*/ 9138799 w 12127274"/>
              <a:gd name="connsiteY120" fmla="*/ 3745935 h 6601097"/>
              <a:gd name="connsiteX121" fmla="*/ 9127888 w 12127274"/>
              <a:gd name="connsiteY121" fmla="*/ 3754622 h 6601097"/>
              <a:gd name="connsiteX122" fmla="*/ 9117972 w 12127274"/>
              <a:gd name="connsiteY122" fmla="*/ 3748249 h 6601097"/>
              <a:gd name="connsiteX123" fmla="*/ 9115660 w 12127274"/>
              <a:gd name="connsiteY123" fmla="*/ 3756896 h 6601097"/>
              <a:gd name="connsiteX124" fmla="*/ 9094170 w 12127274"/>
              <a:gd name="connsiteY124" fmla="*/ 3822332 h 6601097"/>
              <a:gd name="connsiteX125" fmla="*/ 9080559 w 12127274"/>
              <a:gd name="connsiteY125" fmla="*/ 3839711 h 6601097"/>
              <a:gd name="connsiteX126" fmla="*/ 9076846 w 12127274"/>
              <a:gd name="connsiteY126" fmla="*/ 3841701 h 6601097"/>
              <a:gd name="connsiteX127" fmla="*/ 9076480 w 12127274"/>
              <a:gd name="connsiteY127" fmla="*/ 3846308 h 6601097"/>
              <a:gd name="connsiteX128" fmla="*/ 9077646 w 12127274"/>
              <a:gd name="connsiteY128" fmla="*/ 3868968 h 6601097"/>
              <a:gd name="connsiteX129" fmla="*/ 9054253 w 12127274"/>
              <a:gd name="connsiteY129" fmla="*/ 3912670 h 6601097"/>
              <a:gd name="connsiteX130" fmla="*/ 9077069 w 12127274"/>
              <a:gd name="connsiteY130" fmla="*/ 3910779 h 6601097"/>
              <a:gd name="connsiteX131" fmla="*/ 9099824 w 12127274"/>
              <a:gd name="connsiteY131" fmla="*/ 3876385 h 6601097"/>
              <a:gd name="connsiteX132" fmla="*/ 9122641 w 12127274"/>
              <a:gd name="connsiteY132" fmla="*/ 3874495 h 6601097"/>
              <a:gd name="connsiteX133" fmla="*/ 9191333 w 12127274"/>
              <a:gd name="connsiteY133" fmla="*/ 3795167 h 6601097"/>
              <a:gd name="connsiteX134" fmla="*/ 9203121 w 12127274"/>
              <a:gd name="connsiteY134" fmla="*/ 3810416 h 6601097"/>
              <a:gd name="connsiteX135" fmla="*/ 9208453 w 12127274"/>
              <a:gd name="connsiteY135" fmla="*/ 3806170 h 6601097"/>
              <a:gd name="connsiteX136" fmla="*/ 9254847 w 12127274"/>
              <a:gd name="connsiteY136" fmla="*/ 3741388 h 6601097"/>
              <a:gd name="connsiteX137" fmla="*/ 9307975 w 12127274"/>
              <a:gd name="connsiteY137" fmla="*/ 3693137 h 6601097"/>
              <a:gd name="connsiteX138" fmla="*/ 9303699 w 12127274"/>
              <a:gd name="connsiteY138" fmla="*/ 3693510 h 6601097"/>
              <a:gd name="connsiteX139" fmla="*/ 9279410 w 12127274"/>
              <a:gd name="connsiteY139" fmla="*/ 3672402 h 6601097"/>
              <a:gd name="connsiteX140" fmla="*/ 9389916 w 12127274"/>
              <a:gd name="connsiteY140" fmla="*/ 3624834 h 6601097"/>
              <a:gd name="connsiteX141" fmla="*/ 9388099 w 12127274"/>
              <a:gd name="connsiteY141" fmla="*/ 3625205 h 6601097"/>
              <a:gd name="connsiteX142" fmla="*/ 9358451 w 12127274"/>
              <a:gd name="connsiteY142" fmla="*/ 3643313 h 6601097"/>
              <a:gd name="connsiteX143" fmla="*/ 9348294 w 12127274"/>
              <a:gd name="connsiteY143" fmla="*/ 3656906 h 6601097"/>
              <a:gd name="connsiteX144" fmla="*/ 1497898 w 12127274"/>
              <a:gd name="connsiteY144" fmla="*/ 2943585 h 6601097"/>
              <a:gd name="connsiteX145" fmla="*/ 1483710 w 12127274"/>
              <a:gd name="connsiteY145" fmla="*/ 2953847 h 6601097"/>
              <a:gd name="connsiteX146" fmla="*/ 1484967 w 12127274"/>
              <a:gd name="connsiteY146" fmla="*/ 2959388 h 6601097"/>
              <a:gd name="connsiteX147" fmla="*/ 1492721 w 12127274"/>
              <a:gd name="connsiteY147" fmla="*/ 2957751 h 6601097"/>
              <a:gd name="connsiteX148" fmla="*/ 1510392 w 12127274"/>
              <a:gd name="connsiteY148" fmla="*/ 2961721 h 6601097"/>
              <a:gd name="connsiteX149" fmla="*/ 1498444 w 12127274"/>
              <a:gd name="connsiteY149" fmla="*/ 2946890 h 6601097"/>
              <a:gd name="connsiteX150" fmla="*/ 1288242 w 12127274"/>
              <a:gd name="connsiteY150" fmla="*/ 2892282 h 6601097"/>
              <a:gd name="connsiteX151" fmla="*/ 1246112 w 12127274"/>
              <a:gd name="connsiteY151" fmla="*/ 2921522 h 6601097"/>
              <a:gd name="connsiteX152" fmla="*/ 1130709 w 12127274"/>
              <a:gd name="connsiteY152" fmla="*/ 3020184 h 6601097"/>
              <a:gd name="connsiteX153" fmla="*/ 1116155 w 12127274"/>
              <a:gd name="connsiteY153" fmla="*/ 3033274 h 6601097"/>
              <a:gd name="connsiteX154" fmla="*/ 1043895 w 12127274"/>
              <a:gd name="connsiteY154" fmla="*/ 3095694 h 6601097"/>
              <a:gd name="connsiteX155" fmla="*/ 959697 w 12127274"/>
              <a:gd name="connsiteY155" fmla="*/ 3156054 h 6601097"/>
              <a:gd name="connsiteX156" fmla="*/ 954096 w 12127274"/>
              <a:gd name="connsiteY156" fmla="*/ 3170690 h 6601097"/>
              <a:gd name="connsiteX157" fmla="*/ 927598 w 12127274"/>
              <a:gd name="connsiteY157" fmla="*/ 3181721 h 6601097"/>
              <a:gd name="connsiteX158" fmla="*/ 909423 w 12127274"/>
              <a:gd name="connsiteY158" fmla="*/ 3164542 h 6601097"/>
              <a:gd name="connsiteX159" fmla="*/ 908222 w 12127274"/>
              <a:gd name="connsiteY159" fmla="*/ 3165050 h 6601097"/>
              <a:gd name="connsiteX160" fmla="*/ 924467 w 12127274"/>
              <a:gd name="connsiteY160" fmla="*/ 3182161 h 6601097"/>
              <a:gd name="connsiteX161" fmla="*/ 945421 w 12127274"/>
              <a:gd name="connsiteY161" fmla="*/ 3198483 h 6601097"/>
              <a:gd name="connsiteX162" fmla="*/ 979947 w 12127274"/>
              <a:gd name="connsiteY162" fmla="*/ 3192685 h 6601097"/>
              <a:gd name="connsiteX163" fmla="*/ 1072128 w 12127274"/>
              <a:gd name="connsiteY163" fmla="*/ 3234499 h 6601097"/>
              <a:gd name="connsiteX164" fmla="*/ 1085133 w 12127274"/>
              <a:gd name="connsiteY164" fmla="*/ 3219311 h 6601097"/>
              <a:gd name="connsiteX165" fmla="*/ 1076810 w 12127274"/>
              <a:gd name="connsiteY165" fmla="*/ 3140901 h 6601097"/>
              <a:gd name="connsiteX166" fmla="*/ 1082391 w 12127274"/>
              <a:gd name="connsiteY166" fmla="*/ 3137496 h 6601097"/>
              <a:gd name="connsiteX167" fmla="*/ 1102242 w 12127274"/>
              <a:gd name="connsiteY167" fmla="*/ 3171133 h 6601097"/>
              <a:gd name="connsiteX168" fmla="*/ 1161689 w 12127274"/>
              <a:gd name="connsiteY168" fmla="*/ 3188619 h 6601097"/>
              <a:gd name="connsiteX169" fmla="*/ 1185826 w 12127274"/>
              <a:gd name="connsiteY169" fmla="*/ 3135427 h 6601097"/>
              <a:gd name="connsiteX170" fmla="*/ 1132108 w 12127274"/>
              <a:gd name="connsiteY170" fmla="*/ 3069440 h 6601097"/>
              <a:gd name="connsiteX171" fmla="*/ 1254469 w 12127274"/>
              <a:gd name="connsiteY171" fmla="*/ 3010097 h 6601097"/>
              <a:gd name="connsiteX172" fmla="*/ 1291271 w 12127274"/>
              <a:gd name="connsiteY172" fmla="*/ 2920151 h 6601097"/>
              <a:gd name="connsiteX173" fmla="*/ 1255024 w 12127274"/>
              <a:gd name="connsiteY173" fmla="*/ 2928450 h 6601097"/>
              <a:gd name="connsiteX174" fmla="*/ 1271244 w 12127274"/>
              <a:gd name="connsiteY174" fmla="*/ 2913208 h 6601097"/>
              <a:gd name="connsiteX175" fmla="*/ 1311068 w 12127274"/>
              <a:gd name="connsiteY175" fmla="*/ 2856817 h 6601097"/>
              <a:gd name="connsiteX176" fmla="*/ 1310768 w 12127274"/>
              <a:gd name="connsiteY176" fmla="*/ 2857300 h 6601097"/>
              <a:gd name="connsiteX177" fmla="*/ 1310916 w 12127274"/>
              <a:gd name="connsiteY177" fmla="*/ 2857879 h 6601097"/>
              <a:gd name="connsiteX178" fmla="*/ 1310198 w 12127274"/>
              <a:gd name="connsiteY178" fmla="*/ 2862875 h 6601097"/>
              <a:gd name="connsiteX179" fmla="*/ 1313666 w 12127274"/>
              <a:gd name="connsiteY179" fmla="*/ 2868749 h 6601097"/>
              <a:gd name="connsiteX180" fmla="*/ 1310916 w 12127274"/>
              <a:gd name="connsiteY180" fmla="*/ 2857879 h 6601097"/>
              <a:gd name="connsiteX181" fmla="*/ 10172136 w 12127274"/>
              <a:gd name="connsiteY181" fmla="*/ 2831783 h 6601097"/>
              <a:gd name="connsiteX182" fmla="*/ 10164337 w 12127274"/>
              <a:gd name="connsiteY182" fmla="*/ 2837618 h 6601097"/>
              <a:gd name="connsiteX183" fmla="*/ 10137096 w 12127274"/>
              <a:gd name="connsiteY183" fmla="*/ 2876753 h 6601097"/>
              <a:gd name="connsiteX184" fmla="*/ 10099039 w 12127274"/>
              <a:gd name="connsiteY184" fmla="*/ 2890338 h 6601097"/>
              <a:gd name="connsiteX185" fmla="*/ 10094461 w 12127274"/>
              <a:gd name="connsiteY185" fmla="*/ 2926974 h 6601097"/>
              <a:gd name="connsiteX186" fmla="*/ 10058431 w 12127274"/>
              <a:gd name="connsiteY186" fmla="*/ 2964459 h 6601097"/>
              <a:gd name="connsiteX187" fmla="*/ 10046434 w 12127274"/>
              <a:gd name="connsiteY187" fmla="*/ 2948936 h 6601097"/>
              <a:gd name="connsiteX188" fmla="*/ 9952896 w 12127274"/>
              <a:gd name="connsiteY188" fmla="*/ 3039688 h 6601097"/>
              <a:gd name="connsiteX189" fmla="*/ 9846450 w 12127274"/>
              <a:gd name="connsiteY189" fmla="*/ 3091447 h 6601097"/>
              <a:gd name="connsiteX190" fmla="*/ 9780361 w 12127274"/>
              <a:gd name="connsiteY190" fmla="*/ 3152865 h 6601097"/>
              <a:gd name="connsiteX191" fmla="*/ 9759963 w 12127274"/>
              <a:gd name="connsiteY191" fmla="*/ 3176427 h 6601097"/>
              <a:gd name="connsiteX192" fmla="*/ 10204451 w 12127274"/>
              <a:gd name="connsiteY192" fmla="*/ 2885710 h 6601097"/>
              <a:gd name="connsiteX193" fmla="*/ 11179808 w 12127274"/>
              <a:gd name="connsiteY193" fmla="*/ 2246280 h 6601097"/>
              <a:gd name="connsiteX194" fmla="*/ 11166487 w 12127274"/>
              <a:gd name="connsiteY194" fmla="*/ 2252477 h 6601097"/>
              <a:gd name="connsiteX195" fmla="*/ 11106640 w 12127274"/>
              <a:gd name="connsiteY195" fmla="*/ 2308953 h 6601097"/>
              <a:gd name="connsiteX196" fmla="*/ 11083006 w 12127274"/>
              <a:gd name="connsiteY196" fmla="*/ 2327525 h 6601097"/>
              <a:gd name="connsiteX197" fmla="*/ 11089395 w 12127274"/>
              <a:gd name="connsiteY197" fmla="*/ 2326853 h 6601097"/>
              <a:gd name="connsiteX198" fmla="*/ 11116702 w 12127274"/>
              <a:gd name="connsiteY198" fmla="*/ 2315484 h 6601097"/>
              <a:gd name="connsiteX199" fmla="*/ 11144235 w 12127274"/>
              <a:gd name="connsiteY199" fmla="*/ 2280958 h 6601097"/>
              <a:gd name="connsiteX200" fmla="*/ 11191981 w 12127274"/>
              <a:gd name="connsiteY200" fmla="*/ 2252509 h 6601097"/>
              <a:gd name="connsiteX201" fmla="*/ 11195047 w 12127274"/>
              <a:gd name="connsiteY201" fmla="*/ 2249983 h 6601097"/>
              <a:gd name="connsiteX202" fmla="*/ 11193745 w 12127274"/>
              <a:gd name="connsiteY202" fmla="*/ 2250754 h 6601097"/>
              <a:gd name="connsiteX203" fmla="*/ 11179808 w 12127274"/>
              <a:gd name="connsiteY203" fmla="*/ 2246280 h 6601097"/>
              <a:gd name="connsiteX204" fmla="*/ 11239843 w 12127274"/>
              <a:gd name="connsiteY204" fmla="*/ 2243167 h 6601097"/>
              <a:gd name="connsiteX205" fmla="*/ 11223523 w 12127274"/>
              <a:gd name="connsiteY205" fmla="*/ 2252804 h 6601097"/>
              <a:gd name="connsiteX206" fmla="*/ 11113456 w 12127274"/>
              <a:gd name="connsiteY206" fmla="*/ 2325332 h 6601097"/>
              <a:gd name="connsiteX207" fmla="*/ 11128012 w 12127274"/>
              <a:gd name="connsiteY207" fmla="*/ 2330197 h 6601097"/>
              <a:gd name="connsiteX208" fmla="*/ 11068111 w 12127274"/>
              <a:gd name="connsiteY208" fmla="*/ 2381232 h 6601097"/>
              <a:gd name="connsiteX209" fmla="*/ 11016901 w 12127274"/>
              <a:gd name="connsiteY209" fmla="*/ 2412539 h 6601097"/>
              <a:gd name="connsiteX210" fmla="*/ 11012288 w 12127274"/>
              <a:gd name="connsiteY210" fmla="*/ 2415489 h 6601097"/>
              <a:gd name="connsiteX211" fmla="*/ 11000520 w 12127274"/>
              <a:gd name="connsiteY211" fmla="*/ 2393274 h 6601097"/>
              <a:gd name="connsiteX212" fmla="*/ 10982483 w 12127274"/>
              <a:gd name="connsiteY212" fmla="*/ 2404509 h 6601097"/>
              <a:gd name="connsiteX213" fmla="*/ 10939384 w 12127274"/>
              <a:gd name="connsiteY213" fmla="*/ 2419926 h 6601097"/>
              <a:gd name="connsiteX214" fmla="*/ 10910171 w 12127274"/>
              <a:gd name="connsiteY214" fmla="*/ 2445992 h 6601097"/>
              <a:gd name="connsiteX215" fmla="*/ 10798848 w 12127274"/>
              <a:gd name="connsiteY215" fmla="*/ 2588700 h 6601097"/>
              <a:gd name="connsiteX216" fmla="*/ 10862350 w 12127274"/>
              <a:gd name="connsiteY216" fmla="*/ 2612404 h 6601097"/>
              <a:gd name="connsiteX217" fmla="*/ 10890804 w 12127274"/>
              <a:gd name="connsiteY217" fmla="*/ 2608062 h 6601097"/>
              <a:gd name="connsiteX218" fmla="*/ 10982402 w 12127274"/>
              <a:gd name="connsiteY218" fmla="*/ 2489972 h 6601097"/>
              <a:gd name="connsiteX219" fmla="*/ 11069815 w 12127274"/>
              <a:gd name="connsiteY219" fmla="*/ 2430471 h 6601097"/>
              <a:gd name="connsiteX220" fmla="*/ 11112565 w 12127274"/>
              <a:gd name="connsiteY220" fmla="*/ 2397427 h 6601097"/>
              <a:gd name="connsiteX221" fmla="*/ 11225482 w 12127274"/>
              <a:gd name="connsiteY221" fmla="*/ 2277297 h 6601097"/>
              <a:gd name="connsiteX222" fmla="*/ 11280026 w 12127274"/>
              <a:gd name="connsiteY222" fmla="*/ 2191109 h 6601097"/>
              <a:gd name="connsiteX223" fmla="*/ 11277379 w 12127274"/>
              <a:gd name="connsiteY223" fmla="*/ 2194441 h 6601097"/>
              <a:gd name="connsiteX224" fmla="*/ 11281209 w 12127274"/>
              <a:gd name="connsiteY224" fmla="*/ 2192144 h 6601097"/>
              <a:gd name="connsiteX225" fmla="*/ 11281886 w 12127274"/>
              <a:gd name="connsiteY225" fmla="*/ 2191619 h 6601097"/>
              <a:gd name="connsiteX226" fmla="*/ 11250709 w 12127274"/>
              <a:gd name="connsiteY226" fmla="*/ 2182927 h 6601097"/>
              <a:gd name="connsiteX227" fmla="*/ 11246863 w 12127274"/>
              <a:gd name="connsiteY227" fmla="*/ 2190825 h 6601097"/>
              <a:gd name="connsiteX228" fmla="*/ 11215373 w 12127274"/>
              <a:gd name="connsiteY228" fmla="*/ 2218828 h 6601097"/>
              <a:gd name="connsiteX229" fmla="*/ 11204736 w 12127274"/>
              <a:gd name="connsiteY229" fmla="*/ 2225804 h 6601097"/>
              <a:gd name="connsiteX230" fmla="*/ 11203413 w 12127274"/>
              <a:gd name="connsiteY230" fmla="*/ 2237245 h 6601097"/>
              <a:gd name="connsiteX231" fmla="*/ 11201179 w 12127274"/>
              <a:gd name="connsiteY231" fmla="*/ 2244934 h 6601097"/>
              <a:gd name="connsiteX232" fmla="*/ 11219350 w 12127274"/>
              <a:gd name="connsiteY232" fmla="*/ 2229970 h 6601097"/>
              <a:gd name="connsiteX233" fmla="*/ 11249449 w 12127274"/>
              <a:gd name="connsiteY233" fmla="*/ 2206809 h 6601097"/>
              <a:gd name="connsiteX234" fmla="*/ 11261913 w 12127274"/>
              <a:gd name="connsiteY234" fmla="*/ 2203715 h 6601097"/>
              <a:gd name="connsiteX235" fmla="*/ 11265151 w 12127274"/>
              <a:gd name="connsiteY235" fmla="*/ 2201773 h 6601097"/>
              <a:gd name="connsiteX236" fmla="*/ 11266649 w 12127274"/>
              <a:gd name="connsiteY236" fmla="*/ 2199822 h 6601097"/>
              <a:gd name="connsiteX237" fmla="*/ 11267087 w 12127274"/>
              <a:gd name="connsiteY237" fmla="*/ 2199758 h 6601097"/>
              <a:gd name="connsiteX238" fmla="*/ 11265245 w 12127274"/>
              <a:gd name="connsiteY238" fmla="*/ 2198049 h 6601097"/>
              <a:gd name="connsiteX239" fmla="*/ 11257501 w 12127274"/>
              <a:gd name="connsiteY239" fmla="*/ 2183847 h 6601097"/>
              <a:gd name="connsiteX240" fmla="*/ 11250709 w 12127274"/>
              <a:gd name="connsiteY240" fmla="*/ 2182927 h 6601097"/>
              <a:gd name="connsiteX241" fmla="*/ 2321706 w 12127274"/>
              <a:gd name="connsiteY241" fmla="*/ 2131420 h 6601097"/>
              <a:gd name="connsiteX242" fmla="*/ 2247476 w 12127274"/>
              <a:gd name="connsiteY242" fmla="*/ 2205954 h 6601097"/>
              <a:gd name="connsiteX243" fmla="*/ 2247908 w 12127274"/>
              <a:gd name="connsiteY243" fmla="*/ 2211576 h 6601097"/>
              <a:gd name="connsiteX244" fmla="*/ 2237327 w 12127274"/>
              <a:gd name="connsiteY244" fmla="*/ 2230840 h 6601097"/>
              <a:gd name="connsiteX245" fmla="*/ 2215048 w 12127274"/>
              <a:gd name="connsiteY245" fmla="*/ 2238515 h 6601097"/>
              <a:gd name="connsiteX246" fmla="*/ 2208663 w 12127274"/>
              <a:gd name="connsiteY246" fmla="*/ 2244926 h 6601097"/>
              <a:gd name="connsiteX247" fmla="*/ 2213814 w 12127274"/>
              <a:gd name="connsiteY247" fmla="*/ 2258283 h 6601097"/>
              <a:gd name="connsiteX248" fmla="*/ 2222211 w 12127274"/>
              <a:gd name="connsiteY248" fmla="*/ 2259758 h 6601097"/>
              <a:gd name="connsiteX249" fmla="*/ 2278721 w 12127274"/>
              <a:gd name="connsiteY249" fmla="*/ 2191694 h 6601097"/>
              <a:gd name="connsiteX250" fmla="*/ 2291254 w 12127274"/>
              <a:gd name="connsiteY250" fmla="*/ 2177384 h 6601097"/>
              <a:gd name="connsiteX251" fmla="*/ 2309694 w 12127274"/>
              <a:gd name="connsiteY251" fmla="*/ 2166920 h 6601097"/>
              <a:gd name="connsiteX252" fmla="*/ 2325044 w 12127274"/>
              <a:gd name="connsiteY252" fmla="*/ 2135411 h 6601097"/>
              <a:gd name="connsiteX253" fmla="*/ 2671012 w 12127274"/>
              <a:gd name="connsiteY253" fmla="*/ 1996770 h 6601097"/>
              <a:gd name="connsiteX254" fmla="*/ 2660764 w 12127274"/>
              <a:gd name="connsiteY254" fmla="*/ 2002369 h 6601097"/>
              <a:gd name="connsiteX255" fmla="*/ 2648649 w 12127274"/>
              <a:gd name="connsiteY255" fmla="*/ 2007065 h 6601097"/>
              <a:gd name="connsiteX256" fmla="*/ 2646364 w 12127274"/>
              <a:gd name="connsiteY256" fmla="*/ 2009519 h 6601097"/>
              <a:gd name="connsiteX257" fmla="*/ 2670926 w 12127274"/>
              <a:gd name="connsiteY257" fmla="*/ 1999163 h 6601097"/>
              <a:gd name="connsiteX258" fmla="*/ 2671033 w 12127274"/>
              <a:gd name="connsiteY258" fmla="*/ 1997509 h 6601097"/>
              <a:gd name="connsiteX259" fmla="*/ 2860284 w 12127274"/>
              <a:gd name="connsiteY259" fmla="*/ 1905361 h 6601097"/>
              <a:gd name="connsiteX260" fmla="*/ 2827281 w 12127274"/>
              <a:gd name="connsiteY260" fmla="*/ 1920963 h 6601097"/>
              <a:gd name="connsiteX261" fmla="*/ 2788515 w 12127274"/>
              <a:gd name="connsiteY261" fmla="*/ 1935994 h 6601097"/>
              <a:gd name="connsiteX262" fmla="*/ 2785177 w 12127274"/>
              <a:gd name="connsiteY262" fmla="*/ 1934483 h 6601097"/>
              <a:gd name="connsiteX263" fmla="*/ 2763535 w 12127274"/>
              <a:gd name="connsiteY263" fmla="*/ 1947085 h 6601097"/>
              <a:gd name="connsiteX264" fmla="*/ 2746578 w 12127274"/>
              <a:gd name="connsiteY264" fmla="*/ 1953660 h 6601097"/>
              <a:gd name="connsiteX265" fmla="*/ 2706114 w 12127274"/>
              <a:gd name="connsiteY265" fmla="*/ 1977593 h 6601097"/>
              <a:gd name="connsiteX266" fmla="*/ 2690342 w 12127274"/>
              <a:gd name="connsiteY266" fmla="*/ 1986210 h 6601097"/>
              <a:gd name="connsiteX267" fmla="*/ 2692065 w 12127274"/>
              <a:gd name="connsiteY267" fmla="*/ 1987411 h 6601097"/>
              <a:gd name="connsiteX268" fmla="*/ 2692999 w 12127274"/>
              <a:gd name="connsiteY268" fmla="*/ 1989855 h 6601097"/>
              <a:gd name="connsiteX269" fmla="*/ 2711583 w 12127274"/>
              <a:gd name="connsiteY269" fmla="*/ 1982018 h 6601097"/>
              <a:gd name="connsiteX270" fmla="*/ 2794486 w 12127274"/>
              <a:gd name="connsiteY270" fmla="*/ 1956638 h 6601097"/>
              <a:gd name="connsiteX271" fmla="*/ 2827154 w 12127274"/>
              <a:gd name="connsiteY271" fmla="*/ 1930628 h 6601097"/>
              <a:gd name="connsiteX272" fmla="*/ 2834500 w 12127274"/>
              <a:gd name="connsiteY272" fmla="*/ 1921183 h 6601097"/>
              <a:gd name="connsiteX273" fmla="*/ 2846285 w 12127274"/>
              <a:gd name="connsiteY273" fmla="*/ 1915397 h 6601097"/>
              <a:gd name="connsiteX274" fmla="*/ 2855088 w 12127274"/>
              <a:gd name="connsiteY274" fmla="*/ 1908389 h 6601097"/>
              <a:gd name="connsiteX275" fmla="*/ 2861757 w 12127274"/>
              <a:gd name="connsiteY275" fmla="*/ 1907187 h 6601097"/>
              <a:gd name="connsiteX276" fmla="*/ 3021429 w 12127274"/>
              <a:gd name="connsiteY276" fmla="*/ 1854103 h 6601097"/>
              <a:gd name="connsiteX277" fmla="*/ 2954020 w 12127274"/>
              <a:gd name="connsiteY277" fmla="*/ 1870419 h 6601097"/>
              <a:gd name="connsiteX278" fmla="*/ 2921016 w 12127274"/>
              <a:gd name="connsiteY278" fmla="*/ 1886023 h 6601097"/>
              <a:gd name="connsiteX279" fmla="*/ 2883005 w 12127274"/>
              <a:gd name="connsiteY279" fmla="*/ 1899358 h 6601097"/>
              <a:gd name="connsiteX280" fmla="*/ 2896035 w 12127274"/>
              <a:gd name="connsiteY280" fmla="*/ 1897112 h 6601097"/>
              <a:gd name="connsiteX281" fmla="*/ 2893816 w 12127274"/>
              <a:gd name="connsiteY281" fmla="*/ 1902105 h 6601097"/>
              <a:gd name="connsiteX282" fmla="*/ 2917185 w 12127274"/>
              <a:gd name="connsiteY282" fmla="*/ 1900957 h 6601097"/>
              <a:gd name="connsiteX283" fmla="*/ 2996985 w 12127274"/>
              <a:gd name="connsiteY283" fmla="*/ 1860954 h 6601097"/>
              <a:gd name="connsiteX284" fmla="*/ 3024843 w 12127274"/>
              <a:gd name="connsiteY284" fmla="*/ 1868074 h 6601097"/>
              <a:gd name="connsiteX285" fmla="*/ 3031958 w 12127274"/>
              <a:gd name="connsiteY285" fmla="*/ 1859327 h 6601097"/>
              <a:gd name="connsiteX286" fmla="*/ 3032903 w 12127274"/>
              <a:gd name="connsiteY286" fmla="*/ 1857743 h 6601097"/>
              <a:gd name="connsiteX287" fmla="*/ 3021594 w 12127274"/>
              <a:gd name="connsiteY287" fmla="*/ 1858250 h 6601097"/>
              <a:gd name="connsiteX288" fmla="*/ 3021429 w 12127274"/>
              <a:gd name="connsiteY288" fmla="*/ 1854103 h 6601097"/>
              <a:gd name="connsiteX289" fmla="*/ 3039074 w 12127274"/>
              <a:gd name="connsiteY289" fmla="*/ 1847409 h 6601097"/>
              <a:gd name="connsiteX290" fmla="*/ 3031874 w 12127274"/>
              <a:gd name="connsiteY290" fmla="*/ 1848650 h 6601097"/>
              <a:gd name="connsiteX291" fmla="*/ 3035315 w 12127274"/>
              <a:gd name="connsiteY291" fmla="*/ 1852753 h 6601097"/>
              <a:gd name="connsiteX292" fmla="*/ 3034771 w 12127274"/>
              <a:gd name="connsiteY292" fmla="*/ 1854614 h 6601097"/>
              <a:gd name="connsiteX293" fmla="*/ 11538878 w 12127274"/>
              <a:gd name="connsiteY293" fmla="*/ 913759 h 6601097"/>
              <a:gd name="connsiteX294" fmla="*/ 11536449 w 12127274"/>
              <a:gd name="connsiteY294" fmla="*/ 917636 h 6601097"/>
              <a:gd name="connsiteX295" fmla="*/ 11534272 w 12127274"/>
              <a:gd name="connsiteY295" fmla="*/ 917004 h 6601097"/>
              <a:gd name="connsiteX296" fmla="*/ 10727049 w 12127274"/>
              <a:gd name="connsiteY296" fmla="*/ 728358 h 6601097"/>
              <a:gd name="connsiteX297" fmla="*/ 10715783 w 12127274"/>
              <a:gd name="connsiteY297" fmla="*/ 749767 h 6601097"/>
              <a:gd name="connsiteX298" fmla="*/ 10718230 w 12127274"/>
              <a:gd name="connsiteY298" fmla="*/ 748480 h 6601097"/>
              <a:gd name="connsiteX299" fmla="*/ 10723072 w 12127274"/>
              <a:gd name="connsiteY299" fmla="*/ 742809 h 6601097"/>
              <a:gd name="connsiteX300" fmla="*/ 11537014 w 12127274"/>
              <a:gd name="connsiteY300" fmla="*/ 705936 h 6601097"/>
              <a:gd name="connsiteX301" fmla="*/ 11543523 w 12127274"/>
              <a:gd name="connsiteY301" fmla="*/ 706746 h 6601097"/>
              <a:gd name="connsiteX302" fmla="*/ 11527406 w 12127274"/>
              <a:gd name="connsiteY302" fmla="*/ 716731 h 6601097"/>
              <a:gd name="connsiteX303" fmla="*/ 11520822 w 12127274"/>
              <a:gd name="connsiteY303" fmla="*/ 720053 h 6601097"/>
              <a:gd name="connsiteX304" fmla="*/ 11521037 w 12127274"/>
              <a:gd name="connsiteY304" fmla="*/ 719549 h 6601097"/>
              <a:gd name="connsiteX305" fmla="*/ 11537014 w 12127274"/>
              <a:gd name="connsiteY305" fmla="*/ 705936 h 6601097"/>
              <a:gd name="connsiteX306" fmla="*/ 5472022 w 12127274"/>
              <a:gd name="connsiteY306" fmla="*/ 705527 h 6601097"/>
              <a:gd name="connsiteX307" fmla="*/ 5458524 w 12127274"/>
              <a:gd name="connsiteY307" fmla="*/ 715038 h 6601097"/>
              <a:gd name="connsiteX308" fmla="*/ 5357975 w 12127274"/>
              <a:gd name="connsiteY308" fmla="*/ 769360 h 6601097"/>
              <a:gd name="connsiteX309" fmla="*/ 5357555 w 12127274"/>
              <a:gd name="connsiteY309" fmla="*/ 769662 h 6601097"/>
              <a:gd name="connsiteX310" fmla="*/ 5359358 w 12127274"/>
              <a:gd name="connsiteY310" fmla="*/ 775783 h 6601097"/>
              <a:gd name="connsiteX311" fmla="*/ 5354703 w 12127274"/>
              <a:gd name="connsiteY311" fmla="*/ 786629 h 6601097"/>
              <a:gd name="connsiteX312" fmla="*/ 5352172 w 12127274"/>
              <a:gd name="connsiteY312" fmla="*/ 797283 h 6601097"/>
              <a:gd name="connsiteX313" fmla="*/ 5363919 w 12127274"/>
              <a:gd name="connsiteY313" fmla="*/ 794476 h 6601097"/>
              <a:gd name="connsiteX314" fmla="*/ 5446079 w 12127274"/>
              <a:gd name="connsiteY314" fmla="*/ 733159 h 6601097"/>
              <a:gd name="connsiteX315" fmla="*/ 11579705 w 12127274"/>
              <a:gd name="connsiteY315" fmla="*/ 663841 h 6601097"/>
              <a:gd name="connsiteX316" fmla="*/ 11586119 w 12127274"/>
              <a:gd name="connsiteY316" fmla="*/ 680297 h 6601097"/>
              <a:gd name="connsiteX317" fmla="*/ 11578211 w 12127274"/>
              <a:gd name="connsiteY317" fmla="*/ 685224 h 6601097"/>
              <a:gd name="connsiteX318" fmla="*/ 11578269 w 12127274"/>
              <a:gd name="connsiteY318" fmla="*/ 685033 h 6601097"/>
              <a:gd name="connsiteX319" fmla="*/ 11579705 w 12127274"/>
              <a:gd name="connsiteY319" fmla="*/ 663841 h 6601097"/>
              <a:gd name="connsiteX320" fmla="*/ 10782477 w 12127274"/>
              <a:gd name="connsiteY320" fmla="*/ 659437 h 6601097"/>
              <a:gd name="connsiteX321" fmla="*/ 10779805 w 12127274"/>
              <a:gd name="connsiteY321" fmla="*/ 661355 h 6601097"/>
              <a:gd name="connsiteX322" fmla="*/ 10744178 w 12127274"/>
              <a:gd name="connsiteY322" fmla="*/ 695312 h 6601097"/>
              <a:gd name="connsiteX323" fmla="*/ 10744177 w 12127274"/>
              <a:gd name="connsiteY323" fmla="*/ 695315 h 6601097"/>
              <a:gd name="connsiteX324" fmla="*/ 10740087 w 12127274"/>
              <a:gd name="connsiteY324" fmla="*/ 703589 h 6601097"/>
              <a:gd name="connsiteX325" fmla="*/ 10727533 w 12127274"/>
              <a:gd name="connsiteY325" fmla="*/ 727440 h 6601097"/>
              <a:gd name="connsiteX326" fmla="*/ 10736929 w 12127274"/>
              <a:gd name="connsiteY326" fmla="*/ 719418 h 6601097"/>
              <a:gd name="connsiteX327" fmla="*/ 10778178 w 12127274"/>
              <a:gd name="connsiteY327" fmla="*/ 675074 h 6601097"/>
              <a:gd name="connsiteX328" fmla="*/ 10781509 w 12127274"/>
              <a:gd name="connsiteY328" fmla="*/ 660365 h 6601097"/>
              <a:gd name="connsiteX329" fmla="*/ 10790655 w 12127274"/>
              <a:gd name="connsiteY329" fmla="*/ 653567 h 6601097"/>
              <a:gd name="connsiteX330" fmla="*/ 10787825 w 12127274"/>
              <a:gd name="connsiteY330" fmla="*/ 655598 h 6601097"/>
              <a:gd name="connsiteX331" fmla="*/ 10789397 w 12127274"/>
              <a:gd name="connsiteY331" fmla="*/ 655840 h 6601097"/>
              <a:gd name="connsiteX332" fmla="*/ 11674079 w 12127274"/>
              <a:gd name="connsiteY332" fmla="*/ 625732 h 6601097"/>
              <a:gd name="connsiteX333" fmla="*/ 11674874 w 12127274"/>
              <a:gd name="connsiteY333" fmla="*/ 627426 h 6601097"/>
              <a:gd name="connsiteX334" fmla="*/ 11673393 w 12127274"/>
              <a:gd name="connsiteY334" fmla="*/ 628817 h 6601097"/>
              <a:gd name="connsiteX335" fmla="*/ 11672751 w 12127274"/>
              <a:gd name="connsiteY335" fmla="*/ 629125 h 6601097"/>
              <a:gd name="connsiteX336" fmla="*/ 10842142 w 12127274"/>
              <a:gd name="connsiteY336" fmla="*/ 617916 h 6601097"/>
              <a:gd name="connsiteX337" fmla="*/ 10831444 w 12127274"/>
              <a:gd name="connsiteY337" fmla="*/ 632801 h 6601097"/>
              <a:gd name="connsiteX338" fmla="*/ 10836783 w 12127274"/>
              <a:gd name="connsiteY338" fmla="*/ 633199 h 6601097"/>
              <a:gd name="connsiteX339" fmla="*/ 10842753 w 12127274"/>
              <a:gd name="connsiteY339" fmla="*/ 632569 h 6601097"/>
              <a:gd name="connsiteX340" fmla="*/ 10845073 w 12127274"/>
              <a:gd name="connsiteY340" fmla="*/ 625874 h 6601097"/>
              <a:gd name="connsiteX341" fmla="*/ 8255801 w 12127274"/>
              <a:gd name="connsiteY341" fmla="*/ 468139 h 6601097"/>
              <a:gd name="connsiteX342" fmla="*/ 8235131 w 12127274"/>
              <a:gd name="connsiteY342" fmla="*/ 471695 h 6601097"/>
              <a:gd name="connsiteX343" fmla="*/ 8229090 w 12127274"/>
              <a:gd name="connsiteY343" fmla="*/ 475246 h 6601097"/>
              <a:gd name="connsiteX344" fmla="*/ 8241598 w 12127274"/>
              <a:gd name="connsiteY344" fmla="*/ 474666 h 6601097"/>
              <a:gd name="connsiteX345" fmla="*/ 7418225 w 12127274"/>
              <a:gd name="connsiteY345" fmla="*/ 446630 h 6601097"/>
              <a:gd name="connsiteX346" fmla="*/ 7406957 w 12127274"/>
              <a:gd name="connsiteY346" fmla="*/ 468038 h 6601097"/>
              <a:gd name="connsiteX347" fmla="*/ 7409407 w 12127274"/>
              <a:gd name="connsiteY347" fmla="*/ 466752 h 6601097"/>
              <a:gd name="connsiteX348" fmla="*/ 7414247 w 12127274"/>
              <a:gd name="connsiteY348" fmla="*/ 461081 h 6601097"/>
              <a:gd name="connsiteX349" fmla="*/ 7473653 w 12127274"/>
              <a:gd name="connsiteY349" fmla="*/ 377708 h 6601097"/>
              <a:gd name="connsiteX350" fmla="*/ 7470979 w 12127274"/>
              <a:gd name="connsiteY350" fmla="*/ 379626 h 6601097"/>
              <a:gd name="connsiteX351" fmla="*/ 7435353 w 12127274"/>
              <a:gd name="connsiteY351" fmla="*/ 413584 h 6601097"/>
              <a:gd name="connsiteX352" fmla="*/ 7435352 w 12127274"/>
              <a:gd name="connsiteY352" fmla="*/ 413586 h 6601097"/>
              <a:gd name="connsiteX353" fmla="*/ 7431261 w 12127274"/>
              <a:gd name="connsiteY353" fmla="*/ 421860 h 6601097"/>
              <a:gd name="connsiteX354" fmla="*/ 7418708 w 12127274"/>
              <a:gd name="connsiteY354" fmla="*/ 445711 h 6601097"/>
              <a:gd name="connsiteX355" fmla="*/ 7428105 w 12127274"/>
              <a:gd name="connsiteY355" fmla="*/ 437689 h 6601097"/>
              <a:gd name="connsiteX356" fmla="*/ 7469353 w 12127274"/>
              <a:gd name="connsiteY356" fmla="*/ 393346 h 6601097"/>
              <a:gd name="connsiteX357" fmla="*/ 7472683 w 12127274"/>
              <a:gd name="connsiteY357" fmla="*/ 378637 h 6601097"/>
              <a:gd name="connsiteX358" fmla="*/ 6389604 w 12127274"/>
              <a:gd name="connsiteY358" fmla="*/ 375870 h 6601097"/>
              <a:gd name="connsiteX359" fmla="*/ 6388586 w 12127274"/>
              <a:gd name="connsiteY359" fmla="*/ 378236 h 6601097"/>
              <a:gd name="connsiteX360" fmla="*/ 6388518 w 12127274"/>
              <a:gd name="connsiteY360" fmla="*/ 379366 h 6601097"/>
              <a:gd name="connsiteX361" fmla="*/ 8684186 w 12127274"/>
              <a:gd name="connsiteY361" fmla="*/ 372800 h 6601097"/>
              <a:gd name="connsiteX362" fmla="*/ 8680565 w 12127274"/>
              <a:gd name="connsiteY362" fmla="*/ 374332 h 6601097"/>
              <a:gd name="connsiteX363" fmla="*/ 8633248 w 12127274"/>
              <a:gd name="connsiteY363" fmla="*/ 403548 h 6601097"/>
              <a:gd name="connsiteX364" fmla="*/ 8590841 w 12127274"/>
              <a:gd name="connsiteY364" fmla="*/ 411453 h 6601097"/>
              <a:gd name="connsiteX365" fmla="*/ 8567869 w 12127274"/>
              <a:gd name="connsiteY365" fmla="*/ 430583 h 6601097"/>
              <a:gd name="connsiteX366" fmla="*/ 8564154 w 12127274"/>
              <a:gd name="connsiteY366" fmla="*/ 436041 h 6601097"/>
              <a:gd name="connsiteX367" fmla="*/ 8591323 w 12127274"/>
              <a:gd name="connsiteY367" fmla="*/ 423795 h 6601097"/>
              <a:gd name="connsiteX368" fmla="*/ 8668005 w 12127274"/>
              <a:gd name="connsiteY368" fmla="*/ 397450 h 6601097"/>
              <a:gd name="connsiteX369" fmla="*/ 8679755 w 12127274"/>
              <a:gd name="connsiteY369" fmla="*/ 388438 h 6601097"/>
              <a:gd name="connsiteX370" fmla="*/ 8682900 w 12127274"/>
              <a:gd name="connsiteY370" fmla="*/ 373601 h 6601097"/>
              <a:gd name="connsiteX371" fmla="*/ 7481830 w 12127274"/>
              <a:gd name="connsiteY371" fmla="*/ 371838 h 6601097"/>
              <a:gd name="connsiteX372" fmla="*/ 7479000 w 12127274"/>
              <a:gd name="connsiteY372" fmla="*/ 373870 h 6601097"/>
              <a:gd name="connsiteX373" fmla="*/ 7480572 w 12127274"/>
              <a:gd name="connsiteY373" fmla="*/ 374112 h 6601097"/>
              <a:gd name="connsiteX374" fmla="*/ 7533318 w 12127274"/>
              <a:gd name="connsiteY374" fmla="*/ 336187 h 6601097"/>
              <a:gd name="connsiteX375" fmla="*/ 7522619 w 12127274"/>
              <a:gd name="connsiteY375" fmla="*/ 351072 h 6601097"/>
              <a:gd name="connsiteX376" fmla="*/ 7527958 w 12127274"/>
              <a:gd name="connsiteY376" fmla="*/ 351470 h 6601097"/>
              <a:gd name="connsiteX377" fmla="*/ 7533928 w 12127274"/>
              <a:gd name="connsiteY377" fmla="*/ 350841 h 6601097"/>
              <a:gd name="connsiteX378" fmla="*/ 7536248 w 12127274"/>
              <a:gd name="connsiteY378" fmla="*/ 344147 h 6601097"/>
              <a:gd name="connsiteX379" fmla="*/ 8761670 w 12127274"/>
              <a:gd name="connsiteY379" fmla="*/ 332320 h 6601097"/>
              <a:gd name="connsiteX380" fmla="*/ 8761400 w 12127274"/>
              <a:gd name="connsiteY380" fmla="*/ 332685 h 6601097"/>
              <a:gd name="connsiteX381" fmla="*/ 8759033 w 12127274"/>
              <a:gd name="connsiteY381" fmla="*/ 333080 h 6601097"/>
              <a:gd name="connsiteX382" fmla="*/ 8755814 w 12127274"/>
              <a:gd name="connsiteY382" fmla="*/ 335053 h 6601097"/>
              <a:gd name="connsiteX383" fmla="*/ 8747079 w 12127274"/>
              <a:gd name="connsiteY383" fmla="*/ 344821 h 6601097"/>
              <a:gd name="connsiteX384" fmla="*/ 8712888 w 12127274"/>
              <a:gd name="connsiteY384" fmla="*/ 360658 h 6601097"/>
              <a:gd name="connsiteX385" fmla="*/ 8691430 w 12127274"/>
              <a:gd name="connsiteY385" fmla="*/ 369738 h 6601097"/>
              <a:gd name="connsiteX386" fmla="*/ 8698949 w 12127274"/>
              <a:gd name="connsiteY386" fmla="*/ 371510 h 6601097"/>
              <a:gd name="connsiteX387" fmla="*/ 8709150 w 12127274"/>
              <a:gd name="connsiteY387" fmla="*/ 375958 h 6601097"/>
              <a:gd name="connsiteX388" fmla="*/ 8720224 w 12127274"/>
              <a:gd name="connsiteY388" fmla="*/ 369764 h 6601097"/>
              <a:gd name="connsiteX389" fmla="*/ 8759142 w 12127274"/>
              <a:gd name="connsiteY389" fmla="*/ 355056 h 6601097"/>
              <a:gd name="connsiteX390" fmla="*/ 8767631 w 12127274"/>
              <a:gd name="connsiteY390" fmla="*/ 355470 h 6601097"/>
              <a:gd name="connsiteX391" fmla="*/ 8770217 w 12127274"/>
              <a:gd name="connsiteY391" fmla="*/ 348862 h 6601097"/>
              <a:gd name="connsiteX392" fmla="*/ 8762188 w 12127274"/>
              <a:gd name="connsiteY392" fmla="*/ 334833 h 6601097"/>
              <a:gd name="connsiteX393" fmla="*/ 8676417 w 12127274"/>
              <a:gd name="connsiteY393" fmla="*/ 331737 h 6601097"/>
              <a:gd name="connsiteX394" fmla="*/ 8520410 w 12127274"/>
              <a:gd name="connsiteY394" fmla="*/ 374744 h 6601097"/>
              <a:gd name="connsiteX395" fmla="*/ 8471725 w 12127274"/>
              <a:gd name="connsiteY395" fmla="*/ 397168 h 6601097"/>
              <a:gd name="connsiteX396" fmla="*/ 8378910 w 12127274"/>
              <a:gd name="connsiteY396" fmla="*/ 446998 h 6601097"/>
              <a:gd name="connsiteX397" fmla="*/ 8323114 w 12127274"/>
              <a:gd name="connsiteY397" fmla="*/ 443159 h 6601097"/>
              <a:gd name="connsiteX398" fmla="*/ 8302630 w 12127274"/>
              <a:gd name="connsiteY398" fmla="*/ 451927 h 6601097"/>
              <a:gd name="connsiteX399" fmla="*/ 8302125 w 12127274"/>
              <a:gd name="connsiteY399" fmla="*/ 451843 h 6601097"/>
              <a:gd name="connsiteX400" fmla="*/ 8301833 w 12127274"/>
              <a:gd name="connsiteY400" fmla="*/ 452268 h 6601097"/>
              <a:gd name="connsiteX401" fmla="*/ 8270766 w 12127274"/>
              <a:gd name="connsiteY401" fmla="*/ 465565 h 6601097"/>
              <a:gd name="connsiteX402" fmla="*/ 8260162 w 12127274"/>
              <a:gd name="connsiteY402" fmla="*/ 467389 h 6601097"/>
              <a:gd name="connsiteX403" fmla="*/ 8264495 w 12127274"/>
              <a:gd name="connsiteY403" fmla="*/ 469708 h 6601097"/>
              <a:gd name="connsiteX404" fmla="*/ 8294472 w 12127274"/>
              <a:gd name="connsiteY404" fmla="*/ 462965 h 6601097"/>
              <a:gd name="connsiteX405" fmla="*/ 8301833 w 12127274"/>
              <a:gd name="connsiteY405" fmla="*/ 452268 h 6601097"/>
              <a:gd name="connsiteX406" fmla="*/ 8302630 w 12127274"/>
              <a:gd name="connsiteY406" fmla="*/ 451927 h 6601097"/>
              <a:gd name="connsiteX407" fmla="*/ 8318004 w 12127274"/>
              <a:gd name="connsiteY407" fmla="*/ 454449 h 6601097"/>
              <a:gd name="connsiteX408" fmla="*/ 8323640 w 12127274"/>
              <a:gd name="connsiteY408" fmla="*/ 471517 h 6601097"/>
              <a:gd name="connsiteX409" fmla="*/ 8327764 w 12127274"/>
              <a:gd name="connsiteY409" fmla="*/ 481892 h 6601097"/>
              <a:gd name="connsiteX410" fmla="*/ 8334320 w 12127274"/>
              <a:gd name="connsiteY410" fmla="*/ 474359 h 6601097"/>
              <a:gd name="connsiteX411" fmla="*/ 8360642 w 12127274"/>
              <a:gd name="connsiteY411" fmla="*/ 463876 h 6601097"/>
              <a:gd name="connsiteX412" fmla="*/ 8364628 w 12127274"/>
              <a:gd name="connsiteY412" fmla="*/ 485458 h 6601097"/>
              <a:gd name="connsiteX413" fmla="*/ 8338779 w 12127274"/>
              <a:gd name="connsiteY413" fmla="*/ 512838 h 6601097"/>
              <a:gd name="connsiteX414" fmla="*/ 8329506 w 12127274"/>
              <a:gd name="connsiteY414" fmla="*/ 520005 h 6601097"/>
              <a:gd name="connsiteX415" fmla="*/ 8337096 w 12127274"/>
              <a:gd name="connsiteY415" fmla="*/ 525236 h 6601097"/>
              <a:gd name="connsiteX416" fmla="*/ 8341033 w 12127274"/>
              <a:gd name="connsiteY416" fmla="*/ 536990 h 6601097"/>
              <a:gd name="connsiteX417" fmla="*/ 8339980 w 12127274"/>
              <a:gd name="connsiteY417" fmla="*/ 538697 h 6601097"/>
              <a:gd name="connsiteX418" fmla="*/ 8379953 w 12127274"/>
              <a:gd name="connsiteY418" fmla="*/ 534162 h 6601097"/>
              <a:gd name="connsiteX419" fmla="*/ 8416129 w 12127274"/>
              <a:gd name="connsiteY419" fmla="*/ 520563 h 6601097"/>
              <a:gd name="connsiteX420" fmla="*/ 8450275 w 12127274"/>
              <a:gd name="connsiteY420" fmla="*/ 489120 h 6601097"/>
              <a:gd name="connsiteX421" fmla="*/ 8468556 w 12127274"/>
              <a:gd name="connsiteY421" fmla="*/ 478323 h 6601097"/>
              <a:gd name="connsiteX422" fmla="*/ 8455827 w 12127274"/>
              <a:gd name="connsiteY422" fmla="*/ 456691 h 6601097"/>
              <a:gd name="connsiteX423" fmla="*/ 8460566 w 12127274"/>
              <a:gd name="connsiteY423" fmla="*/ 453969 h 6601097"/>
              <a:gd name="connsiteX424" fmla="*/ 8511977 w 12127274"/>
              <a:gd name="connsiteY424" fmla="*/ 423022 h 6601097"/>
              <a:gd name="connsiteX425" fmla="*/ 8584145 w 12127274"/>
              <a:gd name="connsiteY425" fmla="*/ 393942 h 6601097"/>
              <a:gd name="connsiteX426" fmla="*/ 8581020 w 12127274"/>
              <a:gd name="connsiteY426" fmla="*/ 409531 h 6601097"/>
              <a:gd name="connsiteX427" fmla="*/ 8695892 w 12127274"/>
              <a:gd name="connsiteY427" fmla="*/ 345606 h 6601097"/>
              <a:gd name="connsiteX428" fmla="*/ 8711992 w 12127274"/>
              <a:gd name="connsiteY428" fmla="*/ 335574 h 6601097"/>
              <a:gd name="connsiteX429" fmla="*/ 8775770 w 12127274"/>
              <a:gd name="connsiteY429" fmla="*/ 322929 h 6601097"/>
              <a:gd name="connsiteX430" fmla="*/ 8774997 w 12127274"/>
              <a:gd name="connsiteY430" fmla="*/ 323283 h 6601097"/>
              <a:gd name="connsiteX431" fmla="*/ 8771191 w 12127274"/>
              <a:gd name="connsiteY431" fmla="*/ 325619 h 6601097"/>
              <a:gd name="connsiteX432" fmla="*/ 8775278 w 12127274"/>
              <a:gd name="connsiteY432" fmla="*/ 324865 h 6601097"/>
              <a:gd name="connsiteX433" fmla="*/ 9712221 w 12127274"/>
              <a:gd name="connsiteY433" fmla="*/ 0 h 6601097"/>
              <a:gd name="connsiteX434" fmla="*/ 9715095 w 12127274"/>
              <a:gd name="connsiteY434" fmla="*/ 36135 h 6601097"/>
              <a:gd name="connsiteX435" fmla="*/ 9720822 w 12127274"/>
              <a:gd name="connsiteY435" fmla="*/ 53222 h 6601097"/>
              <a:gd name="connsiteX436" fmla="*/ 9733892 w 12127274"/>
              <a:gd name="connsiteY436" fmla="*/ 49719 h 6601097"/>
              <a:gd name="connsiteX437" fmla="*/ 9730711 w 12127274"/>
              <a:gd name="connsiteY437" fmla="*/ 53894 h 6601097"/>
              <a:gd name="connsiteX438" fmla="*/ 9696016 w 12127274"/>
              <a:gd name="connsiteY438" fmla="*/ 105602 h 6601097"/>
              <a:gd name="connsiteX439" fmla="*/ 9668053 w 12127274"/>
              <a:gd name="connsiteY439" fmla="*/ 158544 h 6601097"/>
              <a:gd name="connsiteX440" fmla="*/ 9661220 w 12127274"/>
              <a:gd name="connsiteY440" fmla="*/ 164939 h 6601097"/>
              <a:gd name="connsiteX441" fmla="*/ 9658006 w 12127274"/>
              <a:gd name="connsiteY441" fmla="*/ 180495 h 6601097"/>
              <a:gd name="connsiteX442" fmla="*/ 9667838 w 12127274"/>
              <a:gd name="connsiteY442" fmla="*/ 192208 h 6601097"/>
              <a:gd name="connsiteX443" fmla="*/ 9659867 w 12127274"/>
              <a:gd name="connsiteY443" fmla="*/ 190466 h 6601097"/>
              <a:gd name="connsiteX444" fmla="*/ 9638850 w 12127274"/>
              <a:gd name="connsiteY444" fmla="*/ 192565 h 6601097"/>
              <a:gd name="connsiteX445" fmla="*/ 9655306 w 12127274"/>
              <a:gd name="connsiteY445" fmla="*/ 213138 h 6601097"/>
              <a:gd name="connsiteX446" fmla="*/ 9674150 w 12127274"/>
              <a:gd name="connsiteY446" fmla="*/ 205544 h 6601097"/>
              <a:gd name="connsiteX447" fmla="*/ 9687712 w 12127274"/>
              <a:gd name="connsiteY447" fmla="*/ 200379 h 6601097"/>
              <a:gd name="connsiteX448" fmla="*/ 9690503 w 12127274"/>
              <a:gd name="connsiteY448" fmla="*/ 215335 h 6601097"/>
              <a:gd name="connsiteX449" fmla="*/ 9687601 w 12127274"/>
              <a:gd name="connsiteY449" fmla="*/ 226416 h 6601097"/>
              <a:gd name="connsiteX450" fmla="*/ 9700853 w 12127274"/>
              <a:gd name="connsiteY450" fmla="*/ 225728 h 6601097"/>
              <a:gd name="connsiteX451" fmla="*/ 9772181 w 12127274"/>
              <a:gd name="connsiteY451" fmla="*/ 216697 h 6601097"/>
              <a:gd name="connsiteX452" fmla="*/ 9715025 w 12127274"/>
              <a:gd name="connsiteY452" fmla="*/ 266841 h 6601097"/>
              <a:gd name="connsiteX453" fmla="*/ 9713467 w 12127274"/>
              <a:gd name="connsiteY453" fmla="*/ 289215 h 6601097"/>
              <a:gd name="connsiteX454" fmla="*/ 9736654 w 12127274"/>
              <a:gd name="connsiteY454" fmla="*/ 292611 h 6601097"/>
              <a:gd name="connsiteX455" fmla="*/ 9786038 w 12127274"/>
              <a:gd name="connsiteY455" fmla="*/ 280695 h 6601097"/>
              <a:gd name="connsiteX456" fmla="*/ 9858300 w 12127274"/>
              <a:gd name="connsiteY456" fmla="*/ 258240 h 6601097"/>
              <a:gd name="connsiteX457" fmla="*/ 9875072 w 12127274"/>
              <a:gd name="connsiteY457" fmla="*/ 255931 h 6601097"/>
              <a:gd name="connsiteX458" fmla="*/ 9946399 w 12127274"/>
              <a:gd name="connsiteY458" fmla="*/ 246901 h 6601097"/>
              <a:gd name="connsiteX459" fmla="*/ 10021410 w 12127274"/>
              <a:gd name="connsiteY459" fmla="*/ 215603 h 6601097"/>
              <a:gd name="connsiteX460" fmla="*/ 10083845 w 12127274"/>
              <a:gd name="connsiteY460" fmla="*/ 194730 h 6601097"/>
              <a:gd name="connsiteX461" fmla="*/ 10075879 w 12127274"/>
              <a:gd name="connsiteY461" fmla="*/ 198412 h 6601097"/>
              <a:gd name="connsiteX462" fmla="*/ 10050196 w 12127274"/>
              <a:gd name="connsiteY462" fmla="*/ 206363 h 6601097"/>
              <a:gd name="connsiteX463" fmla="*/ 10012379 w 12127274"/>
              <a:gd name="connsiteY463" fmla="*/ 242141 h 6601097"/>
              <a:gd name="connsiteX464" fmla="*/ 9969966 w 12127274"/>
              <a:gd name="connsiteY464" fmla="*/ 250012 h 6601097"/>
              <a:gd name="connsiteX465" fmla="*/ 9856099 w 12127274"/>
              <a:gd name="connsiteY465" fmla="*/ 308657 h 6601097"/>
              <a:gd name="connsiteX466" fmla="*/ 9781822 w 12127274"/>
              <a:gd name="connsiteY466" fmla="*/ 348076 h 6601097"/>
              <a:gd name="connsiteX467" fmla="*/ 9787779 w 12127274"/>
              <a:gd name="connsiteY467" fmla="*/ 343844 h 6601097"/>
              <a:gd name="connsiteX468" fmla="*/ 9794778 w 12127274"/>
              <a:gd name="connsiteY468" fmla="*/ 334418 h 6601097"/>
              <a:gd name="connsiteX469" fmla="*/ 9783914 w 12127274"/>
              <a:gd name="connsiteY469" fmla="*/ 337684 h 6601097"/>
              <a:gd name="connsiteX470" fmla="*/ 9780048 w 12127274"/>
              <a:gd name="connsiteY470" fmla="*/ 331526 h 6601097"/>
              <a:gd name="connsiteX471" fmla="*/ 9767095 w 12127274"/>
              <a:gd name="connsiteY471" fmla="*/ 345183 h 6601097"/>
              <a:gd name="connsiteX472" fmla="*/ 9761140 w 12127274"/>
              <a:gd name="connsiteY472" fmla="*/ 349414 h 6601097"/>
              <a:gd name="connsiteX473" fmla="*/ 9754140 w 12127274"/>
              <a:gd name="connsiteY473" fmla="*/ 358842 h 6601097"/>
              <a:gd name="connsiteX474" fmla="*/ 9769913 w 12127274"/>
              <a:gd name="connsiteY474" fmla="*/ 356539 h 6601097"/>
              <a:gd name="connsiteX475" fmla="*/ 9776598 w 12127274"/>
              <a:gd name="connsiteY475" fmla="*/ 374055 h 6601097"/>
              <a:gd name="connsiteX476" fmla="*/ 9907285 w 12127274"/>
              <a:gd name="connsiteY476" fmla="*/ 307911 h 6601097"/>
              <a:gd name="connsiteX477" fmla="*/ 10022197 w 12127274"/>
              <a:gd name="connsiteY477" fmla="*/ 244070 h 6601097"/>
              <a:gd name="connsiteX478" fmla="*/ 10019063 w 12127274"/>
              <a:gd name="connsiteY478" fmla="*/ 259656 h 6601097"/>
              <a:gd name="connsiteX479" fmla="*/ 10091246 w 12127274"/>
              <a:gd name="connsiteY479" fmla="*/ 230630 h 6601097"/>
              <a:gd name="connsiteX480" fmla="*/ 10122484 w 12127274"/>
              <a:gd name="connsiteY480" fmla="*/ 211207 h 6601097"/>
              <a:gd name="connsiteX481" fmla="*/ 10124258 w 12127274"/>
              <a:gd name="connsiteY481" fmla="*/ 212626 h 6601097"/>
              <a:gd name="connsiteX482" fmla="*/ 10138338 w 12127274"/>
              <a:gd name="connsiteY482" fmla="*/ 206143 h 6601097"/>
              <a:gd name="connsiteX483" fmla="*/ 10149376 w 12127274"/>
              <a:gd name="connsiteY483" fmla="*/ 195877 h 6601097"/>
              <a:gd name="connsiteX484" fmla="*/ 10166568 w 12127274"/>
              <a:gd name="connsiteY484" fmla="*/ 186015 h 6601097"/>
              <a:gd name="connsiteX485" fmla="*/ 10167990 w 12127274"/>
              <a:gd name="connsiteY485" fmla="*/ 184072 h 6601097"/>
              <a:gd name="connsiteX486" fmla="*/ 10171303 w 12127274"/>
              <a:gd name="connsiteY486" fmla="*/ 182298 h 6601097"/>
              <a:gd name="connsiteX487" fmla="*/ 10207293 w 12127274"/>
              <a:gd name="connsiteY487" fmla="*/ 170053 h 6601097"/>
              <a:gd name="connsiteX488" fmla="*/ 10231205 w 12127274"/>
              <a:gd name="connsiteY488" fmla="*/ 175282 h 6601097"/>
              <a:gd name="connsiteX489" fmla="*/ 10218675 w 12127274"/>
              <a:gd name="connsiteY489" fmla="*/ 196212 h 6601097"/>
              <a:gd name="connsiteX490" fmla="*/ 10100439 w 12127274"/>
              <a:gd name="connsiteY490" fmla="*/ 254998 h 6601097"/>
              <a:gd name="connsiteX491" fmla="*/ 10089877 w 12127274"/>
              <a:gd name="connsiteY491" fmla="*/ 259861 h 6601097"/>
              <a:gd name="connsiteX492" fmla="*/ 10016985 w 12127274"/>
              <a:gd name="connsiteY492" fmla="*/ 309674 h 6601097"/>
              <a:gd name="connsiteX493" fmla="*/ 9946997 w 12127274"/>
              <a:gd name="connsiteY493" fmla="*/ 348406 h 6601097"/>
              <a:gd name="connsiteX494" fmla="*/ 9889840 w 12127274"/>
              <a:gd name="connsiteY494" fmla="*/ 398551 h 6601097"/>
              <a:gd name="connsiteX495" fmla="*/ 9890666 w 12127274"/>
              <a:gd name="connsiteY495" fmla="*/ 411164 h 6601097"/>
              <a:gd name="connsiteX496" fmla="*/ 9886517 w 12127274"/>
              <a:gd name="connsiteY496" fmla="*/ 440142 h 6601097"/>
              <a:gd name="connsiteX497" fmla="*/ 9876994 w 12127274"/>
              <a:gd name="connsiteY497" fmla="*/ 442363 h 6601097"/>
              <a:gd name="connsiteX498" fmla="*/ 9864154 w 12127274"/>
              <a:gd name="connsiteY498" fmla="*/ 449360 h 6601097"/>
              <a:gd name="connsiteX499" fmla="*/ 9879060 w 12127274"/>
              <a:gd name="connsiteY499" fmla="*/ 455488 h 6601097"/>
              <a:gd name="connsiteX500" fmla="*/ 9915504 w 12127274"/>
              <a:gd name="connsiteY500" fmla="*/ 439786 h 6601097"/>
              <a:gd name="connsiteX501" fmla="*/ 9930721 w 12127274"/>
              <a:gd name="connsiteY501" fmla="*/ 441441 h 6601097"/>
              <a:gd name="connsiteX502" fmla="*/ 9927714 w 12127274"/>
              <a:gd name="connsiteY502" fmla="*/ 460149 h 6601097"/>
              <a:gd name="connsiteX503" fmla="*/ 9851508 w 12127274"/>
              <a:gd name="connsiteY503" fmla="*/ 514736 h 6601097"/>
              <a:gd name="connsiteX504" fmla="*/ 9835769 w 12127274"/>
              <a:gd name="connsiteY504" fmla="*/ 532812 h 6601097"/>
              <a:gd name="connsiteX505" fmla="*/ 9844332 w 12127274"/>
              <a:gd name="connsiteY505" fmla="*/ 543621 h 6601097"/>
              <a:gd name="connsiteX506" fmla="*/ 9849939 w 12127274"/>
              <a:gd name="connsiteY506" fmla="*/ 546084 h 6601097"/>
              <a:gd name="connsiteX507" fmla="*/ 9858948 w 12127274"/>
              <a:gd name="connsiteY507" fmla="*/ 535450 h 6601097"/>
              <a:gd name="connsiteX508" fmla="*/ 9877068 w 12127274"/>
              <a:gd name="connsiteY508" fmla="*/ 538238 h 6601097"/>
              <a:gd name="connsiteX509" fmla="*/ 9917055 w 12127274"/>
              <a:gd name="connsiteY509" fmla="*/ 537986 h 6601097"/>
              <a:gd name="connsiteX510" fmla="*/ 9970477 w 12127274"/>
              <a:gd name="connsiteY510" fmla="*/ 508463 h 6601097"/>
              <a:gd name="connsiteX511" fmla="*/ 9988590 w 12127274"/>
              <a:gd name="connsiteY511" fmla="*/ 497116 h 6601097"/>
              <a:gd name="connsiteX512" fmla="*/ 10067997 w 12127274"/>
              <a:gd name="connsiteY512" fmla="*/ 454093 h 6601097"/>
              <a:gd name="connsiteX513" fmla="*/ 10148039 w 12127274"/>
              <a:gd name="connsiteY513" fmla="*/ 421568 h 6601097"/>
              <a:gd name="connsiteX514" fmla="*/ 10158282 w 12127274"/>
              <a:gd name="connsiteY514" fmla="*/ 412368 h 6601097"/>
              <a:gd name="connsiteX515" fmla="*/ 10180966 w 12127274"/>
              <a:gd name="connsiteY515" fmla="*/ 410442 h 6601097"/>
              <a:gd name="connsiteX516" fmla="*/ 10196010 w 12127274"/>
              <a:gd name="connsiteY516" fmla="*/ 427672 h 6601097"/>
              <a:gd name="connsiteX517" fmla="*/ 10194854 w 12127274"/>
              <a:gd name="connsiteY517" fmla="*/ 415186 h 6601097"/>
              <a:gd name="connsiteX518" fmla="*/ 10201343 w 12127274"/>
              <a:gd name="connsiteY518" fmla="*/ 383540 h 6601097"/>
              <a:gd name="connsiteX519" fmla="*/ 10227899 w 12127274"/>
              <a:gd name="connsiteY519" fmla="*/ 412564 h 6601097"/>
              <a:gd name="connsiteX520" fmla="*/ 10213947 w 12127274"/>
              <a:gd name="connsiteY520" fmla="*/ 439843 h 6601097"/>
              <a:gd name="connsiteX521" fmla="*/ 10204336 w 12127274"/>
              <a:gd name="connsiteY521" fmla="*/ 459539 h 6601097"/>
              <a:gd name="connsiteX522" fmla="*/ 10225167 w 12127274"/>
              <a:gd name="connsiteY522" fmla="*/ 466653 h 6601097"/>
              <a:gd name="connsiteX523" fmla="*/ 10241429 w 12127274"/>
              <a:gd name="connsiteY523" fmla="*/ 464345 h 6601097"/>
              <a:gd name="connsiteX524" fmla="*/ 10238242 w 12127274"/>
              <a:gd name="connsiteY524" fmla="*/ 484420 h 6601097"/>
              <a:gd name="connsiteX525" fmla="*/ 10213508 w 12127274"/>
              <a:gd name="connsiteY525" fmla="*/ 591459 h 6601097"/>
              <a:gd name="connsiteX526" fmla="*/ 10294426 w 12127274"/>
              <a:gd name="connsiteY526" fmla="*/ 513887 h 6601097"/>
              <a:gd name="connsiteX527" fmla="*/ 10326544 w 12127274"/>
              <a:gd name="connsiteY527" fmla="*/ 515786 h 6601097"/>
              <a:gd name="connsiteX528" fmla="*/ 10327520 w 12127274"/>
              <a:gd name="connsiteY528" fmla="*/ 551793 h 6601097"/>
              <a:gd name="connsiteX529" fmla="*/ 10302328 w 12127274"/>
              <a:gd name="connsiteY529" fmla="*/ 624818 h 6601097"/>
              <a:gd name="connsiteX530" fmla="*/ 10290352 w 12127274"/>
              <a:gd name="connsiteY530" fmla="*/ 664849 h 6601097"/>
              <a:gd name="connsiteX531" fmla="*/ 10291967 w 12127274"/>
              <a:gd name="connsiteY531" fmla="*/ 663173 h 6601097"/>
              <a:gd name="connsiteX532" fmla="*/ 10355539 w 12127274"/>
              <a:gd name="connsiteY532" fmla="*/ 595950 h 6601097"/>
              <a:gd name="connsiteX533" fmla="*/ 10359876 w 12127274"/>
              <a:gd name="connsiteY533" fmla="*/ 590367 h 6601097"/>
              <a:gd name="connsiteX534" fmla="*/ 10383951 w 12127274"/>
              <a:gd name="connsiteY534" fmla="*/ 538330 h 6601097"/>
              <a:gd name="connsiteX535" fmla="*/ 10414823 w 12127274"/>
              <a:gd name="connsiteY535" fmla="*/ 512303 h 6601097"/>
              <a:gd name="connsiteX536" fmla="*/ 10431408 w 12127274"/>
              <a:gd name="connsiteY536" fmla="*/ 509240 h 6601097"/>
              <a:gd name="connsiteX537" fmla="*/ 10462713 w 12127274"/>
              <a:gd name="connsiteY537" fmla="*/ 490425 h 6601097"/>
              <a:gd name="connsiteX538" fmla="*/ 10467488 w 12127274"/>
              <a:gd name="connsiteY538" fmla="*/ 492054 h 6601097"/>
              <a:gd name="connsiteX539" fmla="*/ 10479299 w 12127274"/>
              <a:gd name="connsiteY539" fmla="*/ 487360 h 6601097"/>
              <a:gd name="connsiteX540" fmla="*/ 10499228 w 12127274"/>
              <a:gd name="connsiteY540" fmla="*/ 480453 h 6601097"/>
              <a:gd name="connsiteX541" fmla="*/ 10526711 w 12127274"/>
              <a:gd name="connsiteY541" fmla="*/ 480280 h 6601097"/>
              <a:gd name="connsiteX542" fmla="*/ 10563428 w 12127274"/>
              <a:gd name="connsiteY542" fmla="*/ 459990 h 6601097"/>
              <a:gd name="connsiteX543" fmla="*/ 10575877 w 12127274"/>
              <a:gd name="connsiteY543" fmla="*/ 452190 h 6601097"/>
              <a:gd name="connsiteX544" fmla="*/ 10630454 w 12127274"/>
              <a:gd name="connsiteY544" fmla="*/ 422622 h 6601097"/>
              <a:gd name="connsiteX545" fmla="*/ 10685465 w 12127274"/>
              <a:gd name="connsiteY545" fmla="*/ 400267 h 6601097"/>
              <a:gd name="connsiteX546" fmla="*/ 10692506 w 12127274"/>
              <a:gd name="connsiteY546" fmla="*/ 393945 h 6601097"/>
              <a:gd name="connsiteX547" fmla="*/ 10708098 w 12127274"/>
              <a:gd name="connsiteY547" fmla="*/ 392621 h 6601097"/>
              <a:gd name="connsiteX548" fmla="*/ 10718436 w 12127274"/>
              <a:gd name="connsiteY548" fmla="*/ 404461 h 6601097"/>
              <a:gd name="connsiteX549" fmla="*/ 10717642 w 12127274"/>
              <a:gd name="connsiteY549" fmla="*/ 395881 h 6601097"/>
              <a:gd name="connsiteX550" fmla="*/ 10722103 w 12127274"/>
              <a:gd name="connsiteY550" fmla="*/ 374130 h 6601097"/>
              <a:gd name="connsiteX551" fmla="*/ 10740356 w 12127274"/>
              <a:gd name="connsiteY551" fmla="*/ 394078 h 6601097"/>
              <a:gd name="connsiteX552" fmla="*/ 10730765 w 12127274"/>
              <a:gd name="connsiteY552" fmla="*/ 412828 h 6601097"/>
              <a:gd name="connsiteX553" fmla="*/ 10724158 w 12127274"/>
              <a:gd name="connsiteY553" fmla="*/ 426363 h 6601097"/>
              <a:gd name="connsiteX554" fmla="*/ 10738477 w 12127274"/>
              <a:gd name="connsiteY554" fmla="*/ 431253 h 6601097"/>
              <a:gd name="connsiteX555" fmla="*/ 10749652 w 12127274"/>
              <a:gd name="connsiteY555" fmla="*/ 429667 h 6601097"/>
              <a:gd name="connsiteX556" fmla="*/ 10747463 w 12127274"/>
              <a:gd name="connsiteY556" fmla="*/ 443464 h 6601097"/>
              <a:gd name="connsiteX557" fmla="*/ 10730463 w 12127274"/>
              <a:gd name="connsiteY557" fmla="*/ 517033 h 6601097"/>
              <a:gd name="connsiteX558" fmla="*/ 10786078 w 12127274"/>
              <a:gd name="connsiteY558" fmla="*/ 463718 h 6601097"/>
              <a:gd name="connsiteX559" fmla="*/ 10808152 w 12127274"/>
              <a:gd name="connsiteY559" fmla="*/ 465022 h 6601097"/>
              <a:gd name="connsiteX560" fmla="*/ 10808823 w 12127274"/>
              <a:gd name="connsiteY560" fmla="*/ 489770 h 6601097"/>
              <a:gd name="connsiteX561" fmla="*/ 10791510 w 12127274"/>
              <a:gd name="connsiteY561" fmla="*/ 539961 h 6601097"/>
              <a:gd name="connsiteX562" fmla="*/ 10761265 w 12127274"/>
              <a:gd name="connsiteY562" fmla="*/ 612746 h 6601097"/>
              <a:gd name="connsiteX563" fmla="*/ 10757085 w 12127274"/>
              <a:gd name="connsiteY563" fmla="*/ 630020 h 6601097"/>
              <a:gd name="connsiteX564" fmla="*/ 10757238 w 12127274"/>
              <a:gd name="connsiteY564" fmla="*/ 662775 h 6601097"/>
              <a:gd name="connsiteX565" fmla="*/ 10792779 w 12127274"/>
              <a:gd name="connsiteY565" fmla="*/ 631756 h 6601097"/>
              <a:gd name="connsiteX566" fmla="*/ 10826231 w 12127274"/>
              <a:gd name="connsiteY566" fmla="*/ 602648 h 6601097"/>
              <a:gd name="connsiteX567" fmla="*/ 10835114 w 12127274"/>
              <a:gd name="connsiteY567" fmla="*/ 590611 h 6601097"/>
              <a:gd name="connsiteX568" fmla="*/ 10857934 w 12127274"/>
              <a:gd name="connsiteY568" fmla="*/ 544392 h 6601097"/>
              <a:gd name="connsiteX569" fmla="*/ 10853115 w 12127274"/>
              <a:gd name="connsiteY569" fmla="*/ 550078 h 6601097"/>
              <a:gd name="connsiteX570" fmla="*/ 10843086 w 12127274"/>
              <a:gd name="connsiteY570" fmla="*/ 556176 h 6601097"/>
              <a:gd name="connsiteX571" fmla="*/ 10847527 w 12127274"/>
              <a:gd name="connsiteY571" fmla="*/ 545219 h 6601097"/>
              <a:gd name="connsiteX572" fmla="*/ 10841941 w 12127274"/>
              <a:gd name="connsiteY572" fmla="*/ 540359 h 6601097"/>
              <a:gd name="connsiteX573" fmla="*/ 10856790 w 12127274"/>
              <a:gd name="connsiteY573" fmla="*/ 528575 h 6601097"/>
              <a:gd name="connsiteX574" fmla="*/ 10861612 w 12127274"/>
              <a:gd name="connsiteY574" fmla="*/ 522891 h 6601097"/>
              <a:gd name="connsiteX575" fmla="*/ 10871639 w 12127274"/>
              <a:gd name="connsiteY575" fmla="*/ 516793 h 6601097"/>
              <a:gd name="connsiteX576" fmla="*/ 10867582 w 12127274"/>
              <a:gd name="connsiteY576" fmla="*/ 533022 h 6601097"/>
              <a:gd name="connsiteX577" fmla="*/ 10883958 w 12127274"/>
              <a:gd name="connsiteY577" fmla="*/ 542327 h 6601097"/>
              <a:gd name="connsiteX578" fmla="*/ 10878979 w 12127274"/>
              <a:gd name="connsiteY578" fmla="*/ 551463 h 6601097"/>
              <a:gd name="connsiteX579" fmla="*/ 10880955 w 12127274"/>
              <a:gd name="connsiteY579" fmla="*/ 548613 h 6601097"/>
              <a:gd name="connsiteX580" fmla="*/ 10891663 w 12127274"/>
              <a:gd name="connsiteY580" fmla="*/ 543989 h 6601097"/>
              <a:gd name="connsiteX581" fmla="*/ 10915980 w 12127274"/>
              <a:gd name="connsiteY581" fmla="*/ 526372 h 6601097"/>
              <a:gd name="connsiteX582" fmla="*/ 10929312 w 12127274"/>
              <a:gd name="connsiteY582" fmla="*/ 521094 h 6601097"/>
              <a:gd name="connsiteX583" fmla="*/ 10940761 w 12127274"/>
              <a:gd name="connsiteY583" fmla="*/ 507416 h 6601097"/>
              <a:gd name="connsiteX584" fmla="*/ 10955949 w 12127274"/>
              <a:gd name="connsiteY584" fmla="*/ 496783 h 6601097"/>
              <a:gd name="connsiteX585" fmla="*/ 10957254 w 12127274"/>
              <a:gd name="connsiteY585" fmla="*/ 495786 h 6601097"/>
              <a:gd name="connsiteX586" fmla="*/ 11006464 w 12127274"/>
              <a:gd name="connsiteY586" fmla="*/ 469952 h 6601097"/>
              <a:gd name="connsiteX587" fmla="*/ 11022643 w 12127274"/>
              <a:gd name="connsiteY587" fmla="*/ 439866 h 6601097"/>
              <a:gd name="connsiteX588" fmla="*/ 11033342 w 12127274"/>
              <a:gd name="connsiteY588" fmla="*/ 422827 h 6601097"/>
              <a:gd name="connsiteX589" fmla="*/ 11078151 w 12127274"/>
              <a:gd name="connsiteY589" fmla="*/ 387568 h 6601097"/>
              <a:gd name="connsiteX590" fmla="*/ 11100035 w 12127274"/>
              <a:gd name="connsiteY590" fmla="*/ 365908 h 6601097"/>
              <a:gd name="connsiteX591" fmla="*/ 11125106 w 12127274"/>
              <a:gd name="connsiteY591" fmla="*/ 351651 h 6601097"/>
              <a:gd name="connsiteX592" fmla="*/ 11175997 w 12127274"/>
              <a:gd name="connsiteY592" fmla="*/ 326500 h 6601097"/>
              <a:gd name="connsiteX593" fmla="*/ 11195365 w 12127274"/>
              <a:gd name="connsiteY593" fmla="*/ 312792 h 6601097"/>
              <a:gd name="connsiteX594" fmla="*/ 11213295 w 12127274"/>
              <a:gd name="connsiteY594" fmla="*/ 315684 h 6601097"/>
              <a:gd name="connsiteX595" fmla="*/ 11219605 w 12127274"/>
              <a:gd name="connsiteY595" fmla="*/ 347267 h 6601097"/>
              <a:gd name="connsiteX596" fmla="*/ 11223743 w 12127274"/>
              <a:gd name="connsiteY596" fmla="*/ 365750 h 6601097"/>
              <a:gd name="connsiteX597" fmla="*/ 11214990 w 12127274"/>
              <a:gd name="connsiteY597" fmla="*/ 374413 h 6601097"/>
              <a:gd name="connsiteX598" fmla="*/ 11210149 w 12127274"/>
              <a:gd name="connsiteY598" fmla="*/ 380083 h 6601097"/>
              <a:gd name="connsiteX599" fmla="*/ 11195676 w 12127274"/>
              <a:gd name="connsiteY599" fmla="*/ 424610 h 6601097"/>
              <a:gd name="connsiteX600" fmla="*/ 11193268 w 12127274"/>
              <a:gd name="connsiteY600" fmla="*/ 434325 h 6601097"/>
              <a:gd name="connsiteX601" fmla="*/ 11205496 w 12127274"/>
              <a:gd name="connsiteY601" fmla="*/ 437763 h 6601097"/>
              <a:gd name="connsiteX602" fmla="*/ 11193546 w 12127274"/>
              <a:gd name="connsiteY602" fmla="*/ 483314 h 6601097"/>
              <a:gd name="connsiteX603" fmla="*/ 11153427 w 12127274"/>
              <a:gd name="connsiteY603" fmla="*/ 532697 h 6601097"/>
              <a:gd name="connsiteX604" fmla="*/ 11147482 w 12127274"/>
              <a:gd name="connsiteY604" fmla="*/ 547085 h 6601097"/>
              <a:gd name="connsiteX605" fmla="*/ 11160086 w 12127274"/>
              <a:gd name="connsiteY605" fmla="*/ 552204 h 6601097"/>
              <a:gd name="connsiteX606" fmla="*/ 11180578 w 12127274"/>
              <a:gd name="connsiteY606" fmla="*/ 534561 h 6601097"/>
              <a:gd name="connsiteX607" fmla="*/ 11222491 w 12127274"/>
              <a:gd name="connsiteY607" fmla="*/ 496597 h 6601097"/>
              <a:gd name="connsiteX608" fmla="*/ 11226405 w 12127274"/>
              <a:gd name="connsiteY608" fmla="*/ 493605 h 6601097"/>
              <a:gd name="connsiteX609" fmla="*/ 11255850 w 12127274"/>
              <a:gd name="connsiteY609" fmla="*/ 475017 h 6601097"/>
              <a:gd name="connsiteX610" fmla="*/ 11382228 w 12127274"/>
              <a:gd name="connsiteY610" fmla="*/ 353750 h 6601097"/>
              <a:gd name="connsiteX611" fmla="*/ 11393328 w 12127274"/>
              <a:gd name="connsiteY611" fmla="*/ 352148 h 6601097"/>
              <a:gd name="connsiteX612" fmla="*/ 11391207 w 12127274"/>
              <a:gd name="connsiteY612" fmla="*/ 366562 h 6601097"/>
              <a:gd name="connsiteX613" fmla="*/ 11374015 w 12127274"/>
              <a:gd name="connsiteY613" fmla="*/ 402346 h 6601097"/>
              <a:gd name="connsiteX614" fmla="*/ 11351315 w 12127274"/>
              <a:gd name="connsiteY614" fmla="*/ 437420 h 6601097"/>
              <a:gd name="connsiteX615" fmla="*/ 11327023 w 12127274"/>
              <a:gd name="connsiteY615" fmla="*/ 468795 h 6601097"/>
              <a:gd name="connsiteX616" fmla="*/ 11328290 w 12127274"/>
              <a:gd name="connsiteY616" fmla="*/ 498329 h 6601097"/>
              <a:gd name="connsiteX617" fmla="*/ 11332316 w 12127274"/>
              <a:gd name="connsiteY617" fmla="*/ 506074 h 6601097"/>
              <a:gd name="connsiteX618" fmla="*/ 11325418 w 12127274"/>
              <a:gd name="connsiteY618" fmla="*/ 509384 h 6601097"/>
              <a:gd name="connsiteX619" fmla="*/ 11308663 w 12127274"/>
              <a:gd name="connsiteY619" fmla="*/ 530071 h 6601097"/>
              <a:gd name="connsiteX620" fmla="*/ 11318949 w 12127274"/>
              <a:gd name="connsiteY620" fmla="*/ 541885 h 6601097"/>
              <a:gd name="connsiteX621" fmla="*/ 11344858 w 12127274"/>
              <a:gd name="connsiteY621" fmla="*/ 527969 h 6601097"/>
              <a:gd name="connsiteX622" fmla="*/ 11352685 w 12127274"/>
              <a:gd name="connsiteY622" fmla="*/ 521986 h 6601097"/>
              <a:gd name="connsiteX623" fmla="*/ 11352420 w 12127274"/>
              <a:gd name="connsiteY623" fmla="*/ 531043 h 6601097"/>
              <a:gd name="connsiteX624" fmla="*/ 11357286 w 12127274"/>
              <a:gd name="connsiteY624" fmla="*/ 539129 h 6601097"/>
              <a:gd name="connsiteX625" fmla="*/ 11404729 w 12127274"/>
              <a:gd name="connsiteY625" fmla="*/ 515630 h 6601097"/>
              <a:gd name="connsiteX626" fmla="*/ 11414470 w 12127274"/>
              <a:gd name="connsiteY626" fmla="*/ 506842 h 6601097"/>
              <a:gd name="connsiteX627" fmla="*/ 11422356 w 12127274"/>
              <a:gd name="connsiteY627" fmla="*/ 501539 h 6601097"/>
              <a:gd name="connsiteX628" fmla="*/ 11448304 w 12127274"/>
              <a:gd name="connsiteY628" fmla="*/ 476510 h 6601097"/>
              <a:gd name="connsiteX629" fmla="*/ 11449070 w 12127274"/>
              <a:gd name="connsiteY629" fmla="*/ 471363 h 6601097"/>
              <a:gd name="connsiteX630" fmla="*/ 11452568 w 12127274"/>
              <a:gd name="connsiteY630" fmla="*/ 471160 h 6601097"/>
              <a:gd name="connsiteX631" fmla="*/ 11461096 w 12127274"/>
              <a:gd name="connsiteY631" fmla="*/ 460460 h 6601097"/>
              <a:gd name="connsiteX632" fmla="*/ 11460332 w 12127274"/>
              <a:gd name="connsiteY632" fmla="*/ 465608 h 6601097"/>
              <a:gd name="connsiteX633" fmla="*/ 11459779 w 12127274"/>
              <a:gd name="connsiteY633" fmla="*/ 467865 h 6601097"/>
              <a:gd name="connsiteX634" fmla="*/ 11456066 w 12127274"/>
              <a:gd name="connsiteY634" fmla="*/ 470959 h 6601097"/>
              <a:gd name="connsiteX635" fmla="*/ 11459224 w 12127274"/>
              <a:gd name="connsiteY635" fmla="*/ 470139 h 6601097"/>
              <a:gd name="connsiteX636" fmla="*/ 11459779 w 12127274"/>
              <a:gd name="connsiteY636" fmla="*/ 467865 h 6601097"/>
              <a:gd name="connsiteX637" fmla="*/ 11464914 w 12127274"/>
              <a:gd name="connsiteY637" fmla="*/ 463590 h 6601097"/>
              <a:gd name="connsiteX638" fmla="*/ 11487884 w 12127274"/>
              <a:gd name="connsiteY638" fmla="*/ 443601 h 6601097"/>
              <a:gd name="connsiteX639" fmla="*/ 11436757 w 12127274"/>
              <a:gd name="connsiteY639" fmla="*/ 534841 h 6601097"/>
              <a:gd name="connsiteX640" fmla="*/ 11426832 w 12127274"/>
              <a:gd name="connsiteY640" fmla="*/ 547938 h 6601097"/>
              <a:gd name="connsiteX641" fmla="*/ 11419931 w 12127274"/>
              <a:gd name="connsiteY641" fmla="*/ 563044 h 6601097"/>
              <a:gd name="connsiteX642" fmla="*/ 11394824 w 12127274"/>
              <a:gd name="connsiteY642" fmla="*/ 607834 h 6601097"/>
              <a:gd name="connsiteX643" fmla="*/ 11422150 w 12127274"/>
              <a:gd name="connsiteY643" fmla="*/ 603658 h 6601097"/>
              <a:gd name="connsiteX644" fmla="*/ 11430465 w 12127274"/>
              <a:gd name="connsiteY644" fmla="*/ 610091 h 6601097"/>
              <a:gd name="connsiteX645" fmla="*/ 11420722 w 12127274"/>
              <a:gd name="connsiteY645" fmla="*/ 638209 h 6601097"/>
              <a:gd name="connsiteX646" fmla="*/ 11404833 w 12127274"/>
              <a:gd name="connsiteY646" fmla="*/ 672995 h 6601097"/>
              <a:gd name="connsiteX647" fmla="*/ 11401961 w 12127274"/>
              <a:gd name="connsiteY647" fmla="*/ 684049 h 6601097"/>
              <a:gd name="connsiteX648" fmla="*/ 11410914 w 12127274"/>
              <a:gd name="connsiteY648" fmla="*/ 683104 h 6601097"/>
              <a:gd name="connsiteX649" fmla="*/ 11419206 w 12127274"/>
              <a:gd name="connsiteY649" fmla="*/ 675779 h 6601097"/>
              <a:gd name="connsiteX650" fmla="*/ 11481233 w 12127274"/>
              <a:gd name="connsiteY650" fmla="*/ 618493 h 6601097"/>
              <a:gd name="connsiteX651" fmla="*/ 11506241 w 12127274"/>
              <a:gd name="connsiteY651" fmla="*/ 621012 h 6601097"/>
              <a:gd name="connsiteX652" fmla="*/ 11517166 w 12127274"/>
              <a:gd name="connsiteY652" fmla="*/ 625450 h 6601097"/>
              <a:gd name="connsiteX653" fmla="*/ 11521918 w 12127274"/>
              <a:gd name="connsiteY653" fmla="*/ 622799 h 6601097"/>
              <a:gd name="connsiteX654" fmla="*/ 11536404 w 12127274"/>
              <a:gd name="connsiteY654" fmla="*/ 636318 h 6601097"/>
              <a:gd name="connsiteX655" fmla="*/ 11523937 w 12127274"/>
              <a:gd name="connsiteY655" fmla="*/ 655694 h 6601097"/>
              <a:gd name="connsiteX656" fmla="*/ 11466023 w 12127274"/>
              <a:gd name="connsiteY656" fmla="*/ 717705 h 6601097"/>
              <a:gd name="connsiteX657" fmla="*/ 11462511 w 12127274"/>
              <a:gd name="connsiteY657" fmla="*/ 736136 h 6601097"/>
              <a:gd name="connsiteX658" fmla="*/ 11473145 w 12127274"/>
              <a:gd name="connsiteY658" fmla="*/ 735874 h 6601097"/>
              <a:gd name="connsiteX659" fmla="*/ 11500073 w 12127274"/>
              <a:gd name="connsiteY659" fmla="*/ 716261 h 6601097"/>
              <a:gd name="connsiteX660" fmla="*/ 11510156 w 12127274"/>
              <a:gd name="connsiteY660" fmla="*/ 720356 h 6601097"/>
              <a:gd name="connsiteX661" fmla="*/ 11500563 w 12127274"/>
              <a:gd name="connsiteY661" fmla="*/ 728679 h 6601097"/>
              <a:gd name="connsiteX662" fmla="*/ 11493663 w 12127274"/>
              <a:gd name="connsiteY662" fmla="*/ 731987 h 6601097"/>
              <a:gd name="connsiteX663" fmla="*/ 11489758 w 12127274"/>
              <a:gd name="connsiteY663" fmla="*/ 735721 h 6601097"/>
              <a:gd name="connsiteX664" fmla="*/ 11483647 w 12127274"/>
              <a:gd name="connsiteY664" fmla="*/ 738806 h 6601097"/>
              <a:gd name="connsiteX665" fmla="*/ 11480797 w 12127274"/>
              <a:gd name="connsiteY665" fmla="*/ 744290 h 6601097"/>
              <a:gd name="connsiteX666" fmla="*/ 11479508 w 12127274"/>
              <a:gd name="connsiteY666" fmla="*/ 745522 h 6601097"/>
              <a:gd name="connsiteX667" fmla="*/ 11479858 w 12127274"/>
              <a:gd name="connsiteY667" fmla="*/ 746097 h 6601097"/>
              <a:gd name="connsiteX668" fmla="*/ 11476155 w 12127274"/>
              <a:gd name="connsiteY668" fmla="*/ 753226 h 6601097"/>
              <a:gd name="connsiteX669" fmla="*/ 11489177 w 12127274"/>
              <a:gd name="connsiteY669" fmla="*/ 759190 h 6601097"/>
              <a:gd name="connsiteX670" fmla="*/ 11528151 w 12127274"/>
              <a:gd name="connsiteY670" fmla="*/ 757427 h 6601097"/>
              <a:gd name="connsiteX671" fmla="*/ 11550424 w 12127274"/>
              <a:gd name="connsiteY671" fmla="*/ 756394 h 6601097"/>
              <a:gd name="connsiteX672" fmla="*/ 11567727 w 12127274"/>
              <a:gd name="connsiteY672" fmla="*/ 748443 h 6601097"/>
              <a:gd name="connsiteX673" fmla="*/ 11573318 w 12127274"/>
              <a:gd name="connsiteY673" fmla="*/ 751435 h 6601097"/>
              <a:gd name="connsiteX674" fmla="*/ 11603297 w 12127274"/>
              <a:gd name="connsiteY674" fmla="*/ 744693 h 6601097"/>
              <a:gd name="connsiteX675" fmla="*/ 11610949 w 12127274"/>
              <a:gd name="connsiteY675" fmla="*/ 733571 h 6601097"/>
              <a:gd name="connsiteX676" fmla="*/ 11626829 w 12127274"/>
              <a:gd name="connsiteY676" fmla="*/ 736177 h 6601097"/>
              <a:gd name="connsiteX677" fmla="*/ 11632466 w 12127274"/>
              <a:gd name="connsiteY677" fmla="*/ 753244 h 6601097"/>
              <a:gd name="connsiteX678" fmla="*/ 11636590 w 12127274"/>
              <a:gd name="connsiteY678" fmla="*/ 763620 h 6601097"/>
              <a:gd name="connsiteX679" fmla="*/ 11643145 w 12127274"/>
              <a:gd name="connsiteY679" fmla="*/ 756088 h 6601097"/>
              <a:gd name="connsiteX680" fmla="*/ 11669468 w 12127274"/>
              <a:gd name="connsiteY680" fmla="*/ 745605 h 6601097"/>
              <a:gd name="connsiteX681" fmla="*/ 11673454 w 12127274"/>
              <a:gd name="connsiteY681" fmla="*/ 767186 h 6601097"/>
              <a:gd name="connsiteX682" fmla="*/ 11647604 w 12127274"/>
              <a:gd name="connsiteY682" fmla="*/ 794566 h 6601097"/>
              <a:gd name="connsiteX683" fmla="*/ 11638331 w 12127274"/>
              <a:gd name="connsiteY683" fmla="*/ 801734 h 6601097"/>
              <a:gd name="connsiteX684" fmla="*/ 11645922 w 12127274"/>
              <a:gd name="connsiteY684" fmla="*/ 806964 h 6601097"/>
              <a:gd name="connsiteX685" fmla="*/ 11649858 w 12127274"/>
              <a:gd name="connsiteY685" fmla="*/ 818718 h 6601097"/>
              <a:gd name="connsiteX686" fmla="*/ 11604153 w 12127274"/>
              <a:gd name="connsiteY686" fmla="*/ 870079 h 6601097"/>
              <a:gd name="connsiteX687" fmla="*/ 11591512 w 12127274"/>
              <a:gd name="connsiteY687" fmla="*/ 878172 h 6601097"/>
              <a:gd name="connsiteX688" fmla="*/ 11582765 w 12127274"/>
              <a:gd name="connsiteY688" fmla="*/ 885846 h 6601097"/>
              <a:gd name="connsiteX689" fmla="*/ 11547761 w 12127274"/>
              <a:gd name="connsiteY689" fmla="*/ 906412 h 6601097"/>
              <a:gd name="connsiteX690" fmla="*/ 11543104 w 12127274"/>
              <a:gd name="connsiteY690" fmla="*/ 904293 h 6601097"/>
              <a:gd name="connsiteX691" fmla="*/ 11540992 w 12127274"/>
              <a:gd name="connsiteY691" fmla="*/ 909027 h 6601097"/>
              <a:gd name="connsiteX692" fmla="*/ 11527453 w 12127274"/>
              <a:gd name="connsiteY692" fmla="*/ 914257 h 6601097"/>
              <a:gd name="connsiteX693" fmla="*/ 11532109 w 12127274"/>
              <a:gd name="connsiteY693" fmla="*/ 916375 h 6601097"/>
              <a:gd name="connsiteX694" fmla="*/ 11534272 w 12127274"/>
              <a:gd name="connsiteY694" fmla="*/ 917004 h 6601097"/>
              <a:gd name="connsiteX695" fmla="*/ 11527901 w 12127274"/>
              <a:gd name="connsiteY695" fmla="*/ 921491 h 6601097"/>
              <a:gd name="connsiteX696" fmla="*/ 11498694 w 12127274"/>
              <a:gd name="connsiteY696" fmla="*/ 941037 h 6601097"/>
              <a:gd name="connsiteX697" fmla="*/ 11602119 w 12127274"/>
              <a:gd name="connsiteY697" fmla="*/ 926418 h 6601097"/>
              <a:gd name="connsiteX698" fmla="*/ 11618404 w 12127274"/>
              <a:gd name="connsiteY698" fmla="*/ 920733 h 6601097"/>
              <a:gd name="connsiteX699" fmla="*/ 11634658 w 12127274"/>
              <a:gd name="connsiteY699" fmla="*/ 920484 h 6601097"/>
              <a:gd name="connsiteX700" fmla="*/ 11685432 w 12127274"/>
              <a:gd name="connsiteY700" fmla="*/ 913297 h 6601097"/>
              <a:gd name="connsiteX701" fmla="*/ 11666795 w 12127274"/>
              <a:gd name="connsiteY701" fmla="*/ 948663 h 6601097"/>
              <a:gd name="connsiteX702" fmla="*/ 11667456 w 12127274"/>
              <a:gd name="connsiteY702" fmla="*/ 964183 h 6601097"/>
              <a:gd name="connsiteX703" fmla="*/ 11695983 w 12127274"/>
              <a:gd name="connsiteY703" fmla="*/ 968027 h 6601097"/>
              <a:gd name="connsiteX704" fmla="*/ 11733410 w 12127274"/>
              <a:gd name="connsiteY704" fmla="*/ 967459 h 6601097"/>
              <a:gd name="connsiteX705" fmla="*/ 11744090 w 12127274"/>
              <a:gd name="connsiteY705" fmla="*/ 970301 h 6601097"/>
              <a:gd name="connsiteX706" fmla="*/ 11738331 w 12127274"/>
              <a:gd name="connsiteY706" fmla="*/ 982150 h 6601097"/>
              <a:gd name="connsiteX707" fmla="*/ 11727699 w 12127274"/>
              <a:gd name="connsiteY707" fmla="*/ 989134 h 6601097"/>
              <a:gd name="connsiteX708" fmla="*/ 11646112 w 12127274"/>
              <a:gd name="connsiteY708" fmla="*/ 1039869 h 6601097"/>
              <a:gd name="connsiteX709" fmla="*/ 11634271 w 12127274"/>
              <a:gd name="connsiteY709" fmla="*/ 1076151 h 6601097"/>
              <a:gd name="connsiteX710" fmla="*/ 11631838 w 12127274"/>
              <a:gd name="connsiteY710" fmla="*/ 1094060 h 6601097"/>
              <a:gd name="connsiteX711" fmla="*/ 11627014 w 12127274"/>
              <a:gd name="connsiteY711" fmla="*/ 1099022 h 6601097"/>
              <a:gd name="connsiteX712" fmla="*/ 11630066 w 12127274"/>
              <a:gd name="connsiteY712" fmla="*/ 1127492 h 6601097"/>
              <a:gd name="connsiteX713" fmla="*/ 11652923 w 12127274"/>
              <a:gd name="connsiteY713" fmla="*/ 1122154 h 6601097"/>
              <a:gd name="connsiteX714" fmla="*/ 11736105 w 12127274"/>
              <a:gd name="connsiteY714" fmla="*/ 1080053 h 6601097"/>
              <a:gd name="connsiteX715" fmla="*/ 11753202 w 12127274"/>
              <a:gd name="connsiteY715" fmla="*/ 1086565 h 6601097"/>
              <a:gd name="connsiteX716" fmla="*/ 11747070 w 12127274"/>
              <a:gd name="connsiteY716" fmla="*/ 1101169 h 6601097"/>
              <a:gd name="connsiteX717" fmla="*/ 11715973 w 12127274"/>
              <a:gd name="connsiteY717" fmla="*/ 1126439 h 6601097"/>
              <a:gd name="connsiteX718" fmla="*/ 11713729 w 12127274"/>
              <a:gd name="connsiteY718" fmla="*/ 1142972 h 6601097"/>
              <a:gd name="connsiteX719" fmla="*/ 11725904 w 12127274"/>
              <a:gd name="connsiteY719" fmla="*/ 1134792 h 6601097"/>
              <a:gd name="connsiteX720" fmla="*/ 11732462 w 12127274"/>
              <a:gd name="connsiteY720" fmla="*/ 1127259 h 6601097"/>
              <a:gd name="connsiteX721" fmla="*/ 11758695 w 12127274"/>
              <a:gd name="connsiteY721" fmla="*/ 1137807 h 6601097"/>
              <a:gd name="connsiteX722" fmla="*/ 11768814 w 12127274"/>
              <a:gd name="connsiteY722" fmla="*/ 1144783 h 6601097"/>
              <a:gd name="connsiteX723" fmla="*/ 11838882 w 12127274"/>
              <a:gd name="connsiteY723" fmla="*/ 1117750 h 6601097"/>
              <a:gd name="connsiteX724" fmla="*/ 11905762 w 12127274"/>
              <a:gd name="connsiteY724" fmla="*/ 1073452 h 6601097"/>
              <a:gd name="connsiteX725" fmla="*/ 11983322 w 12127274"/>
              <a:gd name="connsiteY725" fmla="*/ 1031996 h 6601097"/>
              <a:gd name="connsiteX726" fmla="*/ 11992596 w 12127274"/>
              <a:gd name="connsiteY726" fmla="*/ 1024828 h 6601097"/>
              <a:gd name="connsiteX727" fmla="*/ 12100033 w 12127274"/>
              <a:gd name="connsiteY727" fmla="*/ 946713 h 6601097"/>
              <a:gd name="connsiteX728" fmla="*/ 12123687 w 12127274"/>
              <a:gd name="connsiteY728" fmla="*/ 945692 h 6601097"/>
              <a:gd name="connsiteX729" fmla="*/ 12116245 w 12127274"/>
              <a:gd name="connsiteY729" fmla="*/ 969941 h 6601097"/>
              <a:gd name="connsiteX730" fmla="*/ 12088257 w 12127274"/>
              <a:gd name="connsiteY730" fmla="*/ 996507 h 6601097"/>
              <a:gd name="connsiteX731" fmla="*/ 12085141 w 12127274"/>
              <a:gd name="connsiteY731" fmla="*/ 998635 h 6601097"/>
              <a:gd name="connsiteX732" fmla="*/ 12082817 w 12127274"/>
              <a:gd name="connsiteY732" fmla="*/ 998964 h 6601097"/>
              <a:gd name="connsiteX733" fmla="*/ 12066099 w 12127274"/>
              <a:gd name="connsiteY733" fmla="*/ 1009673 h 6601097"/>
              <a:gd name="connsiteX734" fmla="*/ 12052081 w 12127274"/>
              <a:gd name="connsiteY734" fmla="*/ 1014606 h 6601097"/>
              <a:gd name="connsiteX735" fmla="*/ 12039719 w 12127274"/>
              <a:gd name="connsiteY735" fmla="*/ 1024163 h 6601097"/>
              <a:gd name="connsiteX736" fmla="*/ 12040027 w 12127274"/>
              <a:gd name="connsiteY736" fmla="*/ 1026473 h 6601097"/>
              <a:gd name="connsiteX737" fmla="*/ 12008395 w 12127274"/>
              <a:gd name="connsiteY737" fmla="*/ 1045188 h 6601097"/>
              <a:gd name="connsiteX738" fmla="*/ 11948531 w 12127274"/>
              <a:gd name="connsiteY738" fmla="*/ 1096266 h 6601097"/>
              <a:gd name="connsiteX739" fmla="*/ 11963087 w 12127274"/>
              <a:gd name="connsiteY739" fmla="*/ 1101120 h 6601097"/>
              <a:gd name="connsiteX740" fmla="*/ 11853071 w 12127274"/>
              <a:gd name="connsiteY740" fmla="*/ 1173727 h 6601097"/>
              <a:gd name="connsiteX741" fmla="*/ 11733347 w 12127274"/>
              <a:gd name="connsiteY741" fmla="*/ 1259490 h 6601097"/>
              <a:gd name="connsiteX742" fmla="*/ 11744666 w 12127274"/>
              <a:gd name="connsiteY742" fmla="*/ 1274194 h 6601097"/>
              <a:gd name="connsiteX743" fmla="*/ 11734955 w 12127274"/>
              <a:gd name="connsiteY743" fmla="*/ 1287352 h 6601097"/>
              <a:gd name="connsiteX744" fmla="*/ 11746280 w 12127274"/>
              <a:gd name="connsiteY744" fmla="*/ 1285664 h 6601097"/>
              <a:gd name="connsiteX745" fmla="*/ 11752751 w 12127274"/>
              <a:gd name="connsiteY745" fmla="*/ 1282356 h 6601097"/>
              <a:gd name="connsiteX746" fmla="*/ 11770545 w 12127274"/>
              <a:gd name="connsiteY746" fmla="*/ 1277361 h 6601097"/>
              <a:gd name="connsiteX747" fmla="*/ 11767312 w 12127274"/>
              <a:gd name="connsiteY747" fmla="*/ 1270818 h 6601097"/>
              <a:gd name="connsiteX748" fmla="*/ 11775402 w 12127274"/>
              <a:gd name="connsiteY748" fmla="*/ 1262587 h 6601097"/>
              <a:gd name="connsiteX749" fmla="*/ 11764078 w 12127274"/>
              <a:gd name="connsiteY749" fmla="*/ 1264275 h 6601097"/>
              <a:gd name="connsiteX750" fmla="*/ 11757607 w 12127274"/>
              <a:gd name="connsiteY750" fmla="*/ 1267581 h 6601097"/>
              <a:gd name="connsiteX751" fmla="*/ 11827178 w 12127274"/>
              <a:gd name="connsiteY751" fmla="*/ 1219740 h 6601097"/>
              <a:gd name="connsiteX752" fmla="*/ 11932341 w 12127274"/>
              <a:gd name="connsiteY752" fmla="*/ 1145515 h 6601097"/>
              <a:gd name="connsiteX753" fmla="*/ 11959848 w 12127274"/>
              <a:gd name="connsiteY753" fmla="*/ 1110969 h 6601097"/>
              <a:gd name="connsiteX754" fmla="*/ 12008380 w 12127274"/>
              <a:gd name="connsiteY754" fmla="*/ 1094366 h 6601097"/>
              <a:gd name="connsiteX755" fmla="*/ 12027697 w 12127274"/>
              <a:gd name="connsiteY755" fmla="*/ 1075020 h 6601097"/>
              <a:gd name="connsiteX756" fmla="*/ 12034701 w 12127274"/>
              <a:gd name="connsiteY756" fmla="*/ 1069620 h 6601097"/>
              <a:gd name="connsiteX757" fmla="*/ 11986458 w 12127274"/>
              <a:gd name="connsiteY757" fmla="*/ 1115889 h 6601097"/>
              <a:gd name="connsiteX758" fmla="*/ 11923302 w 12127274"/>
              <a:gd name="connsiteY758" fmla="*/ 1168404 h 6601097"/>
              <a:gd name="connsiteX759" fmla="*/ 11880549 w 12127274"/>
              <a:gd name="connsiteY759" fmla="*/ 1228580 h 6601097"/>
              <a:gd name="connsiteX760" fmla="*/ 11870341 w 12127274"/>
              <a:gd name="connsiteY760" fmla="*/ 1242637 h 6601097"/>
              <a:gd name="connsiteX761" fmla="*/ 11815923 w 12127274"/>
              <a:gd name="connsiteY761" fmla="*/ 1297030 h 6601097"/>
              <a:gd name="connsiteX762" fmla="*/ 11781597 w 12127274"/>
              <a:gd name="connsiteY762" fmla="*/ 1335895 h 6601097"/>
              <a:gd name="connsiteX763" fmla="*/ 11772983 w 12127274"/>
              <a:gd name="connsiteY763" fmla="*/ 1358582 h 6601097"/>
              <a:gd name="connsiteX764" fmla="*/ 11792425 w 12127274"/>
              <a:gd name="connsiteY764" fmla="*/ 1368216 h 6601097"/>
              <a:gd name="connsiteX765" fmla="*/ 11862493 w 12127274"/>
              <a:gd name="connsiteY765" fmla="*/ 1341183 h 6601097"/>
              <a:gd name="connsiteX766" fmla="*/ 11819740 w 12127274"/>
              <a:gd name="connsiteY766" fmla="*/ 1401358 h 6601097"/>
              <a:gd name="connsiteX767" fmla="*/ 11812621 w 12127274"/>
              <a:gd name="connsiteY767" fmla="*/ 1413026 h 6601097"/>
              <a:gd name="connsiteX768" fmla="*/ 11823304 w 12127274"/>
              <a:gd name="connsiteY768" fmla="*/ 1415866 h 6601097"/>
              <a:gd name="connsiteX769" fmla="*/ 11834408 w 12127274"/>
              <a:gd name="connsiteY769" fmla="*/ 1425781 h 6601097"/>
              <a:gd name="connsiteX770" fmla="*/ 11823402 w 12127274"/>
              <a:gd name="connsiteY770" fmla="*/ 1435520 h 6601097"/>
              <a:gd name="connsiteX771" fmla="*/ 11807761 w 12127274"/>
              <a:gd name="connsiteY771" fmla="*/ 1448844 h 6601097"/>
              <a:gd name="connsiteX772" fmla="*/ 11816804 w 12127274"/>
              <a:gd name="connsiteY772" fmla="*/ 1473913 h 6601097"/>
              <a:gd name="connsiteX773" fmla="*/ 11828933 w 12127274"/>
              <a:gd name="connsiteY773" fmla="*/ 1455906 h 6601097"/>
              <a:gd name="connsiteX774" fmla="*/ 11831415 w 12127274"/>
              <a:gd name="connsiteY774" fmla="*/ 1447823 h 6601097"/>
              <a:gd name="connsiteX775" fmla="*/ 11836337 w 12127274"/>
              <a:gd name="connsiteY775" fmla="*/ 1462514 h 6601097"/>
              <a:gd name="connsiteX776" fmla="*/ 11850903 w 12127274"/>
              <a:gd name="connsiteY776" fmla="*/ 1467284 h 6601097"/>
              <a:gd name="connsiteX777" fmla="*/ 11859616 w 12127274"/>
              <a:gd name="connsiteY777" fmla="*/ 1464249 h 6601097"/>
              <a:gd name="connsiteX778" fmla="*/ 11917606 w 12127274"/>
              <a:gd name="connsiteY778" fmla="*/ 1465049 h 6601097"/>
              <a:gd name="connsiteX779" fmla="*/ 11977890 w 12127274"/>
              <a:gd name="connsiteY779" fmla="*/ 1459142 h 6601097"/>
              <a:gd name="connsiteX780" fmla="*/ 11982945 w 12127274"/>
              <a:gd name="connsiteY780" fmla="*/ 1458319 h 6601097"/>
              <a:gd name="connsiteX781" fmla="*/ 11973569 w 12127274"/>
              <a:gd name="connsiteY781" fmla="*/ 1468434 h 6601097"/>
              <a:gd name="connsiteX782" fmla="*/ 11985000 w 12127274"/>
              <a:gd name="connsiteY782" fmla="*/ 1482058 h 6601097"/>
              <a:gd name="connsiteX783" fmla="*/ 12013739 w 12127274"/>
              <a:gd name="connsiteY783" fmla="*/ 1502502 h 6601097"/>
              <a:gd name="connsiteX784" fmla="*/ 11905624 w 12127274"/>
              <a:gd name="connsiteY784" fmla="*/ 1526517 h 6601097"/>
              <a:gd name="connsiteX785" fmla="*/ 11827524 w 12127274"/>
              <a:gd name="connsiteY785" fmla="*/ 1527324 h 6601097"/>
              <a:gd name="connsiteX786" fmla="*/ 11824630 w 12127274"/>
              <a:gd name="connsiteY786" fmla="*/ 1529167 h 6601097"/>
              <a:gd name="connsiteX787" fmla="*/ 11788285 w 12127274"/>
              <a:gd name="connsiteY787" fmla="*/ 1558448 h 6601097"/>
              <a:gd name="connsiteX788" fmla="*/ 11760084 w 12127274"/>
              <a:gd name="connsiteY788" fmla="*/ 1551938 h 6601097"/>
              <a:gd name="connsiteX789" fmla="*/ 11754115 w 12127274"/>
              <a:gd name="connsiteY789" fmla="*/ 1561861 h 6601097"/>
              <a:gd name="connsiteX790" fmla="*/ 11797676 w 12127274"/>
              <a:gd name="connsiteY790" fmla="*/ 1593261 h 6601097"/>
              <a:gd name="connsiteX791" fmla="*/ 11844317 w 12127274"/>
              <a:gd name="connsiteY791" fmla="*/ 1600257 h 6601097"/>
              <a:gd name="connsiteX792" fmla="*/ 11802727 w 12127274"/>
              <a:gd name="connsiteY792" fmla="*/ 1630839 h 6601097"/>
              <a:gd name="connsiteX793" fmla="*/ 11832913 w 12127274"/>
              <a:gd name="connsiteY793" fmla="*/ 1650362 h 6601097"/>
              <a:gd name="connsiteX794" fmla="*/ 11857496 w 12127274"/>
              <a:gd name="connsiteY794" fmla="*/ 1667335 h 6601097"/>
              <a:gd name="connsiteX795" fmla="*/ 11859776 w 12127274"/>
              <a:gd name="connsiteY795" fmla="*/ 1676337 h 6601097"/>
              <a:gd name="connsiteX796" fmla="*/ 11851888 w 12127274"/>
              <a:gd name="connsiteY796" fmla="*/ 1681108 h 6601097"/>
              <a:gd name="connsiteX797" fmla="*/ 11796392 w 12127274"/>
              <a:gd name="connsiteY797" fmla="*/ 1669555 h 6601097"/>
              <a:gd name="connsiteX798" fmla="*/ 11743248 w 12127274"/>
              <a:gd name="connsiteY798" fmla="*/ 1642222 h 6601097"/>
              <a:gd name="connsiteX799" fmla="*/ 11761501 w 12127274"/>
              <a:gd name="connsiteY799" fmla="*/ 1665269 h 6601097"/>
              <a:gd name="connsiteX800" fmla="*/ 11763303 w 12127274"/>
              <a:gd name="connsiteY800" fmla="*/ 1684518 h 6601097"/>
              <a:gd name="connsiteX801" fmla="*/ 11738173 w 12127274"/>
              <a:gd name="connsiteY801" fmla="*/ 1686251 h 6601097"/>
              <a:gd name="connsiteX802" fmla="*/ 11712691 w 12127274"/>
              <a:gd name="connsiteY802" fmla="*/ 1651492 h 6601097"/>
              <a:gd name="connsiteX803" fmla="*/ 11707089 w 12127274"/>
              <a:gd name="connsiteY803" fmla="*/ 1648943 h 6601097"/>
              <a:gd name="connsiteX804" fmla="*/ 11699178 w 12127274"/>
              <a:gd name="connsiteY804" fmla="*/ 1651682 h 6601097"/>
              <a:gd name="connsiteX805" fmla="*/ 11694627 w 12127274"/>
              <a:gd name="connsiteY805" fmla="*/ 1654497 h 6601097"/>
              <a:gd name="connsiteX806" fmla="*/ 11610347 w 12127274"/>
              <a:gd name="connsiteY806" fmla="*/ 1706918 h 6601097"/>
              <a:gd name="connsiteX807" fmla="*/ 11578668 w 12127274"/>
              <a:gd name="connsiteY807" fmla="*/ 1736299 h 6601097"/>
              <a:gd name="connsiteX808" fmla="*/ 11574029 w 12127274"/>
              <a:gd name="connsiteY808" fmla="*/ 1739880 h 6601097"/>
              <a:gd name="connsiteX809" fmla="*/ 11519489 w 12127274"/>
              <a:gd name="connsiteY809" fmla="*/ 1774581 h 6601097"/>
              <a:gd name="connsiteX810" fmla="*/ 11493578 w 12127274"/>
              <a:gd name="connsiteY810" fmla="*/ 1792115 h 6601097"/>
              <a:gd name="connsiteX811" fmla="*/ 11490757 w 12127274"/>
              <a:gd name="connsiteY811" fmla="*/ 1812780 h 6601097"/>
              <a:gd name="connsiteX812" fmla="*/ 11505885 w 12127274"/>
              <a:gd name="connsiteY812" fmla="*/ 1813426 h 6601097"/>
              <a:gd name="connsiteX813" fmla="*/ 11568806 w 12127274"/>
              <a:gd name="connsiteY813" fmla="*/ 1788277 h 6601097"/>
              <a:gd name="connsiteX814" fmla="*/ 11612880 w 12127274"/>
              <a:gd name="connsiteY814" fmla="*/ 1799859 h 6601097"/>
              <a:gd name="connsiteX815" fmla="*/ 11608888 w 12127274"/>
              <a:gd name="connsiteY815" fmla="*/ 1818961 h 6601097"/>
              <a:gd name="connsiteX816" fmla="*/ 11618208 w 12127274"/>
              <a:gd name="connsiteY816" fmla="*/ 1821627 h 6601097"/>
              <a:gd name="connsiteX817" fmla="*/ 11662844 w 12127274"/>
              <a:gd name="connsiteY817" fmla="*/ 1829077 h 6601097"/>
              <a:gd name="connsiteX818" fmla="*/ 11670199 w 12127274"/>
              <a:gd name="connsiteY818" fmla="*/ 1825863 h 6601097"/>
              <a:gd name="connsiteX819" fmla="*/ 11682196 w 12127274"/>
              <a:gd name="connsiteY819" fmla="*/ 1819072 h 6601097"/>
              <a:gd name="connsiteX820" fmla="*/ 11695068 w 12127274"/>
              <a:gd name="connsiteY820" fmla="*/ 1836248 h 6601097"/>
              <a:gd name="connsiteX821" fmla="*/ 11717492 w 12127274"/>
              <a:gd name="connsiteY821" fmla="*/ 1864539 h 6601097"/>
              <a:gd name="connsiteX822" fmla="*/ 11687819 w 12127274"/>
              <a:gd name="connsiteY822" fmla="*/ 1909625 h 6601097"/>
              <a:gd name="connsiteX823" fmla="*/ 11638798 w 12127274"/>
              <a:gd name="connsiteY823" fmla="*/ 1964718 h 6601097"/>
              <a:gd name="connsiteX824" fmla="*/ 11613116 w 12127274"/>
              <a:gd name="connsiteY824" fmla="*/ 1990702 h 6601097"/>
              <a:gd name="connsiteX825" fmla="*/ 11583131 w 12127274"/>
              <a:gd name="connsiteY825" fmla="*/ 2007685 h 6601097"/>
              <a:gd name="connsiteX826" fmla="*/ 11529197 w 12127274"/>
              <a:gd name="connsiteY826" fmla="*/ 2048082 h 6601097"/>
              <a:gd name="connsiteX827" fmla="*/ 11509240 w 12127274"/>
              <a:gd name="connsiteY827" fmla="*/ 2052394 h 6601097"/>
              <a:gd name="connsiteX828" fmla="*/ 11475514 w 12127274"/>
              <a:gd name="connsiteY828" fmla="*/ 2056243 h 6601097"/>
              <a:gd name="connsiteX829" fmla="*/ 11426867 w 12127274"/>
              <a:gd name="connsiteY829" fmla="*/ 2108580 h 6601097"/>
              <a:gd name="connsiteX830" fmla="*/ 11425320 w 12127274"/>
              <a:gd name="connsiteY830" fmla="*/ 2109773 h 6601097"/>
              <a:gd name="connsiteX831" fmla="*/ 11408123 w 12127274"/>
              <a:gd name="connsiteY831" fmla="*/ 2124279 h 6601097"/>
              <a:gd name="connsiteX832" fmla="*/ 11390507 w 12127274"/>
              <a:gd name="connsiteY832" fmla="*/ 2131714 h 6601097"/>
              <a:gd name="connsiteX833" fmla="*/ 11378743 w 12127274"/>
              <a:gd name="connsiteY833" fmla="*/ 2146955 h 6601097"/>
              <a:gd name="connsiteX834" fmla="*/ 11350722 w 12127274"/>
              <a:gd name="connsiteY834" fmla="*/ 2169819 h 6601097"/>
              <a:gd name="connsiteX835" fmla="*/ 11329262 w 12127274"/>
              <a:gd name="connsiteY835" fmla="*/ 2185151 h 6601097"/>
              <a:gd name="connsiteX836" fmla="*/ 11320184 w 12127274"/>
              <a:gd name="connsiteY836" fmla="*/ 2186599 h 6601097"/>
              <a:gd name="connsiteX837" fmla="*/ 11310929 w 12127274"/>
              <a:gd name="connsiteY837" fmla="*/ 2194393 h 6601097"/>
              <a:gd name="connsiteX838" fmla="*/ 11295706 w 12127274"/>
              <a:gd name="connsiteY838" fmla="*/ 2205714 h 6601097"/>
              <a:gd name="connsiteX839" fmla="*/ 11295078 w 12127274"/>
              <a:gd name="connsiteY839" fmla="*/ 2250119 h 6601097"/>
              <a:gd name="connsiteX840" fmla="*/ 11265216 w 12127274"/>
              <a:gd name="connsiteY840" fmla="*/ 2299486 h 6601097"/>
              <a:gd name="connsiteX841" fmla="*/ 11191832 w 12127274"/>
              <a:gd name="connsiteY841" fmla="*/ 2436406 h 6601097"/>
              <a:gd name="connsiteX842" fmla="*/ 11120182 w 12127274"/>
              <a:gd name="connsiteY842" fmla="*/ 2511181 h 6601097"/>
              <a:gd name="connsiteX843" fmla="*/ 11004404 w 12127274"/>
              <a:gd name="connsiteY843" fmla="*/ 2609390 h 6601097"/>
              <a:gd name="connsiteX844" fmla="*/ 10989798 w 12127274"/>
              <a:gd name="connsiteY844" fmla="*/ 2622422 h 6601097"/>
              <a:gd name="connsiteX845" fmla="*/ 10917301 w 12127274"/>
              <a:gd name="connsiteY845" fmla="*/ 2684559 h 6601097"/>
              <a:gd name="connsiteX846" fmla="*/ 10832872 w 12127274"/>
              <a:gd name="connsiteY846" fmla="*/ 2744588 h 6601097"/>
              <a:gd name="connsiteX847" fmla="*/ 10827217 w 12127274"/>
              <a:gd name="connsiteY847" fmla="*/ 2759202 h 6601097"/>
              <a:gd name="connsiteX848" fmla="*/ 10800677 w 12127274"/>
              <a:gd name="connsiteY848" fmla="*/ 2770126 h 6601097"/>
              <a:gd name="connsiteX849" fmla="*/ 10761890 w 12127274"/>
              <a:gd name="connsiteY849" fmla="*/ 2763277 h 6601097"/>
              <a:gd name="connsiteX850" fmla="*/ 10689083 w 12127274"/>
              <a:gd name="connsiteY850" fmla="*/ 2809746 h 6601097"/>
              <a:gd name="connsiteX851" fmla="*/ 10675859 w 12127274"/>
              <a:gd name="connsiteY851" fmla="*/ 2832390 h 6601097"/>
              <a:gd name="connsiteX852" fmla="*/ 10641523 w 12127274"/>
              <a:gd name="connsiteY852" fmla="*/ 2870040 h 6601097"/>
              <a:gd name="connsiteX853" fmla="*/ 10596859 w 12127274"/>
              <a:gd name="connsiteY853" fmla="*/ 2896501 h 6601097"/>
              <a:gd name="connsiteX854" fmla="*/ 10587243 w 12127274"/>
              <a:gd name="connsiteY854" fmla="*/ 2951008 h 6601097"/>
              <a:gd name="connsiteX855" fmla="*/ 10574017 w 12127274"/>
              <a:gd name="connsiteY855" fmla="*/ 2973651 h 6601097"/>
              <a:gd name="connsiteX856" fmla="*/ 10517198 w 12127274"/>
              <a:gd name="connsiteY856" fmla="*/ 3016699 h 6601097"/>
              <a:gd name="connsiteX857" fmla="*/ 10512415 w 12127274"/>
              <a:gd name="connsiteY857" fmla="*/ 3022002 h 6601097"/>
              <a:gd name="connsiteX858" fmla="*/ 10493329 w 12127274"/>
              <a:gd name="connsiteY858" fmla="*/ 3012482 h 6601097"/>
              <a:gd name="connsiteX859" fmla="*/ 10456678 w 12127274"/>
              <a:gd name="connsiteY859" fmla="*/ 2976222 h 6601097"/>
              <a:gd name="connsiteX860" fmla="*/ 10478868 w 12127274"/>
              <a:gd name="connsiteY860" fmla="*/ 3011243 h 6601097"/>
              <a:gd name="connsiteX861" fmla="*/ 10467652 w 12127274"/>
              <a:gd name="connsiteY861" fmla="*/ 3009135 h 6601097"/>
              <a:gd name="connsiteX862" fmla="*/ 10458185 w 12127274"/>
              <a:gd name="connsiteY862" fmla="*/ 3032956 h 6601097"/>
              <a:gd name="connsiteX863" fmla="*/ 10435101 w 12127274"/>
              <a:gd name="connsiteY863" fmla="*/ 3070885 h 6601097"/>
              <a:gd name="connsiteX864" fmla="*/ 10423916 w 12127274"/>
              <a:gd name="connsiteY864" fmla="*/ 3071811 h 6601097"/>
              <a:gd name="connsiteX865" fmla="*/ 10365084 w 12127274"/>
              <a:gd name="connsiteY865" fmla="*/ 3081517 h 6601097"/>
              <a:gd name="connsiteX866" fmla="*/ 10331656 w 12127274"/>
              <a:gd name="connsiteY866" fmla="*/ 3099270 h 6601097"/>
              <a:gd name="connsiteX867" fmla="*/ 10313289 w 12127274"/>
              <a:gd name="connsiteY867" fmla="*/ 3121561 h 6601097"/>
              <a:gd name="connsiteX868" fmla="*/ 10304971 w 12127274"/>
              <a:gd name="connsiteY868" fmla="*/ 3137278 h 6601097"/>
              <a:gd name="connsiteX869" fmla="*/ 10288179 w 12127274"/>
              <a:gd name="connsiteY869" fmla="*/ 3123596 h 6601097"/>
              <a:gd name="connsiteX870" fmla="*/ 10286261 w 12127274"/>
              <a:gd name="connsiteY870" fmla="*/ 3098133 h 6601097"/>
              <a:gd name="connsiteX871" fmla="*/ 10232688 w 12127274"/>
              <a:gd name="connsiteY871" fmla="*/ 3077680 h 6601097"/>
              <a:gd name="connsiteX872" fmla="*/ 10218222 w 12127274"/>
              <a:gd name="connsiteY872" fmla="*/ 3093307 h 6601097"/>
              <a:gd name="connsiteX873" fmla="*/ 10201508 w 12127274"/>
              <a:gd name="connsiteY873" fmla="*/ 3102185 h 6601097"/>
              <a:gd name="connsiteX874" fmla="*/ 10122764 w 12127274"/>
              <a:gd name="connsiteY874" fmla="*/ 3141356 h 6601097"/>
              <a:gd name="connsiteX875" fmla="*/ 10122139 w 12127274"/>
              <a:gd name="connsiteY875" fmla="*/ 3149985 h 6601097"/>
              <a:gd name="connsiteX876" fmla="*/ 10137087 w 12127274"/>
              <a:gd name="connsiteY876" fmla="*/ 3160761 h 6601097"/>
              <a:gd name="connsiteX877" fmla="*/ 10140990 w 12127274"/>
              <a:gd name="connsiteY877" fmla="*/ 3154097 h 6601097"/>
              <a:gd name="connsiteX878" fmla="*/ 10175041 w 12127274"/>
              <a:gd name="connsiteY878" fmla="*/ 3127716 h 6601097"/>
              <a:gd name="connsiteX879" fmla="*/ 10213335 w 12127274"/>
              <a:gd name="connsiteY879" fmla="*/ 3156105 h 6601097"/>
              <a:gd name="connsiteX880" fmla="*/ 10203693 w 12127274"/>
              <a:gd name="connsiteY880" fmla="*/ 3166524 h 6601097"/>
              <a:gd name="connsiteX881" fmla="*/ 10180611 w 12127274"/>
              <a:gd name="connsiteY881" fmla="*/ 3187787 h 6601097"/>
              <a:gd name="connsiteX882" fmla="*/ 10132498 w 12127274"/>
              <a:gd name="connsiteY882" fmla="*/ 3233639 h 6601097"/>
              <a:gd name="connsiteX883" fmla="*/ 10104409 w 12127274"/>
              <a:gd name="connsiteY883" fmla="*/ 3243791 h 6601097"/>
              <a:gd name="connsiteX884" fmla="*/ 10067814 w 12127274"/>
              <a:gd name="connsiteY884" fmla="*/ 3253340 h 6601097"/>
              <a:gd name="connsiteX885" fmla="*/ 10045873 w 12127274"/>
              <a:gd name="connsiteY885" fmla="*/ 3263580 h 6601097"/>
              <a:gd name="connsiteX886" fmla="*/ 10027099 w 12127274"/>
              <a:gd name="connsiteY886" fmla="*/ 3282023 h 6601097"/>
              <a:gd name="connsiteX887" fmla="*/ 10000882 w 12127274"/>
              <a:gd name="connsiteY887" fmla="*/ 3266288 h 6601097"/>
              <a:gd name="connsiteX888" fmla="*/ 9969858 w 12127274"/>
              <a:gd name="connsiteY888" fmla="*/ 3335905 h 6601097"/>
              <a:gd name="connsiteX889" fmla="*/ 9968236 w 12127274"/>
              <a:gd name="connsiteY889" fmla="*/ 3320524 h 6601097"/>
              <a:gd name="connsiteX890" fmla="*/ 9928801 w 12127274"/>
              <a:gd name="connsiteY890" fmla="*/ 3303157 h 6601097"/>
              <a:gd name="connsiteX891" fmla="*/ 9882859 w 12127274"/>
              <a:gd name="connsiteY891" fmla="*/ 3333206 h 6601097"/>
              <a:gd name="connsiteX892" fmla="*/ 9797888 w 12127274"/>
              <a:gd name="connsiteY892" fmla="*/ 3349732 h 6601097"/>
              <a:gd name="connsiteX893" fmla="*/ 9774698 w 12127274"/>
              <a:gd name="connsiteY893" fmla="*/ 3377231 h 6601097"/>
              <a:gd name="connsiteX894" fmla="*/ 9754564 w 12127274"/>
              <a:gd name="connsiteY894" fmla="*/ 3419171 h 6601097"/>
              <a:gd name="connsiteX895" fmla="*/ 9716832 w 12127274"/>
              <a:gd name="connsiteY895" fmla="*/ 3439740 h 6601097"/>
              <a:gd name="connsiteX896" fmla="*/ 9691722 w 12127274"/>
              <a:gd name="connsiteY896" fmla="*/ 3441777 h 6601097"/>
              <a:gd name="connsiteX897" fmla="*/ 9687627 w 12127274"/>
              <a:gd name="connsiteY897" fmla="*/ 3439319 h 6601097"/>
              <a:gd name="connsiteX898" fmla="*/ 9685207 w 12127274"/>
              <a:gd name="connsiteY898" fmla="*/ 3441612 h 6601097"/>
              <a:gd name="connsiteX899" fmla="*/ 9688662 w 12127274"/>
              <a:gd name="connsiteY899" fmla="*/ 3440547 h 6601097"/>
              <a:gd name="connsiteX900" fmla="*/ 9504702 w 12127274"/>
              <a:gd name="connsiteY900" fmla="*/ 3620007 h 6601097"/>
              <a:gd name="connsiteX901" fmla="*/ 9346199 w 12127274"/>
              <a:gd name="connsiteY901" fmla="*/ 3762484 h 6601097"/>
              <a:gd name="connsiteX902" fmla="*/ 9143624 w 12127274"/>
              <a:gd name="connsiteY902" fmla="*/ 3959404 h 6601097"/>
              <a:gd name="connsiteX903" fmla="*/ 9029883 w 12127274"/>
              <a:gd name="connsiteY903" fmla="*/ 4080758 h 6601097"/>
              <a:gd name="connsiteX904" fmla="*/ 8880412 w 12127274"/>
              <a:gd name="connsiteY904" fmla="*/ 4141700 h 6601097"/>
              <a:gd name="connsiteX905" fmla="*/ 8870136 w 12127274"/>
              <a:gd name="connsiteY905" fmla="*/ 4191230 h 6601097"/>
              <a:gd name="connsiteX906" fmla="*/ 8813535 w 12127274"/>
              <a:gd name="connsiteY906" fmla="*/ 4244657 h 6601097"/>
              <a:gd name="connsiteX907" fmla="*/ 8739331 w 12127274"/>
              <a:gd name="connsiteY907" fmla="*/ 4254028 h 6601097"/>
              <a:gd name="connsiteX908" fmla="*/ 8736662 w 12127274"/>
              <a:gd name="connsiteY908" fmla="*/ 4272869 h 6601097"/>
              <a:gd name="connsiteX909" fmla="*/ 8690062 w 12127274"/>
              <a:gd name="connsiteY909" fmla="*/ 4243987 h 6601097"/>
              <a:gd name="connsiteX910" fmla="*/ 8689095 w 12127274"/>
              <a:gd name="connsiteY910" fmla="*/ 4211323 h 6601097"/>
              <a:gd name="connsiteX911" fmla="*/ 8669521 w 12127274"/>
              <a:gd name="connsiteY911" fmla="*/ 4185997 h 6601097"/>
              <a:gd name="connsiteX912" fmla="*/ 8635465 w 12127274"/>
              <a:gd name="connsiteY912" fmla="*/ 4204757 h 6601097"/>
              <a:gd name="connsiteX913" fmla="*/ 8622825 w 12127274"/>
              <a:gd name="connsiteY913" fmla="*/ 4198158 h 6601097"/>
              <a:gd name="connsiteX914" fmla="*/ 8618629 w 12127274"/>
              <a:gd name="connsiteY914" fmla="*/ 4193415 h 6601097"/>
              <a:gd name="connsiteX915" fmla="*/ 8617490 w 12127274"/>
              <a:gd name="connsiteY915" fmla="*/ 4194370 h 6601097"/>
              <a:gd name="connsiteX916" fmla="*/ 8579645 w 12127274"/>
              <a:gd name="connsiteY916" fmla="*/ 4208227 h 6601097"/>
              <a:gd name="connsiteX917" fmla="*/ 8290510 w 12127274"/>
              <a:gd name="connsiteY917" fmla="*/ 4487703 h 6601097"/>
              <a:gd name="connsiteX918" fmla="*/ 8273181 w 12127274"/>
              <a:gd name="connsiteY918" fmla="*/ 4476426 h 6601097"/>
              <a:gd name="connsiteX919" fmla="*/ 8212578 w 12127274"/>
              <a:gd name="connsiteY919" fmla="*/ 4524676 h 6601097"/>
              <a:gd name="connsiteX920" fmla="*/ 8224576 w 12127274"/>
              <a:gd name="connsiteY920" fmla="*/ 4540199 h 6601097"/>
              <a:gd name="connsiteX921" fmla="*/ 8199696 w 12127274"/>
              <a:gd name="connsiteY921" fmla="*/ 4550801 h 6601097"/>
              <a:gd name="connsiteX922" fmla="*/ 8199294 w 12127274"/>
              <a:gd name="connsiteY922" fmla="*/ 4574064 h 6601097"/>
              <a:gd name="connsiteX923" fmla="*/ 8169281 w 12127274"/>
              <a:gd name="connsiteY923" fmla="*/ 4623340 h 6601097"/>
              <a:gd name="connsiteX924" fmla="*/ 8095478 w 12127274"/>
              <a:gd name="connsiteY924" fmla="*/ 4760029 h 6601097"/>
              <a:gd name="connsiteX925" fmla="*/ 8023601 w 12127274"/>
              <a:gd name="connsiteY925" fmla="*/ 4834580 h 6601097"/>
              <a:gd name="connsiteX926" fmla="*/ 7907524 w 12127274"/>
              <a:gd name="connsiteY926" fmla="*/ 4932423 h 6601097"/>
              <a:gd name="connsiteX927" fmla="*/ 7892880 w 12127274"/>
              <a:gd name="connsiteY927" fmla="*/ 4945411 h 6601097"/>
              <a:gd name="connsiteX928" fmla="*/ 7820195 w 12127274"/>
              <a:gd name="connsiteY928" fmla="*/ 5007320 h 6601097"/>
              <a:gd name="connsiteX929" fmla="*/ 7735583 w 12127274"/>
              <a:gd name="connsiteY929" fmla="*/ 5067082 h 6601097"/>
              <a:gd name="connsiteX930" fmla="*/ 7729883 w 12127274"/>
              <a:gd name="connsiteY930" fmla="*/ 5081679 h 6601097"/>
              <a:gd name="connsiteX931" fmla="*/ 7703311 w 12127274"/>
              <a:gd name="connsiteY931" fmla="*/ 5092521 h 6601097"/>
              <a:gd name="connsiteX932" fmla="*/ 7664545 w 12127274"/>
              <a:gd name="connsiteY932" fmla="*/ 5085548 h 6601097"/>
              <a:gd name="connsiteX933" fmla="*/ 7591596 w 12127274"/>
              <a:gd name="connsiteY933" fmla="*/ 5131789 h 6601097"/>
              <a:gd name="connsiteX934" fmla="*/ 7578302 w 12127274"/>
              <a:gd name="connsiteY934" fmla="*/ 5154390 h 6601097"/>
              <a:gd name="connsiteX935" fmla="*/ 7543855 w 12127274"/>
              <a:gd name="connsiteY935" fmla="*/ 5191934 h 6601097"/>
              <a:gd name="connsiteX936" fmla="*/ 7499110 w 12127274"/>
              <a:gd name="connsiteY936" fmla="*/ 5218253 h 6601097"/>
              <a:gd name="connsiteX937" fmla="*/ 7489326 w 12127274"/>
              <a:gd name="connsiteY937" fmla="*/ 5272730 h 6601097"/>
              <a:gd name="connsiteX938" fmla="*/ 7488270 w 12127274"/>
              <a:gd name="connsiteY938" fmla="*/ 5285035 h 6601097"/>
              <a:gd name="connsiteX939" fmla="*/ 7477896 w 12127274"/>
              <a:gd name="connsiteY939" fmla="*/ 5293763 h 6601097"/>
              <a:gd name="connsiteX940" fmla="*/ 7481805 w 12127274"/>
              <a:gd name="connsiteY940" fmla="*/ 5291505 h 6601097"/>
              <a:gd name="connsiteX941" fmla="*/ 7514830 w 12127274"/>
              <a:gd name="connsiteY941" fmla="*/ 5278619 h 6601097"/>
              <a:gd name="connsiteX942" fmla="*/ 7680998 w 12127274"/>
              <a:gd name="connsiteY942" fmla="*/ 5171388 h 6601097"/>
              <a:gd name="connsiteX943" fmla="*/ 7497039 w 12127274"/>
              <a:gd name="connsiteY943" fmla="*/ 5350848 h 6601097"/>
              <a:gd name="connsiteX944" fmla="*/ 7338535 w 12127274"/>
              <a:gd name="connsiteY944" fmla="*/ 5493324 h 6601097"/>
              <a:gd name="connsiteX945" fmla="*/ 7135963 w 12127274"/>
              <a:gd name="connsiteY945" fmla="*/ 5690245 h 6601097"/>
              <a:gd name="connsiteX946" fmla="*/ 7022221 w 12127274"/>
              <a:gd name="connsiteY946" fmla="*/ 5811599 h 6601097"/>
              <a:gd name="connsiteX947" fmla="*/ 6872750 w 12127274"/>
              <a:gd name="connsiteY947" fmla="*/ 5872540 h 6601097"/>
              <a:gd name="connsiteX948" fmla="*/ 6862477 w 12127274"/>
              <a:gd name="connsiteY948" fmla="*/ 5922071 h 6601097"/>
              <a:gd name="connsiteX949" fmla="*/ 6805871 w 12127274"/>
              <a:gd name="connsiteY949" fmla="*/ 5975497 h 6601097"/>
              <a:gd name="connsiteX950" fmla="*/ 6731668 w 12127274"/>
              <a:gd name="connsiteY950" fmla="*/ 5984869 h 6601097"/>
              <a:gd name="connsiteX951" fmla="*/ 6729000 w 12127274"/>
              <a:gd name="connsiteY951" fmla="*/ 6003710 h 6601097"/>
              <a:gd name="connsiteX952" fmla="*/ 6682399 w 12127274"/>
              <a:gd name="connsiteY952" fmla="*/ 5974828 h 6601097"/>
              <a:gd name="connsiteX953" fmla="*/ 6681433 w 12127274"/>
              <a:gd name="connsiteY953" fmla="*/ 5942166 h 6601097"/>
              <a:gd name="connsiteX954" fmla="*/ 6661860 w 12127274"/>
              <a:gd name="connsiteY954" fmla="*/ 5916837 h 6601097"/>
              <a:gd name="connsiteX955" fmla="*/ 6627802 w 12127274"/>
              <a:gd name="connsiteY955" fmla="*/ 5935598 h 6601097"/>
              <a:gd name="connsiteX956" fmla="*/ 6606684 w 12127274"/>
              <a:gd name="connsiteY956" fmla="*/ 5919419 h 6601097"/>
              <a:gd name="connsiteX957" fmla="*/ 6606412 w 12127274"/>
              <a:gd name="connsiteY957" fmla="*/ 5886642 h 6601097"/>
              <a:gd name="connsiteX958" fmla="*/ 6586050 w 12127274"/>
              <a:gd name="connsiteY958" fmla="*/ 5902855 h 6601097"/>
              <a:gd name="connsiteX959" fmla="*/ 6567345 w 12127274"/>
              <a:gd name="connsiteY959" fmla="*/ 5925391 h 6601097"/>
              <a:gd name="connsiteX960" fmla="*/ 6563370 w 12127274"/>
              <a:gd name="connsiteY960" fmla="*/ 5937456 h 6601097"/>
              <a:gd name="connsiteX961" fmla="*/ 6563481 w 12127274"/>
              <a:gd name="connsiteY961" fmla="*/ 5936177 h 6601097"/>
              <a:gd name="connsiteX962" fmla="*/ 6572586 w 12127274"/>
              <a:gd name="connsiteY962" fmla="*/ 5841765 h 6601097"/>
              <a:gd name="connsiteX963" fmla="*/ 6574279 w 12127274"/>
              <a:gd name="connsiteY963" fmla="*/ 5835376 h 6601097"/>
              <a:gd name="connsiteX964" fmla="*/ 6554827 w 12127274"/>
              <a:gd name="connsiteY964" fmla="*/ 5831294 h 6601097"/>
              <a:gd name="connsiteX965" fmla="*/ 6514509 w 12127274"/>
              <a:gd name="connsiteY965" fmla="*/ 5847778 h 6601097"/>
              <a:gd name="connsiteX966" fmla="*/ 6511840 w 12127274"/>
              <a:gd name="connsiteY966" fmla="*/ 5866619 h 6601097"/>
              <a:gd name="connsiteX967" fmla="*/ 6465240 w 12127274"/>
              <a:gd name="connsiteY967" fmla="*/ 5837737 h 6601097"/>
              <a:gd name="connsiteX968" fmla="*/ 6464274 w 12127274"/>
              <a:gd name="connsiteY968" fmla="*/ 5805072 h 6601097"/>
              <a:gd name="connsiteX969" fmla="*/ 6444700 w 12127274"/>
              <a:gd name="connsiteY969" fmla="*/ 5779747 h 6601097"/>
              <a:gd name="connsiteX970" fmla="*/ 6410642 w 12127274"/>
              <a:gd name="connsiteY970" fmla="*/ 5798505 h 6601097"/>
              <a:gd name="connsiteX971" fmla="*/ 6389525 w 12127274"/>
              <a:gd name="connsiteY971" fmla="*/ 5782328 h 6601097"/>
              <a:gd name="connsiteX972" fmla="*/ 6389254 w 12127274"/>
              <a:gd name="connsiteY972" fmla="*/ 5749551 h 6601097"/>
              <a:gd name="connsiteX973" fmla="*/ 6368890 w 12127274"/>
              <a:gd name="connsiteY973" fmla="*/ 5765762 h 6601097"/>
              <a:gd name="connsiteX974" fmla="*/ 6350187 w 12127274"/>
              <a:gd name="connsiteY974" fmla="*/ 5788300 h 6601097"/>
              <a:gd name="connsiteX975" fmla="*/ 6346213 w 12127274"/>
              <a:gd name="connsiteY975" fmla="*/ 5800365 h 6601097"/>
              <a:gd name="connsiteX976" fmla="*/ 6346324 w 12127274"/>
              <a:gd name="connsiteY976" fmla="*/ 5799086 h 6601097"/>
              <a:gd name="connsiteX977" fmla="*/ 6357606 w 12127274"/>
              <a:gd name="connsiteY977" fmla="*/ 5696445 h 6601097"/>
              <a:gd name="connsiteX978" fmla="*/ 6353504 w 12127274"/>
              <a:gd name="connsiteY978" fmla="*/ 5629327 h 6601097"/>
              <a:gd name="connsiteX979" fmla="*/ 6292148 w 12127274"/>
              <a:gd name="connsiteY979" fmla="*/ 5645186 h 6601097"/>
              <a:gd name="connsiteX980" fmla="*/ 6309329 w 12127274"/>
              <a:gd name="connsiteY980" fmla="*/ 5688695 h 6601097"/>
              <a:gd name="connsiteX981" fmla="*/ 6304482 w 12127274"/>
              <a:gd name="connsiteY981" fmla="*/ 5692556 h 6601097"/>
              <a:gd name="connsiteX982" fmla="*/ 6300694 w 12127274"/>
              <a:gd name="connsiteY982" fmla="*/ 5687653 h 6601097"/>
              <a:gd name="connsiteX983" fmla="*/ 6277359 w 12127274"/>
              <a:gd name="connsiteY983" fmla="*/ 5672614 h 6601097"/>
              <a:gd name="connsiteX984" fmla="*/ 6259225 w 12127274"/>
              <a:gd name="connsiteY984" fmla="*/ 5652425 h 6601097"/>
              <a:gd name="connsiteX985" fmla="*/ 6249477 w 12127274"/>
              <a:gd name="connsiteY985" fmla="*/ 5662921 h 6601097"/>
              <a:gd name="connsiteX986" fmla="*/ 6240766 w 12127274"/>
              <a:gd name="connsiteY986" fmla="*/ 5698278 h 6601097"/>
              <a:gd name="connsiteX987" fmla="*/ 6239340 w 12127274"/>
              <a:gd name="connsiteY987" fmla="*/ 5749123 h 6601097"/>
              <a:gd name="connsiteX988" fmla="*/ 6205071 w 12127274"/>
              <a:gd name="connsiteY988" fmla="*/ 5767609 h 6601097"/>
              <a:gd name="connsiteX989" fmla="*/ 6211735 w 12127274"/>
              <a:gd name="connsiteY989" fmla="*/ 5787376 h 6601097"/>
              <a:gd name="connsiteX990" fmla="*/ 6125166 w 12127274"/>
              <a:gd name="connsiteY990" fmla="*/ 5823310 h 6601097"/>
              <a:gd name="connsiteX991" fmla="*/ 6071938 w 12127274"/>
              <a:gd name="connsiteY991" fmla="*/ 5700731 h 6601097"/>
              <a:gd name="connsiteX992" fmla="*/ 6081999 w 12127274"/>
              <a:gd name="connsiteY992" fmla="*/ 5650928 h 6601097"/>
              <a:gd name="connsiteX993" fmla="*/ 6070213 w 12127274"/>
              <a:gd name="connsiteY993" fmla="*/ 5635677 h 6601097"/>
              <a:gd name="connsiteX994" fmla="*/ 6063807 w 12127274"/>
              <a:gd name="connsiteY994" fmla="*/ 5638011 h 6601097"/>
              <a:gd name="connsiteX995" fmla="*/ 6063808 w 12127274"/>
              <a:gd name="connsiteY995" fmla="*/ 5638015 h 6601097"/>
              <a:gd name="connsiteX996" fmla="*/ 6063804 w 12127274"/>
              <a:gd name="connsiteY996" fmla="*/ 5638012 h 6601097"/>
              <a:gd name="connsiteX997" fmla="*/ 6028759 w 12127274"/>
              <a:gd name="connsiteY997" fmla="*/ 5650785 h 6601097"/>
              <a:gd name="connsiteX998" fmla="*/ 5912861 w 12127274"/>
              <a:gd name="connsiteY998" fmla="*/ 5727968 h 6601097"/>
              <a:gd name="connsiteX999" fmla="*/ 5804547 w 12127274"/>
              <a:gd name="connsiteY999" fmla="*/ 5566544 h 6601097"/>
              <a:gd name="connsiteX1000" fmla="*/ 5770916 w 12127274"/>
              <a:gd name="connsiteY1000" fmla="*/ 5540984 h 6601097"/>
              <a:gd name="connsiteX1001" fmla="*/ 5770777 w 12127274"/>
              <a:gd name="connsiteY1001" fmla="*/ 5539522 h 6601097"/>
              <a:gd name="connsiteX1002" fmla="*/ 5752375 w 12127274"/>
              <a:gd name="connsiteY1002" fmla="*/ 5551168 h 6601097"/>
              <a:gd name="connsiteX1003" fmla="*/ 5695702 w 12127274"/>
              <a:gd name="connsiteY1003" fmla="*/ 5590876 h 6601097"/>
              <a:gd name="connsiteX1004" fmla="*/ 5655845 w 12127274"/>
              <a:gd name="connsiteY1004" fmla="*/ 5546272 h 6601097"/>
              <a:gd name="connsiteX1005" fmla="*/ 5649681 w 12127274"/>
              <a:gd name="connsiteY1005" fmla="*/ 5570934 h 6601097"/>
              <a:gd name="connsiteX1006" fmla="*/ 5660389 w 12127274"/>
              <a:gd name="connsiteY1006" fmla="*/ 5643947 h 6601097"/>
              <a:gd name="connsiteX1007" fmla="*/ 5690051 w 12127274"/>
              <a:gd name="connsiteY1007" fmla="*/ 5684820 h 6601097"/>
              <a:gd name="connsiteX1008" fmla="*/ 5674096 w 12127274"/>
              <a:gd name="connsiteY1008" fmla="*/ 5720685 h 6601097"/>
              <a:gd name="connsiteX1009" fmla="*/ 5691346 w 12127274"/>
              <a:gd name="connsiteY1009" fmla="*/ 5732085 h 6601097"/>
              <a:gd name="connsiteX1010" fmla="*/ 5644518 w 12127274"/>
              <a:gd name="connsiteY1010" fmla="*/ 5814221 h 6601097"/>
              <a:gd name="connsiteX1011" fmla="*/ 5528107 w 12127274"/>
              <a:gd name="connsiteY1011" fmla="*/ 5750956 h 6601097"/>
              <a:gd name="connsiteX1012" fmla="*/ 5505920 w 12127274"/>
              <a:gd name="connsiteY1012" fmla="*/ 5705527 h 6601097"/>
              <a:gd name="connsiteX1013" fmla="*/ 5488247 w 12127274"/>
              <a:gd name="connsiteY1013" fmla="*/ 5701095 h 6601097"/>
              <a:gd name="connsiteX1014" fmla="*/ 5491353 w 12127274"/>
              <a:gd name="connsiteY1014" fmla="*/ 5706208 h 6601097"/>
              <a:gd name="connsiteX1015" fmla="*/ 5504095 w 12127274"/>
              <a:gd name="connsiteY1015" fmla="*/ 5737136 h 6601097"/>
              <a:gd name="connsiteX1016" fmla="*/ 5482191 w 12127274"/>
              <a:gd name="connsiteY1016" fmla="*/ 5720704 h 6601097"/>
              <a:gd name="connsiteX1017" fmla="*/ 5477484 w 12127274"/>
              <a:gd name="connsiteY1017" fmla="*/ 5716549 h 6601097"/>
              <a:gd name="connsiteX1018" fmla="*/ 5463649 w 12127274"/>
              <a:gd name="connsiteY1018" fmla="*/ 5738551 h 6601097"/>
              <a:gd name="connsiteX1019" fmla="*/ 5418559 w 12127274"/>
              <a:gd name="connsiteY1019" fmla="*/ 5871382 h 6601097"/>
              <a:gd name="connsiteX1020" fmla="*/ 5234982 w 12127274"/>
              <a:gd name="connsiteY1020" fmla="*/ 5811853 h 6601097"/>
              <a:gd name="connsiteX1021" fmla="*/ 5178931 w 12127274"/>
              <a:gd name="connsiteY1021" fmla="*/ 5797799 h 6601097"/>
              <a:gd name="connsiteX1022" fmla="*/ 5177291 w 12127274"/>
              <a:gd name="connsiteY1022" fmla="*/ 5777453 h 6601097"/>
              <a:gd name="connsiteX1023" fmla="*/ 5163182 w 12127274"/>
              <a:gd name="connsiteY1023" fmla="*/ 5780347 h 6601097"/>
              <a:gd name="connsiteX1024" fmla="*/ 5153917 w 12127274"/>
              <a:gd name="connsiteY1024" fmla="*/ 5765164 h 6601097"/>
              <a:gd name="connsiteX1025" fmla="*/ 5131769 w 12127274"/>
              <a:gd name="connsiteY1025" fmla="*/ 5879852 h 6601097"/>
              <a:gd name="connsiteX1026" fmla="*/ 5068034 w 12127274"/>
              <a:gd name="connsiteY1026" fmla="*/ 5923672 h 6601097"/>
              <a:gd name="connsiteX1027" fmla="*/ 5053886 w 12127274"/>
              <a:gd name="connsiteY1027" fmla="*/ 6007572 h 6601097"/>
              <a:gd name="connsiteX1028" fmla="*/ 5047583 w 12127274"/>
              <a:gd name="connsiteY1028" fmla="*/ 6005993 h 6601097"/>
              <a:gd name="connsiteX1029" fmla="*/ 5045929 w 12127274"/>
              <a:gd name="connsiteY1029" fmla="*/ 6012650 h 6601097"/>
              <a:gd name="connsiteX1030" fmla="*/ 4994674 w 12127274"/>
              <a:gd name="connsiteY1030" fmla="*/ 6006230 h 6601097"/>
              <a:gd name="connsiteX1031" fmla="*/ 4995983 w 12127274"/>
              <a:gd name="connsiteY1031" fmla="*/ 6026491 h 6601097"/>
              <a:gd name="connsiteX1032" fmla="*/ 5063124 w 12127274"/>
              <a:gd name="connsiteY1032" fmla="*/ 6076761 h 6601097"/>
              <a:gd name="connsiteX1033" fmla="*/ 5036732 w 12127274"/>
              <a:gd name="connsiteY1033" fmla="*/ 6103579 h 6601097"/>
              <a:gd name="connsiteX1034" fmla="*/ 5100238 w 12127274"/>
              <a:gd name="connsiteY1034" fmla="*/ 6133006 h 6601097"/>
              <a:gd name="connsiteX1035" fmla="*/ 5053455 w 12127274"/>
              <a:gd name="connsiteY1035" fmla="*/ 6141209 h 6601097"/>
              <a:gd name="connsiteX1036" fmla="*/ 5024249 w 12127274"/>
              <a:gd name="connsiteY1036" fmla="*/ 6153819 h 6601097"/>
              <a:gd name="connsiteX1037" fmla="*/ 4984562 w 12127274"/>
              <a:gd name="connsiteY1037" fmla="*/ 6183092 h 6601097"/>
              <a:gd name="connsiteX1038" fmla="*/ 4952419 w 12127274"/>
              <a:gd name="connsiteY1038" fmla="*/ 6176320 h 6601097"/>
              <a:gd name="connsiteX1039" fmla="*/ 4914940 w 12127274"/>
              <a:gd name="connsiteY1039" fmla="*/ 6166922 h 6601097"/>
              <a:gd name="connsiteX1040" fmla="*/ 4863790 w 12127274"/>
              <a:gd name="connsiteY1040" fmla="*/ 6233831 h 6601097"/>
              <a:gd name="connsiteX1041" fmla="*/ 4858266 w 12127274"/>
              <a:gd name="connsiteY1041" fmla="*/ 6192419 h 6601097"/>
              <a:gd name="connsiteX1042" fmla="*/ 4858083 w 12127274"/>
              <a:gd name="connsiteY1042" fmla="*/ 6181942 h 6601097"/>
              <a:gd name="connsiteX1043" fmla="*/ 4859532 w 12127274"/>
              <a:gd name="connsiteY1043" fmla="*/ 6173848 h 6601097"/>
              <a:gd name="connsiteX1044" fmla="*/ 4857828 w 12127274"/>
              <a:gd name="connsiteY1044" fmla="*/ 6170143 h 6601097"/>
              <a:gd name="connsiteX1045" fmla="*/ 4857384 w 12127274"/>
              <a:gd name="connsiteY1045" fmla="*/ 6158922 h 6601097"/>
              <a:gd name="connsiteX1046" fmla="*/ 4855728 w 12127274"/>
              <a:gd name="connsiteY1046" fmla="*/ 6165580 h 6601097"/>
              <a:gd name="connsiteX1047" fmla="*/ 4857828 w 12127274"/>
              <a:gd name="connsiteY1047" fmla="*/ 6170143 h 6601097"/>
              <a:gd name="connsiteX1048" fmla="*/ 4857914 w 12127274"/>
              <a:gd name="connsiteY1048" fmla="*/ 6172318 h 6601097"/>
              <a:gd name="connsiteX1049" fmla="*/ 4858083 w 12127274"/>
              <a:gd name="connsiteY1049" fmla="*/ 6181942 h 6601097"/>
              <a:gd name="connsiteX1050" fmla="*/ 4857368 w 12127274"/>
              <a:gd name="connsiteY1050" fmla="*/ 6185925 h 6601097"/>
              <a:gd name="connsiteX1051" fmla="*/ 4820223 w 12127274"/>
              <a:gd name="connsiteY1051" fmla="*/ 6176612 h 6601097"/>
              <a:gd name="connsiteX1052" fmla="*/ 4811948 w 12127274"/>
              <a:gd name="connsiteY1052" fmla="*/ 6154604 h 6601097"/>
              <a:gd name="connsiteX1053" fmla="*/ 4828041 w 12127274"/>
              <a:gd name="connsiteY1053" fmla="*/ 6145135 h 6601097"/>
              <a:gd name="connsiteX1054" fmla="*/ 4784400 w 12127274"/>
              <a:gd name="connsiteY1054" fmla="*/ 6119405 h 6601097"/>
              <a:gd name="connsiteX1055" fmla="*/ 4821420 w 12127274"/>
              <a:gd name="connsiteY1055" fmla="*/ 6116469 h 6601097"/>
              <a:gd name="connsiteX1056" fmla="*/ 4760774 w 12127274"/>
              <a:gd name="connsiteY1056" fmla="*/ 6041466 h 6601097"/>
              <a:gd name="connsiteX1057" fmla="*/ 4667733 w 12127274"/>
              <a:gd name="connsiteY1057" fmla="*/ 6037850 h 6601097"/>
              <a:gd name="connsiteX1058" fmla="*/ 4642797 w 12127274"/>
              <a:gd name="connsiteY1058" fmla="*/ 6027803 h 6601097"/>
              <a:gd name="connsiteX1059" fmla="*/ 4635598 w 12127274"/>
              <a:gd name="connsiteY1059" fmla="*/ 6036465 h 6601097"/>
              <a:gd name="connsiteX1060" fmla="*/ 4559432 w 12127274"/>
              <a:gd name="connsiteY1060" fmla="*/ 6054119 h 6601097"/>
              <a:gd name="connsiteX1061" fmla="*/ 4415576 w 12127274"/>
              <a:gd name="connsiteY1061" fmla="*/ 6078232 h 6601097"/>
              <a:gd name="connsiteX1062" fmla="*/ 4397820 w 12127274"/>
              <a:gd name="connsiteY1062" fmla="*/ 6101803 h 6601097"/>
              <a:gd name="connsiteX1063" fmla="*/ 4392019 w 12127274"/>
              <a:gd name="connsiteY1063" fmla="*/ 6135742 h 6601097"/>
              <a:gd name="connsiteX1064" fmla="*/ 4217082 w 12127274"/>
              <a:gd name="connsiteY1064" fmla="*/ 6189652 h 6601097"/>
              <a:gd name="connsiteX1065" fmla="*/ 4210955 w 12127274"/>
              <a:gd name="connsiteY1065" fmla="*/ 6218043 h 6601097"/>
              <a:gd name="connsiteX1066" fmla="*/ 4197225 w 12127274"/>
              <a:gd name="connsiteY1066" fmla="*/ 6226005 h 6601097"/>
              <a:gd name="connsiteX1067" fmla="*/ 4202837 w 12127274"/>
              <a:gd name="connsiteY1067" fmla="*/ 6236628 h 6601097"/>
              <a:gd name="connsiteX1068" fmla="*/ 4205114 w 12127274"/>
              <a:gd name="connsiteY1068" fmla="*/ 6296087 h 6601097"/>
              <a:gd name="connsiteX1069" fmla="*/ 4259399 w 12127274"/>
              <a:gd name="connsiteY1069" fmla="*/ 6391497 h 6601097"/>
              <a:gd name="connsiteX1070" fmla="*/ 4183836 w 12127274"/>
              <a:gd name="connsiteY1070" fmla="*/ 6465358 h 6601097"/>
              <a:gd name="connsiteX1071" fmla="*/ 4182772 w 12127274"/>
              <a:gd name="connsiteY1071" fmla="*/ 6543488 h 6601097"/>
              <a:gd name="connsiteX1072" fmla="*/ 4074154 w 12127274"/>
              <a:gd name="connsiteY1072" fmla="*/ 6601097 h 6601097"/>
              <a:gd name="connsiteX1073" fmla="*/ 4102895 w 12127274"/>
              <a:gd name="connsiteY1073" fmla="*/ 6554776 h 6601097"/>
              <a:gd name="connsiteX1074" fmla="*/ 4024808 w 12127274"/>
              <a:gd name="connsiteY1074" fmla="*/ 6465770 h 6601097"/>
              <a:gd name="connsiteX1075" fmla="*/ 4035658 w 12127274"/>
              <a:gd name="connsiteY1075" fmla="*/ 6418664 h 6601097"/>
              <a:gd name="connsiteX1076" fmla="*/ 3898797 w 12127274"/>
              <a:gd name="connsiteY1076" fmla="*/ 6296339 h 6601097"/>
              <a:gd name="connsiteX1077" fmla="*/ 3776633 w 12127274"/>
              <a:gd name="connsiteY1077" fmla="*/ 6313601 h 6601097"/>
              <a:gd name="connsiteX1078" fmla="*/ 3753262 w 12127274"/>
              <a:gd name="connsiteY1078" fmla="*/ 6297296 h 6601097"/>
              <a:gd name="connsiteX1079" fmla="*/ 3631636 w 12127274"/>
              <a:gd name="connsiteY1079" fmla="*/ 6370720 h 6601097"/>
              <a:gd name="connsiteX1080" fmla="*/ 3650906 w 12127274"/>
              <a:gd name="connsiteY1080" fmla="*/ 6434405 h 6601097"/>
              <a:gd name="connsiteX1081" fmla="*/ 3636814 w 12127274"/>
              <a:gd name="connsiteY1081" fmla="*/ 6435669 h 6601097"/>
              <a:gd name="connsiteX1082" fmla="*/ 3489331 w 12127274"/>
              <a:gd name="connsiteY1082" fmla="*/ 6418970 h 6601097"/>
              <a:gd name="connsiteX1083" fmla="*/ 3408980 w 12127274"/>
              <a:gd name="connsiteY1083" fmla="*/ 6460238 h 6601097"/>
              <a:gd name="connsiteX1084" fmla="*/ 3362608 w 12127274"/>
              <a:gd name="connsiteY1084" fmla="*/ 6510683 h 6601097"/>
              <a:gd name="connsiteX1085" fmla="*/ 3331033 w 12127274"/>
              <a:gd name="connsiteY1085" fmla="*/ 6492086 h 6601097"/>
              <a:gd name="connsiteX1086" fmla="*/ 3355942 w 12127274"/>
              <a:gd name="connsiteY1086" fmla="*/ 6401008 h 6601097"/>
              <a:gd name="connsiteX1087" fmla="*/ 3349066 w 12127274"/>
              <a:gd name="connsiteY1087" fmla="*/ 6277701 h 6601097"/>
              <a:gd name="connsiteX1088" fmla="*/ 3359962 w 12127274"/>
              <a:gd name="connsiteY1088" fmla="*/ 6271121 h 6601097"/>
              <a:gd name="connsiteX1089" fmla="*/ 3371854 w 12127274"/>
              <a:gd name="connsiteY1089" fmla="*/ 6293634 h 6601097"/>
              <a:gd name="connsiteX1090" fmla="*/ 3377449 w 12127274"/>
              <a:gd name="connsiteY1090" fmla="*/ 6290256 h 6601097"/>
              <a:gd name="connsiteX1091" fmla="*/ 3371359 w 12127274"/>
              <a:gd name="connsiteY1091" fmla="*/ 6278726 h 6601097"/>
              <a:gd name="connsiteX1092" fmla="*/ 3347781 w 12127274"/>
              <a:gd name="connsiteY1092" fmla="*/ 6248059 h 6601097"/>
              <a:gd name="connsiteX1093" fmla="*/ 3331784 w 12127274"/>
              <a:gd name="connsiteY1093" fmla="*/ 6272925 h 6601097"/>
              <a:gd name="connsiteX1094" fmla="*/ 3314006 w 12127274"/>
              <a:gd name="connsiteY1094" fmla="*/ 6253241 h 6601097"/>
              <a:gd name="connsiteX1095" fmla="*/ 3261419 w 12127274"/>
              <a:gd name="connsiteY1095" fmla="*/ 6360304 h 6601097"/>
              <a:gd name="connsiteX1096" fmla="*/ 3200461 w 12127274"/>
              <a:gd name="connsiteY1096" fmla="*/ 6397105 h 6601097"/>
              <a:gd name="connsiteX1097" fmla="*/ 3149495 w 12127274"/>
              <a:gd name="connsiteY1097" fmla="*/ 6382973 h 6601097"/>
              <a:gd name="connsiteX1098" fmla="*/ 3103454 w 12127274"/>
              <a:gd name="connsiteY1098" fmla="*/ 6282583 h 6601097"/>
              <a:gd name="connsiteX1099" fmla="*/ 3113154 w 12127274"/>
              <a:gd name="connsiteY1099" fmla="*/ 6231828 h 6601097"/>
              <a:gd name="connsiteX1100" fmla="*/ 3082548 w 12127274"/>
              <a:gd name="connsiteY1100" fmla="*/ 6210175 h 6601097"/>
              <a:gd name="connsiteX1101" fmla="*/ 3074849 w 12127274"/>
              <a:gd name="connsiteY1101" fmla="*/ 6213115 h 6601097"/>
              <a:gd name="connsiteX1102" fmla="*/ 3066145 w 12127274"/>
              <a:gd name="connsiteY1102" fmla="*/ 6231656 h 6601097"/>
              <a:gd name="connsiteX1103" fmla="*/ 2974542 w 12127274"/>
              <a:gd name="connsiteY1103" fmla="*/ 6300301 h 6601097"/>
              <a:gd name="connsiteX1104" fmla="*/ 2943463 w 12127274"/>
              <a:gd name="connsiteY1104" fmla="*/ 6296612 h 6601097"/>
              <a:gd name="connsiteX1105" fmla="*/ 2879851 w 12127274"/>
              <a:gd name="connsiteY1105" fmla="*/ 6190900 h 6601097"/>
              <a:gd name="connsiteX1106" fmla="*/ 2879301 w 12127274"/>
              <a:gd name="connsiteY1106" fmla="*/ 6172135 h 6601097"/>
              <a:gd name="connsiteX1107" fmla="*/ 2965308 w 12127274"/>
              <a:gd name="connsiteY1107" fmla="*/ 6034299 h 6601097"/>
              <a:gd name="connsiteX1108" fmla="*/ 3033975 w 12127274"/>
              <a:gd name="connsiteY1108" fmla="*/ 5984881 h 6601097"/>
              <a:gd name="connsiteX1109" fmla="*/ 3022082 w 12127274"/>
              <a:gd name="connsiteY1109" fmla="*/ 5962367 h 6601097"/>
              <a:gd name="connsiteX1110" fmla="*/ 2992180 w 12127274"/>
              <a:gd name="connsiteY1110" fmla="*/ 5916237 h 6601097"/>
              <a:gd name="connsiteX1111" fmla="*/ 2985131 w 12127274"/>
              <a:gd name="connsiteY1111" fmla="*/ 5898944 h 6601097"/>
              <a:gd name="connsiteX1112" fmla="*/ 2953708 w 12127274"/>
              <a:gd name="connsiteY1112" fmla="*/ 5896616 h 6601097"/>
              <a:gd name="connsiteX1113" fmla="*/ 2945774 w 12127274"/>
              <a:gd name="connsiteY1113" fmla="*/ 5902599 h 6601097"/>
              <a:gd name="connsiteX1114" fmla="*/ 2931494 w 12127274"/>
              <a:gd name="connsiteY1114" fmla="*/ 5908035 h 6601097"/>
              <a:gd name="connsiteX1115" fmla="*/ 2911379 w 12127274"/>
              <a:gd name="connsiteY1115" fmla="*/ 5950647 h 6601097"/>
              <a:gd name="connsiteX1116" fmla="*/ 2899348 w 12127274"/>
              <a:gd name="connsiteY1116" fmla="*/ 5985188 h 6601097"/>
              <a:gd name="connsiteX1117" fmla="*/ 2898733 w 12127274"/>
              <a:gd name="connsiteY1117" fmla="*/ 5987534 h 6601097"/>
              <a:gd name="connsiteX1118" fmla="*/ 2869530 w 12127274"/>
              <a:gd name="connsiteY1118" fmla="*/ 5889627 h 6601097"/>
              <a:gd name="connsiteX1119" fmla="*/ 2796456 w 12127274"/>
              <a:gd name="connsiteY1119" fmla="*/ 5891441 h 6601097"/>
              <a:gd name="connsiteX1120" fmla="*/ 2785056 w 12127274"/>
              <a:gd name="connsiteY1120" fmla="*/ 5894757 h 6601097"/>
              <a:gd name="connsiteX1121" fmla="*/ 2790021 w 12127274"/>
              <a:gd name="connsiteY1121" fmla="*/ 5899095 h 6601097"/>
              <a:gd name="connsiteX1122" fmla="*/ 2796783 w 12127274"/>
              <a:gd name="connsiteY1122" fmla="*/ 5908983 h 6601097"/>
              <a:gd name="connsiteX1123" fmla="*/ 2779040 w 12127274"/>
              <a:gd name="connsiteY1123" fmla="*/ 5914722 h 6601097"/>
              <a:gd name="connsiteX1124" fmla="*/ 2751573 w 12127274"/>
              <a:gd name="connsiteY1124" fmla="*/ 5917945 h 6601097"/>
              <a:gd name="connsiteX1125" fmla="*/ 2734726 w 12127274"/>
              <a:gd name="connsiteY1125" fmla="*/ 5926460 h 6601097"/>
              <a:gd name="connsiteX1126" fmla="*/ 2741487 w 12127274"/>
              <a:gd name="connsiteY1126" fmla="*/ 5936347 h 6601097"/>
              <a:gd name="connsiteX1127" fmla="*/ 2765301 w 12127274"/>
              <a:gd name="connsiteY1127" fmla="*/ 5943873 h 6601097"/>
              <a:gd name="connsiteX1128" fmla="*/ 2757880 w 12127274"/>
              <a:gd name="connsiteY1128" fmla="*/ 5953983 h 6601097"/>
              <a:gd name="connsiteX1129" fmla="*/ 2662195 w 12127274"/>
              <a:gd name="connsiteY1129" fmla="*/ 5966646 h 6601097"/>
              <a:gd name="connsiteX1130" fmla="*/ 2595055 w 12127274"/>
              <a:gd name="connsiteY1130" fmla="*/ 5968402 h 6601097"/>
              <a:gd name="connsiteX1131" fmla="*/ 2585721 w 12127274"/>
              <a:gd name="connsiteY1131" fmla="*/ 5961578 h 6601097"/>
              <a:gd name="connsiteX1132" fmla="*/ 2591648 w 12127274"/>
              <a:gd name="connsiteY1132" fmla="*/ 5946843 h 6601097"/>
              <a:gd name="connsiteX1133" fmla="*/ 2576017 w 12127274"/>
              <a:gd name="connsiteY1133" fmla="*/ 5953391 h 6601097"/>
              <a:gd name="connsiteX1134" fmla="*/ 2566640 w 12127274"/>
              <a:gd name="connsiteY1134" fmla="*/ 5970034 h 6601097"/>
              <a:gd name="connsiteX1135" fmla="*/ 2459321 w 12127274"/>
              <a:gd name="connsiteY1135" fmla="*/ 6090425 h 6601097"/>
              <a:gd name="connsiteX1136" fmla="*/ 2441768 w 12127274"/>
              <a:gd name="connsiteY1136" fmla="*/ 6094371 h 6601097"/>
              <a:gd name="connsiteX1137" fmla="*/ 2328354 w 12127274"/>
              <a:gd name="connsiteY1137" fmla="*/ 6055182 h 6601097"/>
              <a:gd name="connsiteX1138" fmla="*/ 2317469 w 12127274"/>
              <a:gd name="connsiteY1138" fmla="*/ 6024521 h 6601097"/>
              <a:gd name="connsiteX1139" fmla="*/ 2379466 w 12127274"/>
              <a:gd name="connsiteY1139" fmla="*/ 5897263 h 6601097"/>
              <a:gd name="connsiteX1140" fmla="*/ 2347761 w 12127274"/>
              <a:gd name="connsiteY1140" fmla="*/ 5867386 h 6601097"/>
              <a:gd name="connsiteX1141" fmla="*/ 2302968 w 12127274"/>
              <a:gd name="connsiteY1141" fmla="*/ 5889415 h 6601097"/>
              <a:gd name="connsiteX1142" fmla="*/ 2198715 w 12127274"/>
              <a:gd name="connsiteY1142" fmla="*/ 5866783 h 6601097"/>
              <a:gd name="connsiteX1143" fmla="*/ 2173359 w 12127274"/>
              <a:gd name="connsiteY1143" fmla="*/ 5818444 h 6601097"/>
              <a:gd name="connsiteX1144" fmla="*/ 2192890 w 12127274"/>
              <a:gd name="connsiteY1144" fmla="*/ 5747731 h 6601097"/>
              <a:gd name="connsiteX1145" fmla="*/ 2279662 w 12127274"/>
              <a:gd name="connsiteY1145" fmla="*/ 5668651 h 6601097"/>
              <a:gd name="connsiteX1146" fmla="*/ 2257120 w 12127274"/>
              <a:gd name="connsiteY1146" fmla="*/ 5655330 h 6601097"/>
              <a:gd name="connsiteX1147" fmla="*/ 2276365 w 12127274"/>
              <a:gd name="connsiteY1147" fmla="*/ 5633125 h 6601097"/>
              <a:gd name="connsiteX1148" fmla="*/ 2242234 w 12127274"/>
              <a:gd name="connsiteY1148" fmla="*/ 5616552 h 6601097"/>
              <a:gd name="connsiteX1149" fmla="*/ 2230066 w 12127274"/>
              <a:gd name="connsiteY1149" fmla="*/ 5613138 h 6601097"/>
              <a:gd name="connsiteX1150" fmla="*/ 2228275 w 12127274"/>
              <a:gd name="connsiteY1150" fmla="*/ 5619629 h 6601097"/>
              <a:gd name="connsiteX1151" fmla="*/ 2252029 w 12127274"/>
              <a:gd name="connsiteY1151" fmla="*/ 5626296 h 6601097"/>
              <a:gd name="connsiteX1152" fmla="*/ 2248539 w 12127274"/>
              <a:gd name="connsiteY1152" fmla="*/ 5638936 h 6601097"/>
              <a:gd name="connsiteX1153" fmla="*/ 2132409 w 12127274"/>
              <a:gd name="connsiteY1153" fmla="*/ 5661559 h 6601097"/>
              <a:gd name="connsiteX1154" fmla="*/ 2053832 w 12127274"/>
              <a:gd name="connsiteY1154" fmla="*/ 5708709 h 6601097"/>
              <a:gd name="connsiteX1155" fmla="*/ 2028987 w 12127274"/>
              <a:gd name="connsiteY1155" fmla="*/ 5681123 h 6601097"/>
              <a:gd name="connsiteX1156" fmla="*/ 2064688 w 12127274"/>
              <a:gd name="connsiteY1156" fmla="*/ 5621943 h 6601097"/>
              <a:gd name="connsiteX1157" fmla="*/ 2071640 w 12127274"/>
              <a:gd name="connsiteY1157" fmla="*/ 5599917 h 6601097"/>
              <a:gd name="connsiteX1158" fmla="*/ 2070780 w 12127274"/>
              <a:gd name="connsiteY1158" fmla="*/ 5582209 h 6601097"/>
              <a:gd name="connsiteX1159" fmla="*/ 2012650 w 12127274"/>
              <a:gd name="connsiteY1159" fmla="*/ 5571101 h 6601097"/>
              <a:gd name="connsiteX1160" fmla="*/ 1926157 w 12127274"/>
              <a:gd name="connsiteY1160" fmla="*/ 5530124 h 6601097"/>
              <a:gd name="connsiteX1161" fmla="*/ 1870105 w 12127274"/>
              <a:gd name="connsiteY1161" fmla="*/ 5516070 h 6601097"/>
              <a:gd name="connsiteX1162" fmla="*/ 1868465 w 12127274"/>
              <a:gd name="connsiteY1162" fmla="*/ 5495726 h 6601097"/>
              <a:gd name="connsiteX1163" fmla="*/ 1854358 w 12127274"/>
              <a:gd name="connsiteY1163" fmla="*/ 5498619 h 6601097"/>
              <a:gd name="connsiteX1164" fmla="*/ 1845092 w 12127274"/>
              <a:gd name="connsiteY1164" fmla="*/ 5483436 h 6601097"/>
              <a:gd name="connsiteX1165" fmla="*/ 1822944 w 12127274"/>
              <a:gd name="connsiteY1165" fmla="*/ 5598124 h 6601097"/>
              <a:gd name="connsiteX1166" fmla="*/ 1759209 w 12127274"/>
              <a:gd name="connsiteY1166" fmla="*/ 5641944 h 6601097"/>
              <a:gd name="connsiteX1167" fmla="*/ 1745061 w 12127274"/>
              <a:gd name="connsiteY1167" fmla="*/ 5725843 h 6601097"/>
              <a:gd name="connsiteX1168" fmla="*/ 1738758 w 12127274"/>
              <a:gd name="connsiteY1168" fmla="*/ 5724264 h 6601097"/>
              <a:gd name="connsiteX1169" fmla="*/ 1737103 w 12127274"/>
              <a:gd name="connsiteY1169" fmla="*/ 5730921 h 6601097"/>
              <a:gd name="connsiteX1170" fmla="*/ 1685849 w 12127274"/>
              <a:gd name="connsiteY1170" fmla="*/ 5724501 h 6601097"/>
              <a:gd name="connsiteX1171" fmla="*/ 1687158 w 12127274"/>
              <a:gd name="connsiteY1171" fmla="*/ 5744763 h 6601097"/>
              <a:gd name="connsiteX1172" fmla="*/ 1754298 w 12127274"/>
              <a:gd name="connsiteY1172" fmla="*/ 5795033 h 6601097"/>
              <a:gd name="connsiteX1173" fmla="*/ 1727905 w 12127274"/>
              <a:gd name="connsiteY1173" fmla="*/ 5821852 h 6601097"/>
              <a:gd name="connsiteX1174" fmla="*/ 1791414 w 12127274"/>
              <a:gd name="connsiteY1174" fmla="*/ 5851277 h 6601097"/>
              <a:gd name="connsiteX1175" fmla="*/ 1744630 w 12127274"/>
              <a:gd name="connsiteY1175" fmla="*/ 5859480 h 6601097"/>
              <a:gd name="connsiteX1176" fmla="*/ 1715423 w 12127274"/>
              <a:gd name="connsiteY1176" fmla="*/ 5872090 h 6601097"/>
              <a:gd name="connsiteX1177" fmla="*/ 1675735 w 12127274"/>
              <a:gd name="connsiteY1177" fmla="*/ 5901363 h 6601097"/>
              <a:gd name="connsiteX1178" fmla="*/ 1643594 w 12127274"/>
              <a:gd name="connsiteY1178" fmla="*/ 5894591 h 6601097"/>
              <a:gd name="connsiteX1179" fmla="*/ 1606115 w 12127274"/>
              <a:gd name="connsiteY1179" fmla="*/ 5885194 h 6601097"/>
              <a:gd name="connsiteX1180" fmla="*/ 1554964 w 12127274"/>
              <a:gd name="connsiteY1180" fmla="*/ 5952102 h 6601097"/>
              <a:gd name="connsiteX1181" fmla="*/ 1549441 w 12127274"/>
              <a:gd name="connsiteY1181" fmla="*/ 5910690 h 6601097"/>
              <a:gd name="connsiteX1182" fmla="*/ 1549259 w 12127274"/>
              <a:gd name="connsiteY1182" fmla="*/ 5900213 h 6601097"/>
              <a:gd name="connsiteX1183" fmla="*/ 1550708 w 12127274"/>
              <a:gd name="connsiteY1183" fmla="*/ 5892120 h 6601097"/>
              <a:gd name="connsiteX1184" fmla="*/ 1549003 w 12127274"/>
              <a:gd name="connsiteY1184" fmla="*/ 5888415 h 6601097"/>
              <a:gd name="connsiteX1185" fmla="*/ 1548559 w 12127274"/>
              <a:gd name="connsiteY1185" fmla="*/ 5877193 h 6601097"/>
              <a:gd name="connsiteX1186" fmla="*/ 1546904 w 12127274"/>
              <a:gd name="connsiteY1186" fmla="*/ 5883852 h 6601097"/>
              <a:gd name="connsiteX1187" fmla="*/ 1549003 w 12127274"/>
              <a:gd name="connsiteY1187" fmla="*/ 5888415 h 6601097"/>
              <a:gd name="connsiteX1188" fmla="*/ 1549088 w 12127274"/>
              <a:gd name="connsiteY1188" fmla="*/ 5890589 h 6601097"/>
              <a:gd name="connsiteX1189" fmla="*/ 1549259 w 12127274"/>
              <a:gd name="connsiteY1189" fmla="*/ 5900213 h 6601097"/>
              <a:gd name="connsiteX1190" fmla="*/ 1548543 w 12127274"/>
              <a:gd name="connsiteY1190" fmla="*/ 5904196 h 6601097"/>
              <a:gd name="connsiteX1191" fmla="*/ 1511397 w 12127274"/>
              <a:gd name="connsiteY1191" fmla="*/ 5894883 h 6601097"/>
              <a:gd name="connsiteX1192" fmla="*/ 1503122 w 12127274"/>
              <a:gd name="connsiteY1192" fmla="*/ 5872875 h 6601097"/>
              <a:gd name="connsiteX1193" fmla="*/ 1519216 w 12127274"/>
              <a:gd name="connsiteY1193" fmla="*/ 5863406 h 6601097"/>
              <a:gd name="connsiteX1194" fmla="*/ 1475575 w 12127274"/>
              <a:gd name="connsiteY1194" fmla="*/ 5837677 h 6601097"/>
              <a:gd name="connsiteX1195" fmla="*/ 1512595 w 12127274"/>
              <a:gd name="connsiteY1195" fmla="*/ 5834740 h 6601097"/>
              <a:gd name="connsiteX1196" fmla="*/ 1451951 w 12127274"/>
              <a:gd name="connsiteY1196" fmla="*/ 5759739 h 6601097"/>
              <a:gd name="connsiteX1197" fmla="*/ 1318112 w 12127274"/>
              <a:gd name="connsiteY1197" fmla="*/ 5739685 h 6601097"/>
              <a:gd name="connsiteX1198" fmla="*/ 1350833 w 12127274"/>
              <a:gd name="connsiteY1198" fmla="*/ 5660441 h 6601097"/>
              <a:gd name="connsiteX1199" fmla="*/ 1312700 w 12127274"/>
              <a:gd name="connsiteY1199" fmla="*/ 5616802 h 6601097"/>
              <a:gd name="connsiteX1200" fmla="*/ 1260777 w 12127274"/>
              <a:gd name="connsiteY1200" fmla="*/ 5651365 h 6601097"/>
              <a:gd name="connsiteX1201" fmla="*/ 1251301 w 12127274"/>
              <a:gd name="connsiteY1201" fmla="*/ 5689499 h 6601097"/>
              <a:gd name="connsiteX1202" fmla="*/ 1245001 w 12127274"/>
              <a:gd name="connsiteY1202" fmla="*/ 5687918 h 6601097"/>
              <a:gd name="connsiteX1203" fmla="*/ 1230782 w 12127274"/>
              <a:gd name="connsiteY1203" fmla="*/ 5610409 h 6601097"/>
              <a:gd name="connsiteX1204" fmla="*/ 1214044 w 12127274"/>
              <a:gd name="connsiteY1204" fmla="*/ 5599783 h 6601097"/>
              <a:gd name="connsiteX1205" fmla="*/ 1137691 w 12127274"/>
              <a:gd name="connsiteY1205" fmla="*/ 5667444 h 6601097"/>
              <a:gd name="connsiteX1206" fmla="*/ 1103024 w 12127274"/>
              <a:gd name="connsiteY1206" fmla="*/ 5672256 h 6601097"/>
              <a:gd name="connsiteX1207" fmla="*/ 1039274 w 12127274"/>
              <a:gd name="connsiteY1207" fmla="*/ 5743079 h 6601097"/>
              <a:gd name="connsiteX1208" fmla="*/ 925194 w 12127274"/>
              <a:gd name="connsiteY1208" fmla="*/ 5694543 h 6601097"/>
              <a:gd name="connsiteX1209" fmla="*/ 926957 w 12127274"/>
              <a:gd name="connsiteY1209" fmla="*/ 5768287 h 6601097"/>
              <a:gd name="connsiteX1210" fmla="*/ 945863 w 12127274"/>
              <a:gd name="connsiteY1210" fmla="*/ 5773028 h 6601097"/>
              <a:gd name="connsiteX1211" fmla="*/ 967595 w 12127274"/>
              <a:gd name="connsiteY1211" fmla="*/ 5764972 h 6601097"/>
              <a:gd name="connsiteX1212" fmla="*/ 962935 w 12127274"/>
              <a:gd name="connsiteY1212" fmla="*/ 5783737 h 6601097"/>
              <a:gd name="connsiteX1213" fmla="*/ 925426 w 12127274"/>
              <a:gd name="connsiteY1213" fmla="*/ 5828345 h 6601097"/>
              <a:gd name="connsiteX1214" fmla="*/ 902130 w 12127274"/>
              <a:gd name="connsiteY1214" fmla="*/ 5936315 h 6601097"/>
              <a:gd name="connsiteX1215" fmla="*/ 798418 w 12127274"/>
              <a:gd name="connsiteY1215" fmla="*/ 5935391 h 6601097"/>
              <a:gd name="connsiteX1216" fmla="*/ 746177 w 12127274"/>
              <a:gd name="connsiteY1216" fmla="*/ 5991092 h 6601097"/>
              <a:gd name="connsiteX1217" fmla="*/ 629089 w 12127274"/>
              <a:gd name="connsiteY1217" fmla="*/ 5954664 h 6601097"/>
              <a:gd name="connsiteX1218" fmla="*/ 680545 w 12127274"/>
              <a:gd name="connsiteY1218" fmla="*/ 5941844 h 6601097"/>
              <a:gd name="connsiteX1219" fmla="*/ 682280 w 12127274"/>
              <a:gd name="connsiteY1219" fmla="*/ 5821395 h 6601097"/>
              <a:gd name="connsiteX1220" fmla="*/ 721214 w 12127274"/>
              <a:gd name="connsiteY1220" fmla="*/ 5795150 h 6601097"/>
              <a:gd name="connsiteX1221" fmla="*/ 702075 w 12127274"/>
              <a:gd name="connsiteY1221" fmla="*/ 5608382 h 6601097"/>
              <a:gd name="connsiteX1222" fmla="*/ 601696 w 12127274"/>
              <a:gd name="connsiteY1222" fmla="*/ 5533060 h 6601097"/>
              <a:gd name="connsiteX1223" fmla="*/ 595407 w 12127274"/>
              <a:gd name="connsiteY1223" fmla="*/ 5504478 h 6601097"/>
              <a:gd name="connsiteX1224" fmla="*/ 458423 w 12127274"/>
              <a:gd name="connsiteY1224" fmla="*/ 5470134 h 6601097"/>
              <a:gd name="connsiteX1225" fmla="*/ 430514 w 12127274"/>
              <a:gd name="connsiteY1225" fmla="*/ 5530009 h 6601097"/>
              <a:gd name="connsiteX1226" fmla="*/ 419412 w 12127274"/>
              <a:gd name="connsiteY1226" fmla="*/ 5520796 h 6601097"/>
              <a:gd name="connsiteX1227" fmla="*/ 322957 w 12127274"/>
              <a:gd name="connsiteY1227" fmla="*/ 5402734 h 6601097"/>
              <a:gd name="connsiteX1228" fmla="*/ 237228 w 12127274"/>
              <a:gd name="connsiteY1228" fmla="*/ 5374811 h 6601097"/>
              <a:gd name="connsiteX1229" fmla="*/ 170212 w 12127274"/>
              <a:gd name="connsiteY1229" fmla="*/ 5377942 h 6601097"/>
              <a:gd name="connsiteX1230" fmla="*/ 159457 w 12127274"/>
              <a:gd name="connsiteY1230" fmla="*/ 5341807 h 6601097"/>
              <a:gd name="connsiteX1231" fmla="*/ 237601 w 12127274"/>
              <a:gd name="connsiteY1231" fmla="*/ 5293885 h 6601097"/>
              <a:gd name="connsiteX1232" fmla="*/ 313817 w 12127274"/>
              <a:gd name="connsiteY1232" fmla="*/ 5199828 h 6601097"/>
              <a:gd name="connsiteX1233" fmla="*/ 326089 w 12127274"/>
              <a:gd name="connsiteY1233" fmla="*/ 5202904 h 6601097"/>
              <a:gd name="connsiteX1234" fmla="*/ 319926 w 12127274"/>
              <a:gd name="connsiteY1234" fmla="*/ 5227720 h 6601097"/>
              <a:gd name="connsiteX1235" fmla="*/ 326228 w 12127274"/>
              <a:gd name="connsiteY1235" fmla="*/ 5229301 h 6601097"/>
              <a:gd name="connsiteX1236" fmla="*/ 329385 w 12127274"/>
              <a:gd name="connsiteY1236" fmla="*/ 5216590 h 6601097"/>
              <a:gd name="connsiteX1237" fmla="*/ 332405 w 12127274"/>
              <a:gd name="connsiteY1237" fmla="*/ 5177480 h 6601097"/>
              <a:gd name="connsiteX1238" fmla="*/ 304371 w 12127274"/>
              <a:gd name="connsiteY1238" fmla="*/ 5183955 h 6601097"/>
              <a:gd name="connsiteX1239" fmla="*/ 304385 w 12127274"/>
              <a:gd name="connsiteY1239" fmla="*/ 5156953 h 6601097"/>
              <a:gd name="connsiteX1240" fmla="*/ 195544 w 12127274"/>
              <a:gd name="connsiteY1240" fmla="*/ 5196536 h 6601097"/>
              <a:gd name="connsiteX1241" fmla="*/ 126887 w 12127274"/>
              <a:gd name="connsiteY1241" fmla="*/ 5179323 h 6601097"/>
              <a:gd name="connsiteX1242" fmla="*/ 99061 w 12127274"/>
              <a:gd name="connsiteY1242" fmla="*/ 5132480 h 6601097"/>
              <a:gd name="connsiteX1243" fmla="*/ 131648 w 12127274"/>
              <a:gd name="connsiteY1243" fmla="*/ 5026838 h 6601097"/>
              <a:gd name="connsiteX1244" fmla="*/ 172147 w 12127274"/>
              <a:gd name="connsiteY1244" fmla="*/ 4997126 h 6601097"/>
              <a:gd name="connsiteX1245" fmla="*/ 162866 w 12127274"/>
              <a:gd name="connsiteY1245" fmla="*/ 4953647 h 6601097"/>
              <a:gd name="connsiteX1246" fmla="*/ 26049 w 12127274"/>
              <a:gd name="connsiteY1246" fmla="*/ 4946995 h 6601097"/>
              <a:gd name="connsiteX1247" fmla="*/ 5835 w 12127274"/>
              <a:gd name="connsiteY1247" fmla="*/ 4921993 h 6601097"/>
              <a:gd name="connsiteX1248" fmla="*/ 29124 w 12127274"/>
              <a:gd name="connsiteY1248" fmla="*/ 4799876 h 6601097"/>
              <a:gd name="connsiteX1249" fmla="*/ 41082 w 12127274"/>
              <a:gd name="connsiteY1249" fmla="*/ 4785918 h 6601097"/>
              <a:gd name="connsiteX1250" fmla="*/ 194545 w 12127274"/>
              <a:gd name="connsiteY1250" fmla="*/ 4748113 h 6601097"/>
              <a:gd name="connsiteX1251" fmla="*/ 213064 w 12127274"/>
              <a:gd name="connsiteY1251" fmla="*/ 4747833 h 6601097"/>
              <a:gd name="connsiteX1252" fmla="*/ 226247 w 12127274"/>
              <a:gd name="connsiteY1252" fmla="*/ 4736903 h 6601097"/>
              <a:gd name="connsiteX1253" fmla="*/ 211022 w 12127274"/>
              <a:gd name="connsiteY1253" fmla="*/ 4734998 h 6601097"/>
              <a:gd name="connsiteX1254" fmla="*/ 209935 w 12127274"/>
              <a:gd name="connsiteY1254" fmla="*/ 4723171 h 6601097"/>
              <a:gd name="connsiteX1255" fmla="*/ 244549 w 12127274"/>
              <a:gd name="connsiteY1255" fmla="*/ 4663199 h 6601097"/>
              <a:gd name="connsiteX1256" fmla="*/ 302361 w 12127274"/>
              <a:gd name="connsiteY1256" fmla="*/ 4582748 h 6601097"/>
              <a:gd name="connsiteX1257" fmla="*/ 314461 w 12127274"/>
              <a:gd name="connsiteY1257" fmla="*/ 4581016 h 6601097"/>
              <a:gd name="connsiteX1258" fmla="*/ 308984 w 12127274"/>
              <a:gd name="connsiteY1258" fmla="*/ 4606310 h 6601097"/>
              <a:gd name="connsiteX1259" fmla="*/ 313898 w 12127274"/>
              <a:gd name="connsiteY1259" fmla="*/ 4617318 h 6601097"/>
              <a:gd name="connsiteX1260" fmla="*/ 329322 w 12127274"/>
              <a:gd name="connsiteY1260" fmla="*/ 4606256 h 6601097"/>
              <a:gd name="connsiteX1261" fmla="*/ 345572 w 12127274"/>
              <a:gd name="connsiteY1261" fmla="*/ 4582959 h 6601097"/>
              <a:gd name="connsiteX1262" fmla="*/ 359123 w 12127274"/>
              <a:gd name="connsiteY1262" fmla="*/ 4569716 h 6601097"/>
              <a:gd name="connsiteX1263" fmla="*/ 364035 w 12127274"/>
              <a:gd name="connsiteY1263" fmla="*/ 4580723 h 6601097"/>
              <a:gd name="connsiteX1264" fmla="*/ 365206 w 12127274"/>
              <a:gd name="connsiteY1264" fmla="*/ 4587364 h 6601097"/>
              <a:gd name="connsiteX1265" fmla="*/ 373602 w 12127274"/>
              <a:gd name="connsiteY1265" fmla="*/ 4578672 h 6601097"/>
              <a:gd name="connsiteX1266" fmla="*/ 411192 w 12127274"/>
              <a:gd name="connsiteY1266" fmla="*/ 4513352 h 6601097"/>
              <a:gd name="connsiteX1267" fmla="*/ 343902 w 12127274"/>
              <a:gd name="connsiteY1267" fmla="*/ 4438552 h 6601097"/>
              <a:gd name="connsiteX1268" fmla="*/ 346163 w 12127274"/>
              <a:gd name="connsiteY1268" fmla="*/ 4439150 h 6601097"/>
              <a:gd name="connsiteX1269" fmla="*/ 380929 w 12127274"/>
              <a:gd name="connsiteY1269" fmla="*/ 4445304 h 6601097"/>
              <a:gd name="connsiteX1270" fmla="*/ 426425 w 12127274"/>
              <a:gd name="connsiteY1270" fmla="*/ 4448115 h 6601097"/>
              <a:gd name="connsiteX1271" fmla="*/ 438011 w 12127274"/>
              <a:gd name="connsiteY1271" fmla="*/ 4437861 h 6601097"/>
              <a:gd name="connsiteX1272" fmla="*/ 446921 w 12127274"/>
              <a:gd name="connsiteY1272" fmla="*/ 4433625 h 6601097"/>
              <a:gd name="connsiteX1273" fmla="*/ 460493 w 12127274"/>
              <a:gd name="connsiteY1273" fmla="*/ 4404002 h 6601097"/>
              <a:gd name="connsiteX1274" fmla="*/ 449540 w 12127274"/>
              <a:gd name="connsiteY1274" fmla="*/ 4389075 h 6601097"/>
              <a:gd name="connsiteX1275" fmla="*/ 425803 w 12127274"/>
              <a:gd name="connsiteY1275" fmla="*/ 4339206 h 6601097"/>
              <a:gd name="connsiteX1276" fmla="*/ 412887 w 12127274"/>
              <a:gd name="connsiteY1276" fmla="*/ 4317314 h 6601097"/>
              <a:gd name="connsiteX1277" fmla="*/ 337741 w 12127274"/>
              <a:gd name="connsiteY1277" fmla="*/ 4355135 h 6601097"/>
              <a:gd name="connsiteX1278" fmla="*/ 180242 w 12127274"/>
              <a:gd name="connsiteY1278" fmla="*/ 4365018 h 6601097"/>
              <a:gd name="connsiteX1279" fmla="*/ 164854 w 12127274"/>
              <a:gd name="connsiteY1279" fmla="*/ 4355255 h 6601097"/>
              <a:gd name="connsiteX1280" fmla="*/ 108036 w 12127274"/>
              <a:gd name="connsiteY1280" fmla="*/ 4245422 h 6601097"/>
              <a:gd name="connsiteX1281" fmla="*/ 120301 w 12127274"/>
              <a:gd name="connsiteY1281" fmla="*/ 4215439 h 6601097"/>
              <a:gd name="connsiteX1282" fmla="*/ 222816 w 12127274"/>
              <a:gd name="connsiteY1282" fmla="*/ 4166323 h 6601097"/>
              <a:gd name="connsiteX1283" fmla="*/ 242588 w 12127274"/>
              <a:gd name="connsiteY1283" fmla="*/ 4167591 h 6601097"/>
              <a:gd name="connsiteX1284" fmla="*/ 248844 w 12127274"/>
              <a:gd name="connsiteY1284" fmla="*/ 4162067 h 6601097"/>
              <a:gd name="connsiteX1285" fmla="*/ 245883 w 12127274"/>
              <a:gd name="connsiteY1285" fmla="*/ 4123643 h 6601097"/>
              <a:gd name="connsiteX1286" fmla="*/ 198734 w 12127274"/>
              <a:gd name="connsiteY1286" fmla="*/ 4107373 h 6601097"/>
              <a:gd name="connsiteX1287" fmla="*/ 137683 w 12127274"/>
              <a:gd name="connsiteY1287" fmla="*/ 4016090 h 6601097"/>
              <a:gd name="connsiteX1288" fmla="*/ 151051 w 12127274"/>
              <a:gd name="connsiteY1288" fmla="*/ 3962932 h 6601097"/>
              <a:gd name="connsiteX1289" fmla="*/ 211863 w 12127274"/>
              <a:gd name="connsiteY1289" fmla="*/ 3925864 h 6601097"/>
              <a:gd name="connsiteX1290" fmla="*/ 327178 w 12127274"/>
              <a:gd name="connsiteY1290" fmla="*/ 3931072 h 6601097"/>
              <a:gd name="connsiteX1291" fmla="*/ 319528 w 12127274"/>
              <a:gd name="connsiteY1291" fmla="*/ 3905244 h 6601097"/>
              <a:gd name="connsiteX1292" fmla="*/ 348177 w 12127274"/>
              <a:gd name="connsiteY1292" fmla="*/ 3903027 h 6601097"/>
              <a:gd name="connsiteX1293" fmla="*/ 334225 w 12127274"/>
              <a:gd name="connsiteY1293" fmla="*/ 3866520 h 6601097"/>
              <a:gd name="connsiteX1294" fmla="*/ 327609 w 12127274"/>
              <a:gd name="connsiteY1294" fmla="*/ 3855308 h 6601097"/>
              <a:gd name="connsiteX1295" fmla="*/ 322027 w 12127274"/>
              <a:gd name="connsiteY1295" fmla="*/ 3858710 h 6601097"/>
              <a:gd name="connsiteX1296" fmla="*/ 334945 w 12127274"/>
              <a:gd name="connsiteY1296" fmla="*/ 3880601 h 6601097"/>
              <a:gd name="connsiteX1297" fmla="*/ 324074 w 12127274"/>
              <a:gd name="connsiteY1297" fmla="*/ 3887226 h 6601097"/>
              <a:gd name="connsiteX1298" fmla="*/ 224560 w 12127274"/>
              <a:gd name="connsiteY1298" fmla="*/ 3820117 h 6601097"/>
              <a:gd name="connsiteX1299" fmla="*/ 136249 w 12127274"/>
              <a:gd name="connsiteY1299" fmla="*/ 3797721 h 6601097"/>
              <a:gd name="connsiteX1300" fmla="*/ 136319 w 12127274"/>
              <a:gd name="connsiteY1300" fmla="*/ 3759929 h 6601097"/>
              <a:gd name="connsiteX1301" fmla="*/ 201314 w 12127274"/>
              <a:gd name="connsiteY1301" fmla="*/ 3742814 h 6601097"/>
              <a:gd name="connsiteX1302" fmla="*/ 275426 w 12127274"/>
              <a:gd name="connsiteY1302" fmla="*/ 3690378 h 6601097"/>
              <a:gd name="connsiteX1303" fmla="*/ 334304 w 12127274"/>
              <a:gd name="connsiteY1303" fmla="*/ 3548496 h 6601097"/>
              <a:gd name="connsiteX1304" fmla="*/ 342317 w 12127274"/>
              <a:gd name="connsiteY1304" fmla="*/ 3536350 h 6601097"/>
              <a:gd name="connsiteX1305" fmla="*/ 385952 w 12127274"/>
              <a:gd name="connsiteY1305" fmla="*/ 3585254 h 6601097"/>
              <a:gd name="connsiteX1306" fmla="*/ 507279 w 12127274"/>
              <a:gd name="connsiteY1306" fmla="*/ 3511297 h 6601097"/>
              <a:gd name="connsiteX1307" fmla="*/ 505211 w 12127274"/>
              <a:gd name="connsiteY1307" fmla="*/ 3482066 h 6601097"/>
              <a:gd name="connsiteX1308" fmla="*/ 579933 w 12127274"/>
              <a:gd name="connsiteY1308" fmla="*/ 3379893 h 6601097"/>
              <a:gd name="connsiteX1309" fmla="*/ 545414 w 12127274"/>
              <a:gd name="connsiteY1309" fmla="*/ 3195484 h 6601097"/>
              <a:gd name="connsiteX1310" fmla="*/ 500744 w 12127274"/>
              <a:gd name="connsiteY1310" fmla="*/ 3182059 h 6601097"/>
              <a:gd name="connsiteX1311" fmla="*/ 465016 w 12127274"/>
              <a:gd name="connsiteY1311" fmla="*/ 3067355 h 6601097"/>
              <a:gd name="connsiteX1312" fmla="*/ 412167 w 12127274"/>
              <a:gd name="connsiteY1312" fmla="*/ 3070531 h 6601097"/>
              <a:gd name="connsiteX1313" fmla="*/ 513872 w 12127274"/>
              <a:gd name="connsiteY1313" fmla="*/ 3000550 h 6601097"/>
              <a:gd name="connsiteX1314" fmla="*/ 579602 w 12127274"/>
              <a:gd name="connsiteY1314" fmla="*/ 3038162 h 6601097"/>
              <a:gd name="connsiteX1315" fmla="*/ 678552 w 12127274"/>
              <a:gd name="connsiteY1315" fmla="*/ 3006157 h 6601097"/>
              <a:gd name="connsiteX1316" fmla="*/ 731378 w 12127274"/>
              <a:gd name="connsiteY1316" fmla="*/ 3102453 h 6601097"/>
              <a:gd name="connsiteX1317" fmla="*/ 779877 w 12127274"/>
              <a:gd name="connsiteY1317" fmla="*/ 3133871 h 6601097"/>
              <a:gd name="connsiteX1318" fmla="*/ 789643 w 12127274"/>
              <a:gd name="connsiteY1318" fmla="*/ 3150423 h 6601097"/>
              <a:gd name="connsiteX1319" fmla="*/ 766575 w 12127274"/>
              <a:gd name="connsiteY1319" fmla="*/ 3149241 h 6601097"/>
              <a:gd name="connsiteX1320" fmla="*/ 749831 w 12127274"/>
              <a:gd name="connsiteY1320" fmla="*/ 3159447 h 6601097"/>
              <a:gd name="connsiteX1321" fmla="*/ 757552 w 12127274"/>
              <a:gd name="connsiteY1321" fmla="*/ 3196394 h 6601097"/>
              <a:gd name="connsiteX1322" fmla="*/ 761720 w 12127274"/>
              <a:gd name="connsiteY1322" fmla="*/ 3208818 h 6601097"/>
              <a:gd name="connsiteX1323" fmla="*/ 957476 w 12127274"/>
              <a:gd name="connsiteY1323" fmla="*/ 3012255 h 6601097"/>
              <a:gd name="connsiteX1324" fmla="*/ 988666 w 12127274"/>
              <a:gd name="connsiteY1324" fmla="*/ 3023758 h 6601097"/>
              <a:gd name="connsiteX1325" fmla="*/ 1017104 w 12127274"/>
              <a:gd name="connsiteY1325" fmla="*/ 3019304 h 6601097"/>
              <a:gd name="connsiteX1326" fmla="*/ 1108252 w 12127274"/>
              <a:gd name="connsiteY1326" fmla="*/ 2900857 h 6601097"/>
              <a:gd name="connsiteX1327" fmla="*/ 1195436 w 12127274"/>
              <a:gd name="connsiteY1327" fmla="*/ 2841011 h 6601097"/>
              <a:gd name="connsiteX1328" fmla="*/ 1238060 w 12127274"/>
              <a:gd name="connsiteY1328" fmla="*/ 2807800 h 6601097"/>
              <a:gd name="connsiteX1329" fmla="*/ 1372503 w 12127274"/>
              <a:gd name="connsiteY1329" fmla="*/ 2634416 h 6601097"/>
              <a:gd name="connsiteX1330" fmla="*/ 1420572 w 12127274"/>
              <a:gd name="connsiteY1330" fmla="*/ 2605267 h 6601097"/>
              <a:gd name="connsiteX1331" fmla="*/ 1390338 w 12127274"/>
              <a:gd name="connsiteY1331" fmla="*/ 2709260 h 6601097"/>
              <a:gd name="connsiteX1332" fmla="*/ 1349822 w 12127274"/>
              <a:gd name="connsiteY1332" fmla="*/ 2774818 h 6601097"/>
              <a:gd name="connsiteX1333" fmla="*/ 1331432 w 12127274"/>
              <a:gd name="connsiteY1333" fmla="*/ 2815549 h 6601097"/>
              <a:gd name="connsiteX1334" fmla="*/ 1334737 w 12127274"/>
              <a:gd name="connsiteY1334" fmla="*/ 2818153 h 6601097"/>
              <a:gd name="connsiteX1335" fmla="*/ 1366460 w 12127274"/>
              <a:gd name="connsiteY1335" fmla="*/ 2843824 h 6601097"/>
              <a:gd name="connsiteX1336" fmla="*/ 1399658 w 12127274"/>
              <a:gd name="connsiteY1336" fmla="*/ 2823588 h 6601097"/>
              <a:gd name="connsiteX1337" fmla="*/ 1428491 w 12127274"/>
              <a:gd name="connsiteY1337" fmla="*/ 2807465 h 6601097"/>
              <a:gd name="connsiteX1338" fmla="*/ 1474735 w 12127274"/>
              <a:gd name="connsiteY1338" fmla="*/ 2823561 h 6601097"/>
              <a:gd name="connsiteX1339" fmla="*/ 1506241 w 12127274"/>
              <a:gd name="connsiteY1339" fmla="*/ 2826860 h 6601097"/>
              <a:gd name="connsiteX1340" fmla="*/ 1553315 w 12127274"/>
              <a:gd name="connsiteY1340" fmla="*/ 2820670 h 6601097"/>
              <a:gd name="connsiteX1341" fmla="*/ 1500885 w 12127274"/>
              <a:gd name="connsiteY1341" fmla="*/ 2867876 h 6601097"/>
              <a:gd name="connsiteX1342" fmla="*/ 1501561 w 12127274"/>
              <a:gd name="connsiteY1342" fmla="*/ 2868494 h 6601097"/>
              <a:gd name="connsiteX1343" fmla="*/ 1517227 w 12127274"/>
              <a:gd name="connsiteY1343" fmla="*/ 2871676 h 6601097"/>
              <a:gd name="connsiteX1344" fmla="*/ 1527032 w 12127274"/>
              <a:gd name="connsiteY1344" fmla="*/ 2883478 h 6601097"/>
              <a:gd name="connsiteX1345" fmla="*/ 1533721 w 12127274"/>
              <a:gd name="connsiteY1345" fmla="*/ 2885611 h 6601097"/>
              <a:gd name="connsiteX1346" fmla="*/ 1534114 w 12127274"/>
              <a:gd name="connsiteY1346" fmla="*/ 2891498 h 6601097"/>
              <a:gd name="connsiteX1347" fmla="*/ 1540200 w 12127274"/>
              <a:gd name="connsiteY1347" fmla="*/ 2898365 h 6601097"/>
              <a:gd name="connsiteX1348" fmla="*/ 1557335 w 12127274"/>
              <a:gd name="connsiteY1348" fmla="*/ 2890924 h 6601097"/>
              <a:gd name="connsiteX1349" fmla="*/ 1581823 w 12127274"/>
              <a:gd name="connsiteY1349" fmla="*/ 2866109 h 6601097"/>
              <a:gd name="connsiteX1350" fmla="*/ 1592050 w 12127274"/>
              <a:gd name="connsiteY1350" fmla="*/ 2844247 h 6601097"/>
              <a:gd name="connsiteX1351" fmla="*/ 1576983 w 12127274"/>
              <a:gd name="connsiteY1351" fmla="*/ 2828570 h 6601097"/>
              <a:gd name="connsiteX1352" fmla="*/ 1595445 w 12127274"/>
              <a:gd name="connsiteY1352" fmla="*/ 2836987 h 6601097"/>
              <a:gd name="connsiteX1353" fmla="*/ 1596573 w 12127274"/>
              <a:gd name="connsiteY1353" fmla="*/ 2834579 h 6601097"/>
              <a:gd name="connsiteX1354" fmla="*/ 1593626 w 12127274"/>
              <a:gd name="connsiteY1354" fmla="*/ 2813689 h 6601097"/>
              <a:gd name="connsiteX1355" fmla="*/ 1594420 w 12127274"/>
              <a:gd name="connsiteY1355" fmla="*/ 2789238 h 6601097"/>
              <a:gd name="connsiteX1356" fmla="*/ 1614659 w 12127274"/>
              <a:gd name="connsiteY1356" fmla="*/ 2760474 h 6601097"/>
              <a:gd name="connsiteX1357" fmla="*/ 1622954 w 12127274"/>
              <a:gd name="connsiteY1357" fmla="*/ 2750687 h 6601097"/>
              <a:gd name="connsiteX1358" fmla="*/ 1619007 w 12127274"/>
              <a:gd name="connsiteY1358" fmla="*/ 2746365 h 6601097"/>
              <a:gd name="connsiteX1359" fmla="*/ 1601696 w 12127274"/>
              <a:gd name="connsiteY1359" fmla="*/ 2719812 h 6601097"/>
              <a:gd name="connsiteX1360" fmla="*/ 1623359 w 12127274"/>
              <a:gd name="connsiteY1360" fmla="*/ 2731874 h 6601097"/>
              <a:gd name="connsiteX1361" fmla="*/ 1639021 w 12127274"/>
              <a:gd name="connsiteY1361" fmla="*/ 2736874 h 6601097"/>
              <a:gd name="connsiteX1362" fmla="*/ 1648190 w 12127274"/>
              <a:gd name="connsiteY1362" fmla="*/ 2731189 h 6601097"/>
              <a:gd name="connsiteX1363" fmla="*/ 1660984 w 12127274"/>
              <a:gd name="connsiteY1363" fmla="*/ 2728617 h 6601097"/>
              <a:gd name="connsiteX1364" fmla="*/ 1661656 w 12127274"/>
              <a:gd name="connsiteY1364" fmla="*/ 2715012 h 6601097"/>
              <a:gd name="connsiteX1365" fmla="*/ 1682583 w 12127274"/>
              <a:gd name="connsiteY1365" fmla="*/ 2666975 h 6601097"/>
              <a:gd name="connsiteX1366" fmla="*/ 1718589 w 12127274"/>
              <a:gd name="connsiteY1366" fmla="*/ 2648115 h 6601097"/>
              <a:gd name="connsiteX1367" fmla="*/ 1723338 w 12127274"/>
              <a:gd name="connsiteY1367" fmla="*/ 2645977 h 6601097"/>
              <a:gd name="connsiteX1368" fmla="*/ 1720507 w 12127274"/>
              <a:gd name="connsiteY1368" fmla="*/ 2634546 h 6601097"/>
              <a:gd name="connsiteX1369" fmla="*/ 1711657 w 12127274"/>
              <a:gd name="connsiteY1369" fmla="*/ 2599411 h 6601097"/>
              <a:gd name="connsiteX1370" fmla="*/ 1721841 w 12127274"/>
              <a:gd name="connsiteY1370" fmla="*/ 2591303 h 6601097"/>
              <a:gd name="connsiteX1371" fmla="*/ 1743533 w 12127274"/>
              <a:gd name="connsiteY1371" fmla="*/ 2599107 h 6601097"/>
              <a:gd name="connsiteX1372" fmla="*/ 1862825 w 12127274"/>
              <a:gd name="connsiteY1372" fmla="*/ 2520400 h 6601097"/>
              <a:gd name="connsiteX1373" fmla="*/ 1898219 w 12127274"/>
              <a:gd name="connsiteY1373" fmla="*/ 2492222 h 6601097"/>
              <a:gd name="connsiteX1374" fmla="*/ 1958032 w 12127274"/>
              <a:gd name="connsiteY1374" fmla="*/ 2485509 h 6601097"/>
              <a:gd name="connsiteX1375" fmla="*/ 1970607 w 12127274"/>
              <a:gd name="connsiteY1375" fmla="*/ 2459220 h 6601097"/>
              <a:gd name="connsiteX1376" fmla="*/ 1977005 w 12127274"/>
              <a:gd name="connsiteY1376" fmla="*/ 2457745 h 6601097"/>
              <a:gd name="connsiteX1377" fmla="*/ 1980736 w 12127274"/>
              <a:gd name="connsiteY1377" fmla="*/ 2449567 h 6601097"/>
              <a:gd name="connsiteX1378" fmla="*/ 2020584 w 12127274"/>
              <a:gd name="connsiteY1378" fmla="*/ 2411598 h 6601097"/>
              <a:gd name="connsiteX1379" fmla="*/ 2013527 w 12127274"/>
              <a:gd name="connsiteY1379" fmla="*/ 2368558 h 6601097"/>
              <a:gd name="connsiteX1380" fmla="*/ 1999219 w 12127274"/>
              <a:gd name="connsiteY1380" fmla="*/ 2363235 h 6601097"/>
              <a:gd name="connsiteX1381" fmla="*/ 2073280 w 12127274"/>
              <a:gd name="connsiteY1381" fmla="*/ 2349539 h 6601097"/>
              <a:gd name="connsiteX1382" fmla="*/ 2064583 w 12127274"/>
              <a:gd name="connsiteY1382" fmla="*/ 2319911 h 6601097"/>
              <a:gd name="connsiteX1383" fmla="*/ 2086762 w 12127274"/>
              <a:gd name="connsiteY1383" fmla="*/ 2305887 h 6601097"/>
              <a:gd name="connsiteX1384" fmla="*/ 2101861 w 12127274"/>
              <a:gd name="connsiteY1384" fmla="*/ 2286758 h 6601097"/>
              <a:gd name="connsiteX1385" fmla="*/ 2119849 w 12127274"/>
              <a:gd name="connsiteY1385" fmla="*/ 2253033 h 6601097"/>
              <a:gd name="connsiteX1386" fmla="*/ 2136354 w 12127274"/>
              <a:gd name="connsiteY1386" fmla="*/ 2227826 h 6601097"/>
              <a:gd name="connsiteX1387" fmla="*/ 2173280 w 12127274"/>
              <a:gd name="connsiteY1387" fmla="*/ 2193308 h 6601097"/>
              <a:gd name="connsiteX1388" fmla="*/ 2175955 w 12127274"/>
              <a:gd name="connsiteY1388" fmla="*/ 2193053 h 6601097"/>
              <a:gd name="connsiteX1389" fmla="*/ 2179933 w 12127274"/>
              <a:gd name="connsiteY1389" fmla="*/ 2160588 h 6601097"/>
              <a:gd name="connsiteX1390" fmla="*/ 2208384 w 12127274"/>
              <a:gd name="connsiteY1390" fmla="*/ 2113300 h 6601097"/>
              <a:gd name="connsiteX1391" fmla="*/ 2227507 w 12127274"/>
              <a:gd name="connsiteY1391" fmla="*/ 2031646 h 6601097"/>
              <a:gd name="connsiteX1392" fmla="*/ 2577328 w 12127274"/>
              <a:gd name="connsiteY1392" fmla="*/ 1819549 h 6601097"/>
              <a:gd name="connsiteX1393" fmla="*/ 2637929 w 12127274"/>
              <a:gd name="connsiteY1393" fmla="*/ 1771296 h 6601097"/>
              <a:gd name="connsiteX1394" fmla="*/ 2779826 w 12127274"/>
              <a:gd name="connsiteY1394" fmla="*/ 1723863 h 6601097"/>
              <a:gd name="connsiteX1395" fmla="*/ 2809831 w 12127274"/>
              <a:gd name="connsiteY1395" fmla="*/ 1731532 h 6601097"/>
              <a:gd name="connsiteX1396" fmla="*/ 2765663 w 12127274"/>
              <a:gd name="connsiteY1396" fmla="*/ 1762915 h 6601097"/>
              <a:gd name="connsiteX1397" fmla="*/ 2723044 w 12127274"/>
              <a:gd name="connsiteY1397" fmla="*/ 1796126 h 6601097"/>
              <a:gd name="connsiteX1398" fmla="*/ 2635857 w 12127274"/>
              <a:gd name="connsiteY1398" fmla="*/ 1855971 h 6601097"/>
              <a:gd name="connsiteX1399" fmla="*/ 2544712 w 12127274"/>
              <a:gd name="connsiteY1399" fmla="*/ 1974419 h 6601097"/>
              <a:gd name="connsiteX1400" fmla="*/ 2516270 w 12127274"/>
              <a:gd name="connsiteY1400" fmla="*/ 1978875 h 6601097"/>
              <a:gd name="connsiteX1401" fmla="*/ 2485082 w 12127274"/>
              <a:gd name="connsiteY1401" fmla="*/ 1967370 h 6601097"/>
              <a:gd name="connsiteX1402" fmla="*/ 2470868 w 12127274"/>
              <a:gd name="connsiteY1402" fmla="*/ 1981644 h 6601097"/>
              <a:gd name="connsiteX1403" fmla="*/ 2519887 w 12127274"/>
              <a:gd name="connsiteY1403" fmla="*/ 2034549 h 6601097"/>
              <a:gd name="connsiteX1404" fmla="*/ 2520481 w 12127274"/>
              <a:gd name="connsiteY1404" fmla="*/ 2031919 h 6601097"/>
              <a:gd name="connsiteX1405" fmla="*/ 2537646 w 12127274"/>
              <a:gd name="connsiteY1405" fmla="*/ 2016993 h 6601097"/>
              <a:gd name="connsiteX1406" fmla="*/ 2550093 w 12127274"/>
              <a:gd name="connsiteY1406" fmla="*/ 2020536 h 6601097"/>
              <a:gd name="connsiteX1407" fmla="*/ 2568748 w 12127274"/>
              <a:gd name="connsiteY1407" fmla="*/ 2034851 h 6601097"/>
              <a:gd name="connsiteX1408" fmla="*/ 2579543 w 12127274"/>
              <a:gd name="connsiteY1408" fmla="*/ 2038119 h 6601097"/>
              <a:gd name="connsiteX1409" fmla="*/ 2584705 w 12127274"/>
              <a:gd name="connsiteY1409" fmla="*/ 2029975 h 6601097"/>
              <a:gd name="connsiteX1410" fmla="*/ 2643760 w 12127274"/>
              <a:gd name="connsiteY1410" fmla="*/ 1988387 h 6601097"/>
              <a:gd name="connsiteX1411" fmla="*/ 2658318 w 12127274"/>
              <a:gd name="connsiteY1411" fmla="*/ 1975298 h 6601097"/>
              <a:gd name="connsiteX1412" fmla="*/ 2773717 w 12127274"/>
              <a:gd name="connsiteY1412" fmla="*/ 1876635 h 6601097"/>
              <a:gd name="connsiteX1413" fmla="*/ 2845080 w 12127274"/>
              <a:gd name="connsiteY1413" fmla="*/ 1801581 h 6601097"/>
              <a:gd name="connsiteX1414" fmla="*/ 2861362 w 12127274"/>
              <a:gd name="connsiteY1414" fmla="*/ 1765519 h 6601097"/>
              <a:gd name="connsiteX1415" fmla="*/ 2861726 w 12127274"/>
              <a:gd name="connsiteY1415" fmla="*/ 1765992 h 6601097"/>
              <a:gd name="connsiteX1416" fmla="*/ 2904265 w 12127274"/>
              <a:gd name="connsiteY1416" fmla="*/ 1757194 h 6601097"/>
              <a:gd name="connsiteX1417" fmla="*/ 2785633 w 12127274"/>
              <a:gd name="connsiteY1417" fmla="*/ 1909717 h 6601097"/>
              <a:gd name="connsiteX1418" fmla="*/ 2771100 w 12127274"/>
              <a:gd name="connsiteY1418" fmla="*/ 1925595 h 6601097"/>
              <a:gd name="connsiteX1419" fmla="*/ 2777756 w 12127274"/>
              <a:gd name="connsiteY1419" fmla="*/ 1922260 h 6601097"/>
              <a:gd name="connsiteX1420" fmla="*/ 2779842 w 12127274"/>
              <a:gd name="connsiteY1420" fmla="*/ 1923922 h 6601097"/>
              <a:gd name="connsiteX1421" fmla="*/ 2832227 w 12127274"/>
              <a:gd name="connsiteY1421" fmla="*/ 1900803 h 6601097"/>
              <a:gd name="connsiteX1422" fmla="*/ 2847681 w 12127274"/>
              <a:gd name="connsiteY1422" fmla="*/ 1897619 h 6601097"/>
              <a:gd name="connsiteX1423" fmla="*/ 2919612 w 12127274"/>
              <a:gd name="connsiteY1423" fmla="*/ 1871132 h 6601097"/>
              <a:gd name="connsiteX1424" fmla="*/ 2954333 w 12127274"/>
              <a:gd name="connsiteY1424" fmla="*/ 1860126 h 6601097"/>
              <a:gd name="connsiteX1425" fmla="*/ 2985867 w 12127274"/>
              <a:gd name="connsiteY1425" fmla="*/ 1848222 h 6601097"/>
              <a:gd name="connsiteX1426" fmla="*/ 2985942 w 12127274"/>
              <a:gd name="connsiteY1426" fmla="*/ 1848218 h 6601097"/>
              <a:gd name="connsiteX1427" fmla="*/ 2988366 w 12127274"/>
              <a:gd name="connsiteY1427" fmla="*/ 1847279 h 6601097"/>
              <a:gd name="connsiteX1428" fmla="*/ 2985867 w 12127274"/>
              <a:gd name="connsiteY1428" fmla="*/ 1848222 h 6601097"/>
              <a:gd name="connsiteX1429" fmla="*/ 2981850 w 12127274"/>
              <a:gd name="connsiteY1429" fmla="*/ 1848403 h 6601097"/>
              <a:gd name="connsiteX1430" fmla="*/ 2987449 w 12127274"/>
              <a:gd name="connsiteY1430" fmla="*/ 1844828 h 6601097"/>
              <a:gd name="connsiteX1431" fmla="*/ 2989871 w 12127274"/>
              <a:gd name="connsiteY1431" fmla="*/ 1843889 h 6601097"/>
              <a:gd name="connsiteX1432" fmla="*/ 2988202 w 12127274"/>
              <a:gd name="connsiteY1432" fmla="*/ 1843132 h 6601097"/>
              <a:gd name="connsiteX1433" fmla="*/ 2923378 w 12127274"/>
              <a:gd name="connsiteY1433" fmla="*/ 1862654 h 6601097"/>
              <a:gd name="connsiteX1434" fmla="*/ 2923968 w 12127274"/>
              <a:gd name="connsiteY1434" fmla="*/ 1856812 h 6601097"/>
              <a:gd name="connsiteX1435" fmla="*/ 2941844 w 12127274"/>
              <a:gd name="connsiteY1435" fmla="*/ 1852688 h 6601097"/>
              <a:gd name="connsiteX1436" fmla="*/ 2969410 w 12127274"/>
              <a:gd name="connsiteY1436" fmla="*/ 1844807 h 6601097"/>
              <a:gd name="connsiteX1437" fmla="*/ 3063472 w 12127274"/>
              <a:gd name="connsiteY1437" fmla="*/ 1818157 h 6601097"/>
              <a:gd name="connsiteX1438" fmla="*/ 3073325 w 12127274"/>
              <a:gd name="connsiteY1438" fmla="*/ 1818546 h 6601097"/>
              <a:gd name="connsiteX1439" fmla="*/ 3112416 w 12127274"/>
              <a:gd name="connsiteY1439" fmla="*/ 1811809 h 6601097"/>
              <a:gd name="connsiteX1440" fmla="*/ 3118015 w 12127274"/>
              <a:gd name="connsiteY1440" fmla="*/ 1808234 h 6601097"/>
              <a:gd name="connsiteX1441" fmla="*/ 3136806 w 12127274"/>
              <a:gd name="connsiteY1441" fmla="*/ 1806558 h 6601097"/>
              <a:gd name="connsiteX1442" fmla="*/ 3133468 w 12127274"/>
              <a:gd name="connsiteY1442" fmla="*/ 1805048 h 6601097"/>
              <a:gd name="connsiteX1443" fmla="*/ 3176813 w 12127274"/>
              <a:gd name="connsiteY1443" fmla="*/ 1802275 h 6601097"/>
              <a:gd name="connsiteX1444" fmla="*/ 3143485 w 12127274"/>
              <a:gd name="connsiteY1444" fmla="*/ 1809585 h 6601097"/>
              <a:gd name="connsiteX1445" fmla="*/ 3113987 w 12127274"/>
              <a:gd name="connsiteY1445" fmla="*/ 1817864 h 6601097"/>
              <a:gd name="connsiteX1446" fmla="*/ 3085506 w 12127274"/>
              <a:gd name="connsiteY1446" fmla="*/ 1824476 h 6601097"/>
              <a:gd name="connsiteX1447" fmla="*/ 3080921 w 12127274"/>
              <a:gd name="connsiteY1447" fmla="*/ 1824020 h 6601097"/>
              <a:gd name="connsiteX1448" fmla="*/ 3080166 w 12127274"/>
              <a:gd name="connsiteY1448" fmla="*/ 1825716 h 6601097"/>
              <a:gd name="connsiteX1449" fmla="*/ 3085506 w 12127274"/>
              <a:gd name="connsiteY1449" fmla="*/ 1824476 h 6601097"/>
              <a:gd name="connsiteX1450" fmla="*/ 3086682 w 12127274"/>
              <a:gd name="connsiteY1450" fmla="*/ 1824593 h 6601097"/>
              <a:gd name="connsiteX1451" fmla="*/ 3083505 w 12127274"/>
              <a:gd name="connsiteY1451" fmla="*/ 1827227 h 6601097"/>
              <a:gd name="connsiteX1452" fmla="*/ 3082752 w 12127274"/>
              <a:gd name="connsiteY1452" fmla="*/ 1828923 h 6601097"/>
              <a:gd name="connsiteX1453" fmla="*/ 3153665 w 12127274"/>
              <a:gd name="connsiteY1453" fmla="*/ 1818266 h 6601097"/>
              <a:gd name="connsiteX1454" fmla="*/ 3193998 w 12127274"/>
              <a:gd name="connsiteY1454" fmla="*/ 1822271 h 6601097"/>
              <a:gd name="connsiteX1455" fmla="*/ 3070964 w 12127274"/>
              <a:gd name="connsiteY1455" fmla="*/ 1841912 h 6601097"/>
              <a:gd name="connsiteX1456" fmla="*/ 3044011 w 12127274"/>
              <a:gd name="connsiteY1456" fmla="*/ 1846558 h 6601097"/>
              <a:gd name="connsiteX1457" fmla="*/ 3044852 w 12127274"/>
              <a:gd name="connsiteY1457" fmla="*/ 1853830 h 6601097"/>
              <a:gd name="connsiteX1458" fmla="*/ 3045923 w 12127274"/>
              <a:gd name="connsiteY1458" fmla="*/ 1863056 h 6601097"/>
              <a:gd name="connsiteX1459" fmla="*/ 3048118 w 12127274"/>
              <a:gd name="connsiteY1459" fmla="*/ 1871597 h 6601097"/>
              <a:gd name="connsiteX1460" fmla="*/ 3055311 w 12127274"/>
              <a:gd name="connsiteY1460" fmla="*/ 1872583 h 6601097"/>
              <a:gd name="connsiteX1461" fmla="*/ 3078885 w 12127274"/>
              <a:gd name="connsiteY1461" fmla="*/ 1903084 h 6601097"/>
              <a:gd name="connsiteX1462" fmla="*/ 3100494 w 12127274"/>
              <a:gd name="connsiteY1462" fmla="*/ 1898745 h 6601097"/>
              <a:gd name="connsiteX1463" fmla="*/ 3107998 w 12127274"/>
              <a:gd name="connsiteY1463" fmla="*/ 1897147 h 6601097"/>
              <a:gd name="connsiteX1464" fmla="*/ 3140625 w 12127274"/>
              <a:gd name="connsiteY1464" fmla="*/ 1882062 h 6601097"/>
              <a:gd name="connsiteX1465" fmla="*/ 3234671 w 12127274"/>
              <a:gd name="connsiteY1465" fmla="*/ 1895393 h 6601097"/>
              <a:gd name="connsiteX1466" fmla="*/ 3259115 w 12127274"/>
              <a:gd name="connsiteY1466" fmla="*/ 1866149 h 6601097"/>
              <a:gd name="connsiteX1467" fmla="*/ 3279376 w 12127274"/>
              <a:gd name="connsiteY1467" fmla="*/ 1814924 h 6601097"/>
              <a:gd name="connsiteX1468" fmla="*/ 3320436 w 12127274"/>
              <a:gd name="connsiteY1468" fmla="*/ 1801917 h 6601097"/>
              <a:gd name="connsiteX1469" fmla="*/ 3348378 w 12127274"/>
              <a:gd name="connsiteY1469" fmla="*/ 1809930 h 6601097"/>
              <a:gd name="connsiteX1470" fmla="*/ 3356805 w 12127274"/>
              <a:gd name="connsiteY1470" fmla="*/ 1812014 h 6601097"/>
              <a:gd name="connsiteX1471" fmla="*/ 3410776 w 12127274"/>
              <a:gd name="connsiteY1471" fmla="*/ 1769121 h 6601097"/>
              <a:gd name="connsiteX1472" fmla="*/ 3454107 w 12127274"/>
              <a:gd name="connsiteY1472" fmla="*/ 1719186 h 6601097"/>
              <a:gd name="connsiteX1473" fmla="*/ 3471857 w 12127274"/>
              <a:gd name="connsiteY1473" fmla="*/ 1716957 h 6601097"/>
              <a:gd name="connsiteX1474" fmla="*/ 3498485 w 12127274"/>
              <a:gd name="connsiteY1474" fmla="*/ 1713618 h 6601097"/>
              <a:gd name="connsiteX1475" fmla="*/ 3556488 w 12127274"/>
              <a:gd name="connsiteY1475" fmla="*/ 1641949 h 6601097"/>
              <a:gd name="connsiteX1476" fmla="*/ 3591989 w 12127274"/>
              <a:gd name="connsiteY1476" fmla="*/ 1637495 h 6601097"/>
              <a:gd name="connsiteX1477" fmla="*/ 3618586 w 12127274"/>
              <a:gd name="connsiteY1477" fmla="*/ 1655100 h 6601097"/>
              <a:gd name="connsiteX1478" fmla="*/ 3640522 w 12127274"/>
              <a:gd name="connsiteY1478" fmla="*/ 1674858 h 6601097"/>
              <a:gd name="connsiteX1479" fmla="*/ 3709972 w 12127274"/>
              <a:gd name="connsiteY1479" fmla="*/ 1666671 h 6601097"/>
              <a:gd name="connsiteX1480" fmla="*/ 3708926 w 12127274"/>
              <a:gd name="connsiteY1480" fmla="*/ 1622302 h 6601097"/>
              <a:gd name="connsiteX1481" fmla="*/ 3697897 w 12127274"/>
              <a:gd name="connsiteY1481" fmla="*/ 1576570 h 6601097"/>
              <a:gd name="connsiteX1482" fmla="*/ 3736000 w 12127274"/>
              <a:gd name="connsiteY1482" fmla="*/ 1615763 h 6601097"/>
              <a:gd name="connsiteX1483" fmla="*/ 3796726 w 12127274"/>
              <a:gd name="connsiteY1483" fmla="*/ 1659450 h 6601097"/>
              <a:gd name="connsiteX1484" fmla="*/ 3830524 w 12127274"/>
              <a:gd name="connsiteY1484" fmla="*/ 1604954 h 6601097"/>
              <a:gd name="connsiteX1485" fmla="*/ 3850963 w 12127274"/>
              <a:gd name="connsiteY1485" fmla="*/ 1583542 h 6601097"/>
              <a:gd name="connsiteX1486" fmla="*/ 3857599 w 12127274"/>
              <a:gd name="connsiteY1486" fmla="*/ 1572888 h 6601097"/>
              <a:gd name="connsiteX1487" fmla="*/ 3854885 w 12127274"/>
              <a:gd name="connsiteY1487" fmla="*/ 1533400 h 6601097"/>
              <a:gd name="connsiteX1488" fmla="*/ 3859734 w 12127274"/>
              <a:gd name="connsiteY1488" fmla="*/ 1529539 h 6601097"/>
              <a:gd name="connsiteX1489" fmla="*/ 3871730 w 12127274"/>
              <a:gd name="connsiteY1489" fmla="*/ 1545063 h 6601097"/>
              <a:gd name="connsiteX1490" fmla="*/ 3876488 w 12127274"/>
              <a:gd name="connsiteY1490" fmla="*/ 1553371 h 6601097"/>
              <a:gd name="connsiteX1491" fmla="*/ 3874445 w 12127274"/>
              <a:gd name="connsiteY1491" fmla="*/ 1563585 h 6601097"/>
              <a:gd name="connsiteX1492" fmla="*/ 3878193 w 12127274"/>
              <a:gd name="connsiteY1492" fmla="*/ 1565783 h 6601097"/>
              <a:gd name="connsiteX1493" fmla="*/ 3910255 w 12127274"/>
              <a:gd name="connsiteY1493" fmla="*/ 1551953 h 6601097"/>
              <a:gd name="connsiteX1494" fmla="*/ 3975261 w 12127274"/>
              <a:gd name="connsiteY1494" fmla="*/ 1548378 h 6601097"/>
              <a:gd name="connsiteX1495" fmla="*/ 3985460 w 12127274"/>
              <a:gd name="connsiteY1495" fmla="*/ 1553407 h 6601097"/>
              <a:gd name="connsiteX1496" fmla="*/ 3995690 w 12127274"/>
              <a:gd name="connsiteY1496" fmla="*/ 1525599 h 6601097"/>
              <a:gd name="connsiteX1497" fmla="*/ 4031222 w 12127274"/>
              <a:gd name="connsiteY1497" fmla="*/ 1500203 h 6601097"/>
              <a:gd name="connsiteX1498" fmla="*/ 4075391 w 12127274"/>
              <a:gd name="connsiteY1498" fmla="*/ 1485760 h 6601097"/>
              <a:gd name="connsiteX1499" fmla="*/ 4125985 w 12127274"/>
              <a:gd name="connsiteY1499" fmla="*/ 1477320 h 6601097"/>
              <a:gd name="connsiteX1500" fmla="*/ 4126223 w 12127274"/>
              <a:gd name="connsiteY1500" fmla="*/ 1477417 h 6601097"/>
              <a:gd name="connsiteX1501" fmla="*/ 4118861 w 12127274"/>
              <a:gd name="connsiteY1501" fmla="*/ 1463552 h 6601097"/>
              <a:gd name="connsiteX1502" fmla="*/ 3974274 w 12127274"/>
              <a:gd name="connsiteY1502" fmla="*/ 1413270 h 6601097"/>
              <a:gd name="connsiteX1503" fmla="*/ 3976341 w 12127274"/>
              <a:gd name="connsiteY1503" fmla="*/ 1389678 h 6601097"/>
              <a:gd name="connsiteX1504" fmla="*/ 3979703 w 12127274"/>
              <a:gd name="connsiteY1504" fmla="*/ 1375680 h 6601097"/>
              <a:gd name="connsiteX1505" fmla="*/ 3950888 w 12127274"/>
              <a:gd name="connsiteY1505" fmla="*/ 1387537 h 6601097"/>
              <a:gd name="connsiteX1506" fmla="*/ 3896782 w 12127274"/>
              <a:gd name="connsiteY1506" fmla="*/ 1373575 h 6601097"/>
              <a:gd name="connsiteX1507" fmla="*/ 3990793 w 12127274"/>
              <a:gd name="connsiteY1507" fmla="*/ 1321729 h 6601097"/>
              <a:gd name="connsiteX1508" fmla="*/ 4137937 w 12127274"/>
              <a:gd name="connsiteY1508" fmla="*/ 1277051 h 6601097"/>
              <a:gd name="connsiteX1509" fmla="*/ 4240511 w 12127274"/>
              <a:gd name="connsiteY1509" fmla="*/ 1275285 h 6601097"/>
              <a:gd name="connsiteX1510" fmla="*/ 4390485 w 12127274"/>
              <a:gd name="connsiteY1510" fmla="*/ 1288503 h 6601097"/>
              <a:gd name="connsiteX1511" fmla="*/ 4401386 w 12127274"/>
              <a:gd name="connsiteY1511" fmla="*/ 1286837 h 6601097"/>
              <a:gd name="connsiteX1512" fmla="*/ 4407816 w 12127274"/>
              <a:gd name="connsiteY1512" fmla="*/ 1289019 h 6601097"/>
              <a:gd name="connsiteX1513" fmla="*/ 4427201 w 12127274"/>
              <a:gd name="connsiteY1513" fmla="*/ 1283962 h 6601097"/>
              <a:gd name="connsiteX1514" fmla="*/ 4428385 w 12127274"/>
              <a:gd name="connsiteY1514" fmla="*/ 1276020 h 6601097"/>
              <a:gd name="connsiteX1515" fmla="*/ 4434518 w 12127274"/>
              <a:gd name="connsiteY1515" fmla="*/ 1257610 h 6601097"/>
              <a:gd name="connsiteX1516" fmla="*/ 4575235 w 12127274"/>
              <a:gd name="connsiteY1516" fmla="*/ 1153932 h 6601097"/>
              <a:gd name="connsiteX1517" fmla="*/ 4658286 w 12127274"/>
              <a:gd name="connsiteY1517" fmla="*/ 1145872 h 6601097"/>
              <a:gd name="connsiteX1518" fmla="*/ 4741706 w 12127274"/>
              <a:gd name="connsiteY1518" fmla="*/ 1095732 h 6601097"/>
              <a:gd name="connsiteX1519" fmla="*/ 4720495 w 12127274"/>
              <a:gd name="connsiteY1519" fmla="*/ 1120979 h 6601097"/>
              <a:gd name="connsiteX1520" fmla="*/ 4724492 w 12127274"/>
              <a:gd name="connsiteY1520" fmla="*/ 1126153 h 6601097"/>
              <a:gd name="connsiteX1521" fmla="*/ 4749704 w 12127274"/>
              <a:gd name="connsiteY1521" fmla="*/ 1106078 h 6601097"/>
              <a:gd name="connsiteX1522" fmla="*/ 4800973 w 12127274"/>
              <a:gd name="connsiteY1522" fmla="*/ 1056900 h 6601097"/>
              <a:gd name="connsiteX1523" fmla="*/ 4835205 w 12127274"/>
              <a:gd name="connsiteY1523" fmla="*/ 1053427 h 6601097"/>
              <a:gd name="connsiteX1524" fmla="*/ 4846376 w 12127274"/>
              <a:gd name="connsiteY1524" fmla="*/ 1046441 h 6601097"/>
              <a:gd name="connsiteX1525" fmla="*/ 4847331 w 12127274"/>
              <a:gd name="connsiteY1525" fmla="*/ 1040652 h 6601097"/>
              <a:gd name="connsiteX1526" fmla="*/ 4855385 w 12127274"/>
              <a:gd name="connsiteY1526" fmla="*/ 1032443 h 6601097"/>
              <a:gd name="connsiteX1527" fmla="*/ 4861229 w 12127274"/>
              <a:gd name="connsiteY1527" fmla="*/ 1032217 h 6601097"/>
              <a:gd name="connsiteX1528" fmla="*/ 4864233 w 12127274"/>
              <a:gd name="connsiteY1528" fmla="*/ 1035274 h 6601097"/>
              <a:gd name="connsiteX1529" fmla="*/ 4865292 w 12127274"/>
              <a:gd name="connsiteY1529" fmla="*/ 1034613 h 6601097"/>
              <a:gd name="connsiteX1530" fmla="*/ 4918294 w 12127274"/>
              <a:gd name="connsiteY1530" fmla="*/ 996922 h 6601097"/>
              <a:gd name="connsiteX1531" fmla="*/ 4906296 w 12127274"/>
              <a:gd name="connsiteY1531" fmla="*/ 981399 h 6601097"/>
              <a:gd name="connsiteX1532" fmla="*/ 4935297 w 12127274"/>
              <a:gd name="connsiteY1532" fmla="*/ 966229 h 6601097"/>
              <a:gd name="connsiteX1533" fmla="*/ 4947293 w 12127274"/>
              <a:gd name="connsiteY1533" fmla="*/ 981749 h 6601097"/>
              <a:gd name="connsiteX1534" fmla="*/ 4980869 w 12127274"/>
              <a:gd name="connsiteY1534" fmla="*/ 929942 h 6601097"/>
              <a:gd name="connsiteX1535" fmla="*/ 5002562 w 12127274"/>
              <a:gd name="connsiteY1535" fmla="*/ 937746 h 6601097"/>
              <a:gd name="connsiteX1536" fmla="*/ 5175732 w 12127274"/>
              <a:gd name="connsiteY1536" fmla="*/ 791951 h 6601097"/>
              <a:gd name="connsiteX1537" fmla="*/ 5202619 w 12127274"/>
              <a:gd name="connsiteY1537" fmla="*/ 774738 h 6601097"/>
              <a:gd name="connsiteX1538" fmla="*/ 5209411 w 12127274"/>
              <a:gd name="connsiteY1538" fmla="*/ 768571 h 6601097"/>
              <a:gd name="connsiteX1539" fmla="*/ 5252227 w 12127274"/>
              <a:gd name="connsiteY1539" fmla="*/ 738189 h 6601097"/>
              <a:gd name="connsiteX1540" fmla="*/ 5253418 w 12127274"/>
              <a:gd name="connsiteY1540" fmla="*/ 737753 h 6601097"/>
              <a:gd name="connsiteX1541" fmla="*/ 5265331 w 12127274"/>
              <a:gd name="connsiteY1541" fmla="*/ 728528 h 6601097"/>
              <a:gd name="connsiteX1542" fmla="*/ 5273652 w 12127274"/>
              <a:gd name="connsiteY1542" fmla="*/ 730354 h 6601097"/>
              <a:gd name="connsiteX1543" fmla="*/ 5301221 w 12127274"/>
              <a:gd name="connsiteY1543" fmla="*/ 720272 h 6601097"/>
              <a:gd name="connsiteX1544" fmla="*/ 5311011 w 12127274"/>
              <a:gd name="connsiteY1544" fmla="*/ 722205 h 6601097"/>
              <a:gd name="connsiteX1545" fmla="*/ 5311517 w 12127274"/>
              <a:gd name="connsiteY1545" fmla="*/ 725507 h 6601097"/>
              <a:gd name="connsiteX1546" fmla="*/ 5315580 w 12127274"/>
              <a:gd name="connsiteY1546" fmla="*/ 722566 h 6601097"/>
              <a:gd name="connsiteX1547" fmla="*/ 5378170 w 12127274"/>
              <a:gd name="connsiteY1547" fmla="*/ 663763 h 6601097"/>
              <a:gd name="connsiteX1548" fmla="*/ 5404775 w 12127274"/>
              <a:gd name="connsiteY1548" fmla="*/ 666773 h 6601097"/>
              <a:gd name="connsiteX1549" fmla="*/ 5451407 w 12127274"/>
              <a:gd name="connsiteY1549" fmla="*/ 621727 h 6601097"/>
              <a:gd name="connsiteX1550" fmla="*/ 5477859 w 12127274"/>
              <a:gd name="connsiteY1550" fmla="*/ 633658 h 6601097"/>
              <a:gd name="connsiteX1551" fmla="*/ 5522946 w 12127274"/>
              <a:gd name="connsiteY1551" fmla="*/ 597760 h 6601097"/>
              <a:gd name="connsiteX1552" fmla="*/ 5604183 w 12127274"/>
              <a:gd name="connsiteY1552" fmla="*/ 566074 h 6601097"/>
              <a:gd name="connsiteX1553" fmla="*/ 5738340 w 12127274"/>
              <a:gd name="connsiteY1553" fmla="*/ 504294 h 6601097"/>
              <a:gd name="connsiteX1554" fmla="*/ 5746618 w 12127274"/>
              <a:gd name="connsiteY1554" fmla="*/ 504134 h 6601097"/>
              <a:gd name="connsiteX1555" fmla="*/ 5572698 w 12127274"/>
              <a:gd name="connsiteY1555" fmla="*/ 640851 h 6601097"/>
              <a:gd name="connsiteX1556" fmla="*/ 5571449 w 12127274"/>
              <a:gd name="connsiteY1556" fmla="*/ 641317 h 6601097"/>
              <a:gd name="connsiteX1557" fmla="*/ 5568576 w 12127274"/>
              <a:gd name="connsiteY1557" fmla="*/ 662964 h 6601097"/>
              <a:gd name="connsiteX1558" fmla="*/ 5567489 w 12127274"/>
              <a:gd name="connsiteY1558" fmla="*/ 690855 h 6601097"/>
              <a:gd name="connsiteX1559" fmla="*/ 5584908 w 12127274"/>
              <a:gd name="connsiteY1559" fmla="*/ 694482 h 6601097"/>
              <a:gd name="connsiteX1560" fmla="*/ 5601862 w 12127274"/>
              <a:gd name="connsiteY1560" fmla="*/ 672097 h 6601097"/>
              <a:gd name="connsiteX1561" fmla="*/ 5625356 w 12127274"/>
              <a:gd name="connsiteY1561" fmla="*/ 666488 h 6601097"/>
              <a:gd name="connsiteX1562" fmla="*/ 5635838 w 12127274"/>
              <a:gd name="connsiteY1562" fmla="*/ 669009 h 6601097"/>
              <a:gd name="connsiteX1563" fmla="*/ 5662584 w 12127274"/>
              <a:gd name="connsiteY1563" fmla="*/ 661366 h 6601097"/>
              <a:gd name="connsiteX1564" fmla="*/ 5699059 w 12127274"/>
              <a:gd name="connsiteY1564" fmla="*/ 626783 h 6601097"/>
              <a:gd name="connsiteX1565" fmla="*/ 5738638 w 12127274"/>
              <a:gd name="connsiteY1565" fmla="*/ 588444 h 6601097"/>
              <a:gd name="connsiteX1566" fmla="*/ 5760867 w 12127274"/>
              <a:gd name="connsiteY1566" fmla="*/ 588161 h 6601097"/>
              <a:gd name="connsiteX1567" fmla="*/ 5880511 w 12127274"/>
              <a:gd name="connsiteY1567" fmla="*/ 504329 h 6601097"/>
              <a:gd name="connsiteX1568" fmla="*/ 5923777 w 12127274"/>
              <a:gd name="connsiteY1568" fmla="*/ 469130 h 6601097"/>
              <a:gd name="connsiteX1569" fmla="*/ 5948970 w 12127274"/>
              <a:gd name="connsiteY1569" fmla="*/ 463365 h 6601097"/>
              <a:gd name="connsiteX1570" fmla="*/ 5994658 w 12127274"/>
              <a:gd name="connsiteY1570" fmla="*/ 436630 h 6601097"/>
              <a:gd name="connsiteX1571" fmla="*/ 6016742 w 12127274"/>
              <a:gd name="connsiteY1571" fmla="*/ 434623 h 6601097"/>
              <a:gd name="connsiteX1572" fmla="*/ 6042367 w 12127274"/>
              <a:gd name="connsiteY1572" fmla="*/ 434030 h 6601097"/>
              <a:gd name="connsiteX1573" fmla="*/ 6068248 w 12127274"/>
              <a:gd name="connsiteY1573" fmla="*/ 416043 h 6601097"/>
              <a:gd name="connsiteX1574" fmla="*/ 6071212 w 12127274"/>
              <a:gd name="connsiteY1574" fmla="*/ 410563 h 6601097"/>
              <a:gd name="connsiteX1575" fmla="*/ 6071001 w 12127274"/>
              <a:gd name="connsiteY1575" fmla="*/ 367157 h 6601097"/>
              <a:gd name="connsiteX1576" fmla="*/ 6092073 w 12127274"/>
              <a:gd name="connsiteY1576" fmla="*/ 353081 h 6601097"/>
              <a:gd name="connsiteX1577" fmla="*/ 6102010 w 12127274"/>
              <a:gd name="connsiteY1577" fmla="*/ 369549 h 6601097"/>
              <a:gd name="connsiteX1578" fmla="*/ 6101068 w 12127274"/>
              <a:gd name="connsiteY1578" fmla="*/ 399164 h 6601097"/>
              <a:gd name="connsiteX1579" fmla="*/ 6127314 w 12127274"/>
              <a:gd name="connsiteY1579" fmla="*/ 344666 h 6601097"/>
              <a:gd name="connsiteX1580" fmla="*/ 6164764 w 12127274"/>
              <a:gd name="connsiteY1580" fmla="*/ 301311 h 6601097"/>
              <a:gd name="connsiteX1581" fmla="*/ 6173878 w 12127274"/>
              <a:gd name="connsiteY1581" fmla="*/ 300265 h 6601097"/>
              <a:gd name="connsiteX1582" fmla="*/ 6177377 w 12127274"/>
              <a:gd name="connsiteY1582" fmla="*/ 308849 h 6601097"/>
              <a:gd name="connsiteX1583" fmla="*/ 6167795 w 12127274"/>
              <a:gd name="connsiteY1583" fmla="*/ 337513 h 6601097"/>
              <a:gd name="connsiteX1584" fmla="*/ 6155249 w 12127274"/>
              <a:gd name="connsiteY1584" fmla="*/ 371656 h 6601097"/>
              <a:gd name="connsiteX1585" fmla="*/ 6206499 w 12127274"/>
              <a:gd name="connsiteY1585" fmla="*/ 370472 h 6601097"/>
              <a:gd name="connsiteX1586" fmla="*/ 6173423 w 12127274"/>
              <a:gd name="connsiteY1586" fmla="*/ 404745 h 6601097"/>
              <a:gd name="connsiteX1587" fmla="*/ 6157226 w 12127274"/>
              <a:gd name="connsiteY1587" fmla="*/ 456592 h 6601097"/>
              <a:gd name="connsiteX1588" fmla="*/ 6167851 w 12127274"/>
              <a:gd name="connsiteY1588" fmla="*/ 460836 h 6601097"/>
              <a:gd name="connsiteX1589" fmla="*/ 6186504 w 12127274"/>
              <a:gd name="connsiteY1589" fmla="*/ 438296 h 6601097"/>
              <a:gd name="connsiteX1590" fmla="*/ 6232803 w 12127274"/>
              <a:gd name="connsiteY1590" fmla="*/ 439299 h 6601097"/>
              <a:gd name="connsiteX1591" fmla="*/ 6236199 w 12127274"/>
              <a:gd name="connsiteY1591" fmla="*/ 438991 h 6601097"/>
              <a:gd name="connsiteX1592" fmla="*/ 6298987 w 12127274"/>
              <a:gd name="connsiteY1592" fmla="*/ 391594 h 6601097"/>
              <a:gd name="connsiteX1593" fmla="*/ 6376012 w 12127274"/>
              <a:gd name="connsiteY1593" fmla="*/ 362851 h 6601097"/>
              <a:gd name="connsiteX1594" fmla="*/ 6399419 w 12127274"/>
              <a:gd name="connsiteY1594" fmla="*/ 344260 h 6601097"/>
              <a:gd name="connsiteX1595" fmla="*/ 6400518 w 12127274"/>
              <a:gd name="connsiteY1595" fmla="*/ 340718 h 6601097"/>
              <a:gd name="connsiteX1596" fmla="*/ 6445434 w 12127274"/>
              <a:gd name="connsiteY1596" fmla="*/ 302848 h 6601097"/>
              <a:gd name="connsiteX1597" fmla="*/ 6469567 w 12127274"/>
              <a:gd name="connsiteY1597" fmla="*/ 298391 h 6601097"/>
              <a:gd name="connsiteX1598" fmla="*/ 6515114 w 12127274"/>
              <a:gd name="connsiteY1598" fmla="*/ 271017 h 6601097"/>
              <a:gd name="connsiteX1599" fmla="*/ 6522060 w 12127274"/>
              <a:gd name="connsiteY1599" fmla="*/ 273388 h 6601097"/>
              <a:gd name="connsiteX1600" fmla="*/ 6539247 w 12127274"/>
              <a:gd name="connsiteY1600" fmla="*/ 266560 h 6601097"/>
              <a:gd name="connsiteX1601" fmla="*/ 6568242 w 12127274"/>
              <a:gd name="connsiteY1601" fmla="*/ 256510 h 6601097"/>
              <a:gd name="connsiteX1602" fmla="*/ 6608231 w 12127274"/>
              <a:gd name="connsiteY1602" fmla="*/ 256258 h 6601097"/>
              <a:gd name="connsiteX1603" fmla="*/ 6661652 w 12127274"/>
              <a:gd name="connsiteY1603" fmla="*/ 226736 h 6601097"/>
              <a:gd name="connsiteX1604" fmla="*/ 6679766 w 12127274"/>
              <a:gd name="connsiteY1604" fmla="*/ 215387 h 6601097"/>
              <a:gd name="connsiteX1605" fmla="*/ 6759172 w 12127274"/>
              <a:gd name="connsiteY1605" fmla="*/ 172364 h 6601097"/>
              <a:gd name="connsiteX1606" fmla="*/ 6839214 w 12127274"/>
              <a:gd name="connsiteY1606" fmla="*/ 139839 h 6601097"/>
              <a:gd name="connsiteX1607" fmla="*/ 6849458 w 12127274"/>
              <a:gd name="connsiteY1607" fmla="*/ 130640 h 6601097"/>
              <a:gd name="connsiteX1608" fmla="*/ 6872143 w 12127274"/>
              <a:gd name="connsiteY1608" fmla="*/ 128715 h 6601097"/>
              <a:gd name="connsiteX1609" fmla="*/ 6887185 w 12127274"/>
              <a:gd name="connsiteY1609" fmla="*/ 145943 h 6601097"/>
              <a:gd name="connsiteX1610" fmla="*/ 6886031 w 12127274"/>
              <a:gd name="connsiteY1610" fmla="*/ 133457 h 6601097"/>
              <a:gd name="connsiteX1611" fmla="*/ 6892517 w 12127274"/>
              <a:gd name="connsiteY1611" fmla="*/ 101811 h 6601097"/>
              <a:gd name="connsiteX1612" fmla="*/ 6919074 w 12127274"/>
              <a:gd name="connsiteY1612" fmla="*/ 130835 h 6601097"/>
              <a:gd name="connsiteX1613" fmla="*/ 6905122 w 12127274"/>
              <a:gd name="connsiteY1613" fmla="*/ 158117 h 6601097"/>
              <a:gd name="connsiteX1614" fmla="*/ 6895511 w 12127274"/>
              <a:gd name="connsiteY1614" fmla="*/ 177810 h 6601097"/>
              <a:gd name="connsiteX1615" fmla="*/ 6916342 w 12127274"/>
              <a:gd name="connsiteY1615" fmla="*/ 184924 h 6601097"/>
              <a:gd name="connsiteX1616" fmla="*/ 6932604 w 12127274"/>
              <a:gd name="connsiteY1616" fmla="*/ 182617 h 6601097"/>
              <a:gd name="connsiteX1617" fmla="*/ 6929417 w 12127274"/>
              <a:gd name="connsiteY1617" fmla="*/ 202692 h 6601097"/>
              <a:gd name="connsiteX1618" fmla="*/ 6904684 w 12127274"/>
              <a:gd name="connsiteY1618" fmla="*/ 309733 h 6601097"/>
              <a:gd name="connsiteX1619" fmla="*/ 6985602 w 12127274"/>
              <a:gd name="connsiteY1619" fmla="*/ 232158 h 6601097"/>
              <a:gd name="connsiteX1620" fmla="*/ 7017719 w 12127274"/>
              <a:gd name="connsiteY1620" fmla="*/ 234057 h 6601097"/>
              <a:gd name="connsiteX1621" fmla="*/ 7018695 w 12127274"/>
              <a:gd name="connsiteY1621" fmla="*/ 270064 h 6601097"/>
              <a:gd name="connsiteX1622" fmla="*/ 6993503 w 12127274"/>
              <a:gd name="connsiteY1622" fmla="*/ 343090 h 6601097"/>
              <a:gd name="connsiteX1623" fmla="*/ 6981527 w 12127274"/>
              <a:gd name="connsiteY1623" fmla="*/ 383120 h 6601097"/>
              <a:gd name="connsiteX1624" fmla="*/ 6983141 w 12127274"/>
              <a:gd name="connsiteY1624" fmla="*/ 381444 h 6601097"/>
              <a:gd name="connsiteX1625" fmla="*/ 7046714 w 12127274"/>
              <a:gd name="connsiteY1625" fmla="*/ 314221 h 6601097"/>
              <a:gd name="connsiteX1626" fmla="*/ 7051051 w 12127274"/>
              <a:gd name="connsiteY1626" fmla="*/ 308639 h 6601097"/>
              <a:gd name="connsiteX1627" fmla="*/ 7075127 w 12127274"/>
              <a:gd name="connsiteY1627" fmla="*/ 256602 h 6601097"/>
              <a:gd name="connsiteX1628" fmla="*/ 7105997 w 12127274"/>
              <a:gd name="connsiteY1628" fmla="*/ 230574 h 6601097"/>
              <a:gd name="connsiteX1629" fmla="*/ 7122583 w 12127274"/>
              <a:gd name="connsiteY1629" fmla="*/ 227511 h 6601097"/>
              <a:gd name="connsiteX1630" fmla="*/ 7153888 w 12127274"/>
              <a:gd name="connsiteY1630" fmla="*/ 208696 h 6601097"/>
              <a:gd name="connsiteX1631" fmla="*/ 7158661 w 12127274"/>
              <a:gd name="connsiteY1631" fmla="*/ 210326 h 6601097"/>
              <a:gd name="connsiteX1632" fmla="*/ 7170474 w 12127274"/>
              <a:gd name="connsiteY1632" fmla="*/ 205634 h 6601097"/>
              <a:gd name="connsiteX1633" fmla="*/ 7190402 w 12127274"/>
              <a:gd name="connsiteY1633" fmla="*/ 198725 h 6601097"/>
              <a:gd name="connsiteX1634" fmla="*/ 7217886 w 12127274"/>
              <a:gd name="connsiteY1634" fmla="*/ 198552 h 6601097"/>
              <a:gd name="connsiteX1635" fmla="*/ 7254602 w 12127274"/>
              <a:gd name="connsiteY1635" fmla="*/ 178261 h 6601097"/>
              <a:gd name="connsiteX1636" fmla="*/ 7267052 w 12127274"/>
              <a:gd name="connsiteY1636" fmla="*/ 170462 h 6601097"/>
              <a:gd name="connsiteX1637" fmla="*/ 7321629 w 12127274"/>
              <a:gd name="connsiteY1637" fmla="*/ 140894 h 6601097"/>
              <a:gd name="connsiteX1638" fmla="*/ 7376641 w 12127274"/>
              <a:gd name="connsiteY1638" fmla="*/ 118539 h 6601097"/>
              <a:gd name="connsiteX1639" fmla="*/ 7383681 w 12127274"/>
              <a:gd name="connsiteY1639" fmla="*/ 112216 h 6601097"/>
              <a:gd name="connsiteX1640" fmla="*/ 7399273 w 12127274"/>
              <a:gd name="connsiteY1640" fmla="*/ 110892 h 6601097"/>
              <a:gd name="connsiteX1641" fmla="*/ 7409611 w 12127274"/>
              <a:gd name="connsiteY1641" fmla="*/ 122732 h 6601097"/>
              <a:gd name="connsiteX1642" fmla="*/ 7408818 w 12127274"/>
              <a:gd name="connsiteY1642" fmla="*/ 114152 h 6601097"/>
              <a:gd name="connsiteX1643" fmla="*/ 7413277 w 12127274"/>
              <a:gd name="connsiteY1643" fmla="*/ 92402 h 6601097"/>
              <a:gd name="connsiteX1644" fmla="*/ 7431529 w 12127274"/>
              <a:gd name="connsiteY1644" fmla="*/ 112350 h 6601097"/>
              <a:gd name="connsiteX1645" fmla="*/ 7421940 w 12127274"/>
              <a:gd name="connsiteY1645" fmla="*/ 131100 h 6601097"/>
              <a:gd name="connsiteX1646" fmla="*/ 7415335 w 12127274"/>
              <a:gd name="connsiteY1646" fmla="*/ 144636 h 6601097"/>
              <a:gd name="connsiteX1647" fmla="*/ 7429652 w 12127274"/>
              <a:gd name="connsiteY1647" fmla="*/ 149524 h 6601097"/>
              <a:gd name="connsiteX1648" fmla="*/ 7440828 w 12127274"/>
              <a:gd name="connsiteY1648" fmla="*/ 147940 h 6601097"/>
              <a:gd name="connsiteX1649" fmla="*/ 7438638 w 12127274"/>
              <a:gd name="connsiteY1649" fmla="*/ 161735 h 6601097"/>
              <a:gd name="connsiteX1650" fmla="*/ 7421639 w 12127274"/>
              <a:gd name="connsiteY1650" fmla="*/ 235306 h 6601097"/>
              <a:gd name="connsiteX1651" fmla="*/ 7477254 w 12127274"/>
              <a:gd name="connsiteY1651" fmla="*/ 181990 h 6601097"/>
              <a:gd name="connsiteX1652" fmla="*/ 7499327 w 12127274"/>
              <a:gd name="connsiteY1652" fmla="*/ 183295 h 6601097"/>
              <a:gd name="connsiteX1653" fmla="*/ 7499997 w 12127274"/>
              <a:gd name="connsiteY1653" fmla="*/ 208042 h 6601097"/>
              <a:gd name="connsiteX1654" fmla="*/ 7482685 w 12127274"/>
              <a:gd name="connsiteY1654" fmla="*/ 258233 h 6601097"/>
              <a:gd name="connsiteX1655" fmla="*/ 7452440 w 12127274"/>
              <a:gd name="connsiteY1655" fmla="*/ 331018 h 6601097"/>
              <a:gd name="connsiteX1656" fmla="*/ 7448260 w 12127274"/>
              <a:gd name="connsiteY1656" fmla="*/ 348292 h 6601097"/>
              <a:gd name="connsiteX1657" fmla="*/ 7448413 w 12127274"/>
              <a:gd name="connsiteY1657" fmla="*/ 381047 h 6601097"/>
              <a:gd name="connsiteX1658" fmla="*/ 7483954 w 12127274"/>
              <a:gd name="connsiteY1658" fmla="*/ 350027 h 6601097"/>
              <a:gd name="connsiteX1659" fmla="*/ 7517406 w 12127274"/>
              <a:gd name="connsiteY1659" fmla="*/ 320921 h 6601097"/>
              <a:gd name="connsiteX1660" fmla="*/ 7526288 w 12127274"/>
              <a:gd name="connsiteY1660" fmla="*/ 308882 h 6601097"/>
              <a:gd name="connsiteX1661" fmla="*/ 7549111 w 12127274"/>
              <a:gd name="connsiteY1661" fmla="*/ 262664 h 6601097"/>
              <a:gd name="connsiteX1662" fmla="*/ 7544290 w 12127274"/>
              <a:gd name="connsiteY1662" fmla="*/ 268350 h 6601097"/>
              <a:gd name="connsiteX1663" fmla="*/ 7534262 w 12127274"/>
              <a:gd name="connsiteY1663" fmla="*/ 274447 h 6601097"/>
              <a:gd name="connsiteX1664" fmla="*/ 7538702 w 12127274"/>
              <a:gd name="connsiteY1664" fmla="*/ 263491 h 6601097"/>
              <a:gd name="connsiteX1665" fmla="*/ 7533117 w 12127274"/>
              <a:gd name="connsiteY1665" fmla="*/ 258630 h 6601097"/>
              <a:gd name="connsiteX1666" fmla="*/ 7547965 w 12127274"/>
              <a:gd name="connsiteY1666" fmla="*/ 246848 h 6601097"/>
              <a:gd name="connsiteX1667" fmla="*/ 7552787 w 12127274"/>
              <a:gd name="connsiteY1667" fmla="*/ 241163 h 6601097"/>
              <a:gd name="connsiteX1668" fmla="*/ 7562814 w 12127274"/>
              <a:gd name="connsiteY1668" fmla="*/ 235064 h 6601097"/>
              <a:gd name="connsiteX1669" fmla="*/ 7558757 w 12127274"/>
              <a:gd name="connsiteY1669" fmla="*/ 251294 h 6601097"/>
              <a:gd name="connsiteX1670" fmla="*/ 7575135 w 12127274"/>
              <a:gd name="connsiteY1670" fmla="*/ 260600 h 6601097"/>
              <a:gd name="connsiteX1671" fmla="*/ 7570155 w 12127274"/>
              <a:gd name="connsiteY1671" fmla="*/ 269735 h 6601097"/>
              <a:gd name="connsiteX1672" fmla="*/ 7572130 w 12127274"/>
              <a:gd name="connsiteY1672" fmla="*/ 266884 h 6601097"/>
              <a:gd name="connsiteX1673" fmla="*/ 7582838 w 12127274"/>
              <a:gd name="connsiteY1673" fmla="*/ 262260 h 6601097"/>
              <a:gd name="connsiteX1674" fmla="*/ 7607156 w 12127274"/>
              <a:gd name="connsiteY1674" fmla="*/ 244644 h 6601097"/>
              <a:gd name="connsiteX1675" fmla="*/ 7620487 w 12127274"/>
              <a:gd name="connsiteY1675" fmla="*/ 239366 h 6601097"/>
              <a:gd name="connsiteX1676" fmla="*/ 7631937 w 12127274"/>
              <a:gd name="connsiteY1676" fmla="*/ 225688 h 6601097"/>
              <a:gd name="connsiteX1677" fmla="*/ 7647125 w 12127274"/>
              <a:gd name="connsiteY1677" fmla="*/ 215055 h 6601097"/>
              <a:gd name="connsiteX1678" fmla="*/ 7648429 w 12127274"/>
              <a:gd name="connsiteY1678" fmla="*/ 214058 h 6601097"/>
              <a:gd name="connsiteX1679" fmla="*/ 7697640 w 12127274"/>
              <a:gd name="connsiteY1679" fmla="*/ 188224 h 6601097"/>
              <a:gd name="connsiteX1680" fmla="*/ 7713818 w 12127274"/>
              <a:gd name="connsiteY1680" fmla="*/ 158137 h 6601097"/>
              <a:gd name="connsiteX1681" fmla="*/ 7724516 w 12127274"/>
              <a:gd name="connsiteY1681" fmla="*/ 141098 h 6601097"/>
              <a:gd name="connsiteX1682" fmla="*/ 7769325 w 12127274"/>
              <a:gd name="connsiteY1682" fmla="*/ 105839 h 6601097"/>
              <a:gd name="connsiteX1683" fmla="*/ 7791210 w 12127274"/>
              <a:gd name="connsiteY1683" fmla="*/ 84179 h 6601097"/>
              <a:gd name="connsiteX1684" fmla="*/ 7816281 w 12127274"/>
              <a:gd name="connsiteY1684" fmla="*/ 69924 h 6601097"/>
              <a:gd name="connsiteX1685" fmla="*/ 7867173 w 12127274"/>
              <a:gd name="connsiteY1685" fmla="*/ 44772 h 6601097"/>
              <a:gd name="connsiteX1686" fmla="*/ 7886541 w 12127274"/>
              <a:gd name="connsiteY1686" fmla="*/ 31064 h 6601097"/>
              <a:gd name="connsiteX1687" fmla="*/ 7904471 w 12127274"/>
              <a:gd name="connsiteY1687" fmla="*/ 33956 h 6601097"/>
              <a:gd name="connsiteX1688" fmla="*/ 7910780 w 12127274"/>
              <a:gd name="connsiteY1688" fmla="*/ 65539 h 6601097"/>
              <a:gd name="connsiteX1689" fmla="*/ 7914918 w 12127274"/>
              <a:gd name="connsiteY1689" fmla="*/ 84021 h 6601097"/>
              <a:gd name="connsiteX1690" fmla="*/ 7906166 w 12127274"/>
              <a:gd name="connsiteY1690" fmla="*/ 92686 h 6601097"/>
              <a:gd name="connsiteX1691" fmla="*/ 7901325 w 12127274"/>
              <a:gd name="connsiteY1691" fmla="*/ 98356 h 6601097"/>
              <a:gd name="connsiteX1692" fmla="*/ 7886851 w 12127274"/>
              <a:gd name="connsiteY1692" fmla="*/ 142882 h 6601097"/>
              <a:gd name="connsiteX1693" fmla="*/ 7884444 w 12127274"/>
              <a:gd name="connsiteY1693" fmla="*/ 152597 h 6601097"/>
              <a:gd name="connsiteX1694" fmla="*/ 7896672 w 12127274"/>
              <a:gd name="connsiteY1694" fmla="*/ 156035 h 6601097"/>
              <a:gd name="connsiteX1695" fmla="*/ 7884721 w 12127274"/>
              <a:gd name="connsiteY1695" fmla="*/ 201586 h 6601097"/>
              <a:gd name="connsiteX1696" fmla="*/ 7844602 w 12127274"/>
              <a:gd name="connsiteY1696" fmla="*/ 250969 h 6601097"/>
              <a:gd name="connsiteX1697" fmla="*/ 7838656 w 12127274"/>
              <a:gd name="connsiteY1697" fmla="*/ 265356 h 6601097"/>
              <a:gd name="connsiteX1698" fmla="*/ 7851261 w 12127274"/>
              <a:gd name="connsiteY1698" fmla="*/ 270476 h 6601097"/>
              <a:gd name="connsiteX1699" fmla="*/ 7871753 w 12127274"/>
              <a:gd name="connsiteY1699" fmla="*/ 252832 h 6601097"/>
              <a:gd name="connsiteX1700" fmla="*/ 7913668 w 12127274"/>
              <a:gd name="connsiteY1700" fmla="*/ 214871 h 6601097"/>
              <a:gd name="connsiteX1701" fmla="*/ 7917580 w 12127274"/>
              <a:gd name="connsiteY1701" fmla="*/ 211876 h 6601097"/>
              <a:gd name="connsiteX1702" fmla="*/ 7947025 w 12127274"/>
              <a:gd name="connsiteY1702" fmla="*/ 193288 h 6601097"/>
              <a:gd name="connsiteX1703" fmla="*/ 8073403 w 12127274"/>
              <a:gd name="connsiteY1703" fmla="*/ 72022 h 6601097"/>
              <a:gd name="connsiteX1704" fmla="*/ 8084502 w 12127274"/>
              <a:gd name="connsiteY1704" fmla="*/ 70419 h 6601097"/>
              <a:gd name="connsiteX1705" fmla="*/ 8082383 w 12127274"/>
              <a:gd name="connsiteY1705" fmla="*/ 84834 h 6601097"/>
              <a:gd name="connsiteX1706" fmla="*/ 8065190 w 12127274"/>
              <a:gd name="connsiteY1706" fmla="*/ 120618 h 6601097"/>
              <a:gd name="connsiteX1707" fmla="*/ 8042491 w 12127274"/>
              <a:gd name="connsiteY1707" fmla="*/ 155693 h 6601097"/>
              <a:gd name="connsiteX1708" fmla="*/ 8018198 w 12127274"/>
              <a:gd name="connsiteY1708" fmla="*/ 187066 h 6601097"/>
              <a:gd name="connsiteX1709" fmla="*/ 8019465 w 12127274"/>
              <a:gd name="connsiteY1709" fmla="*/ 216602 h 6601097"/>
              <a:gd name="connsiteX1710" fmla="*/ 8023491 w 12127274"/>
              <a:gd name="connsiteY1710" fmla="*/ 224346 h 6601097"/>
              <a:gd name="connsiteX1711" fmla="*/ 8016592 w 12127274"/>
              <a:gd name="connsiteY1711" fmla="*/ 227655 h 6601097"/>
              <a:gd name="connsiteX1712" fmla="*/ 7999840 w 12127274"/>
              <a:gd name="connsiteY1712" fmla="*/ 248343 h 6601097"/>
              <a:gd name="connsiteX1713" fmla="*/ 8010124 w 12127274"/>
              <a:gd name="connsiteY1713" fmla="*/ 260157 h 6601097"/>
              <a:gd name="connsiteX1714" fmla="*/ 8036034 w 12127274"/>
              <a:gd name="connsiteY1714" fmla="*/ 246242 h 6601097"/>
              <a:gd name="connsiteX1715" fmla="*/ 8043859 w 12127274"/>
              <a:gd name="connsiteY1715" fmla="*/ 240257 h 6601097"/>
              <a:gd name="connsiteX1716" fmla="*/ 8043595 w 12127274"/>
              <a:gd name="connsiteY1716" fmla="*/ 249314 h 6601097"/>
              <a:gd name="connsiteX1717" fmla="*/ 8048462 w 12127274"/>
              <a:gd name="connsiteY1717" fmla="*/ 257401 h 6601097"/>
              <a:gd name="connsiteX1718" fmla="*/ 8095905 w 12127274"/>
              <a:gd name="connsiteY1718" fmla="*/ 233902 h 6601097"/>
              <a:gd name="connsiteX1719" fmla="*/ 8105645 w 12127274"/>
              <a:gd name="connsiteY1719" fmla="*/ 225114 h 6601097"/>
              <a:gd name="connsiteX1720" fmla="*/ 8113531 w 12127274"/>
              <a:gd name="connsiteY1720" fmla="*/ 219811 h 6601097"/>
              <a:gd name="connsiteX1721" fmla="*/ 8139479 w 12127274"/>
              <a:gd name="connsiteY1721" fmla="*/ 194782 h 6601097"/>
              <a:gd name="connsiteX1722" fmla="*/ 8140245 w 12127274"/>
              <a:gd name="connsiteY1722" fmla="*/ 189634 h 6601097"/>
              <a:gd name="connsiteX1723" fmla="*/ 8143743 w 12127274"/>
              <a:gd name="connsiteY1723" fmla="*/ 189431 h 6601097"/>
              <a:gd name="connsiteX1724" fmla="*/ 8152273 w 12127274"/>
              <a:gd name="connsiteY1724" fmla="*/ 178731 h 6601097"/>
              <a:gd name="connsiteX1725" fmla="*/ 8151508 w 12127274"/>
              <a:gd name="connsiteY1725" fmla="*/ 183880 h 6601097"/>
              <a:gd name="connsiteX1726" fmla="*/ 8150954 w 12127274"/>
              <a:gd name="connsiteY1726" fmla="*/ 186137 h 6601097"/>
              <a:gd name="connsiteX1727" fmla="*/ 8147242 w 12127274"/>
              <a:gd name="connsiteY1727" fmla="*/ 189231 h 6601097"/>
              <a:gd name="connsiteX1728" fmla="*/ 8150400 w 12127274"/>
              <a:gd name="connsiteY1728" fmla="*/ 188410 h 6601097"/>
              <a:gd name="connsiteX1729" fmla="*/ 8150954 w 12127274"/>
              <a:gd name="connsiteY1729" fmla="*/ 186137 h 6601097"/>
              <a:gd name="connsiteX1730" fmla="*/ 8156089 w 12127274"/>
              <a:gd name="connsiteY1730" fmla="*/ 181861 h 6601097"/>
              <a:gd name="connsiteX1731" fmla="*/ 8179059 w 12127274"/>
              <a:gd name="connsiteY1731" fmla="*/ 161872 h 6601097"/>
              <a:gd name="connsiteX1732" fmla="*/ 8127931 w 12127274"/>
              <a:gd name="connsiteY1732" fmla="*/ 253113 h 6601097"/>
              <a:gd name="connsiteX1733" fmla="*/ 8118007 w 12127274"/>
              <a:gd name="connsiteY1733" fmla="*/ 266212 h 6601097"/>
              <a:gd name="connsiteX1734" fmla="*/ 8111107 w 12127274"/>
              <a:gd name="connsiteY1734" fmla="*/ 281317 h 6601097"/>
              <a:gd name="connsiteX1735" fmla="*/ 8085999 w 12127274"/>
              <a:gd name="connsiteY1735" fmla="*/ 326106 h 6601097"/>
              <a:gd name="connsiteX1736" fmla="*/ 8113326 w 12127274"/>
              <a:gd name="connsiteY1736" fmla="*/ 321930 h 6601097"/>
              <a:gd name="connsiteX1737" fmla="*/ 8121642 w 12127274"/>
              <a:gd name="connsiteY1737" fmla="*/ 328363 h 6601097"/>
              <a:gd name="connsiteX1738" fmla="*/ 8111898 w 12127274"/>
              <a:gd name="connsiteY1738" fmla="*/ 356481 h 6601097"/>
              <a:gd name="connsiteX1739" fmla="*/ 8096008 w 12127274"/>
              <a:gd name="connsiteY1739" fmla="*/ 391268 h 6601097"/>
              <a:gd name="connsiteX1740" fmla="*/ 8093136 w 12127274"/>
              <a:gd name="connsiteY1740" fmla="*/ 402322 h 6601097"/>
              <a:gd name="connsiteX1741" fmla="*/ 8102090 w 12127274"/>
              <a:gd name="connsiteY1741" fmla="*/ 401375 h 6601097"/>
              <a:gd name="connsiteX1742" fmla="*/ 8110380 w 12127274"/>
              <a:gd name="connsiteY1742" fmla="*/ 394050 h 6601097"/>
              <a:gd name="connsiteX1743" fmla="*/ 8172409 w 12127274"/>
              <a:gd name="connsiteY1743" fmla="*/ 336764 h 6601097"/>
              <a:gd name="connsiteX1744" fmla="*/ 8197415 w 12127274"/>
              <a:gd name="connsiteY1744" fmla="*/ 339283 h 6601097"/>
              <a:gd name="connsiteX1745" fmla="*/ 8208341 w 12127274"/>
              <a:gd name="connsiteY1745" fmla="*/ 343722 h 6601097"/>
              <a:gd name="connsiteX1746" fmla="*/ 8213094 w 12127274"/>
              <a:gd name="connsiteY1746" fmla="*/ 341070 h 6601097"/>
              <a:gd name="connsiteX1747" fmla="*/ 8227580 w 12127274"/>
              <a:gd name="connsiteY1747" fmla="*/ 354590 h 6601097"/>
              <a:gd name="connsiteX1748" fmla="*/ 8215113 w 12127274"/>
              <a:gd name="connsiteY1748" fmla="*/ 373965 h 6601097"/>
              <a:gd name="connsiteX1749" fmla="*/ 8184994 w 12127274"/>
              <a:gd name="connsiteY1749" fmla="*/ 401063 h 6601097"/>
              <a:gd name="connsiteX1750" fmla="*/ 8174986 w 12127274"/>
              <a:gd name="connsiteY1750" fmla="*/ 413634 h 6601097"/>
              <a:gd name="connsiteX1751" fmla="*/ 8184373 w 12127274"/>
              <a:gd name="connsiteY1751" fmla="*/ 409917 h 6601097"/>
              <a:gd name="connsiteX1752" fmla="*/ 8272022 w 12127274"/>
              <a:gd name="connsiteY1752" fmla="*/ 374904 h 6601097"/>
              <a:gd name="connsiteX1753" fmla="*/ 8290110 w 12127274"/>
              <a:gd name="connsiteY1753" fmla="*/ 368104 h 6601097"/>
              <a:gd name="connsiteX1754" fmla="*/ 8429234 w 12127274"/>
              <a:gd name="connsiteY1754" fmla="*/ 311679 h 6601097"/>
              <a:gd name="connsiteX1755" fmla="*/ 8527015 w 12127274"/>
              <a:gd name="connsiteY1755" fmla="*/ 283674 h 6601097"/>
              <a:gd name="connsiteX1756" fmla="*/ 8677515 w 12127274"/>
              <a:gd name="connsiteY1756" fmla="*/ 284777 h 6601097"/>
              <a:gd name="connsiteX1757" fmla="*/ 8733461 w 12127274"/>
              <a:gd name="connsiteY1757" fmla="*/ 282092 h 6601097"/>
              <a:gd name="connsiteX1758" fmla="*/ 8770831 w 12127274"/>
              <a:gd name="connsiteY1758" fmla="*/ 303447 h 6601097"/>
              <a:gd name="connsiteX1759" fmla="*/ 8787794 w 12127274"/>
              <a:gd name="connsiteY1759" fmla="*/ 295241 h 6601097"/>
              <a:gd name="connsiteX1760" fmla="*/ 8798870 w 12127274"/>
              <a:gd name="connsiteY1760" fmla="*/ 290703 h 6601097"/>
              <a:gd name="connsiteX1761" fmla="*/ 8804559 w 12127274"/>
              <a:gd name="connsiteY1761" fmla="*/ 283195 h 6601097"/>
              <a:gd name="connsiteX1762" fmla="*/ 8827950 w 12127274"/>
              <a:gd name="connsiteY1762" fmla="*/ 271317 h 6601097"/>
              <a:gd name="connsiteX1763" fmla="*/ 8860865 w 12127274"/>
              <a:gd name="connsiteY1763" fmla="*/ 257213 h 6601097"/>
              <a:gd name="connsiteX1764" fmla="*/ 8879393 w 12127274"/>
              <a:gd name="connsiteY1764" fmla="*/ 254079 h 6601097"/>
              <a:gd name="connsiteX1765" fmla="*/ 8894296 w 12127274"/>
              <a:gd name="connsiteY1765" fmla="*/ 241787 h 6601097"/>
              <a:gd name="connsiteX1766" fmla="*/ 8914893 w 12127274"/>
              <a:gd name="connsiteY1766" fmla="*/ 233367 h 6601097"/>
              <a:gd name="connsiteX1767" fmla="*/ 8916653 w 12127274"/>
              <a:gd name="connsiteY1767" fmla="*/ 232555 h 6601097"/>
              <a:gd name="connsiteX1768" fmla="*/ 8984350 w 12127274"/>
              <a:gd name="connsiteY1768" fmla="*/ 214314 h 6601097"/>
              <a:gd name="connsiteX1769" fmla="*/ 9004213 w 12127274"/>
              <a:gd name="connsiteY1769" fmla="*/ 185653 h 6601097"/>
              <a:gd name="connsiteX1770" fmla="*/ 9017665 w 12127274"/>
              <a:gd name="connsiteY1770" fmla="*/ 169697 h 6601097"/>
              <a:gd name="connsiteX1771" fmla="*/ 9078008 w 12127274"/>
              <a:gd name="connsiteY1771" fmla="*/ 140772 h 6601097"/>
              <a:gd name="connsiteX1772" fmla="*/ 9106987 w 12127274"/>
              <a:gd name="connsiteY1772" fmla="*/ 121984 h 6601097"/>
              <a:gd name="connsiteX1773" fmla="*/ 9141351 w 12127274"/>
              <a:gd name="connsiteY1773" fmla="*/ 111544 h 6601097"/>
              <a:gd name="connsiteX1774" fmla="*/ 9211534 w 12127274"/>
              <a:gd name="connsiteY1774" fmla="*/ 94322 h 6601097"/>
              <a:gd name="connsiteX1775" fmla="*/ 9263811 w 12127274"/>
              <a:gd name="connsiteY1775" fmla="*/ 89695 h 6601097"/>
              <a:gd name="connsiteX1776" fmla="*/ 9276351 w 12127274"/>
              <a:gd name="connsiteY1776" fmla="*/ 123984 h 6601097"/>
              <a:gd name="connsiteX1777" fmla="*/ 9284330 w 12127274"/>
              <a:gd name="connsiteY1777" fmla="*/ 144128 h 6601097"/>
              <a:gd name="connsiteX1778" fmla="*/ 9272739 w 12127274"/>
              <a:gd name="connsiteY1778" fmla="*/ 151644 h 6601097"/>
              <a:gd name="connsiteX1779" fmla="*/ 9266427 w 12127274"/>
              <a:gd name="connsiteY1779" fmla="*/ 156723 h 6601097"/>
              <a:gd name="connsiteX1780" fmla="*/ 9250605 w 12127274"/>
              <a:gd name="connsiteY1780" fmla="*/ 200847 h 6601097"/>
              <a:gd name="connsiteX1781" fmla="*/ 9248229 w 12127274"/>
              <a:gd name="connsiteY1781" fmla="*/ 210609 h 6601097"/>
              <a:gd name="connsiteX1782" fmla="*/ 9266141 w 12127274"/>
              <a:gd name="connsiteY1782" fmla="*/ 216423 h 6601097"/>
              <a:gd name="connsiteX1783" fmla="*/ 9254049 w 12127274"/>
              <a:gd name="connsiteY1783" fmla="*/ 262077 h 6601097"/>
              <a:gd name="connsiteX1784" fmla="*/ 9201994 w 12127274"/>
              <a:gd name="connsiteY1784" fmla="*/ 306676 h 6601097"/>
              <a:gd name="connsiteX1785" fmla="*/ 9195065 w 12127274"/>
              <a:gd name="connsiteY1785" fmla="*/ 320703 h 6601097"/>
              <a:gd name="connsiteX1786" fmla="*/ 9213702 w 12127274"/>
              <a:gd name="connsiteY1786" fmla="*/ 328350 h 6601097"/>
              <a:gd name="connsiteX1787" fmla="*/ 9241130 w 12127274"/>
              <a:gd name="connsiteY1787" fmla="*/ 313528 h 6601097"/>
              <a:gd name="connsiteX1788" fmla="*/ 9297017 w 12127274"/>
              <a:gd name="connsiteY1788" fmla="*/ 281241 h 6601097"/>
              <a:gd name="connsiteX1789" fmla="*/ 9302297 w 12127274"/>
              <a:gd name="connsiteY1789" fmla="*/ 278805 h 6601097"/>
              <a:gd name="connsiteX1790" fmla="*/ 9342459 w 12127274"/>
              <a:gd name="connsiteY1790" fmla="*/ 264607 h 6601097"/>
              <a:gd name="connsiteX1791" fmla="*/ 9427817 w 12127274"/>
              <a:gd name="connsiteY1791" fmla="*/ 214116 h 6601097"/>
              <a:gd name="connsiteX1792" fmla="*/ 9432415 w 12127274"/>
              <a:gd name="connsiteY1792" fmla="*/ 211383 h 6601097"/>
              <a:gd name="connsiteX1793" fmla="*/ 9438606 w 12127274"/>
              <a:gd name="connsiteY1793" fmla="*/ 205568 h 6601097"/>
              <a:gd name="connsiteX1794" fmla="*/ 9439244 w 12127274"/>
              <a:gd name="connsiteY1794" fmla="*/ 199232 h 6601097"/>
              <a:gd name="connsiteX1795" fmla="*/ 9422816 w 12127274"/>
              <a:gd name="connsiteY1795" fmla="*/ 158981 h 6601097"/>
              <a:gd name="connsiteX1796" fmla="*/ 9436669 w 12127274"/>
              <a:gd name="connsiteY1796" fmla="*/ 137066 h 6601097"/>
              <a:gd name="connsiteX1797" fmla="*/ 9451846 w 12127274"/>
              <a:gd name="connsiteY1797" fmla="*/ 148203 h 6601097"/>
              <a:gd name="connsiteX1798" fmla="*/ 9462066 w 12127274"/>
              <a:gd name="connsiteY1798" fmla="*/ 176121 h 6601097"/>
              <a:gd name="connsiteX1799" fmla="*/ 9465493 w 12127274"/>
              <a:gd name="connsiteY1799" fmla="*/ 114471 h 6601097"/>
              <a:gd name="connsiteX1800" fmla="*/ 9483251 w 12127274"/>
              <a:gd name="connsiteY1800" fmla="*/ 58480 h 6601097"/>
              <a:gd name="connsiteX1801" fmla="*/ 9491128 w 12127274"/>
              <a:gd name="connsiteY1801" fmla="*/ 53687 h 6601097"/>
              <a:gd name="connsiteX1802" fmla="*/ 9497515 w 12127274"/>
              <a:gd name="connsiteY1802" fmla="*/ 60197 h 6601097"/>
              <a:gd name="connsiteX1803" fmla="*/ 9499545 w 12127274"/>
              <a:gd name="connsiteY1803" fmla="*/ 90851 h 6601097"/>
              <a:gd name="connsiteX1804" fmla="*/ 9500934 w 12127274"/>
              <a:gd name="connsiteY1804" fmla="*/ 127842 h 6601097"/>
              <a:gd name="connsiteX1805" fmla="*/ 9546990 w 12127274"/>
              <a:gd name="connsiteY1805" fmla="*/ 105257 h 6601097"/>
              <a:gd name="connsiteX1806" fmla="*/ 9529803 w 12127274"/>
              <a:gd name="connsiteY1806" fmla="*/ 150974 h 6601097"/>
              <a:gd name="connsiteX1807" fmla="*/ 9534501 w 12127274"/>
              <a:gd name="connsiteY1807" fmla="*/ 205948 h 6601097"/>
              <a:gd name="connsiteX1808" fmla="*/ 9545729 w 12127274"/>
              <a:gd name="connsiteY1808" fmla="*/ 205439 h 6601097"/>
              <a:gd name="connsiteX1809" fmla="*/ 9554219 w 12127274"/>
              <a:gd name="connsiteY1809" fmla="*/ 176673 h 6601097"/>
              <a:gd name="connsiteX1810" fmla="*/ 9596600 w 12127274"/>
              <a:gd name="connsiteY1810" fmla="*/ 158195 h 6601097"/>
              <a:gd name="connsiteX1811" fmla="*/ 9599566 w 12127274"/>
              <a:gd name="connsiteY1811" fmla="*/ 156483 h 6601097"/>
              <a:gd name="connsiteX1812" fmla="*/ 9638801 w 12127274"/>
              <a:gd name="connsiteY1812" fmla="*/ 86113 h 6601097"/>
              <a:gd name="connsiteX1813" fmla="*/ 9712221 w 12127274"/>
              <a:gd name="connsiteY1813" fmla="*/ 0 h 66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</a:cxnLst>
            <a:rect l="l" t="t" r="r" b="b"/>
            <a:pathLst>
              <a:path w="12127274" h="6601097">
                <a:moveTo>
                  <a:pt x="4132758" y="6217787"/>
                </a:moveTo>
                <a:lnTo>
                  <a:pt x="4139635" y="6225989"/>
                </a:lnTo>
                <a:cubicBezTo>
                  <a:pt x="4148428" y="6233809"/>
                  <a:pt x="4157916" y="6241296"/>
                  <a:pt x="4166660" y="6251226"/>
                </a:cubicBezTo>
                <a:lnTo>
                  <a:pt x="4183443" y="6241093"/>
                </a:lnTo>
                <a:cubicBezTo>
                  <a:pt x="4184646" y="6236747"/>
                  <a:pt x="4185245" y="6234575"/>
                  <a:pt x="4186545" y="6231889"/>
                </a:cubicBezTo>
                <a:lnTo>
                  <a:pt x="4188462" y="6228663"/>
                </a:lnTo>
                <a:lnTo>
                  <a:pt x="4162993" y="6225308"/>
                </a:lnTo>
                <a:close/>
                <a:moveTo>
                  <a:pt x="4241340" y="6089372"/>
                </a:moveTo>
                <a:lnTo>
                  <a:pt x="4240355" y="6090957"/>
                </a:lnTo>
                <a:lnTo>
                  <a:pt x="4238216" y="6097655"/>
                </a:lnTo>
                <a:lnTo>
                  <a:pt x="4240183" y="6104935"/>
                </a:lnTo>
                <a:lnTo>
                  <a:pt x="4241200" y="6104098"/>
                </a:lnTo>
                <a:cubicBezTo>
                  <a:pt x="4243355" y="6101338"/>
                  <a:pt x="4244497" y="6098100"/>
                  <a:pt x="4243859" y="6094052"/>
                </a:cubicBezTo>
                <a:close/>
                <a:moveTo>
                  <a:pt x="4256326" y="5989069"/>
                </a:moveTo>
                <a:lnTo>
                  <a:pt x="4252533" y="6026302"/>
                </a:lnTo>
                <a:cubicBezTo>
                  <a:pt x="4244388" y="6038823"/>
                  <a:pt x="4239467" y="6039983"/>
                  <a:pt x="4236306" y="6040986"/>
                </a:cubicBezTo>
                <a:lnTo>
                  <a:pt x="4235123" y="6041901"/>
                </a:lnTo>
                <a:lnTo>
                  <a:pt x="4235783" y="6050014"/>
                </a:lnTo>
                <a:lnTo>
                  <a:pt x="4254688" y="6054754"/>
                </a:lnTo>
                <a:cubicBezTo>
                  <a:pt x="4262162" y="6050198"/>
                  <a:pt x="4262162" y="6050198"/>
                  <a:pt x="4276420" y="6046701"/>
                </a:cubicBezTo>
                <a:lnTo>
                  <a:pt x="4272374" y="6062989"/>
                </a:lnTo>
                <a:lnTo>
                  <a:pt x="4273105" y="6062735"/>
                </a:lnTo>
                <a:cubicBezTo>
                  <a:pt x="4287557" y="6052995"/>
                  <a:pt x="4302011" y="6043256"/>
                  <a:pt x="4317117" y="6035008"/>
                </a:cubicBezTo>
                <a:lnTo>
                  <a:pt x="4342558" y="6025047"/>
                </a:lnTo>
                <a:lnTo>
                  <a:pt x="4317806" y="6026123"/>
                </a:lnTo>
                <a:cubicBezTo>
                  <a:pt x="4298931" y="6021130"/>
                  <a:pt x="4282077" y="6006315"/>
                  <a:pt x="4263542" y="5993208"/>
                </a:cubicBezTo>
                <a:close/>
                <a:moveTo>
                  <a:pt x="6563370" y="5937456"/>
                </a:moveTo>
                <a:lnTo>
                  <a:pt x="6562912" y="5942833"/>
                </a:lnTo>
                <a:cubicBezTo>
                  <a:pt x="6561366" y="5946152"/>
                  <a:pt x="6561236" y="5944909"/>
                  <a:pt x="6562112" y="5941277"/>
                </a:cubicBezTo>
                <a:close/>
                <a:moveTo>
                  <a:pt x="4625624" y="5901702"/>
                </a:moveTo>
                <a:lnTo>
                  <a:pt x="4614734" y="5905471"/>
                </a:lnTo>
                <a:lnTo>
                  <a:pt x="4598858" y="5921700"/>
                </a:lnTo>
                <a:cubicBezTo>
                  <a:pt x="4592867" y="5928797"/>
                  <a:pt x="4585777" y="5933933"/>
                  <a:pt x="4569602" y="5933092"/>
                </a:cubicBezTo>
                <a:lnTo>
                  <a:pt x="4567700" y="5940745"/>
                </a:lnTo>
                <a:lnTo>
                  <a:pt x="4577952" y="5937493"/>
                </a:lnTo>
                <a:cubicBezTo>
                  <a:pt x="4589419" y="5932874"/>
                  <a:pt x="4600325" y="5927056"/>
                  <a:pt x="4610249" y="5918997"/>
                </a:cubicBezTo>
                <a:lnTo>
                  <a:pt x="4632717" y="5907198"/>
                </a:lnTo>
                <a:close/>
                <a:moveTo>
                  <a:pt x="4531105" y="5884163"/>
                </a:moveTo>
                <a:lnTo>
                  <a:pt x="4521164" y="5901674"/>
                </a:lnTo>
                <a:cubicBezTo>
                  <a:pt x="4508028" y="5917796"/>
                  <a:pt x="4493308" y="5923198"/>
                  <a:pt x="4470827" y="5931927"/>
                </a:cubicBezTo>
                <a:lnTo>
                  <a:pt x="4461015" y="5936148"/>
                </a:lnTo>
                <a:lnTo>
                  <a:pt x="4446515" y="5949172"/>
                </a:lnTo>
                <a:cubicBezTo>
                  <a:pt x="4418151" y="5955563"/>
                  <a:pt x="4429114" y="5938379"/>
                  <a:pt x="4411848" y="5953984"/>
                </a:cubicBezTo>
                <a:cubicBezTo>
                  <a:pt x="4398650" y="5967394"/>
                  <a:pt x="4392791" y="5984251"/>
                  <a:pt x="4385190" y="5998178"/>
                </a:cubicBezTo>
                <a:lnTo>
                  <a:pt x="4371555" y="6015815"/>
                </a:lnTo>
                <a:lnTo>
                  <a:pt x="4413381" y="6013078"/>
                </a:lnTo>
                <a:cubicBezTo>
                  <a:pt x="4429231" y="6010534"/>
                  <a:pt x="4443597" y="6003270"/>
                  <a:pt x="4452822" y="5981582"/>
                </a:cubicBezTo>
                <a:cubicBezTo>
                  <a:pt x="4454910" y="5975662"/>
                  <a:pt x="4464316" y="5975771"/>
                  <a:pt x="4470933" y="5974857"/>
                </a:cubicBezTo>
                <a:cubicBezTo>
                  <a:pt x="4493048" y="5961241"/>
                  <a:pt x="4517953" y="5955335"/>
                  <a:pt x="4542292" y="5948803"/>
                </a:cubicBezTo>
                <a:lnTo>
                  <a:pt x="4556129" y="5944414"/>
                </a:lnTo>
                <a:lnTo>
                  <a:pt x="4557794" y="5926195"/>
                </a:lnTo>
                <a:cubicBezTo>
                  <a:pt x="4555976" y="5913120"/>
                  <a:pt x="4550467" y="5901612"/>
                  <a:pt x="4539607" y="5892137"/>
                </a:cubicBezTo>
                <a:cubicBezTo>
                  <a:pt x="4537375" y="5888363"/>
                  <a:pt x="4536258" y="5886474"/>
                  <a:pt x="4534167" y="5885147"/>
                </a:cubicBezTo>
                <a:close/>
                <a:moveTo>
                  <a:pt x="6346213" y="5800365"/>
                </a:moveTo>
                <a:lnTo>
                  <a:pt x="6345755" y="5805740"/>
                </a:lnTo>
                <a:cubicBezTo>
                  <a:pt x="6344210" y="5809061"/>
                  <a:pt x="6344080" y="5807817"/>
                  <a:pt x="6344954" y="5804185"/>
                </a:cubicBezTo>
                <a:close/>
                <a:moveTo>
                  <a:pt x="7374827" y="5313603"/>
                </a:moveTo>
                <a:lnTo>
                  <a:pt x="7370346" y="5315834"/>
                </a:lnTo>
                <a:cubicBezTo>
                  <a:pt x="7362733" y="5317194"/>
                  <a:pt x="7356834" y="5314055"/>
                  <a:pt x="7349220" y="5315415"/>
                </a:cubicBezTo>
                <a:cubicBezTo>
                  <a:pt x="7345414" y="5316095"/>
                  <a:pt x="7341180" y="5317899"/>
                  <a:pt x="7336089" y="5321953"/>
                </a:cubicBezTo>
                <a:cubicBezTo>
                  <a:pt x="7294790" y="5362753"/>
                  <a:pt x="7249217" y="5399038"/>
                  <a:pt x="7191009" y="5429106"/>
                </a:cubicBezTo>
                <a:lnTo>
                  <a:pt x="7120226" y="5485464"/>
                </a:lnTo>
                <a:cubicBezTo>
                  <a:pt x="7111104" y="5484809"/>
                  <a:pt x="7107106" y="5479634"/>
                  <a:pt x="7103108" y="5474460"/>
                </a:cubicBezTo>
                <a:cubicBezTo>
                  <a:pt x="7088926" y="5477393"/>
                  <a:pt x="7045655" y="5536919"/>
                  <a:pt x="7015596" y="5560852"/>
                </a:cubicBezTo>
                <a:cubicBezTo>
                  <a:pt x="7019384" y="5565753"/>
                  <a:pt x="7027171" y="5575830"/>
                  <a:pt x="7026050" y="5585522"/>
                </a:cubicBezTo>
                <a:cubicBezTo>
                  <a:pt x="7041078" y="5573556"/>
                  <a:pt x="7056592" y="5561203"/>
                  <a:pt x="7070288" y="5558657"/>
                </a:cubicBezTo>
                <a:cubicBezTo>
                  <a:pt x="7064379" y="5571279"/>
                  <a:pt x="7072376" y="5581629"/>
                  <a:pt x="7069984" y="5599809"/>
                </a:cubicBezTo>
                <a:cubicBezTo>
                  <a:pt x="7063802" y="5613091"/>
                  <a:pt x="7043440" y="5629302"/>
                  <a:pt x="7046589" y="5643511"/>
                </a:cubicBezTo>
                <a:cubicBezTo>
                  <a:pt x="7055226" y="5644553"/>
                  <a:pt x="7055226" y="5644553"/>
                  <a:pt x="7069405" y="5641621"/>
                </a:cubicBezTo>
                <a:cubicBezTo>
                  <a:pt x="7075588" y="5628341"/>
                  <a:pt x="7076647" y="5619579"/>
                  <a:pt x="7092162" y="5607226"/>
                </a:cubicBezTo>
                <a:cubicBezTo>
                  <a:pt x="7104797" y="5613443"/>
                  <a:pt x="7095950" y="5612128"/>
                  <a:pt x="7114979" y="5605336"/>
                </a:cubicBezTo>
                <a:cubicBezTo>
                  <a:pt x="7118222" y="5578120"/>
                  <a:pt x="7158462" y="5546080"/>
                  <a:pt x="7183673" y="5526009"/>
                </a:cubicBezTo>
                <a:lnTo>
                  <a:pt x="7195459" y="5541259"/>
                </a:lnTo>
                <a:lnTo>
                  <a:pt x="7200791" y="5537012"/>
                </a:lnTo>
                <a:cubicBezTo>
                  <a:pt x="7211511" y="5497684"/>
                  <a:pt x="7303972" y="5412519"/>
                  <a:pt x="7389017" y="5350465"/>
                </a:cubicBezTo>
                <a:lnTo>
                  <a:pt x="7403463" y="5340554"/>
                </a:lnTo>
                <a:lnTo>
                  <a:pt x="7395224" y="5333910"/>
                </a:lnTo>
                <a:close/>
                <a:moveTo>
                  <a:pt x="7471537" y="5297436"/>
                </a:moveTo>
                <a:lnTo>
                  <a:pt x="7444102" y="5310288"/>
                </a:lnTo>
                <a:cubicBezTo>
                  <a:pt x="7438982" y="5313077"/>
                  <a:pt x="7434153" y="5316405"/>
                  <a:pt x="7429889" y="5320863"/>
                </a:cubicBezTo>
                <a:lnTo>
                  <a:pt x="7428188" y="5323590"/>
                </a:lnTo>
                <a:lnTo>
                  <a:pt x="7438440" y="5316557"/>
                </a:lnTo>
                <a:close/>
                <a:moveTo>
                  <a:pt x="7496916" y="5158386"/>
                </a:moveTo>
                <a:lnTo>
                  <a:pt x="7478246" y="5165451"/>
                </a:lnTo>
                <a:cubicBezTo>
                  <a:pt x="7470543" y="5169509"/>
                  <a:pt x="7463560" y="5175042"/>
                  <a:pt x="7457869" y="5183639"/>
                </a:cubicBezTo>
                <a:lnTo>
                  <a:pt x="7454802" y="5200089"/>
                </a:lnTo>
                <a:close/>
                <a:moveTo>
                  <a:pt x="7919661" y="4768475"/>
                </a:moveTo>
                <a:cubicBezTo>
                  <a:pt x="7894288" y="4773644"/>
                  <a:pt x="7868967" y="4798259"/>
                  <a:pt x="7838787" y="4822289"/>
                </a:cubicBezTo>
                <a:cubicBezTo>
                  <a:pt x="7835755" y="4849777"/>
                  <a:pt x="7788367" y="4862433"/>
                  <a:pt x="7772699" y="4883706"/>
                </a:cubicBezTo>
                <a:cubicBezTo>
                  <a:pt x="7765799" y="4893269"/>
                  <a:pt x="7756532" y="4903699"/>
                  <a:pt x="7745758" y="4914825"/>
                </a:cubicBezTo>
                <a:lnTo>
                  <a:pt x="7736382" y="4924030"/>
                </a:lnTo>
                <a:lnTo>
                  <a:pt x="7765464" y="4934992"/>
                </a:lnTo>
                <a:cubicBezTo>
                  <a:pt x="7776848" y="4940162"/>
                  <a:pt x="7789318" y="4939282"/>
                  <a:pt x="7793932" y="4930739"/>
                </a:cubicBezTo>
                <a:cubicBezTo>
                  <a:pt x="7814557" y="4884460"/>
                  <a:pt x="7883965" y="4875073"/>
                  <a:pt x="7885891" y="4812936"/>
                </a:cubicBezTo>
                <a:cubicBezTo>
                  <a:pt x="7902158" y="4808052"/>
                  <a:pt x="7908810" y="4788159"/>
                  <a:pt x="7919018" y="4772031"/>
                </a:cubicBezTo>
                <a:lnTo>
                  <a:pt x="7922454" y="4768699"/>
                </a:lnTo>
                <a:close/>
                <a:moveTo>
                  <a:pt x="8119935" y="4616496"/>
                </a:moveTo>
                <a:lnTo>
                  <a:pt x="8113482" y="4618368"/>
                </a:lnTo>
                <a:cubicBezTo>
                  <a:pt x="8107752" y="4618807"/>
                  <a:pt x="8100996" y="4617919"/>
                  <a:pt x="8091376" y="4621178"/>
                </a:cubicBezTo>
                <a:cubicBezTo>
                  <a:pt x="8098525" y="4640561"/>
                  <a:pt x="8098525" y="4640561"/>
                  <a:pt x="8086798" y="4657816"/>
                </a:cubicBezTo>
                <a:cubicBezTo>
                  <a:pt x="8073496" y="4656308"/>
                  <a:pt x="8065034" y="4661067"/>
                  <a:pt x="8059625" y="4668507"/>
                </a:cubicBezTo>
                <a:lnTo>
                  <a:pt x="8052799" y="4689155"/>
                </a:lnTo>
                <a:lnTo>
                  <a:pt x="8048741" y="4692677"/>
                </a:lnTo>
                <a:lnTo>
                  <a:pt x="8038771" y="4679778"/>
                </a:lnTo>
                <a:cubicBezTo>
                  <a:pt x="8023075" y="4696453"/>
                  <a:pt x="8007448" y="4712965"/>
                  <a:pt x="7991866" y="4728397"/>
                </a:cubicBezTo>
                <a:lnTo>
                  <a:pt x="7965489" y="4752227"/>
                </a:lnTo>
                <a:lnTo>
                  <a:pt x="7973485" y="4753709"/>
                </a:lnTo>
                <a:cubicBezTo>
                  <a:pt x="7990832" y="4759953"/>
                  <a:pt x="7999248" y="4730225"/>
                  <a:pt x="8016334" y="4720800"/>
                </a:cubicBezTo>
                <a:lnTo>
                  <a:pt x="8048741" y="4692677"/>
                </a:lnTo>
                <a:lnTo>
                  <a:pt x="8050768" y="4695299"/>
                </a:lnTo>
                <a:lnTo>
                  <a:pt x="8052799" y="4689155"/>
                </a:lnTo>
                <a:lnTo>
                  <a:pt x="8100207" y="4648017"/>
                </a:lnTo>
                <a:close/>
                <a:moveTo>
                  <a:pt x="9279410" y="3672402"/>
                </a:moveTo>
                <a:cubicBezTo>
                  <a:pt x="9283169" y="3700771"/>
                  <a:pt x="9268297" y="3712554"/>
                  <a:pt x="9246870" y="3720401"/>
                </a:cubicBezTo>
                <a:cubicBezTo>
                  <a:pt x="9236414" y="3723130"/>
                  <a:pt x="9231999" y="3732185"/>
                  <a:pt x="9227583" y="3741239"/>
                </a:cubicBezTo>
                <a:cubicBezTo>
                  <a:pt x="9214849" y="3766010"/>
                  <a:pt x="9200600" y="3769163"/>
                  <a:pt x="9182483" y="3750183"/>
                </a:cubicBezTo>
                <a:cubicBezTo>
                  <a:pt x="9172246" y="3740437"/>
                  <a:pt x="9168859" y="3744708"/>
                  <a:pt x="9167720" y="3755728"/>
                </a:cubicBezTo>
                <a:cubicBezTo>
                  <a:pt x="9164631" y="3770082"/>
                  <a:pt x="9158779" y="3780076"/>
                  <a:pt x="9140332" y="3779806"/>
                </a:cubicBezTo>
                <a:cubicBezTo>
                  <a:pt x="9141877" y="3772631"/>
                  <a:pt x="9144343" y="3766908"/>
                  <a:pt x="9145373" y="3762125"/>
                </a:cubicBezTo>
                <a:cubicBezTo>
                  <a:pt x="9146661" y="3756143"/>
                  <a:pt x="9146152" y="3751338"/>
                  <a:pt x="9143787" y="3748004"/>
                </a:cubicBezTo>
                <a:lnTo>
                  <a:pt x="9138799" y="3745935"/>
                </a:lnTo>
                <a:lnTo>
                  <a:pt x="9127888" y="3754622"/>
                </a:lnTo>
                <a:lnTo>
                  <a:pt x="9117972" y="3748249"/>
                </a:lnTo>
                <a:lnTo>
                  <a:pt x="9115660" y="3756896"/>
                </a:lnTo>
                <a:cubicBezTo>
                  <a:pt x="9115222" y="3781843"/>
                  <a:pt x="9103519" y="3801830"/>
                  <a:pt x="9094170" y="3822332"/>
                </a:cubicBezTo>
                <a:cubicBezTo>
                  <a:pt x="9090270" y="3828993"/>
                  <a:pt x="9085908" y="3834929"/>
                  <a:pt x="9080559" y="3839711"/>
                </a:cubicBezTo>
                <a:lnTo>
                  <a:pt x="9076846" y="3841701"/>
                </a:lnTo>
                <a:lnTo>
                  <a:pt x="9076480" y="3846308"/>
                </a:lnTo>
                <a:cubicBezTo>
                  <a:pt x="9077442" y="3852745"/>
                  <a:pt x="9078844" y="3859878"/>
                  <a:pt x="9077646" y="3868968"/>
                </a:cubicBezTo>
                <a:cubicBezTo>
                  <a:pt x="9071462" y="3882250"/>
                  <a:pt x="9051101" y="3898461"/>
                  <a:pt x="9054253" y="3912670"/>
                </a:cubicBezTo>
                <a:cubicBezTo>
                  <a:pt x="9062887" y="3913711"/>
                  <a:pt x="9062887" y="3913711"/>
                  <a:pt x="9077069" y="3910779"/>
                </a:cubicBezTo>
                <a:cubicBezTo>
                  <a:pt x="9083250" y="3897499"/>
                  <a:pt x="9084311" y="3888737"/>
                  <a:pt x="9099824" y="3876385"/>
                </a:cubicBezTo>
                <a:cubicBezTo>
                  <a:pt x="9112460" y="3882600"/>
                  <a:pt x="9103612" y="3881286"/>
                  <a:pt x="9122641" y="3874495"/>
                </a:cubicBezTo>
                <a:cubicBezTo>
                  <a:pt x="9125884" y="3847278"/>
                  <a:pt x="9166122" y="3815239"/>
                  <a:pt x="9191333" y="3795167"/>
                </a:cubicBezTo>
                <a:lnTo>
                  <a:pt x="9203121" y="3810416"/>
                </a:lnTo>
                <a:lnTo>
                  <a:pt x="9208453" y="3806170"/>
                </a:lnTo>
                <a:cubicBezTo>
                  <a:pt x="9212742" y="3790440"/>
                  <a:pt x="9230108" y="3767374"/>
                  <a:pt x="9254847" y="3741388"/>
                </a:cubicBezTo>
                <a:lnTo>
                  <a:pt x="9307975" y="3693137"/>
                </a:lnTo>
                <a:lnTo>
                  <a:pt x="9303699" y="3693510"/>
                </a:lnTo>
                <a:cubicBezTo>
                  <a:pt x="9294553" y="3692298"/>
                  <a:pt x="9286258" y="3686418"/>
                  <a:pt x="9279410" y="3672402"/>
                </a:cubicBezTo>
                <a:close/>
                <a:moveTo>
                  <a:pt x="9389916" y="3624834"/>
                </a:moveTo>
                <a:lnTo>
                  <a:pt x="9388099" y="3625205"/>
                </a:lnTo>
                <a:cubicBezTo>
                  <a:pt x="9377502" y="3629310"/>
                  <a:pt x="9367581" y="3635288"/>
                  <a:pt x="9358451" y="3643313"/>
                </a:cubicBezTo>
                <a:lnTo>
                  <a:pt x="9348294" y="3656906"/>
                </a:lnTo>
                <a:close/>
                <a:moveTo>
                  <a:pt x="1497898" y="2943585"/>
                </a:moveTo>
                <a:lnTo>
                  <a:pt x="1483710" y="2953847"/>
                </a:lnTo>
                <a:lnTo>
                  <a:pt x="1484967" y="2959388"/>
                </a:lnTo>
                <a:lnTo>
                  <a:pt x="1492721" y="2957751"/>
                </a:lnTo>
                <a:cubicBezTo>
                  <a:pt x="1497998" y="2957831"/>
                  <a:pt x="1503839" y="2959077"/>
                  <a:pt x="1510392" y="2961721"/>
                </a:cubicBezTo>
                <a:cubicBezTo>
                  <a:pt x="1504523" y="2956650"/>
                  <a:pt x="1500683" y="2951717"/>
                  <a:pt x="1498444" y="2946890"/>
                </a:cubicBezTo>
                <a:close/>
                <a:moveTo>
                  <a:pt x="1288242" y="2892282"/>
                </a:moveTo>
                <a:lnTo>
                  <a:pt x="1246112" y="2921522"/>
                </a:lnTo>
                <a:cubicBezTo>
                  <a:pt x="1199610" y="2941582"/>
                  <a:pt x="1175273" y="2993548"/>
                  <a:pt x="1130709" y="3020184"/>
                </a:cubicBezTo>
                <a:cubicBezTo>
                  <a:pt x="1126680" y="3025728"/>
                  <a:pt x="1122126" y="3034304"/>
                  <a:pt x="1116155" y="3033274"/>
                </a:cubicBezTo>
                <a:cubicBezTo>
                  <a:pt x="1070845" y="3028577"/>
                  <a:pt x="1063528" y="3070997"/>
                  <a:pt x="1043895" y="3095694"/>
                </a:cubicBezTo>
                <a:cubicBezTo>
                  <a:pt x="1020755" y="3122905"/>
                  <a:pt x="990224" y="3139481"/>
                  <a:pt x="959697" y="3156054"/>
                </a:cubicBezTo>
                <a:cubicBezTo>
                  <a:pt x="953202" y="3158054"/>
                  <a:pt x="952156" y="3164115"/>
                  <a:pt x="954096" y="3170690"/>
                </a:cubicBezTo>
                <a:cubicBezTo>
                  <a:pt x="950439" y="3191902"/>
                  <a:pt x="929015" y="3191326"/>
                  <a:pt x="927598" y="3181721"/>
                </a:cubicBezTo>
                <a:cubicBezTo>
                  <a:pt x="922486" y="3166796"/>
                  <a:pt x="916161" y="3163364"/>
                  <a:pt x="909423" y="3164542"/>
                </a:cubicBezTo>
                <a:lnTo>
                  <a:pt x="908222" y="3165050"/>
                </a:lnTo>
                <a:lnTo>
                  <a:pt x="924467" y="3182161"/>
                </a:lnTo>
                <a:cubicBezTo>
                  <a:pt x="930515" y="3188240"/>
                  <a:pt x="937213" y="3194050"/>
                  <a:pt x="945421" y="3198483"/>
                </a:cubicBezTo>
                <a:cubicBezTo>
                  <a:pt x="966353" y="3208231"/>
                  <a:pt x="951003" y="3195080"/>
                  <a:pt x="979947" y="3192685"/>
                </a:cubicBezTo>
                <a:cubicBezTo>
                  <a:pt x="1009336" y="3205259"/>
                  <a:pt x="1042464" y="3222817"/>
                  <a:pt x="1072128" y="3234499"/>
                </a:cubicBezTo>
                <a:cubicBezTo>
                  <a:pt x="1082995" y="3227874"/>
                  <a:pt x="1082995" y="3227874"/>
                  <a:pt x="1085133" y="3219311"/>
                </a:cubicBezTo>
                <a:cubicBezTo>
                  <a:pt x="1100551" y="3194669"/>
                  <a:pt x="1093192" y="3168662"/>
                  <a:pt x="1076810" y="3140901"/>
                </a:cubicBezTo>
                <a:lnTo>
                  <a:pt x="1082391" y="3137496"/>
                </a:lnTo>
                <a:cubicBezTo>
                  <a:pt x="1094297" y="3145485"/>
                  <a:pt x="1100913" y="3156697"/>
                  <a:pt x="1102242" y="3171133"/>
                </a:cubicBezTo>
                <a:cubicBezTo>
                  <a:pt x="1132714" y="3159818"/>
                  <a:pt x="1135178" y="3182274"/>
                  <a:pt x="1161689" y="3188619"/>
                </a:cubicBezTo>
                <a:cubicBezTo>
                  <a:pt x="1169700" y="3176474"/>
                  <a:pt x="1190598" y="3155024"/>
                  <a:pt x="1185826" y="3135427"/>
                </a:cubicBezTo>
                <a:cubicBezTo>
                  <a:pt x="1181053" y="3115832"/>
                  <a:pt x="1147771" y="3083124"/>
                  <a:pt x="1132108" y="3069440"/>
                </a:cubicBezTo>
                <a:cubicBezTo>
                  <a:pt x="1189475" y="3027212"/>
                  <a:pt x="1190872" y="3003855"/>
                  <a:pt x="1254469" y="3010097"/>
                </a:cubicBezTo>
                <a:cubicBezTo>
                  <a:pt x="1249251" y="2975528"/>
                  <a:pt x="1269237" y="2933581"/>
                  <a:pt x="1291271" y="2920151"/>
                </a:cubicBezTo>
                <a:cubicBezTo>
                  <a:pt x="1284653" y="2908938"/>
                  <a:pt x="1263465" y="2930565"/>
                  <a:pt x="1255024" y="2928450"/>
                </a:cubicBezTo>
                <a:cubicBezTo>
                  <a:pt x="1257668" y="2926837"/>
                  <a:pt x="1264288" y="2920626"/>
                  <a:pt x="1271244" y="2913208"/>
                </a:cubicBezTo>
                <a:close/>
                <a:moveTo>
                  <a:pt x="1311068" y="2856817"/>
                </a:moveTo>
                <a:lnTo>
                  <a:pt x="1310768" y="2857300"/>
                </a:lnTo>
                <a:lnTo>
                  <a:pt x="1310916" y="2857879"/>
                </a:lnTo>
                <a:lnTo>
                  <a:pt x="1310198" y="2862875"/>
                </a:lnTo>
                <a:cubicBezTo>
                  <a:pt x="1311459" y="2865011"/>
                  <a:pt x="1315495" y="2879973"/>
                  <a:pt x="1313666" y="2868749"/>
                </a:cubicBezTo>
                <a:lnTo>
                  <a:pt x="1310916" y="2857879"/>
                </a:lnTo>
                <a:close/>
                <a:moveTo>
                  <a:pt x="10172136" y="2831783"/>
                </a:moveTo>
                <a:lnTo>
                  <a:pt x="10164337" y="2837618"/>
                </a:lnTo>
                <a:cubicBezTo>
                  <a:pt x="10151463" y="2851457"/>
                  <a:pt x="10144730" y="2870674"/>
                  <a:pt x="10137096" y="2876753"/>
                </a:cubicBezTo>
                <a:cubicBezTo>
                  <a:pt x="10126063" y="2893894"/>
                  <a:pt x="10118278" y="2883817"/>
                  <a:pt x="10099039" y="2890338"/>
                </a:cubicBezTo>
                <a:cubicBezTo>
                  <a:pt x="10106187" y="2909720"/>
                  <a:pt x="10106187" y="2909720"/>
                  <a:pt x="10094461" y="2926974"/>
                </a:cubicBezTo>
                <a:cubicBezTo>
                  <a:pt x="10067857" y="2923962"/>
                  <a:pt x="10060613" y="2946005"/>
                  <a:pt x="10058431" y="2964459"/>
                </a:cubicBezTo>
                <a:lnTo>
                  <a:pt x="10046434" y="2948936"/>
                </a:lnTo>
                <a:cubicBezTo>
                  <a:pt x="10015042" y="2982288"/>
                  <a:pt x="9983924" y="3014984"/>
                  <a:pt x="9952896" y="3039688"/>
                </a:cubicBezTo>
                <a:cubicBezTo>
                  <a:pt x="9918292" y="3026329"/>
                  <a:pt x="9886689" y="3059409"/>
                  <a:pt x="9846450" y="3091447"/>
                </a:cubicBezTo>
                <a:cubicBezTo>
                  <a:pt x="9843419" y="3118935"/>
                  <a:pt x="9796029" y="3131593"/>
                  <a:pt x="9780361" y="3152865"/>
                </a:cubicBezTo>
                <a:lnTo>
                  <a:pt x="9759963" y="3176427"/>
                </a:lnTo>
                <a:lnTo>
                  <a:pt x="10204451" y="2885710"/>
                </a:lnTo>
                <a:close/>
                <a:moveTo>
                  <a:pt x="11179808" y="2246280"/>
                </a:moveTo>
                <a:lnTo>
                  <a:pt x="11166487" y="2252477"/>
                </a:lnTo>
                <a:lnTo>
                  <a:pt x="11106640" y="2308953"/>
                </a:lnTo>
                <a:lnTo>
                  <a:pt x="11083006" y="2327525"/>
                </a:lnTo>
                <a:lnTo>
                  <a:pt x="11089395" y="2326853"/>
                </a:lnTo>
                <a:cubicBezTo>
                  <a:pt x="11095663" y="2326216"/>
                  <a:pt x="11102943" y="2324550"/>
                  <a:pt x="11116702" y="2315484"/>
                </a:cubicBezTo>
                <a:cubicBezTo>
                  <a:pt x="11132894" y="2299033"/>
                  <a:pt x="11116718" y="2299090"/>
                  <a:pt x="11144235" y="2280958"/>
                </a:cubicBezTo>
                <a:cubicBezTo>
                  <a:pt x="11158796" y="2277628"/>
                  <a:pt x="11174578" y="2266506"/>
                  <a:pt x="11191981" y="2252509"/>
                </a:cubicBezTo>
                <a:lnTo>
                  <a:pt x="11195047" y="2249983"/>
                </a:lnTo>
                <a:lnTo>
                  <a:pt x="11193745" y="2250754"/>
                </a:lnTo>
                <a:cubicBezTo>
                  <a:pt x="11190422" y="2250872"/>
                  <a:pt x="11185930" y="2249563"/>
                  <a:pt x="11179808" y="2246280"/>
                </a:cubicBezTo>
                <a:close/>
                <a:moveTo>
                  <a:pt x="11239843" y="2243167"/>
                </a:moveTo>
                <a:lnTo>
                  <a:pt x="11223523" y="2252804"/>
                </a:lnTo>
                <a:cubicBezTo>
                  <a:pt x="11187911" y="2279161"/>
                  <a:pt x="11155544" y="2295671"/>
                  <a:pt x="11113456" y="2325332"/>
                </a:cubicBezTo>
                <a:cubicBezTo>
                  <a:pt x="11116686" y="2331878"/>
                  <a:pt x="11124782" y="2323652"/>
                  <a:pt x="11128012" y="2330197"/>
                </a:cubicBezTo>
                <a:cubicBezTo>
                  <a:pt x="11103723" y="2354875"/>
                  <a:pt x="11089153" y="2366402"/>
                  <a:pt x="11068111" y="2381232"/>
                </a:cubicBezTo>
                <a:cubicBezTo>
                  <a:pt x="11053545" y="2388662"/>
                  <a:pt x="11038069" y="2398862"/>
                  <a:pt x="11016901" y="2412539"/>
                </a:cubicBezTo>
                <a:lnTo>
                  <a:pt x="11012288" y="2415489"/>
                </a:lnTo>
                <a:lnTo>
                  <a:pt x="11000520" y="2393274"/>
                </a:lnTo>
                <a:lnTo>
                  <a:pt x="10982483" y="2404509"/>
                </a:lnTo>
                <a:cubicBezTo>
                  <a:pt x="10968028" y="2410154"/>
                  <a:pt x="10952653" y="2414464"/>
                  <a:pt x="10939384" y="2419926"/>
                </a:cubicBezTo>
                <a:cubicBezTo>
                  <a:pt x="10926380" y="2423875"/>
                  <a:pt x="10915826" y="2431378"/>
                  <a:pt x="10910171" y="2445992"/>
                </a:cubicBezTo>
                <a:cubicBezTo>
                  <a:pt x="10879668" y="2496809"/>
                  <a:pt x="10844267" y="2540517"/>
                  <a:pt x="10798848" y="2588700"/>
                </a:cubicBezTo>
                <a:cubicBezTo>
                  <a:pt x="10822181" y="2595944"/>
                  <a:pt x="10841999" y="2605688"/>
                  <a:pt x="10862350" y="2612404"/>
                </a:cubicBezTo>
                <a:cubicBezTo>
                  <a:pt x="10873748" y="2617539"/>
                  <a:pt x="10886216" y="2616619"/>
                  <a:pt x="10890804" y="2608062"/>
                </a:cubicBezTo>
                <a:cubicBezTo>
                  <a:pt x="10911287" y="2561721"/>
                  <a:pt x="10980666" y="2552115"/>
                  <a:pt x="10982402" y="2489972"/>
                </a:cubicBezTo>
                <a:cubicBezTo>
                  <a:pt x="11014910" y="2480101"/>
                  <a:pt x="11008762" y="2410321"/>
                  <a:pt x="11069815" y="2430471"/>
                </a:cubicBezTo>
                <a:cubicBezTo>
                  <a:pt x="11087182" y="2436660"/>
                  <a:pt x="11095509" y="2406907"/>
                  <a:pt x="11112565" y="2397427"/>
                </a:cubicBezTo>
                <a:cubicBezTo>
                  <a:pt x="11163731" y="2368994"/>
                  <a:pt x="11199917" y="2327377"/>
                  <a:pt x="11225482" y="2277297"/>
                </a:cubicBezTo>
                <a:close/>
                <a:moveTo>
                  <a:pt x="11280026" y="2191109"/>
                </a:moveTo>
                <a:lnTo>
                  <a:pt x="11277379" y="2194441"/>
                </a:lnTo>
                <a:lnTo>
                  <a:pt x="11281209" y="2192144"/>
                </a:lnTo>
                <a:lnTo>
                  <a:pt x="11281886" y="2191619"/>
                </a:lnTo>
                <a:close/>
                <a:moveTo>
                  <a:pt x="11250709" y="2182927"/>
                </a:moveTo>
                <a:cubicBezTo>
                  <a:pt x="11247615" y="2185315"/>
                  <a:pt x="11247240" y="2188069"/>
                  <a:pt x="11246863" y="2190825"/>
                </a:cubicBezTo>
                <a:cubicBezTo>
                  <a:pt x="11246573" y="2213233"/>
                  <a:pt x="11235561" y="2222965"/>
                  <a:pt x="11215373" y="2218828"/>
                </a:cubicBezTo>
                <a:cubicBezTo>
                  <a:pt x="11208770" y="2216530"/>
                  <a:pt x="11205300" y="2221671"/>
                  <a:pt x="11204736" y="2225804"/>
                </a:cubicBezTo>
                <a:cubicBezTo>
                  <a:pt x="11204220" y="2229593"/>
                  <a:pt x="11203934" y="2233589"/>
                  <a:pt x="11203413" y="2237245"/>
                </a:cubicBezTo>
                <a:lnTo>
                  <a:pt x="11201179" y="2244934"/>
                </a:lnTo>
                <a:lnTo>
                  <a:pt x="11219350" y="2229970"/>
                </a:lnTo>
                <a:cubicBezTo>
                  <a:pt x="11228911" y="2222149"/>
                  <a:pt x="11238928" y="2214224"/>
                  <a:pt x="11249449" y="2206809"/>
                </a:cubicBezTo>
                <a:cubicBezTo>
                  <a:pt x="11251875" y="2207620"/>
                  <a:pt x="11256325" y="2206375"/>
                  <a:pt x="11261913" y="2203715"/>
                </a:cubicBezTo>
                <a:lnTo>
                  <a:pt x="11265151" y="2201773"/>
                </a:lnTo>
                <a:lnTo>
                  <a:pt x="11266649" y="2199822"/>
                </a:lnTo>
                <a:lnTo>
                  <a:pt x="11267087" y="2199758"/>
                </a:lnTo>
                <a:lnTo>
                  <a:pt x="11265245" y="2198049"/>
                </a:lnTo>
                <a:cubicBezTo>
                  <a:pt x="11262343" y="2193973"/>
                  <a:pt x="11260613" y="2186373"/>
                  <a:pt x="11257501" y="2183847"/>
                </a:cubicBezTo>
                <a:cubicBezTo>
                  <a:pt x="11254972" y="2182101"/>
                  <a:pt x="11252255" y="2181734"/>
                  <a:pt x="11250709" y="2182927"/>
                </a:cubicBezTo>
                <a:close/>
                <a:moveTo>
                  <a:pt x="2321706" y="2131420"/>
                </a:moveTo>
                <a:lnTo>
                  <a:pt x="2247476" y="2205954"/>
                </a:lnTo>
                <a:lnTo>
                  <a:pt x="2247908" y="2211576"/>
                </a:lnTo>
                <a:cubicBezTo>
                  <a:pt x="2246426" y="2220098"/>
                  <a:pt x="2242903" y="2226417"/>
                  <a:pt x="2237327" y="2230840"/>
                </a:cubicBezTo>
                <a:lnTo>
                  <a:pt x="2215048" y="2238515"/>
                </a:lnTo>
                <a:lnTo>
                  <a:pt x="2208663" y="2244926"/>
                </a:lnTo>
                <a:lnTo>
                  <a:pt x="2213814" y="2258283"/>
                </a:lnTo>
                <a:cubicBezTo>
                  <a:pt x="2216066" y="2263246"/>
                  <a:pt x="2218555" y="2260872"/>
                  <a:pt x="2222211" y="2259758"/>
                </a:cubicBezTo>
                <a:cubicBezTo>
                  <a:pt x="2246878" y="2243363"/>
                  <a:pt x="2275125" y="2228297"/>
                  <a:pt x="2278721" y="2191694"/>
                </a:cubicBezTo>
                <a:cubicBezTo>
                  <a:pt x="2278958" y="2184358"/>
                  <a:pt x="2285109" y="2180870"/>
                  <a:pt x="2291254" y="2177384"/>
                </a:cubicBezTo>
                <a:cubicBezTo>
                  <a:pt x="2297401" y="2173895"/>
                  <a:pt x="2304714" y="2171666"/>
                  <a:pt x="2309694" y="2166920"/>
                </a:cubicBezTo>
                <a:cubicBezTo>
                  <a:pt x="2320862" y="2157464"/>
                  <a:pt x="2326059" y="2145993"/>
                  <a:pt x="2325044" y="2135411"/>
                </a:cubicBezTo>
                <a:close/>
                <a:moveTo>
                  <a:pt x="2671012" y="1996770"/>
                </a:moveTo>
                <a:lnTo>
                  <a:pt x="2660764" y="2002369"/>
                </a:lnTo>
                <a:cubicBezTo>
                  <a:pt x="2659095" y="2001611"/>
                  <a:pt x="2653496" y="2005186"/>
                  <a:pt x="2648649" y="2007065"/>
                </a:cubicBezTo>
                <a:lnTo>
                  <a:pt x="2646364" y="2009519"/>
                </a:lnTo>
                <a:lnTo>
                  <a:pt x="2670926" y="1999163"/>
                </a:lnTo>
                <a:lnTo>
                  <a:pt x="2671033" y="1997509"/>
                </a:lnTo>
                <a:close/>
                <a:moveTo>
                  <a:pt x="2860284" y="1905361"/>
                </a:moveTo>
                <a:cubicBezTo>
                  <a:pt x="2847417" y="1911753"/>
                  <a:pt x="2839396" y="1916266"/>
                  <a:pt x="2827281" y="1920963"/>
                </a:cubicBezTo>
                <a:cubicBezTo>
                  <a:pt x="2817589" y="1924721"/>
                  <a:pt x="2807145" y="1930175"/>
                  <a:pt x="2788515" y="1935994"/>
                </a:cubicBezTo>
                <a:cubicBezTo>
                  <a:pt x="2788515" y="1935994"/>
                  <a:pt x="2787601" y="1933544"/>
                  <a:pt x="2785177" y="1934483"/>
                </a:cubicBezTo>
                <a:cubicBezTo>
                  <a:pt x="2771556" y="1942569"/>
                  <a:pt x="2774732" y="1939936"/>
                  <a:pt x="2763535" y="1947085"/>
                </a:cubicBezTo>
                <a:cubicBezTo>
                  <a:pt x="2758689" y="1948963"/>
                  <a:pt x="2753847" y="1950842"/>
                  <a:pt x="2746578" y="1953660"/>
                </a:cubicBezTo>
                <a:cubicBezTo>
                  <a:pt x="2734251" y="1963350"/>
                  <a:pt x="2720590" y="1970402"/>
                  <a:pt x="2706114" y="1977593"/>
                </a:cubicBezTo>
                <a:lnTo>
                  <a:pt x="2690342" y="1986210"/>
                </a:lnTo>
                <a:lnTo>
                  <a:pt x="2692065" y="1987411"/>
                </a:lnTo>
                <a:lnTo>
                  <a:pt x="2692999" y="1989855"/>
                </a:lnTo>
                <a:lnTo>
                  <a:pt x="2711583" y="1982018"/>
                </a:lnTo>
                <a:cubicBezTo>
                  <a:pt x="2742248" y="1971315"/>
                  <a:pt x="2770723" y="1963131"/>
                  <a:pt x="2794486" y="1956638"/>
                </a:cubicBezTo>
                <a:lnTo>
                  <a:pt x="2827154" y="1930628"/>
                </a:lnTo>
                <a:lnTo>
                  <a:pt x="2834500" y="1921183"/>
                </a:lnTo>
                <a:lnTo>
                  <a:pt x="2846285" y="1915397"/>
                </a:lnTo>
                <a:lnTo>
                  <a:pt x="2855088" y="1908389"/>
                </a:lnTo>
                <a:lnTo>
                  <a:pt x="2861757" y="1907187"/>
                </a:lnTo>
                <a:close/>
                <a:moveTo>
                  <a:pt x="3021429" y="1854103"/>
                </a:moveTo>
                <a:cubicBezTo>
                  <a:pt x="2997039" y="1859351"/>
                  <a:pt x="2979328" y="1867621"/>
                  <a:pt x="2954020" y="1870419"/>
                </a:cubicBezTo>
                <a:cubicBezTo>
                  <a:pt x="2946914" y="1877384"/>
                  <a:pt x="2933130" y="1881324"/>
                  <a:pt x="2921016" y="1886023"/>
                </a:cubicBezTo>
                <a:cubicBezTo>
                  <a:pt x="2907233" y="1889963"/>
                  <a:pt x="2893450" y="1893905"/>
                  <a:pt x="2883005" y="1899358"/>
                </a:cubicBezTo>
                <a:cubicBezTo>
                  <a:pt x="2892696" y="1895601"/>
                  <a:pt x="2893611" y="1898050"/>
                  <a:pt x="2896035" y="1897112"/>
                </a:cubicBezTo>
                <a:lnTo>
                  <a:pt x="2893816" y="1902105"/>
                </a:lnTo>
                <a:lnTo>
                  <a:pt x="2917185" y="1900957"/>
                </a:lnTo>
                <a:cubicBezTo>
                  <a:pt x="2936702" y="1898725"/>
                  <a:pt x="2959170" y="1891063"/>
                  <a:pt x="2996985" y="1860954"/>
                </a:cubicBezTo>
                <a:lnTo>
                  <a:pt x="3024843" y="1868074"/>
                </a:lnTo>
                <a:lnTo>
                  <a:pt x="3031958" y="1859327"/>
                </a:lnTo>
                <a:lnTo>
                  <a:pt x="3032903" y="1857743"/>
                </a:lnTo>
                <a:lnTo>
                  <a:pt x="3021594" y="1858250"/>
                </a:lnTo>
                <a:cubicBezTo>
                  <a:pt x="3012655" y="1860313"/>
                  <a:pt x="3031284" y="1854493"/>
                  <a:pt x="3021429" y="1854103"/>
                </a:cubicBezTo>
                <a:close/>
                <a:moveTo>
                  <a:pt x="3039074" y="1847409"/>
                </a:moveTo>
                <a:lnTo>
                  <a:pt x="3031874" y="1848650"/>
                </a:lnTo>
                <a:cubicBezTo>
                  <a:pt x="3036424" y="1849693"/>
                  <a:pt x="3036278" y="1851154"/>
                  <a:pt x="3035315" y="1852753"/>
                </a:cubicBezTo>
                <a:lnTo>
                  <a:pt x="3034771" y="1854614"/>
                </a:lnTo>
                <a:close/>
                <a:moveTo>
                  <a:pt x="11538878" y="913759"/>
                </a:moveTo>
                <a:cubicBezTo>
                  <a:pt x="11537823" y="916126"/>
                  <a:pt x="11537295" y="917310"/>
                  <a:pt x="11536449" y="917636"/>
                </a:cubicBezTo>
                <a:lnTo>
                  <a:pt x="11534272" y="917004"/>
                </a:lnTo>
                <a:close/>
                <a:moveTo>
                  <a:pt x="10727049" y="728358"/>
                </a:moveTo>
                <a:lnTo>
                  <a:pt x="10715783" y="749767"/>
                </a:lnTo>
                <a:lnTo>
                  <a:pt x="10718230" y="748480"/>
                </a:lnTo>
                <a:cubicBezTo>
                  <a:pt x="10720376" y="747824"/>
                  <a:pt x="10723360" y="747509"/>
                  <a:pt x="10723072" y="742809"/>
                </a:cubicBezTo>
                <a:close/>
                <a:moveTo>
                  <a:pt x="11537014" y="705936"/>
                </a:moveTo>
                <a:lnTo>
                  <a:pt x="11543523" y="706746"/>
                </a:lnTo>
                <a:lnTo>
                  <a:pt x="11527406" y="716731"/>
                </a:lnTo>
                <a:lnTo>
                  <a:pt x="11520822" y="720053"/>
                </a:lnTo>
                <a:lnTo>
                  <a:pt x="11521037" y="719549"/>
                </a:lnTo>
                <a:cubicBezTo>
                  <a:pt x="11521726" y="707327"/>
                  <a:pt x="11526822" y="706863"/>
                  <a:pt x="11537014" y="705936"/>
                </a:cubicBezTo>
                <a:close/>
                <a:moveTo>
                  <a:pt x="5472022" y="705527"/>
                </a:moveTo>
                <a:lnTo>
                  <a:pt x="5458524" y="715038"/>
                </a:lnTo>
                <a:cubicBezTo>
                  <a:pt x="5427421" y="727485"/>
                  <a:pt x="5391961" y="747470"/>
                  <a:pt x="5357975" y="769360"/>
                </a:cubicBezTo>
                <a:lnTo>
                  <a:pt x="5357555" y="769662"/>
                </a:lnTo>
                <a:lnTo>
                  <a:pt x="5359358" y="775783"/>
                </a:lnTo>
                <a:cubicBezTo>
                  <a:pt x="5358373" y="779348"/>
                  <a:pt x="5356113" y="783026"/>
                  <a:pt x="5354703" y="786629"/>
                </a:cubicBezTo>
                <a:cubicBezTo>
                  <a:pt x="5353293" y="790231"/>
                  <a:pt x="5348485" y="794143"/>
                  <a:pt x="5352172" y="797283"/>
                </a:cubicBezTo>
                <a:cubicBezTo>
                  <a:pt x="5356002" y="802145"/>
                  <a:pt x="5360665" y="796511"/>
                  <a:pt x="5363919" y="794476"/>
                </a:cubicBezTo>
                <a:cubicBezTo>
                  <a:pt x="5393485" y="779629"/>
                  <a:pt x="5420776" y="758041"/>
                  <a:pt x="5446079" y="733159"/>
                </a:cubicBezTo>
                <a:close/>
                <a:moveTo>
                  <a:pt x="11579705" y="663841"/>
                </a:moveTo>
                <a:lnTo>
                  <a:pt x="11586119" y="680297"/>
                </a:lnTo>
                <a:lnTo>
                  <a:pt x="11578211" y="685224"/>
                </a:lnTo>
                <a:lnTo>
                  <a:pt x="11578269" y="685033"/>
                </a:lnTo>
                <a:cubicBezTo>
                  <a:pt x="11578349" y="678294"/>
                  <a:pt x="11577735" y="670968"/>
                  <a:pt x="11579705" y="663841"/>
                </a:cubicBezTo>
                <a:close/>
                <a:moveTo>
                  <a:pt x="10782477" y="659437"/>
                </a:moveTo>
                <a:lnTo>
                  <a:pt x="10779805" y="661355"/>
                </a:lnTo>
                <a:cubicBezTo>
                  <a:pt x="10764812" y="672371"/>
                  <a:pt x="10752086" y="682952"/>
                  <a:pt x="10744178" y="695312"/>
                </a:cubicBezTo>
                <a:lnTo>
                  <a:pt x="10744177" y="695315"/>
                </a:lnTo>
                <a:lnTo>
                  <a:pt x="10740087" y="703589"/>
                </a:lnTo>
                <a:lnTo>
                  <a:pt x="10727533" y="727440"/>
                </a:lnTo>
                <a:lnTo>
                  <a:pt x="10736929" y="719418"/>
                </a:lnTo>
                <a:cubicBezTo>
                  <a:pt x="10752118" y="708784"/>
                  <a:pt x="10762902" y="688726"/>
                  <a:pt x="10778178" y="675074"/>
                </a:cubicBezTo>
                <a:cubicBezTo>
                  <a:pt x="10778912" y="668117"/>
                  <a:pt x="10780057" y="663427"/>
                  <a:pt x="10781509" y="660365"/>
                </a:cubicBezTo>
                <a:close/>
                <a:moveTo>
                  <a:pt x="10790655" y="653567"/>
                </a:moveTo>
                <a:lnTo>
                  <a:pt x="10787825" y="655598"/>
                </a:lnTo>
                <a:lnTo>
                  <a:pt x="10789397" y="655840"/>
                </a:lnTo>
                <a:close/>
                <a:moveTo>
                  <a:pt x="11674079" y="625732"/>
                </a:moveTo>
                <a:lnTo>
                  <a:pt x="11674874" y="627426"/>
                </a:lnTo>
                <a:lnTo>
                  <a:pt x="11673393" y="628817"/>
                </a:lnTo>
                <a:lnTo>
                  <a:pt x="11672751" y="629125"/>
                </a:lnTo>
                <a:close/>
                <a:moveTo>
                  <a:pt x="10842142" y="617916"/>
                </a:moveTo>
                <a:lnTo>
                  <a:pt x="10831444" y="632801"/>
                </a:lnTo>
                <a:lnTo>
                  <a:pt x="10836783" y="633199"/>
                </a:lnTo>
                <a:cubicBezTo>
                  <a:pt x="10838465" y="633881"/>
                  <a:pt x="10840143" y="634564"/>
                  <a:pt x="10842753" y="632569"/>
                </a:cubicBezTo>
                <a:cubicBezTo>
                  <a:pt x="10844058" y="631572"/>
                  <a:pt x="10844985" y="628893"/>
                  <a:pt x="10845073" y="625874"/>
                </a:cubicBezTo>
                <a:close/>
                <a:moveTo>
                  <a:pt x="8255801" y="468139"/>
                </a:moveTo>
                <a:lnTo>
                  <a:pt x="8235131" y="471695"/>
                </a:lnTo>
                <a:lnTo>
                  <a:pt x="8229090" y="475246"/>
                </a:lnTo>
                <a:lnTo>
                  <a:pt x="8241598" y="474666"/>
                </a:lnTo>
                <a:close/>
                <a:moveTo>
                  <a:pt x="7418225" y="446630"/>
                </a:moveTo>
                <a:lnTo>
                  <a:pt x="7406957" y="468038"/>
                </a:lnTo>
                <a:lnTo>
                  <a:pt x="7409407" y="466752"/>
                </a:lnTo>
                <a:cubicBezTo>
                  <a:pt x="7411551" y="466095"/>
                  <a:pt x="7414535" y="465780"/>
                  <a:pt x="7414247" y="461081"/>
                </a:cubicBezTo>
                <a:close/>
                <a:moveTo>
                  <a:pt x="7473653" y="377708"/>
                </a:moveTo>
                <a:lnTo>
                  <a:pt x="7470979" y="379626"/>
                </a:lnTo>
                <a:cubicBezTo>
                  <a:pt x="7455988" y="390642"/>
                  <a:pt x="7443262" y="401223"/>
                  <a:pt x="7435353" y="413584"/>
                </a:cubicBezTo>
                <a:lnTo>
                  <a:pt x="7435352" y="413586"/>
                </a:lnTo>
                <a:lnTo>
                  <a:pt x="7431261" y="421860"/>
                </a:lnTo>
                <a:lnTo>
                  <a:pt x="7418708" y="445711"/>
                </a:lnTo>
                <a:lnTo>
                  <a:pt x="7428105" y="437689"/>
                </a:lnTo>
                <a:cubicBezTo>
                  <a:pt x="7443294" y="427057"/>
                  <a:pt x="7454079" y="406997"/>
                  <a:pt x="7469353" y="393346"/>
                </a:cubicBezTo>
                <a:cubicBezTo>
                  <a:pt x="7470087" y="386389"/>
                  <a:pt x="7471234" y="381698"/>
                  <a:pt x="7472683" y="378637"/>
                </a:cubicBezTo>
                <a:close/>
                <a:moveTo>
                  <a:pt x="6389604" y="375870"/>
                </a:moveTo>
                <a:lnTo>
                  <a:pt x="6388586" y="378236"/>
                </a:lnTo>
                <a:lnTo>
                  <a:pt x="6388518" y="379366"/>
                </a:lnTo>
                <a:close/>
                <a:moveTo>
                  <a:pt x="8684186" y="372800"/>
                </a:moveTo>
                <a:lnTo>
                  <a:pt x="8680565" y="374332"/>
                </a:lnTo>
                <a:cubicBezTo>
                  <a:pt x="8660292" y="383191"/>
                  <a:pt x="8643217" y="392001"/>
                  <a:pt x="8633248" y="403548"/>
                </a:cubicBezTo>
                <a:cubicBezTo>
                  <a:pt x="8604531" y="419532"/>
                  <a:pt x="8612565" y="404903"/>
                  <a:pt x="8590841" y="411453"/>
                </a:cubicBezTo>
                <a:cubicBezTo>
                  <a:pt x="8576481" y="419443"/>
                  <a:pt x="8571496" y="425218"/>
                  <a:pt x="8567869" y="430583"/>
                </a:cubicBezTo>
                <a:lnTo>
                  <a:pt x="8564154" y="436041"/>
                </a:lnTo>
                <a:lnTo>
                  <a:pt x="8591323" y="423795"/>
                </a:lnTo>
                <a:lnTo>
                  <a:pt x="8668005" y="397450"/>
                </a:lnTo>
                <a:lnTo>
                  <a:pt x="8679755" y="388438"/>
                </a:lnTo>
                <a:cubicBezTo>
                  <a:pt x="8680035" y="381269"/>
                  <a:pt x="8681160" y="376553"/>
                  <a:pt x="8682900" y="373601"/>
                </a:cubicBezTo>
                <a:close/>
                <a:moveTo>
                  <a:pt x="7481830" y="371838"/>
                </a:moveTo>
                <a:lnTo>
                  <a:pt x="7479000" y="373870"/>
                </a:lnTo>
                <a:lnTo>
                  <a:pt x="7480572" y="374112"/>
                </a:lnTo>
                <a:close/>
                <a:moveTo>
                  <a:pt x="7533318" y="336187"/>
                </a:moveTo>
                <a:lnTo>
                  <a:pt x="7522619" y="351072"/>
                </a:lnTo>
                <a:lnTo>
                  <a:pt x="7527958" y="351470"/>
                </a:lnTo>
                <a:cubicBezTo>
                  <a:pt x="7529639" y="352154"/>
                  <a:pt x="7531318" y="352835"/>
                  <a:pt x="7533928" y="350841"/>
                </a:cubicBezTo>
                <a:cubicBezTo>
                  <a:pt x="7535232" y="349843"/>
                  <a:pt x="7536160" y="347165"/>
                  <a:pt x="7536248" y="344147"/>
                </a:cubicBezTo>
                <a:close/>
                <a:moveTo>
                  <a:pt x="8761670" y="332320"/>
                </a:moveTo>
                <a:lnTo>
                  <a:pt x="8761400" y="332685"/>
                </a:lnTo>
                <a:lnTo>
                  <a:pt x="8759033" y="333080"/>
                </a:lnTo>
                <a:lnTo>
                  <a:pt x="8755814" y="335053"/>
                </a:lnTo>
                <a:cubicBezTo>
                  <a:pt x="8750835" y="338805"/>
                  <a:pt x="8747600" y="342222"/>
                  <a:pt x="8747079" y="344821"/>
                </a:cubicBezTo>
                <a:cubicBezTo>
                  <a:pt x="8735696" y="350693"/>
                  <a:pt x="8724135" y="355857"/>
                  <a:pt x="8712888" y="360658"/>
                </a:cubicBezTo>
                <a:lnTo>
                  <a:pt x="8691430" y="369738"/>
                </a:lnTo>
                <a:lnTo>
                  <a:pt x="8698949" y="371510"/>
                </a:lnTo>
                <a:cubicBezTo>
                  <a:pt x="8702257" y="372842"/>
                  <a:pt x="8705733" y="374557"/>
                  <a:pt x="8709150" y="375958"/>
                </a:cubicBezTo>
                <a:cubicBezTo>
                  <a:pt x="8712877" y="377487"/>
                  <a:pt x="8718881" y="376883"/>
                  <a:pt x="8720224" y="369764"/>
                </a:cubicBezTo>
                <a:cubicBezTo>
                  <a:pt x="8726737" y="349431"/>
                  <a:pt x="8740296" y="344256"/>
                  <a:pt x="8759142" y="355056"/>
                </a:cubicBezTo>
                <a:cubicBezTo>
                  <a:pt x="8761628" y="356075"/>
                  <a:pt x="8764112" y="357094"/>
                  <a:pt x="8767631" y="355470"/>
                </a:cubicBezTo>
                <a:cubicBezTo>
                  <a:pt x="8769391" y="354659"/>
                  <a:pt x="8770424" y="352016"/>
                  <a:pt x="8770217" y="348862"/>
                </a:cubicBezTo>
                <a:cubicBezTo>
                  <a:pt x="8769645" y="344794"/>
                  <a:pt x="8764156" y="339475"/>
                  <a:pt x="8762188" y="334833"/>
                </a:cubicBezTo>
                <a:close/>
                <a:moveTo>
                  <a:pt x="8676417" y="331737"/>
                </a:moveTo>
                <a:cubicBezTo>
                  <a:pt x="8622000" y="330176"/>
                  <a:pt x="8569400" y="342419"/>
                  <a:pt x="8520410" y="374744"/>
                </a:cubicBezTo>
                <a:cubicBezTo>
                  <a:pt x="8504078" y="385520"/>
                  <a:pt x="8475134" y="378374"/>
                  <a:pt x="8471725" y="397168"/>
                </a:cubicBezTo>
                <a:cubicBezTo>
                  <a:pt x="8458400" y="462438"/>
                  <a:pt x="8403199" y="422416"/>
                  <a:pt x="8378910" y="446998"/>
                </a:cubicBezTo>
                <a:cubicBezTo>
                  <a:pt x="8359140" y="436082"/>
                  <a:pt x="8340840" y="437434"/>
                  <a:pt x="8323114" y="443159"/>
                </a:cubicBezTo>
                <a:lnTo>
                  <a:pt x="8302630" y="451927"/>
                </a:lnTo>
                <a:lnTo>
                  <a:pt x="8302125" y="451843"/>
                </a:lnTo>
                <a:lnTo>
                  <a:pt x="8301833" y="452268"/>
                </a:lnTo>
                <a:lnTo>
                  <a:pt x="8270766" y="465565"/>
                </a:lnTo>
                <a:lnTo>
                  <a:pt x="8260162" y="467389"/>
                </a:lnTo>
                <a:lnTo>
                  <a:pt x="8264495" y="469708"/>
                </a:lnTo>
                <a:cubicBezTo>
                  <a:pt x="8276333" y="473734"/>
                  <a:pt x="8285842" y="471675"/>
                  <a:pt x="8294472" y="462965"/>
                </a:cubicBezTo>
                <a:lnTo>
                  <a:pt x="8301833" y="452268"/>
                </a:lnTo>
                <a:lnTo>
                  <a:pt x="8302630" y="451927"/>
                </a:lnTo>
                <a:lnTo>
                  <a:pt x="8318004" y="454449"/>
                </a:lnTo>
                <a:cubicBezTo>
                  <a:pt x="8321295" y="458224"/>
                  <a:pt x="8322537" y="464353"/>
                  <a:pt x="8323640" y="471517"/>
                </a:cubicBezTo>
                <a:cubicBezTo>
                  <a:pt x="8323079" y="475650"/>
                  <a:pt x="8322330" y="481160"/>
                  <a:pt x="8327764" y="481892"/>
                </a:cubicBezTo>
                <a:cubicBezTo>
                  <a:pt x="8333198" y="482625"/>
                  <a:pt x="8332588" y="476932"/>
                  <a:pt x="8334320" y="474359"/>
                </a:cubicBezTo>
                <a:cubicBezTo>
                  <a:pt x="8341062" y="465446"/>
                  <a:pt x="8352494" y="462778"/>
                  <a:pt x="8360642" y="463876"/>
                </a:cubicBezTo>
                <a:cubicBezTo>
                  <a:pt x="8371324" y="466717"/>
                  <a:pt x="8366922" y="478752"/>
                  <a:pt x="8364628" y="485458"/>
                </a:cubicBezTo>
                <a:cubicBezTo>
                  <a:pt x="8360040" y="498868"/>
                  <a:pt x="8353110" y="509156"/>
                  <a:pt x="8338779" y="512838"/>
                </a:cubicBezTo>
                <a:cubicBezTo>
                  <a:pt x="8335875" y="513849"/>
                  <a:pt x="8330255" y="514495"/>
                  <a:pt x="8329506" y="520005"/>
                </a:cubicBezTo>
                <a:cubicBezTo>
                  <a:pt x="8328946" y="524137"/>
                  <a:pt x="8334378" y="524869"/>
                  <a:pt x="8337096" y="525236"/>
                </a:cubicBezTo>
                <a:cubicBezTo>
                  <a:pt x="8343700" y="527530"/>
                  <a:pt x="8343140" y="531662"/>
                  <a:pt x="8341033" y="536990"/>
                </a:cubicBezTo>
                <a:lnTo>
                  <a:pt x="8339980" y="538697"/>
                </a:lnTo>
                <a:lnTo>
                  <a:pt x="8379953" y="534162"/>
                </a:lnTo>
                <a:cubicBezTo>
                  <a:pt x="8394941" y="536253"/>
                  <a:pt x="8406414" y="530395"/>
                  <a:pt x="8416129" y="520563"/>
                </a:cubicBezTo>
                <a:cubicBezTo>
                  <a:pt x="8427241" y="511235"/>
                  <a:pt x="8438428" y="499432"/>
                  <a:pt x="8450275" y="489120"/>
                </a:cubicBezTo>
                <a:lnTo>
                  <a:pt x="8468556" y="478323"/>
                </a:lnTo>
                <a:lnTo>
                  <a:pt x="8455827" y="456691"/>
                </a:lnTo>
                <a:lnTo>
                  <a:pt x="8460566" y="453969"/>
                </a:lnTo>
                <a:cubicBezTo>
                  <a:pt x="8482432" y="441540"/>
                  <a:pt x="8498585" y="432551"/>
                  <a:pt x="8511977" y="423022"/>
                </a:cubicBezTo>
                <a:cubicBezTo>
                  <a:pt x="8534744" y="411276"/>
                  <a:pt x="8551558" y="403765"/>
                  <a:pt x="8584145" y="393942"/>
                </a:cubicBezTo>
                <a:cubicBezTo>
                  <a:pt x="8588014" y="400099"/>
                  <a:pt x="8577152" y="403374"/>
                  <a:pt x="8581020" y="409531"/>
                </a:cubicBezTo>
                <a:cubicBezTo>
                  <a:pt x="8626552" y="386039"/>
                  <a:pt x="8656312" y="364862"/>
                  <a:pt x="8695892" y="345606"/>
                </a:cubicBezTo>
                <a:lnTo>
                  <a:pt x="8711992" y="335574"/>
                </a:lnTo>
                <a:close/>
                <a:moveTo>
                  <a:pt x="8775770" y="322929"/>
                </a:moveTo>
                <a:lnTo>
                  <a:pt x="8774997" y="323283"/>
                </a:lnTo>
                <a:lnTo>
                  <a:pt x="8771191" y="325619"/>
                </a:lnTo>
                <a:lnTo>
                  <a:pt x="8775278" y="324865"/>
                </a:lnTo>
                <a:close/>
                <a:moveTo>
                  <a:pt x="9712221" y="0"/>
                </a:moveTo>
                <a:cubicBezTo>
                  <a:pt x="9716945" y="13189"/>
                  <a:pt x="9714890" y="24320"/>
                  <a:pt x="9715095" y="36135"/>
                </a:cubicBezTo>
                <a:cubicBezTo>
                  <a:pt x="9716007" y="45555"/>
                  <a:pt x="9717415" y="51208"/>
                  <a:pt x="9720822" y="53222"/>
                </a:cubicBezTo>
                <a:lnTo>
                  <a:pt x="9733892" y="49719"/>
                </a:lnTo>
                <a:lnTo>
                  <a:pt x="9730711" y="53894"/>
                </a:lnTo>
                <a:cubicBezTo>
                  <a:pt x="9722941" y="73713"/>
                  <a:pt x="9709480" y="89657"/>
                  <a:pt x="9696016" y="105602"/>
                </a:cubicBezTo>
                <a:cubicBezTo>
                  <a:pt x="9684316" y="120735"/>
                  <a:pt x="9673339" y="137703"/>
                  <a:pt x="9668053" y="158544"/>
                </a:cubicBezTo>
                <a:cubicBezTo>
                  <a:pt x="9667224" y="164340"/>
                  <a:pt x="9665982" y="163830"/>
                  <a:pt x="9661220" y="164939"/>
                </a:cubicBezTo>
                <a:cubicBezTo>
                  <a:pt x="9648692" y="167460"/>
                  <a:pt x="9653350" y="173977"/>
                  <a:pt x="9658006" y="180495"/>
                </a:cubicBezTo>
                <a:cubicBezTo>
                  <a:pt x="9660698" y="184670"/>
                  <a:pt x="9668462" y="183259"/>
                  <a:pt x="9667838" y="192208"/>
                </a:cubicBezTo>
                <a:cubicBezTo>
                  <a:pt x="9664112" y="190675"/>
                  <a:pt x="9662350" y="191487"/>
                  <a:pt x="9659867" y="190466"/>
                </a:cubicBezTo>
                <a:cubicBezTo>
                  <a:pt x="9651896" y="188722"/>
                  <a:pt x="9642477" y="183316"/>
                  <a:pt x="9638850" y="192565"/>
                </a:cubicBezTo>
                <a:cubicBezTo>
                  <a:pt x="9636468" y="202324"/>
                  <a:pt x="9644852" y="210376"/>
                  <a:pt x="9655306" y="213138"/>
                </a:cubicBezTo>
                <a:cubicBezTo>
                  <a:pt x="9662759" y="216203"/>
                  <a:pt x="9670006" y="216114"/>
                  <a:pt x="9674150" y="205544"/>
                </a:cubicBezTo>
                <a:cubicBezTo>
                  <a:pt x="9676220" y="200258"/>
                  <a:pt x="9681295" y="194672"/>
                  <a:pt x="9687712" y="200379"/>
                </a:cubicBezTo>
                <a:cubicBezTo>
                  <a:pt x="9692162" y="203743"/>
                  <a:pt x="9694334" y="209239"/>
                  <a:pt x="9690503" y="215335"/>
                </a:cubicBezTo>
                <a:cubicBezTo>
                  <a:pt x="9687708" y="218789"/>
                  <a:pt x="9683670" y="221731"/>
                  <a:pt x="9687601" y="226416"/>
                </a:cubicBezTo>
                <a:cubicBezTo>
                  <a:pt x="9692052" y="229781"/>
                  <a:pt x="9696816" y="228670"/>
                  <a:pt x="9700853" y="225728"/>
                </a:cubicBezTo>
                <a:cubicBezTo>
                  <a:pt x="9721767" y="212847"/>
                  <a:pt x="9744957" y="216244"/>
                  <a:pt x="9772181" y="216697"/>
                </a:cubicBezTo>
                <a:cubicBezTo>
                  <a:pt x="9750438" y="235374"/>
                  <a:pt x="9736664" y="255793"/>
                  <a:pt x="9715025" y="266841"/>
                </a:cubicBezTo>
                <a:cubicBezTo>
                  <a:pt x="9701669" y="275159"/>
                  <a:pt x="9707568" y="282189"/>
                  <a:pt x="9713467" y="289215"/>
                </a:cubicBezTo>
                <a:cubicBezTo>
                  <a:pt x="9719883" y="294921"/>
                  <a:pt x="9728890" y="294022"/>
                  <a:pt x="9736654" y="292611"/>
                </a:cubicBezTo>
                <a:cubicBezTo>
                  <a:pt x="9752702" y="288469"/>
                  <a:pt x="9768749" y="284327"/>
                  <a:pt x="9786038" y="280695"/>
                </a:cubicBezTo>
                <a:cubicBezTo>
                  <a:pt x="9811090" y="275654"/>
                  <a:pt x="9836351" y="273764"/>
                  <a:pt x="9858300" y="258240"/>
                </a:cubicBezTo>
                <a:cubicBezTo>
                  <a:pt x="9864099" y="254488"/>
                  <a:pt x="9870103" y="253887"/>
                  <a:pt x="9875072" y="255931"/>
                </a:cubicBezTo>
                <a:cubicBezTo>
                  <a:pt x="9900638" y="267977"/>
                  <a:pt x="9923002" y="258760"/>
                  <a:pt x="9946399" y="246901"/>
                </a:cubicBezTo>
                <a:cubicBezTo>
                  <a:pt x="9970679" y="234637"/>
                  <a:pt x="9995864" y="224661"/>
                  <a:pt x="10021410" y="215603"/>
                </a:cubicBezTo>
                <a:lnTo>
                  <a:pt x="10083845" y="194730"/>
                </a:lnTo>
                <a:lnTo>
                  <a:pt x="10075879" y="198412"/>
                </a:lnTo>
                <a:cubicBezTo>
                  <a:pt x="10068092" y="201438"/>
                  <a:pt x="10059574" y="204153"/>
                  <a:pt x="10050196" y="206363"/>
                </a:cubicBezTo>
                <a:cubicBezTo>
                  <a:pt x="10032332" y="219056"/>
                  <a:pt x="10041106" y="226180"/>
                  <a:pt x="10012379" y="242141"/>
                </a:cubicBezTo>
                <a:cubicBezTo>
                  <a:pt x="9990649" y="248675"/>
                  <a:pt x="9998694" y="234051"/>
                  <a:pt x="9969966" y="250012"/>
                </a:cubicBezTo>
                <a:cubicBezTo>
                  <a:pt x="9950011" y="273098"/>
                  <a:pt x="9901646" y="285200"/>
                  <a:pt x="9856099" y="308657"/>
                </a:cubicBezTo>
                <a:cubicBezTo>
                  <a:pt x="9854008" y="319049"/>
                  <a:pt x="9808462" y="342508"/>
                  <a:pt x="9781822" y="348076"/>
                </a:cubicBezTo>
                <a:cubicBezTo>
                  <a:pt x="9787779" y="343844"/>
                  <a:pt x="9787779" y="343844"/>
                  <a:pt x="9787779" y="343844"/>
                </a:cubicBezTo>
                <a:cubicBezTo>
                  <a:pt x="9793733" y="339615"/>
                  <a:pt x="9798643" y="340580"/>
                  <a:pt x="9794778" y="334418"/>
                </a:cubicBezTo>
                <a:cubicBezTo>
                  <a:pt x="9794778" y="334418"/>
                  <a:pt x="9788822" y="338650"/>
                  <a:pt x="9783914" y="337684"/>
                </a:cubicBezTo>
                <a:cubicBezTo>
                  <a:pt x="9780048" y="331526"/>
                  <a:pt x="9780048" y="331526"/>
                  <a:pt x="9780048" y="331526"/>
                </a:cubicBezTo>
                <a:cubicBezTo>
                  <a:pt x="9758321" y="338058"/>
                  <a:pt x="9755185" y="353646"/>
                  <a:pt x="9767095" y="345183"/>
                </a:cubicBezTo>
                <a:cubicBezTo>
                  <a:pt x="9761140" y="349414"/>
                  <a:pt x="9761140" y="349414"/>
                  <a:pt x="9761140" y="349414"/>
                </a:cubicBezTo>
                <a:cubicBezTo>
                  <a:pt x="9755185" y="353646"/>
                  <a:pt x="9754140" y="358842"/>
                  <a:pt x="9754140" y="358842"/>
                </a:cubicBezTo>
                <a:cubicBezTo>
                  <a:pt x="9759049" y="359807"/>
                  <a:pt x="9765005" y="355575"/>
                  <a:pt x="9769913" y="356539"/>
                </a:cubicBezTo>
                <a:cubicBezTo>
                  <a:pt x="9784642" y="359434"/>
                  <a:pt x="9805326" y="358094"/>
                  <a:pt x="9776598" y="374055"/>
                </a:cubicBezTo>
                <a:cubicBezTo>
                  <a:pt x="9831964" y="352524"/>
                  <a:pt x="9871556" y="333298"/>
                  <a:pt x="9907285" y="307911"/>
                </a:cubicBezTo>
                <a:cubicBezTo>
                  <a:pt x="9946877" y="288685"/>
                  <a:pt x="9976651" y="267528"/>
                  <a:pt x="10022197" y="244070"/>
                </a:cubicBezTo>
                <a:cubicBezTo>
                  <a:pt x="10026061" y="250230"/>
                  <a:pt x="10015197" y="253497"/>
                  <a:pt x="10019063" y="259656"/>
                </a:cubicBezTo>
                <a:cubicBezTo>
                  <a:pt x="10051655" y="249857"/>
                  <a:pt x="10068473" y="242359"/>
                  <a:pt x="10091246" y="230630"/>
                </a:cubicBezTo>
                <a:lnTo>
                  <a:pt x="10122484" y="211207"/>
                </a:lnTo>
                <a:lnTo>
                  <a:pt x="10124258" y="212626"/>
                </a:lnTo>
                <a:cubicBezTo>
                  <a:pt x="10128735" y="214084"/>
                  <a:pt x="10133887" y="211983"/>
                  <a:pt x="10138338" y="206143"/>
                </a:cubicBezTo>
                <a:lnTo>
                  <a:pt x="10149376" y="195877"/>
                </a:lnTo>
                <a:lnTo>
                  <a:pt x="10166568" y="186015"/>
                </a:lnTo>
                <a:lnTo>
                  <a:pt x="10167990" y="184072"/>
                </a:lnTo>
                <a:lnTo>
                  <a:pt x="10171303" y="182298"/>
                </a:lnTo>
                <a:cubicBezTo>
                  <a:pt x="10183146" y="177385"/>
                  <a:pt x="10195491" y="174406"/>
                  <a:pt x="10207293" y="170053"/>
                </a:cubicBezTo>
                <a:cubicBezTo>
                  <a:pt x="10217336" y="166511"/>
                  <a:pt x="10227378" y="162967"/>
                  <a:pt x="10231205" y="175282"/>
                </a:cubicBezTo>
                <a:cubicBezTo>
                  <a:pt x="10235550" y="186274"/>
                  <a:pt x="10226232" y="191648"/>
                  <a:pt x="10218675" y="196212"/>
                </a:cubicBezTo>
                <a:cubicBezTo>
                  <a:pt x="10181609" y="220864"/>
                  <a:pt x="10143816" y="243682"/>
                  <a:pt x="10100439" y="254998"/>
                </a:cubicBezTo>
                <a:cubicBezTo>
                  <a:pt x="10097436" y="255298"/>
                  <a:pt x="10092674" y="256408"/>
                  <a:pt x="10089877" y="259861"/>
                </a:cubicBezTo>
                <a:cubicBezTo>
                  <a:pt x="10069063" y="283524"/>
                  <a:pt x="10039974" y="291509"/>
                  <a:pt x="10016985" y="309674"/>
                </a:cubicBezTo>
                <a:cubicBezTo>
                  <a:pt x="9995761" y="327029"/>
                  <a:pt x="9973086" y="340721"/>
                  <a:pt x="9946997" y="348406"/>
                </a:cubicBezTo>
                <a:cubicBezTo>
                  <a:pt x="9918423" y="355069"/>
                  <a:pt x="9903408" y="374978"/>
                  <a:pt x="9889840" y="398551"/>
                </a:cubicBezTo>
                <a:cubicBezTo>
                  <a:pt x="9887770" y="403835"/>
                  <a:pt x="9885490" y="405968"/>
                  <a:pt x="9890666" y="411164"/>
                </a:cubicBezTo>
                <a:cubicBezTo>
                  <a:pt x="9911158" y="428794"/>
                  <a:pt x="9910640" y="430115"/>
                  <a:pt x="9886517" y="440142"/>
                </a:cubicBezTo>
                <a:cubicBezTo>
                  <a:pt x="9883515" y="440442"/>
                  <a:pt x="9879995" y="442064"/>
                  <a:pt x="9876994" y="442363"/>
                </a:cubicBezTo>
                <a:cubicBezTo>
                  <a:pt x="9871713" y="444796"/>
                  <a:pt x="9863018" y="441221"/>
                  <a:pt x="9864154" y="449360"/>
                </a:cubicBezTo>
                <a:cubicBezTo>
                  <a:pt x="9865291" y="457498"/>
                  <a:pt x="9872538" y="457410"/>
                  <a:pt x="9879060" y="455488"/>
                </a:cubicBezTo>
                <a:cubicBezTo>
                  <a:pt x="9890863" y="451135"/>
                  <a:pt x="9903182" y="445460"/>
                  <a:pt x="9915504" y="439786"/>
                </a:cubicBezTo>
                <a:cubicBezTo>
                  <a:pt x="9920785" y="437355"/>
                  <a:pt x="9927098" y="432280"/>
                  <a:pt x="9930721" y="441441"/>
                </a:cubicBezTo>
                <a:cubicBezTo>
                  <a:pt x="9933617" y="448768"/>
                  <a:pt x="9934547" y="453753"/>
                  <a:pt x="9927714" y="460149"/>
                </a:cubicBezTo>
                <a:cubicBezTo>
                  <a:pt x="9905140" y="484622"/>
                  <a:pt x="9879670" y="501766"/>
                  <a:pt x="9851508" y="514736"/>
                </a:cubicBezTo>
                <a:cubicBezTo>
                  <a:pt x="9843227" y="517469"/>
                  <a:pt x="9833908" y="522842"/>
                  <a:pt x="9835769" y="532812"/>
                </a:cubicBezTo>
                <a:cubicBezTo>
                  <a:pt x="9836700" y="537798"/>
                  <a:pt x="9840089" y="541108"/>
                  <a:pt x="9844332" y="543621"/>
                </a:cubicBezTo>
                <a:lnTo>
                  <a:pt x="9849939" y="546084"/>
                </a:lnTo>
                <a:lnTo>
                  <a:pt x="9858948" y="535450"/>
                </a:lnTo>
                <a:cubicBezTo>
                  <a:pt x="9863049" y="532997"/>
                  <a:pt x="9868358" y="533148"/>
                  <a:pt x="9877068" y="538238"/>
                </a:cubicBezTo>
                <a:cubicBezTo>
                  <a:pt x="9886499" y="542064"/>
                  <a:pt x="9907216" y="540673"/>
                  <a:pt x="9917055" y="537986"/>
                </a:cubicBezTo>
                <a:cubicBezTo>
                  <a:pt x="9935285" y="535144"/>
                  <a:pt x="9960459" y="534669"/>
                  <a:pt x="9970477" y="508463"/>
                </a:cubicBezTo>
                <a:cubicBezTo>
                  <a:pt x="9973371" y="503404"/>
                  <a:pt x="9982689" y="498726"/>
                  <a:pt x="9988590" y="497116"/>
                </a:cubicBezTo>
                <a:cubicBezTo>
                  <a:pt x="10018106" y="489056"/>
                  <a:pt x="10043051" y="471575"/>
                  <a:pt x="10067997" y="454093"/>
                </a:cubicBezTo>
                <a:cubicBezTo>
                  <a:pt x="10091496" y="439142"/>
                  <a:pt x="10117481" y="425644"/>
                  <a:pt x="10148039" y="421568"/>
                </a:cubicBezTo>
                <a:cubicBezTo>
                  <a:pt x="10156429" y="421411"/>
                  <a:pt x="10155907" y="419419"/>
                  <a:pt x="10158282" y="412368"/>
                </a:cubicBezTo>
                <a:cubicBezTo>
                  <a:pt x="10163958" y="393748"/>
                  <a:pt x="10172463" y="402098"/>
                  <a:pt x="10180966" y="410442"/>
                </a:cubicBezTo>
                <a:cubicBezTo>
                  <a:pt x="10186464" y="415344"/>
                  <a:pt x="10183163" y="426912"/>
                  <a:pt x="10196010" y="427672"/>
                </a:cubicBezTo>
                <a:cubicBezTo>
                  <a:pt x="10194448" y="421698"/>
                  <a:pt x="10195896" y="419168"/>
                  <a:pt x="10194854" y="415186"/>
                </a:cubicBezTo>
                <a:cubicBezTo>
                  <a:pt x="10193702" y="402697"/>
                  <a:pt x="10187569" y="387302"/>
                  <a:pt x="10201343" y="383540"/>
                </a:cubicBezTo>
                <a:cubicBezTo>
                  <a:pt x="10215637" y="381772"/>
                  <a:pt x="10225704" y="396093"/>
                  <a:pt x="10227899" y="412564"/>
                </a:cubicBezTo>
                <a:cubicBezTo>
                  <a:pt x="10231021" y="424512"/>
                  <a:pt x="10229687" y="435546"/>
                  <a:pt x="10213947" y="439843"/>
                </a:cubicBezTo>
                <a:cubicBezTo>
                  <a:pt x="10206076" y="441992"/>
                  <a:pt x="10197278" y="448664"/>
                  <a:pt x="10204336" y="459539"/>
                </a:cubicBezTo>
                <a:cubicBezTo>
                  <a:pt x="10208385" y="466967"/>
                  <a:pt x="10215848" y="471332"/>
                  <a:pt x="10225167" y="466653"/>
                </a:cubicBezTo>
                <a:cubicBezTo>
                  <a:pt x="10230550" y="463050"/>
                  <a:pt x="10235411" y="457453"/>
                  <a:pt x="10241429" y="464345"/>
                </a:cubicBezTo>
                <a:cubicBezTo>
                  <a:pt x="10245478" y="471775"/>
                  <a:pt x="10243103" y="478824"/>
                  <a:pt x="10238242" y="484420"/>
                </a:cubicBezTo>
                <a:cubicBezTo>
                  <a:pt x="10216419" y="513850"/>
                  <a:pt x="10217395" y="549858"/>
                  <a:pt x="10213508" y="591459"/>
                </a:cubicBezTo>
                <a:cubicBezTo>
                  <a:pt x="10243722" y="561872"/>
                  <a:pt x="10275090" y="544772"/>
                  <a:pt x="10294426" y="513887"/>
                </a:cubicBezTo>
                <a:cubicBezTo>
                  <a:pt x="10308492" y="495109"/>
                  <a:pt x="10317519" y="505448"/>
                  <a:pt x="10326544" y="515786"/>
                </a:cubicBezTo>
                <a:cubicBezTo>
                  <a:pt x="10333601" y="526661"/>
                  <a:pt x="10330821" y="540222"/>
                  <a:pt x="10327520" y="551793"/>
                </a:cubicBezTo>
                <a:cubicBezTo>
                  <a:pt x="10318948" y="575472"/>
                  <a:pt x="10310380" y="599147"/>
                  <a:pt x="10302328" y="624818"/>
                </a:cubicBezTo>
                <a:lnTo>
                  <a:pt x="10290352" y="664849"/>
                </a:lnTo>
                <a:lnTo>
                  <a:pt x="10291967" y="663173"/>
                </a:lnTo>
                <a:cubicBezTo>
                  <a:pt x="10315796" y="643466"/>
                  <a:pt x="10325508" y="608550"/>
                  <a:pt x="10355539" y="595950"/>
                </a:cubicBezTo>
                <a:cubicBezTo>
                  <a:pt x="10358245" y="595211"/>
                  <a:pt x="10358881" y="592105"/>
                  <a:pt x="10359876" y="590367"/>
                </a:cubicBezTo>
                <a:cubicBezTo>
                  <a:pt x="10373243" y="574984"/>
                  <a:pt x="10380128" y="556971"/>
                  <a:pt x="10383951" y="538330"/>
                </a:cubicBezTo>
                <a:cubicBezTo>
                  <a:pt x="10388130" y="521057"/>
                  <a:pt x="10397520" y="512626"/>
                  <a:pt x="10414823" y="512303"/>
                </a:cubicBezTo>
                <a:cubicBezTo>
                  <a:pt x="10420588" y="512193"/>
                  <a:pt x="10428065" y="513084"/>
                  <a:pt x="10431408" y="509240"/>
                </a:cubicBezTo>
                <a:cubicBezTo>
                  <a:pt x="10438370" y="497072"/>
                  <a:pt x="10458891" y="509065"/>
                  <a:pt x="10462713" y="490425"/>
                </a:cubicBezTo>
                <a:cubicBezTo>
                  <a:pt x="10464422" y="491423"/>
                  <a:pt x="10465776" y="491055"/>
                  <a:pt x="10467488" y="492054"/>
                </a:cubicBezTo>
                <a:cubicBezTo>
                  <a:pt x="10474683" y="497420"/>
                  <a:pt x="10476315" y="492577"/>
                  <a:pt x="10479299" y="487360"/>
                </a:cubicBezTo>
                <a:cubicBezTo>
                  <a:pt x="10484631" y="480039"/>
                  <a:pt x="10487257" y="473456"/>
                  <a:pt x="10499228" y="480453"/>
                </a:cubicBezTo>
                <a:cubicBezTo>
                  <a:pt x="10505710" y="483084"/>
                  <a:pt x="10519949" y="482126"/>
                  <a:pt x="10526711" y="480280"/>
                </a:cubicBezTo>
                <a:cubicBezTo>
                  <a:pt x="10539239" y="478326"/>
                  <a:pt x="10556541" y="478002"/>
                  <a:pt x="10563428" y="459990"/>
                </a:cubicBezTo>
                <a:cubicBezTo>
                  <a:pt x="10565416" y="456514"/>
                  <a:pt x="10571822" y="453297"/>
                  <a:pt x="10575877" y="452190"/>
                </a:cubicBezTo>
                <a:cubicBezTo>
                  <a:pt x="10596164" y="446651"/>
                  <a:pt x="10613309" y="434636"/>
                  <a:pt x="10630454" y="422622"/>
                </a:cubicBezTo>
                <a:cubicBezTo>
                  <a:pt x="10646605" y="412345"/>
                  <a:pt x="10664463" y="403069"/>
                  <a:pt x="10685465" y="400267"/>
                </a:cubicBezTo>
                <a:cubicBezTo>
                  <a:pt x="10691233" y="400158"/>
                  <a:pt x="10690876" y="398788"/>
                  <a:pt x="10692506" y="393945"/>
                </a:cubicBezTo>
                <a:cubicBezTo>
                  <a:pt x="10696407" y="381146"/>
                  <a:pt x="10702252" y="386885"/>
                  <a:pt x="10708098" y="392621"/>
                </a:cubicBezTo>
                <a:cubicBezTo>
                  <a:pt x="10711875" y="395987"/>
                  <a:pt x="10709605" y="403939"/>
                  <a:pt x="10718436" y="404461"/>
                </a:cubicBezTo>
                <a:cubicBezTo>
                  <a:pt x="10717362" y="400357"/>
                  <a:pt x="10718358" y="398617"/>
                  <a:pt x="10717642" y="395881"/>
                </a:cubicBezTo>
                <a:cubicBezTo>
                  <a:pt x="10716849" y="387297"/>
                  <a:pt x="10712636" y="376715"/>
                  <a:pt x="10722103" y="374130"/>
                </a:cubicBezTo>
                <a:cubicBezTo>
                  <a:pt x="10731926" y="372914"/>
                  <a:pt x="10738845" y="382758"/>
                  <a:pt x="10740356" y="394078"/>
                </a:cubicBezTo>
                <a:cubicBezTo>
                  <a:pt x="10742499" y="402291"/>
                  <a:pt x="10741584" y="409873"/>
                  <a:pt x="10730765" y="412828"/>
                </a:cubicBezTo>
                <a:cubicBezTo>
                  <a:pt x="10725355" y="414305"/>
                  <a:pt x="10719307" y="418888"/>
                  <a:pt x="10724158" y="426363"/>
                </a:cubicBezTo>
                <a:cubicBezTo>
                  <a:pt x="10726942" y="431470"/>
                  <a:pt x="10732071" y="434468"/>
                  <a:pt x="10738477" y="431253"/>
                </a:cubicBezTo>
                <a:cubicBezTo>
                  <a:pt x="10742176" y="428777"/>
                  <a:pt x="10745516" y="424930"/>
                  <a:pt x="10749652" y="429667"/>
                </a:cubicBezTo>
                <a:cubicBezTo>
                  <a:pt x="10752436" y="434774"/>
                  <a:pt x="10750805" y="439620"/>
                  <a:pt x="10747463" y="443464"/>
                </a:cubicBezTo>
                <a:cubicBezTo>
                  <a:pt x="10732463" y="463692"/>
                  <a:pt x="10733134" y="488441"/>
                  <a:pt x="10730463" y="517033"/>
                </a:cubicBezTo>
                <a:cubicBezTo>
                  <a:pt x="10751229" y="496698"/>
                  <a:pt x="10772789" y="484944"/>
                  <a:pt x="10786078" y="463718"/>
                </a:cubicBezTo>
                <a:cubicBezTo>
                  <a:pt x="10795745" y="450812"/>
                  <a:pt x="10801949" y="457917"/>
                  <a:pt x="10808152" y="465022"/>
                </a:cubicBezTo>
                <a:cubicBezTo>
                  <a:pt x="10813003" y="472497"/>
                  <a:pt x="10811092" y="481817"/>
                  <a:pt x="10808823" y="489770"/>
                </a:cubicBezTo>
                <a:cubicBezTo>
                  <a:pt x="10802933" y="506045"/>
                  <a:pt x="10797042" y="522317"/>
                  <a:pt x="10791510" y="539961"/>
                </a:cubicBezTo>
                <a:cubicBezTo>
                  <a:pt x="10783709" y="565555"/>
                  <a:pt x="10778970" y="591781"/>
                  <a:pt x="10761265" y="612746"/>
                </a:cubicBezTo>
                <a:cubicBezTo>
                  <a:pt x="10756929" y="618329"/>
                  <a:pt x="10755655" y="624543"/>
                  <a:pt x="10757085" y="630020"/>
                </a:cubicBezTo>
                <a:lnTo>
                  <a:pt x="10757238" y="662775"/>
                </a:lnTo>
                <a:lnTo>
                  <a:pt x="10792779" y="631756"/>
                </a:lnTo>
                <a:lnTo>
                  <a:pt x="10826231" y="602648"/>
                </a:lnTo>
                <a:lnTo>
                  <a:pt x="10835114" y="590611"/>
                </a:lnTo>
                <a:cubicBezTo>
                  <a:pt x="10844520" y="575945"/>
                  <a:pt x="10853686" y="557986"/>
                  <a:pt x="10857934" y="544392"/>
                </a:cubicBezTo>
                <a:cubicBezTo>
                  <a:pt x="10853115" y="550078"/>
                  <a:pt x="10853115" y="550078"/>
                  <a:pt x="10853115" y="550078"/>
                </a:cubicBezTo>
                <a:cubicBezTo>
                  <a:pt x="10848292" y="555763"/>
                  <a:pt x="10848674" y="561035"/>
                  <a:pt x="10843086" y="556176"/>
                </a:cubicBezTo>
                <a:cubicBezTo>
                  <a:pt x="10843086" y="556176"/>
                  <a:pt x="10847909" y="550490"/>
                  <a:pt x="10847527" y="545219"/>
                </a:cubicBezTo>
                <a:cubicBezTo>
                  <a:pt x="10841941" y="540359"/>
                  <a:pt x="10841941" y="540359"/>
                  <a:pt x="10841941" y="540359"/>
                </a:cubicBezTo>
                <a:cubicBezTo>
                  <a:pt x="10850821" y="518445"/>
                  <a:pt x="10866434" y="517207"/>
                  <a:pt x="10856790" y="528575"/>
                </a:cubicBezTo>
                <a:cubicBezTo>
                  <a:pt x="10861612" y="522891"/>
                  <a:pt x="10861612" y="522891"/>
                  <a:pt x="10861612" y="522891"/>
                </a:cubicBezTo>
                <a:cubicBezTo>
                  <a:pt x="10866434" y="517207"/>
                  <a:pt x="10871639" y="516793"/>
                  <a:pt x="10871639" y="516793"/>
                </a:cubicBezTo>
                <a:cubicBezTo>
                  <a:pt x="10872020" y="522065"/>
                  <a:pt x="10867200" y="527750"/>
                  <a:pt x="10867582" y="533022"/>
                </a:cubicBezTo>
                <a:cubicBezTo>
                  <a:pt x="10868727" y="548838"/>
                  <a:pt x="10865051" y="570340"/>
                  <a:pt x="10883958" y="542327"/>
                </a:cubicBezTo>
                <a:lnTo>
                  <a:pt x="10878979" y="551463"/>
                </a:lnTo>
                <a:lnTo>
                  <a:pt x="10880955" y="548613"/>
                </a:lnTo>
                <a:cubicBezTo>
                  <a:pt x="10883736" y="546115"/>
                  <a:pt x="10887185" y="544461"/>
                  <a:pt x="10891663" y="543989"/>
                </a:cubicBezTo>
                <a:cubicBezTo>
                  <a:pt x="10898473" y="543699"/>
                  <a:pt x="10907690" y="533696"/>
                  <a:pt x="10915980" y="526372"/>
                </a:cubicBezTo>
                <a:cubicBezTo>
                  <a:pt x="10920734" y="523720"/>
                  <a:pt x="10924647" y="520727"/>
                  <a:pt x="10929312" y="521094"/>
                </a:cubicBezTo>
                <a:cubicBezTo>
                  <a:pt x="10933978" y="521463"/>
                  <a:pt x="10943597" y="526896"/>
                  <a:pt x="10940761" y="507416"/>
                </a:cubicBezTo>
                <a:cubicBezTo>
                  <a:pt x="10947484" y="510146"/>
                  <a:pt x="10946594" y="482292"/>
                  <a:pt x="10955949" y="496783"/>
                </a:cubicBezTo>
                <a:cubicBezTo>
                  <a:pt x="10955949" y="496783"/>
                  <a:pt x="10956791" y="497125"/>
                  <a:pt x="10957254" y="495786"/>
                </a:cubicBezTo>
                <a:cubicBezTo>
                  <a:pt x="10972618" y="479115"/>
                  <a:pt x="10990839" y="495681"/>
                  <a:pt x="11006464" y="469952"/>
                </a:cubicBezTo>
                <a:cubicBezTo>
                  <a:pt x="11011857" y="459922"/>
                  <a:pt x="11020148" y="452598"/>
                  <a:pt x="11022643" y="439866"/>
                </a:cubicBezTo>
                <a:cubicBezTo>
                  <a:pt x="11024587" y="431490"/>
                  <a:pt x="11028964" y="427159"/>
                  <a:pt x="11033342" y="422827"/>
                </a:cubicBezTo>
                <a:cubicBezTo>
                  <a:pt x="11048151" y="410513"/>
                  <a:pt x="11063052" y="395180"/>
                  <a:pt x="11078151" y="387568"/>
                </a:cubicBezTo>
                <a:cubicBezTo>
                  <a:pt x="11087194" y="383603"/>
                  <a:pt x="11093426" y="373915"/>
                  <a:pt x="11100035" y="365908"/>
                </a:cubicBezTo>
                <a:cubicBezTo>
                  <a:pt x="11107573" y="355222"/>
                  <a:pt x="11116239" y="349578"/>
                  <a:pt x="11125106" y="351651"/>
                </a:cubicBezTo>
                <a:cubicBezTo>
                  <a:pt x="11142839" y="355800"/>
                  <a:pt x="11159707" y="345850"/>
                  <a:pt x="11175997" y="326500"/>
                </a:cubicBezTo>
                <a:cubicBezTo>
                  <a:pt x="11182839" y="317823"/>
                  <a:pt x="11189223" y="313923"/>
                  <a:pt x="11195365" y="312792"/>
                </a:cubicBezTo>
                <a:cubicBezTo>
                  <a:pt x="11201510" y="311660"/>
                  <a:pt x="11207414" y="313296"/>
                  <a:pt x="11213295" y="315684"/>
                </a:cubicBezTo>
                <a:cubicBezTo>
                  <a:pt x="11220018" y="318414"/>
                  <a:pt x="11223230" y="339575"/>
                  <a:pt x="11219605" y="347267"/>
                </a:cubicBezTo>
                <a:cubicBezTo>
                  <a:pt x="11213196" y="362992"/>
                  <a:pt x="11213196" y="362992"/>
                  <a:pt x="11223743" y="365750"/>
                </a:cubicBezTo>
                <a:cubicBezTo>
                  <a:pt x="11222264" y="372785"/>
                  <a:pt x="11218437" y="372758"/>
                  <a:pt x="11214990" y="374413"/>
                </a:cubicBezTo>
                <a:cubicBezTo>
                  <a:pt x="11213686" y="375411"/>
                  <a:pt x="11209396" y="376723"/>
                  <a:pt x="11210149" y="380083"/>
                </a:cubicBezTo>
                <a:cubicBezTo>
                  <a:pt x="11214751" y="397228"/>
                  <a:pt x="11199101" y="409199"/>
                  <a:pt x="11195676" y="424610"/>
                </a:cubicBezTo>
                <a:cubicBezTo>
                  <a:pt x="11194749" y="427288"/>
                  <a:pt x="11194197" y="431646"/>
                  <a:pt x="11193268" y="434325"/>
                </a:cubicBezTo>
                <a:cubicBezTo>
                  <a:pt x="11197006" y="437370"/>
                  <a:pt x="11207816" y="431068"/>
                  <a:pt x="11205496" y="437763"/>
                </a:cubicBezTo>
                <a:cubicBezTo>
                  <a:pt x="11201232" y="452833"/>
                  <a:pt x="11206676" y="470317"/>
                  <a:pt x="11193546" y="483314"/>
                </a:cubicBezTo>
                <a:cubicBezTo>
                  <a:pt x="11179110" y="497307"/>
                  <a:pt x="11165053" y="512981"/>
                  <a:pt x="11153427" y="532697"/>
                </a:cubicBezTo>
                <a:cubicBezTo>
                  <a:pt x="11150730" y="537713"/>
                  <a:pt x="11145976" y="540364"/>
                  <a:pt x="11147482" y="547085"/>
                </a:cubicBezTo>
                <a:cubicBezTo>
                  <a:pt x="11149451" y="552466"/>
                  <a:pt x="11154492" y="554515"/>
                  <a:pt x="11160086" y="552204"/>
                </a:cubicBezTo>
                <a:cubicBezTo>
                  <a:pt x="11167448" y="547557"/>
                  <a:pt x="11173969" y="542568"/>
                  <a:pt x="11180578" y="534561"/>
                </a:cubicBezTo>
                <a:cubicBezTo>
                  <a:pt x="11192955" y="518204"/>
                  <a:pt x="11207302" y="507231"/>
                  <a:pt x="11222491" y="496597"/>
                </a:cubicBezTo>
                <a:cubicBezTo>
                  <a:pt x="11223796" y="495600"/>
                  <a:pt x="11226027" y="491925"/>
                  <a:pt x="11226405" y="493605"/>
                </a:cubicBezTo>
                <a:cubicBezTo>
                  <a:pt x="11238544" y="500063"/>
                  <a:pt x="11247098" y="483681"/>
                  <a:pt x="11255850" y="475017"/>
                </a:cubicBezTo>
                <a:cubicBezTo>
                  <a:pt x="11297476" y="432354"/>
                  <a:pt x="11343038" y="400456"/>
                  <a:pt x="11382228" y="353750"/>
                </a:cubicBezTo>
                <a:cubicBezTo>
                  <a:pt x="11387071" y="348079"/>
                  <a:pt x="11390517" y="346426"/>
                  <a:pt x="11393328" y="352148"/>
                </a:cubicBezTo>
                <a:cubicBezTo>
                  <a:pt x="11395298" y="357531"/>
                  <a:pt x="11394744" y="361888"/>
                  <a:pt x="11391207" y="366562"/>
                </a:cubicBezTo>
                <a:cubicBezTo>
                  <a:pt x="11382830" y="376906"/>
                  <a:pt x="11378191" y="390295"/>
                  <a:pt x="11374015" y="402346"/>
                </a:cubicBezTo>
                <a:cubicBezTo>
                  <a:pt x="11368447" y="418413"/>
                  <a:pt x="11360908" y="429098"/>
                  <a:pt x="11351315" y="437420"/>
                </a:cubicBezTo>
                <a:cubicBezTo>
                  <a:pt x="11342562" y="446084"/>
                  <a:pt x="11334560" y="458109"/>
                  <a:pt x="11327023" y="468795"/>
                </a:cubicBezTo>
                <a:cubicBezTo>
                  <a:pt x="11316789" y="484495"/>
                  <a:pt x="11321278" y="490901"/>
                  <a:pt x="11328290" y="498329"/>
                </a:cubicBezTo>
                <a:cubicBezTo>
                  <a:pt x="11330811" y="499354"/>
                  <a:pt x="11334172" y="500720"/>
                  <a:pt x="11332316" y="506074"/>
                </a:cubicBezTo>
                <a:cubicBezTo>
                  <a:pt x="11330459" y="511430"/>
                  <a:pt x="11327562" y="508726"/>
                  <a:pt x="11325418" y="509384"/>
                </a:cubicBezTo>
                <a:cubicBezTo>
                  <a:pt x="11317679" y="512349"/>
                  <a:pt x="11311448" y="522038"/>
                  <a:pt x="11308663" y="530071"/>
                </a:cubicBezTo>
                <a:cubicBezTo>
                  <a:pt x="11305791" y="541123"/>
                  <a:pt x="11314281" y="541517"/>
                  <a:pt x="11318949" y="541885"/>
                </a:cubicBezTo>
                <a:cubicBezTo>
                  <a:pt x="11328279" y="542620"/>
                  <a:pt x="11336856" y="539994"/>
                  <a:pt x="11344858" y="527969"/>
                </a:cubicBezTo>
                <a:cubicBezTo>
                  <a:pt x="11346626" y="525633"/>
                  <a:pt x="11349322" y="520620"/>
                  <a:pt x="11352685" y="521986"/>
                </a:cubicBezTo>
                <a:cubicBezTo>
                  <a:pt x="11355204" y="523008"/>
                  <a:pt x="11353348" y="528365"/>
                  <a:pt x="11352420" y="531043"/>
                </a:cubicBezTo>
                <a:cubicBezTo>
                  <a:pt x="11350941" y="538078"/>
                  <a:pt x="11353462" y="539102"/>
                  <a:pt x="11357286" y="539129"/>
                </a:cubicBezTo>
                <a:cubicBezTo>
                  <a:pt x="11373515" y="536555"/>
                  <a:pt x="11388902" y="533640"/>
                  <a:pt x="11404729" y="515630"/>
                </a:cubicBezTo>
                <a:cubicBezTo>
                  <a:pt x="11407802" y="512296"/>
                  <a:pt x="11411074" y="509425"/>
                  <a:pt x="11414470" y="506842"/>
                </a:cubicBezTo>
                <a:lnTo>
                  <a:pt x="11422356" y="501539"/>
                </a:lnTo>
                <a:lnTo>
                  <a:pt x="11448304" y="476510"/>
                </a:lnTo>
                <a:cubicBezTo>
                  <a:pt x="11449070" y="471363"/>
                  <a:pt x="11449070" y="471363"/>
                  <a:pt x="11449070" y="471363"/>
                </a:cubicBezTo>
                <a:cubicBezTo>
                  <a:pt x="11449070" y="471363"/>
                  <a:pt x="11452568" y="471160"/>
                  <a:pt x="11452568" y="471160"/>
                </a:cubicBezTo>
                <a:cubicBezTo>
                  <a:pt x="11453334" y="466013"/>
                  <a:pt x="11461096" y="460460"/>
                  <a:pt x="11461096" y="460460"/>
                </a:cubicBezTo>
                <a:cubicBezTo>
                  <a:pt x="11465362" y="455109"/>
                  <a:pt x="11464597" y="460257"/>
                  <a:pt x="11460332" y="465608"/>
                </a:cubicBezTo>
                <a:lnTo>
                  <a:pt x="11459779" y="467865"/>
                </a:lnTo>
                <a:lnTo>
                  <a:pt x="11456066" y="470959"/>
                </a:lnTo>
                <a:cubicBezTo>
                  <a:pt x="11457817" y="470857"/>
                  <a:pt x="11458691" y="470807"/>
                  <a:pt x="11459224" y="470139"/>
                </a:cubicBezTo>
                <a:lnTo>
                  <a:pt x="11459779" y="467865"/>
                </a:lnTo>
                <a:lnTo>
                  <a:pt x="11464914" y="463590"/>
                </a:lnTo>
                <a:cubicBezTo>
                  <a:pt x="11473986" y="453972"/>
                  <a:pt x="11483212" y="440042"/>
                  <a:pt x="11487884" y="443601"/>
                </a:cubicBezTo>
                <a:cubicBezTo>
                  <a:pt x="11461724" y="479565"/>
                  <a:pt x="11456535" y="505704"/>
                  <a:pt x="11436757" y="534841"/>
                </a:cubicBezTo>
                <a:lnTo>
                  <a:pt x="11426832" y="547938"/>
                </a:lnTo>
                <a:lnTo>
                  <a:pt x="11419931" y="563044"/>
                </a:lnTo>
                <a:cubicBezTo>
                  <a:pt x="11412682" y="578429"/>
                  <a:pt x="11404593" y="593473"/>
                  <a:pt x="11394824" y="607834"/>
                </a:cubicBezTo>
                <a:cubicBezTo>
                  <a:pt x="11403514" y="615945"/>
                  <a:pt x="11412469" y="615002"/>
                  <a:pt x="11422150" y="603658"/>
                </a:cubicBezTo>
                <a:cubicBezTo>
                  <a:pt x="11430065" y="594654"/>
                  <a:pt x="11431194" y="599695"/>
                  <a:pt x="11430465" y="610091"/>
                </a:cubicBezTo>
                <a:cubicBezTo>
                  <a:pt x="11430579" y="620829"/>
                  <a:pt x="11423971" y="628836"/>
                  <a:pt x="11420722" y="638209"/>
                </a:cubicBezTo>
                <a:cubicBezTo>
                  <a:pt x="11415706" y="649918"/>
                  <a:pt x="11409850" y="661286"/>
                  <a:pt x="11404833" y="672995"/>
                </a:cubicBezTo>
                <a:cubicBezTo>
                  <a:pt x="11403439" y="677012"/>
                  <a:pt x="11399904" y="681685"/>
                  <a:pt x="11401961" y="684049"/>
                </a:cubicBezTo>
                <a:cubicBezTo>
                  <a:pt x="11404394" y="688091"/>
                  <a:pt x="11408307" y="685098"/>
                  <a:pt x="11410914" y="683104"/>
                </a:cubicBezTo>
                <a:cubicBezTo>
                  <a:pt x="11413523" y="681107"/>
                  <a:pt x="11416598" y="677773"/>
                  <a:pt x="11419206" y="675779"/>
                </a:cubicBezTo>
                <a:cubicBezTo>
                  <a:pt x="11439321" y="656455"/>
                  <a:pt x="11460742" y="636135"/>
                  <a:pt x="11481233" y="618493"/>
                </a:cubicBezTo>
                <a:cubicBezTo>
                  <a:pt x="11490365" y="611509"/>
                  <a:pt x="11500246" y="607886"/>
                  <a:pt x="11506241" y="621012"/>
                </a:cubicBezTo>
                <a:cubicBezTo>
                  <a:pt x="11508211" y="626394"/>
                  <a:pt x="11512876" y="626762"/>
                  <a:pt x="11517166" y="625450"/>
                </a:cubicBezTo>
                <a:cubicBezTo>
                  <a:pt x="11518470" y="624452"/>
                  <a:pt x="11520612" y="623795"/>
                  <a:pt x="11521918" y="622799"/>
                </a:cubicBezTo>
                <a:cubicBezTo>
                  <a:pt x="11527800" y="625187"/>
                  <a:pt x="11535827" y="626920"/>
                  <a:pt x="11536404" y="636318"/>
                </a:cubicBezTo>
                <a:cubicBezTo>
                  <a:pt x="11536980" y="645717"/>
                  <a:pt x="11529995" y="652045"/>
                  <a:pt x="11523937" y="655694"/>
                </a:cubicBezTo>
                <a:cubicBezTo>
                  <a:pt x="11503068" y="671656"/>
                  <a:pt x="11483794" y="691319"/>
                  <a:pt x="11466023" y="717705"/>
                </a:cubicBezTo>
                <a:cubicBezTo>
                  <a:pt x="11460717" y="724715"/>
                  <a:pt x="11461006" y="729414"/>
                  <a:pt x="11462511" y="736136"/>
                </a:cubicBezTo>
                <a:cubicBezTo>
                  <a:pt x="11464393" y="744537"/>
                  <a:pt x="11469234" y="738867"/>
                  <a:pt x="11473145" y="735874"/>
                </a:cubicBezTo>
                <a:cubicBezTo>
                  <a:pt x="11482277" y="728889"/>
                  <a:pt x="11491408" y="721905"/>
                  <a:pt x="11500073" y="716261"/>
                </a:cubicBezTo>
                <a:cubicBezTo>
                  <a:pt x="11504826" y="713610"/>
                  <a:pt x="11509955" y="712639"/>
                  <a:pt x="11510156" y="720356"/>
                </a:cubicBezTo>
                <a:cubicBezTo>
                  <a:pt x="11510356" y="728076"/>
                  <a:pt x="11504474" y="725687"/>
                  <a:pt x="11500563" y="728679"/>
                </a:cubicBezTo>
                <a:cubicBezTo>
                  <a:pt x="11498418" y="729335"/>
                  <a:pt x="11495809" y="731331"/>
                  <a:pt x="11493663" y="731987"/>
                </a:cubicBezTo>
                <a:lnTo>
                  <a:pt x="11489758" y="735721"/>
                </a:lnTo>
                <a:lnTo>
                  <a:pt x="11483647" y="738806"/>
                </a:lnTo>
                <a:lnTo>
                  <a:pt x="11480797" y="744290"/>
                </a:lnTo>
                <a:lnTo>
                  <a:pt x="11479508" y="745522"/>
                </a:lnTo>
                <a:lnTo>
                  <a:pt x="11479858" y="746097"/>
                </a:lnTo>
                <a:lnTo>
                  <a:pt x="11476155" y="753226"/>
                </a:lnTo>
                <a:cubicBezTo>
                  <a:pt x="11479481" y="759286"/>
                  <a:pt x="11483370" y="761213"/>
                  <a:pt x="11489177" y="759190"/>
                </a:cubicBezTo>
                <a:cubicBezTo>
                  <a:pt x="11502339" y="753948"/>
                  <a:pt x="11515925" y="755780"/>
                  <a:pt x="11528151" y="757427"/>
                </a:cubicBezTo>
                <a:cubicBezTo>
                  <a:pt x="11536300" y="758524"/>
                  <a:pt x="11543619" y="758108"/>
                  <a:pt x="11550424" y="756394"/>
                </a:cubicBezTo>
                <a:lnTo>
                  <a:pt x="11567727" y="748443"/>
                </a:lnTo>
                <a:lnTo>
                  <a:pt x="11573318" y="751435"/>
                </a:lnTo>
                <a:cubicBezTo>
                  <a:pt x="11585157" y="755462"/>
                  <a:pt x="11594665" y="753403"/>
                  <a:pt x="11603297" y="744693"/>
                </a:cubicBezTo>
                <a:lnTo>
                  <a:pt x="11610949" y="733571"/>
                </a:lnTo>
                <a:lnTo>
                  <a:pt x="11626829" y="736177"/>
                </a:lnTo>
                <a:cubicBezTo>
                  <a:pt x="11630120" y="739953"/>
                  <a:pt x="11631364" y="746082"/>
                  <a:pt x="11632466" y="753244"/>
                </a:cubicBezTo>
                <a:cubicBezTo>
                  <a:pt x="11631904" y="757379"/>
                  <a:pt x="11631156" y="762889"/>
                  <a:pt x="11636590" y="763620"/>
                </a:cubicBezTo>
                <a:cubicBezTo>
                  <a:pt x="11642022" y="764354"/>
                  <a:pt x="11641412" y="758660"/>
                  <a:pt x="11643145" y="756088"/>
                </a:cubicBezTo>
                <a:cubicBezTo>
                  <a:pt x="11649890" y="747175"/>
                  <a:pt x="11661318" y="744507"/>
                  <a:pt x="11669468" y="745605"/>
                </a:cubicBezTo>
                <a:cubicBezTo>
                  <a:pt x="11680149" y="748446"/>
                  <a:pt x="11675749" y="760479"/>
                  <a:pt x="11673454" y="767186"/>
                </a:cubicBezTo>
                <a:cubicBezTo>
                  <a:pt x="11668868" y="780595"/>
                  <a:pt x="11661936" y="790885"/>
                  <a:pt x="11647604" y="794566"/>
                </a:cubicBezTo>
                <a:cubicBezTo>
                  <a:pt x="11644700" y="795577"/>
                  <a:pt x="11639079" y="796223"/>
                  <a:pt x="11638331" y="801734"/>
                </a:cubicBezTo>
                <a:cubicBezTo>
                  <a:pt x="11637769" y="805866"/>
                  <a:pt x="11643203" y="806598"/>
                  <a:pt x="11645922" y="806964"/>
                </a:cubicBezTo>
                <a:cubicBezTo>
                  <a:pt x="11652525" y="809258"/>
                  <a:pt x="11651965" y="813391"/>
                  <a:pt x="11649858" y="818718"/>
                </a:cubicBezTo>
                <a:cubicBezTo>
                  <a:pt x="11638714" y="839662"/>
                  <a:pt x="11627757" y="859229"/>
                  <a:pt x="11604153" y="870079"/>
                </a:cubicBezTo>
                <a:cubicBezTo>
                  <a:pt x="11599702" y="872285"/>
                  <a:pt x="11595522" y="875053"/>
                  <a:pt x="11591512" y="878172"/>
                </a:cubicBezTo>
                <a:lnTo>
                  <a:pt x="11582765" y="885846"/>
                </a:lnTo>
                <a:lnTo>
                  <a:pt x="11547761" y="906412"/>
                </a:lnTo>
                <a:cubicBezTo>
                  <a:pt x="11543104" y="904293"/>
                  <a:pt x="11543104" y="904293"/>
                  <a:pt x="11543104" y="904293"/>
                </a:cubicBezTo>
                <a:cubicBezTo>
                  <a:pt x="11543104" y="904293"/>
                  <a:pt x="11540992" y="909027"/>
                  <a:pt x="11540992" y="909027"/>
                </a:cubicBezTo>
                <a:cubicBezTo>
                  <a:pt x="11536334" y="906908"/>
                  <a:pt x="11527453" y="914257"/>
                  <a:pt x="11527453" y="914257"/>
                </a:cubicBezTo>
                <a:cubicBezTo>
                  <a:pt x="11520683" y="916873"/>
                  <a:pt x="11525341" y="918990"/>
                  <a:pt x="11532109" y="916375"/>
                </a:cubicBezTo>
                <a:lnTo>
                  <a:pt x="11534272" y="917004"/>
                </a:lnTo>
                <a:lnTo>
                  <a:pt x="11527901" y="921491"/>
                </a:lnTo>
                <a:cubicBezTo>
                  <a:pt x="11514952" y="928145"/>
                  <a:pt x="11498370" y="932347"/>
                  <a:pt x="11498694" y="941037"/>
                </a:cubicBezTo>
                <a:cubicBezTo>
                  <a:pt x="11542804" y="926933"/>
                  <a:pt x="11567172" y="935881"/>
                  <a:pt x="11602119" y="926418"/>
                </a:cubicBezTo>
                <a:lnTo>
                  <a:pt x="11618404" y="920733"/>
                </a:lnTo>
                <a:lnTo>
                  <a:pt x="11634658" y="920484"/>
                </a:lnTo>
                <a:cubicBezTo>
                  <a:pt x="11651332" y="919925"/>
                  <a:pt x="11668195" y="917988"/>
                  <a:pt x="11685432" y="913297"/>
                </a:cubicBezTo>
                <a:cubicBezTo>
                  <a:pt x="11687261" y="930377"/>
                  <a:pt x="11681502" y="942227"/>
                  <a:pt x="11666795" y="948663"/>
                </a:cubicBezTo>
                <a:cubicBezTo>
                  <a:pt x="11654992" y="954087"/>
                  <a:pt x="11658507" y="958769"/>
                  <a:pt x="11667456" y="964183"/>
                </a:cubicBezTo>
                <a:cubicBezTo>
                  <a:pt x="11676216" y="970976"/>
                  <a:pt x="11686474" y="966745"/>
                  <a:pt x="11695983" y="968027"/>
                </a:cubicBezTo>
                <a:cubicBezTo>
                  <a:pt x="11708396" y="968297"/>
                  <a:pt x="11720996" y="967189"/>
                  <a:pt x="11733410" y="967459"/>
                </a:cubicBezTo>
                <a:cubicBezTo>
                  <a:pt x="11737484" y="968008"/>
                  <a:pt x="11743292" y="965985"/>
                  <a:pt x="11744090" y="970301"/>
                </a:cubicBezTo>
                <a:cubicBezTo>
                  <a:pt x="11746058" y="976178"/>
                  <a:pt x="11741422" y="979762"/>
                  <a:pt x="11738331" y="982150"/>
                </a:cubicBezTo>
                <a:cubicBezTo>
                  <a:pt x="11735240" y="984540"/>
                  <a:pt x="11730790" y="986746"/>
                  <a:pt x="11727699" y="989134"/>
                </a:cubicBezTo>
                <a:cubicBezTo>
                  <a:pt x="11700628" y="1005128"/>
                  <a:pt x="11672011" y="1022315"/>
                  <a:pt x="11646112" y="1039869"/>
                </a:cubicBezTo>
                <a:cubicBezTo>
                  <a:pt x="11635295" y="1048232"/>
                  <a:pt x="11626818" y="1059715"/>
                  <a:pt x="11634271" y="1076151"/>
                </a:cubicBezTo>
                <a:cubicBezTo>
                  <a:pt x="11637596" y="1082210"/>
                  <a:pt x="11635304" y="1088916"/>
                  <a:pt x="11631838" y="1094060"/>
                </a:cubicBezTo>
                <a:cubicBezTo>
                  <a:pt x="11630293" y="1095254"/>
                  <a:pt x="11628560" y="1097827"/>
                  <a:pt x="11627014" y="1099022"/>
                </a:cubicBezTo>
                <a:cubicBezTo>
                  <a:pt x="11625705" y="1108666"/>
                  <a:pt x="11622663" y="1120883"/>
                  <a:pt x="11630066" y="1127492"/>
                </a:cubicBezTo>
                <a:cubicBezTo>
                  <a:pt x="11637468" y="1134100"/>
                  <a:pt x="11646555" y="1128309"/>
                  <a:pt x="11652923" y="1122154"/>
                </a:cubicBezTo>
                <a:cubicBezTo>
                  <a:pt x="11677650" y="1103040"/>
                  <a:pt x="11704534" y="1088424"/>
                  <a:pt x="11736105" y="1080053"/>
                </a:cubicBezTo>
                <a:cubicBezTo>
                  <a:pt x="11744816" y="1077017"/>
                  <a:pt x="11748517" y="1080321"/>
                  <a:pt x="11753202" y="1086565"/>
                </a:cubicBezTo>
                <a:cubicBezTo>
                  <a:pt x="11759060" y="1094369"/>
                  <a:pt x="11751706" y="1097585"/>
                  <a:pt x="11747070" y="1101169"/>
                </a:cubicBezTo>
                <a:cubicBezTo>
                  <a:pt x="11736251" y="1109534"/>
                  <a:pt x="11725434" y="1117895"/>
                  <a:pt x="11715973" y="1126439"/>
                </a:cubicBezTo>
                <a:cubicBezTo>
                  <a:pt x="11711148" y="1131401"/>
                  <a:pt x="11707495" y="1137924"/>
                  <a:pt x="11713729" y="1142972"/>
                </a:cubicBezTo>
                <a:cubicBezTo>
                  <a:pt x="11719959" y="1148021"/>
                  <a:pt x="11721269" y="1138376"/>
                  <a:pt x="11725904" y="1134792"/>
                </a:cubicBezTo>
                <a:cubicBezTo>
                  <a:pt x="11727637" y="1132221"/>
                  <a:pt x="11730729" y="1129831"/>
                  <a:pt x="11732462" y="1127259"/>
                </a:cubicBezTo>
                <a:cubicBezTo>
                  <a:pt x="11752740" y="1110351"/>
                  <a:pt x="11754097" y="1110534"/>
                  <a:pt x="11758695" y="1137807"/>
                </a:cubicBezTo>
                <a:cubicBezTo>
                  <a:pt x="11760475" y="1145062"/>
                  <a:pt x="11763381" y="1144051"/>
                  <a:pt x="11768814" y="1144783"/>
                </a:cubicBezTo>
                <a:cubicBezTo>
                  <a:pt x="11795185" y="1144128"/>
                  <a:pt x="11819215" y="1140352"/>
                  <a:pt x="11838882" y="1117750"/>
                </a:cubicBezTo>
                <a:cubicBezTo>
                  <a:pt x="11858178" y="1097903"/>
                  <a:pt x="11880797" y="1084117"/>
                  <a:pt x="11905762" y="1073452"/>
                </a:cubicBezTo>
                <a:cubicBezTo>
                  <a:pt x="11932272" y="1061591"/>
                  <a:pt x="11953300" y="1039173"/>
                  <a:pt x="11983322" y="1031996"/>
                </a:cubicBezTo>
                <a:cubicBezTo>
                  <a:pt x="11987586" y="1031167"/>
                  <a:pt x="11990863" y="1027399"/>
                  <a:pt x="11992596" y="1024828"/>
                </a:cubicBezTo>
                <a:cubicBezTo>
                  <a:pt x="12023456" y="991108"/>
                  <a:pt x="12061160" y="968130"/>
                  <a:pt x="12100033" y="946713"/>
                </a:cubicBezTo>
                <a:cubicBezTo>
                  <a:pt x="12107574" y="942119"/>
                  <a:pt x="12116659" y="936329"/>
                  <a:pt x="12123687" y="945692"/>
                </a:cubicBezTo>
                <a:cubicBezTo>
                  <a:pt x="12132074" y="955240"/>
                  <a:pt x="12124160" y="962591"/>
                  <a:pt x="12116245" y="969941"/>
                </a:cubicBezTo>
                <a:cubicBezTo>
                  <a:pt x="12106785" y="978487"/>
                  <a:pt x="12098204" y="988202"/>
                  <a:pt x="12088257" y="996507"/>
                </a:cubicBezTo>
                <a:lnTo>
                  <a:pt x="12085141" y="998635"/>
                </a:lnTo>
                <a:lnTo>
                  <a:pt x="12082817" y="998964"/>
                </a:lnTo>
                <a:lnTo>
                  <a:pt x="12066099" y="1009673"/>
                </a:lnTo>
                <a:lnTo>
                  <a:pt x="12052081" y="1014606"/>
                </a:lnTo>
                <a:cubicBezTo>
                  <a:pt x="12045009" y="1015757"/>
                  <a:pt x="12040713" y="1019387"/>
                  <a:pt x="12039719" y="1024163"/>
                </a:cubicBezTo>
                <a:lnTo>
                  <a:pt x="12040027" y="1026473"/>
                </a:lnTo>
                <a:lnTo>
                  <a:pt x="12008395" y="1045188"/>
                </a:lnTo>
                <a:cubicBezTo>
                  <a:pt x="11987361" y="1060032"/>
                  <a:pt x="11972802" y="1071570"/>
                  <a:pt x="11948531" y="1096266"/>
                </a:cubicBezTo>
                <a:cubicBezTo>
                  <a:pt x="11951764" y="1102809"/>
                  <a:pt x="11959852" y="1094577"/>
                  <a:pt x="11963087" y="1101120"/>
                </a:cubicBezTo>
                <a:cubicBezTo>
                  <a:pt x="11921021" y="1130811"/>
                  <a:pt x="11888665" y="1147344"/>
                  <a:pt x="11853071" y="1173727"/>
                </a:cubicBezTo>
                <a:cubicBezTo>
                  <a:pt x="11814244" y="1193566"/>
                  <a:pt x="11778650" y="1219951"/>
                  <a:pt x="11733347" y="1259490"/>
                </a:cubicBezTo>
                <a:cubicBezTo>
                  <a:pt x="11760851" y="1241339"/>
                  <a:pt x="11749521" y="1259420"/>
                  <a:pt x="11744666" y="1274194"/>
                </a:cubicBezTo>
                <a:cubicBezTo>
                  <a:pt x="11743045" y="1279120"/>
                  <a:pt x="11736575" y="1282427"/>
                  <a:pt x="11734955" y="1287352"/>
                </a:cubicBezTo>
                <a:cubicBezTo>
                  <a:pt x="11734955" y="1287352"/>
                  <a:pt x="11739810" y="1288969"/>
                  <a:pt x="11746280" y="1285664"/>
                </a:cubicBezTo>
                <a:cubicBezTo>
                  <a:pt x="11746280" y="1285664"/>
                  <a:pt x="11746280" y="1285664"/>
                  <a:pt x="11752751" y="1282356"/>
                </a:cubicBezTo>
                <a:cubicBezTo>
                  <a:pt x="11739810" y="1288969"/>
                  <a:pt x="11754365" y="1293824"/>
                  <a:pt x="11770545" y="1277361"/>
                </a:cubicBezTo>
                <a:cubicBezTo>
                  <a:pt x="11770545" y="1277361"/>
                  <a:pt x="11770545" y="1277361"/>
                  <a:pt x="11767312" y="1270818"/>
                </a:cubicBezTo>
                <a:cubicBezTo>
                  <a:pt x="11768930" y="1265893"/>
                  <a:pt x="11775402" y="1262587"/>
                  <a:pt x="11775402" y="1262587"/>
                </a:cubicBezTo>
                <a:cubicBezTo>
                  <a:pt x="11772169" y="1256043"/>
                  <a:pt x="11770549" y="1260968"/>
                  <a:pt x="11764078" y="1264275"/>
                </a:cubicBezTo>
                <a:cubicBezTo>
                  <a:pt x="11764078" y="1264275"/>
                  <a:pt x="11764078" y="1264275"/>
                  <a:pt x="11757607" y="1267581"/>
                </a:cubicBezTo>
                <a:cubicBezTo>
                  <a:pt x="11775406" y="1246193"/>
                  <a:pt x="11817474" y="1216503"/>
                  <a:pt x="11827178" y="1219740"/>
                </a:cubicBezTo>
                <a:cubicBezTo>
                  <a:pt x="11869241" y="1190050"/>
                  <a:pt x="11903223" y="1152198"/>
                  <a:pt x="11932341" y="1145515"/>
                </a:cubicBezTo>
                <a:cubicBezTo>
                  <a:pt x="11959844" y="1127363"/>
                  <a:pt x="11943669" y="1127433"/>
                  <a:pt x="11959848" y="1110969"/>
                </a:cubicBezTo>
                <a:cubicBezTo>
                  <a:pt x="11987352" y="1092818"/>
                  <a:pt x="11988969" y="1104286"/>
                  <a:pt x="12008380" y="1094366"/>
                </a:cubicBezTo>
                <a:cubicBezTo>
                  <a:pt x="12014854" y="1086960"/>
                  <a:pt x="12021326" y="1080581"/>
                  <a:pt x="12027697" y="1075020"/>
                </a:cubicBezTo>
                <a:lnTo>
                  <a:pt x="12034701" y="1069620"/>
                </a:lnTo>
                <a:lnTo>
                  <a:pt x="11986458" y="1115889"/>
                </a:lnTo>
                <a:cubicBezTo>
                  <a:pt x="11966283" y="1134565"/>
                  <a:pt x="11945524" y="1152460"/>
                  <a:pt x="11923302" y="1168404"/>
                </a:cubicBezTo>
                <a:cubicBezTo>
                  <a:pt x="11901851" y="1183752"/>
                  <a:pt x="11883118" y="1199466"/>
                  <a:pt x="11880549" y="1228580"/>
                </a:cubicBezTo>
                <a:cubicBezTo>
                  <a:pt x="11879802" y="1234091"/>
                  <a:pt x="11876334" y="1239235"/>
                  <a:pt x="11870341" y="1242637"/>
                </a:cubicBezTo>
                <a:cubicBezTo>
                  <a:pt x="11846547" y="1254862"/>
                  <a:pt x="11832501" y="1276818"/>
                  <a:pt x="11815923" y="1297030"/>
                </a:cubicBezTo>
                <a:cubicBezTo>
                  <a:pt x="11804356" y="1310904"/>
                  <a:pt x="11792977" y="1323399"/>
                  <a:pt x="11781597" y="1335895"/>
                </a:cubicBezTo>
                <a:cubicBezTo>
                  <a:pt x="11776587" y="1342234"/>
                  <a:pt x="11771389" y="1349950"/>
                  <a:pt x="11772983" y="1358582"/>
                </a:cubicBezTo>
                <a:cubicBezTo>
                  <a:pt x="11775935" y="1367398"/>
                  <a:pt x="11778890" y="1376214"/>
                  <a:pt x="11792425" y="1368216"/>
                </a:cubicBezTo>
                <a:cubicBezTo>
                  <a:pt x="11812329" y="1354064"/>
                  <a:pt x="11836171" y="1351666"/>
                  <a:pt x="11862493" y="1341183"/>
                </a:cubicBezTo>
                <a:cubicBezTo>
                  <a:pt x="11849431" y="1366077"/>
                  <a:pt x="11840817" y="1388767"/>
                  <a:pt x="11819740" y="1401358"/>
                </a:cubicBezTo>
                <a:cubicBezTo>
                  <a:pt x="11815291" y="1403565"/>
                  <a:pt x="11812013" y="1407332"/>
                  <a:pt x="11812621" y="1413026"/>
                </a:cubicBezTo>
                <a:cubicBezTo>
                  <a:pt x="11814593" y="1418901"/>
                  <a:pt x="11819042" y="1416694"/>
                  <a:pt x="11823304" y="1415866"/>
                </a:cubicBezTo>
                <a:cubicBezTo>
                  <a:pt x="11830283" y="1415404"/>
                  <a:pt x="11833798" y="1420087"/>
                  <a:pt x="11834408" y="1425781"/>
                </a:cubicBezTo>
                <a:cubicBezTo>
                  <a:pt x="11836001" y="1434413"/>
                  <a:pt x="11828835" y="1436252"/>
                  <a:pt x="11823402" y="1435520"/>
                </a:cubicBezTo>
                <a:cubicBezTo>
                  <a:pt x="11812534" y="1434057"/>
                  <a:pt x="11808882" y="1440579"/>
                  <a:pt x="11807761" y="1448844"/>
                </a:cubicBezTo>
                <a:cubicBezTo>
                  <a:pt x="11804905" y="1459683"/>
                  <a:pt x="11807483" y="1471254"/>
                  <a:pt x="11816804" y="1473913"/>
                </a:cubicBezTo>
                <a:cubicBezTo>
                  <a:pt x="11826315" y="1475194"/>
                  <a:pt x="11826453" y="1463989"/>
                  <a:pt x="11828933" y="1455906"/>
                </a:cubicBezTo>
                <a:cubicBezTo>
                  <a:pt x="11829308" y="1453151"/>
                  <a:pt x="11830854" y="1451956"/>
                  <a:pt x="11831415" y="1447823"/>
                </a:cubicBezTo>
                <a:cubicBezTo>
                  <a:pt x="11839191" y="1451676"/>
                  <a:pt x="11834180" y="1458015"/>
                  <a:pt x="11836337" y="1462514"/>
                </a:cubicBezTo>
                <a:cubicBezTo>
                  <a:pt x="11839476" y="1469953"/>
                  <a:pt x="11842617" y="1477391"/>
                  <a:pt x="11850903" y="1467284"/>
                </a:cubicBezTo>
                <a:cubicBezTo>
                  <a:pt x="11854184" y="1463517"/>
                  <a:pt x="11854369" y="1462139"/>
                  <a:pt x="11859616" y="1464249"/>
                </a:cubicBezTo>
                <a:cubicBezTo>
                  <a:pt x="11879619" y="1469749"/>
                  <a:pt x="11899200" y="1468179"/>
                  <a:pt x="11917606" y="1465049"/>
                </a:cubicBezTo>
                <a:cubicBezTo>
                  <a:pt x="11937560" y="1460721"/>
                  <a:pt x="11957514" y="1456396"/>
                  <a:pt x="11977890" y="1459142"/>
                </a:cubicBezTo>
                <a:lnTo>
                  <a:pt x="11982945" y="1458319"/>
                </a:lnTo>
                <a:lnTo>
                  <a:pt x="11973569" y="1468434"/>
                </a:lnTo>
                <a:cubicBezTo>
                  <a:pt x="11973567" y="1472514"/>
                  <a:pt x="11977589" y="1476581"/>
                  <a:pt x="11985000" y="1482058"/>
                </a:cubicBezTo>
                <a:cubicBezTo>
                  <a:pt x="11994761" y="1488078"/>
                  <a:pt x="12005065" y="1491712"/>
                  <a:pt x="12013739" y="1502502"/>
                </a:cubicBezTo>
                <a:cubicBezTo>
                  <a:pt x="11971799" y="1496589"/>
                  <a:pt x="11940517" y="1514480"/>
                  <a:pt x="11905624" y="1526517"/>
                </a:cubicBezTo>
                <a:cubicBezTo>
                  <a:pt x="11879767" y="1536871"/>
                  <a:pt x="11853192" y="1539527"/>
                  <a:pt x="11827524" y="1527324"/>
                </a:cubicBezTo>
                <a:cubicBezTo>
                  <a:pt x="11826077" y="1528247"/>
                  <a:pt x="11824630" y="1529167"/>
                  <a:pt x="11824630" y="1529167"/>
                </a:cubicBezTo>
                <a:cubicBezTo>
                  <a:pt x="11824622" y="1561813"/>
                  <a:pt x="11818836" y="1565498"/>
                  <a:pt x="11788285" y="1558448"/>
                </a:cubicBezTo>
                <a:cubicBezTo>
                  <a:pt x="11778884" y="1556276"/>
                  <a:pt x="11769483" y="1554107"/>
                  <a:pt x="11760084" y="1551938"/>
                </a:cubicBezTo>
                <a:cubicBezTo>
                  <a:pt x="11753938" y="1551774"/>
                  <a:pt x="11749598" y="1554540"/>
                  <a:pt x="11754115" y="1561861"/>
                </a:cubicBezTo>
                <a:cubicBezTo>
                  <a:pt x="11763512" y="1580354"/>
                  <a:pt x="11777430" y="1589842"/>
                  <a:pt x="11797676" y="1593261"/>
                </a:cubicBezTo>
                <a:cubicBezTo>
                  <a:pt x="11813224" y="1595592"/>
                  <a:pt x="11829312" y="1595541"/>
                  <a:pt x="11844317" y="1600257"/>
                </a:cubicBezTo>
                <a:cubicBezTo>
                  <a:pt x="11836177" y="1619724"/>
                  <a:pt x="11822614" y="1630406"/>
                  <a:pt x="11802727" y="1630839"/>
                </a:cubicBezTo>
                <a:cubicBezTo>
                  <a:pt x="11809957" y="1642551"/>
                  <a:pt x="11821706" y="1645265"/>
                  <a:pt x="11832913" y="1650362"/>
                </a:cubicBezTo>
                <a:cubicBezTo>
                  <a:pt x="11843217" y="1653995"/>
                  <a:pt x="11852075" y="1658552"/>
                  <a:pt x="11857496" y="1667335"/>
                </a:cubicBezTo>
                <a:cubicBezTo>
                  <a:pt x="11859755" y="1670994"/>
                  <a:pt x="11860612" y="1674018"/>
                  <a:pt x="11859776" y="1676337"/>
                </a:cubicBezTo>
                <a:cubicBezTo>
                  <a:pt x="11858940" y="1678656"/>
                  <a:pt x="11856408" y="1680268"/>
                  <a:pt x="11851888" y="1681108"/>
                </a:cubicBezTo>
                <a:cubicBezTo>
                  <a:pt x="11831459" y="1683927"/>
                  <a:pt x="11814105" y="1678665"/>
                  <a:pt x="11796392" y="1669555"/>
                </a:cubicBezTo>
                <a:cubicBezTo>
                  <a:pt x="11778676" y="1660445"/>
                  <a:pt x="11762407" y="1650409"/>
                  <a:pt x="11743248" y="1642222"/>
                </a:cubicBezTo>
                <a:cubicBezTo>
                  <a:pt x="11749210" y="1648620"/>
                  <a:pt x="11754632" y="1657405"/>
                  <a:pt x="11761501" y="1665269"/>
                </a:cubicBezTo>
                <a:cubicBezTo>
                  <a:pt x="11766560" y="1670202"/>
                  <a:pt x="11769631" y="1678447"/>
                  <a:pt x="11763303" y="1684518"/>
                </a:cubicBezTo>
                <a:cubicBezTo>
                  <a:pt x="11755528" y="1691514"/>
                  <a:pt x="11745944" y="1695580"/>
                  <a:pt x="11738173" y="1686251"/>
                </a:cubicBezTo>
                <a:cubicBezTo>
                  <a:pt x="11729498" y="1675462"/>
                  <a:pt x="11716485" y="1667435"/>
                  <a:pt x="11712691" y="1651492"/>
                </a:cubicBezTo>
                <a:cubicBezTo>
                  <a:pt x="11711788" y="1650028"/>
                  <a:pt x="11710525" y="1644714"/>
                  <a:pt x="11707089" y="1648943"/>
                </a:cubicBezTo>
                <a:lnTo>
                  <a:pt x="11699178" y="1651682"/>
                </a:lnTo>
                <a:lnTo>
                  <a:pt x="11694627" y="1654497"/>
                </a:lnTo>
                <a:cubicBezTo>
                  <a:pt x="11666924" y="1672492"/>
                  <a:pt x="11639466" y="1691220"/>
                  <a:pt x="11610347" y="1706918"/>
                </a:cubicBezTo>
                <a:cubicBezTo>
                  <a:pt x="11598351" y="1713710"/>
                  <a:pt x="11580130" y="1715453"/>
                  <a:pt x="11578668" y="1736299"/>
                </a:cubicBezTo>
                <a:cubicBezTo>
                  <a:pt x="11579836" y="1737860"/>
                  <a:pt x="11575575" y="1738686"/>
                  <a:pt x="11574029" y="1739880"/>
                </a:cubicBezTo>
                <a:cubicBezTo>
                  <a:pt x="11556833" y="1754385"/>
                  <a:pt x="11539821" y="1767514"/>
                  <a:pt x="11519489" y="1774581"/>
                </a:cubicBezTo>
                <a:cubicBezTo>
                  <a:pt x="11509230" y="1778804"/>
                  <a:pt x="11501497" y="1784771"/>
                  <a:pt x="11493578" y="1792115"/>
                </a:cubicBezTo>
                <a:cubicBezTo>
                  <a:pt x="11488563" y="1798452"/>
                  <a:pt x="11487433" y="1806718"/>
                  <a:pt x="11490757" y="1812780"/>
                </a:cubicBezTo>
                <a:cubicBezTo>
                  <a:pt x="11495438" y="1819026"/>
                  <a:pt x="11500265" y="1814068"/>
                  <a:pt x="11505885" y="1813426"/>
                </a:cubicBezTo>
                <a:cubicBezTo>
                  <a:pt x="11528558" y="1809483"/>
                  <a:pt x="11549269" y="1799661"/>
                  <a:pt x="11568806" y="1788277"/>
                </a:cubicBezTo>
                <a:cubicBezTo>
                  <a:pt x="11586799" y="1778087"/>
                  <a:pt x="11598124" y="1796457"/>
                  <a:pt x="11612880" y="1799859"/>
                </a:cubicBezTo>
                <a:cubicBezTo>
                  <a:pt x="11619671" y="1800780"/>
                  <a:pt x="11608470" y="1811889"/>
                  <a:pt x="11608888" y="1818961"/>
                </a:cubicBezTo>
                <a:cubicBezTo>
                  <a:pt x="11611605" y="1819330"/>
                  <a:pt x="11615491" y="1821259"/>
                  <a:pt x="11618208" y="1821627"/>
                </a:cubicBezTo>
                <a:cubicBezTo>
                  <a:pt x="11632773" y="1826406"/>
                  <a:pt x="11651330" y="1812083"/>
                  <a:pt x="11662844" y="1829077"/>
                </a:cubicBezTo>
                <a:cubicBezTo>
                  <a:pt x="11665186" y="1832200"/>
                  <a:pt x="11668654" y="1827058"/>
                  <a:pt x="11670199" y="1825863"/>
                </a:cubicBezTo>
                <a:cubicBezTo>
                  <a:pt x="11673480" y="1822100"/>
                  <a:pt x="11675593" y="1816774"/>
                  <a:pt x="11682196" y="1819072"/>
                </a:cubicBezTo>
                <a:cubicBezTo>
                  <a:pt x="11678581" y="1835418"/>
                  <a:pt x="11678581" y="1835418"/>
                  <a:pt x="11695068" y="1836248"/>
                </a:cubicBezTo>
                <a:cubicBezTo>
                  <a:pt x="11703405" y="1835975"/>
                  <a:pt x="11718995" y="1853520"/>
                  <a:pt x="11717492" y="1864539"/>
                </a:cubicBezTo>
                <a:cubicBezTo>
                  <a:pt x="11714859" y="1883827"/>
                  <a:pt x="11709700" y="1901365"/>
                  <a:pt x="11687819" y="1909625"/>
                </a:cubicBezTo>
                <a:cubicBezTo>
                  <a:pt x="11662848" y="1920275"/>
                  <a:pt x="11645275" y="1937536"/>
                  <a:pt x="11638798" y="1964718"/>
                </a:cubicBezTo>
                <a:cubicBezTo>
                  <a:pt x="11635559" y="1978311"/>
                  <a:pt x="11626092" y="1986848"/>
                  <a:pt x="11613116" y="1990702"/>
                </a:cubicBezTo>
                <a:cubicBezTo>
                  <a:pt x="11602857" y="1994926"/>
                  <a:pt x="11591426" y="1997585"/>
                  <a:pt x="11583131" y="2007685"/>
                </a:cubicBezTo>
                <a:cubicBezTo>
                  <a:pt x="11568462" y="2023938"/>
                  <a:pt x="11547564" y="2035136"/>
                  <a:pt x="11529197" y="2048082"/>
                </a:cubicBezTo>
                <a:cubicBezTo>
                  <a:pt x="11523200" y="2051478"/>
                  <a:pt x="11517203" y="2054875"/>
                  <a:pt x="11509240" y="2052394"/>
                </a:cubicBezTo>
                <a:cubicBezTo>
                  <a:pt x="11497392" y="2047983"/>
                  <a:pt x="11486755" y="2054959"/>
                  <a:pt x="11475514" y="2056243"/>
                </a:cubicBezTo>
                <a:cubicBezTo>
                  <a:pt x="11445673" y="2062022"/>
                  <a:pt x="11449122" y="2097563"/>
                  <a:pt x="11426867" y="2108580"/>
                </a:cubicBezTo>
                <a:cubicBezTo>
                  <a:pt x="11425508" y="2108394"/>
                  <a:pt x="11425320" y="2109773"/>
                  <a:pt x="11425320" y="2109773"/>
                </a:cubicBezTo>
                <a:cubicBezTo>
                  <a:pt x="11432008" y="2131724"/>
                  <a:pt x="11409626" y="2113258"/>
                  <a:pt x="11408123" y="2124279"/>
                </a:cubicBezTo>
                <a:cubicBezTo>
                  <a:pt x="11393703" y="2108295"/>
                  <a:pt x="11392805" y="2125010"/>
                  <a:pt x="11390507" y="2131714"/>
                </a:cubicBezTo>
                <a:cubicBezTo>
                  <a:pt x="11388208" y="2138417"/>
                  <a:pt x="11383569" y="2141999"/>
                  <a:pt x="11378743" y="2146955"/>
                </a:cubicBezTo>
                <a:cubicBezTo>
                  <a:pt x="11368106" y="2153934"/>
                  <a:pt x="11354754" y="2160543"/>
                  <a:pt x="11350722" y="2169819"/>
                </a:cubicBezTo>
                <a:cubicBezTo>
                  <a:pt x="11344953" y="2181664"/>
                  <a:pt x="11337599" y="2184876"/>
                  <a:pt x="11329262" y="2185151"/>
                </a:cubicBezTo>
                <a:lnTo>
                  <a:pt x="11320184" y="2186599"/>
                </a:lnTo>
                <a:lnTo>
                  <a:pt x="11310929" y="2194393"/>
                </a:lnTo>
                <a:lnTo>
                  <a:pt x="11295706" y="2205714"/>
                </a:lnTo>
                <a:lnTo>
                  <a:pt x="11295078" y="2250119"/>
                </a:lnTo>
                <a:cubicBezTo>
                  <a:pt x="11289395" y="2267069"/>
                  <a:pt x="11278864" y="2283163"/>
                  <a:pt x="11265216" y="2299486"/>
                </a:cubicBezTo>
                <a:cubicBezTo>
                  <a:pt x="11230882" y="2337140"/>
                  <a:pt x="11215297" y="2390590"/>
                  <a:pt x="11191832" y="2436406"/>
                </a:cubicBezTo>
                <a:cubicBezTo>
                  <a:pt x="11176469" y="2471163"/>
                  <a:pt x="11156740" y="2495782"/>
                  <a:pt x="11120182" y="2511181"/>
                </a:cubicBezTo>
                <a:cubicBezTo>
                  <a:pt x="11073604" y="2531059"/>
                  <a:pt x="11049067" y="2582930"/>
                  <a:pt x="11004404" y="2609390"/>
                </a:cubicBezTo>
                <a:cubicBezTo>
                  <a:pt x="11000351" y="2614918"/>
                  <a:pt x="10995763" y="2623477"/>
                  <a:pt x="10989798" y="2622422"/>
                </a:cubicBezTo>
                <a:cubicBezTo>
                  <a:pt x="10944509" y="2617547"/>
                  <a:pt x="10937029" y="2659941"/>
                  <a:pt x="10917301" y="2684559"/>
                </a:cubicBezTo>
                <a:cubicBezTo>
                  <a:pt x="10894057" y="2711680"/>
                  <a:pt x="10863465" y="2728134"/>
                  <a:pt x="10832872" y="2744588"/>
                </a:cubicBezTo>
                <a:cubicBezTo>
                  <a:pt x="10826371" y="2746561"/>
                  <a:pt x="10825302" y="2752618"/>
                  <a:pt x="10827217" y="2759202"/>
                </a:cubicBezTo>
                <a:cubicBezTo>
                  <a:pt x="10823477" y="2780398"/>
                  <a:pt x="10802057" y="2779737"/>
                  <a:pt x="10800677" y="2770126"/>
                </a:cubicBezTo>
                <a:cubicBezTo>
                  <a:pt x="10790568" y="2740239"/>
                  <a:pt x="10775428" y="2756300"/>
                  <a:pt x="10761890" y="2763277"/>
                </a:cubicBezTo>
                <a:cubicBezTo>
                  <a:pt x="10737799" y="2777756"/>
                  <a:pt x="10720523" y="2805930"/>
                  <a:pt x="10689083" y="2809746"/>
                </a:cubicBezTo>
                <a:cubicBezTo>
                  <a:pt x="10679597" y="2811193"/>
                  <a:pt x="10674477" y="2822779"/>
                  <a:pt x="10675859" y="2832390"/>
                </a:cubicBezTo>
                <a:cubicBezTo>
                  <a:pt x="10680534" y="2858195"/>
                  <a:pt x="10664014" y="2864644"/>
                  <a:pt x="10641523" y="2870040"/>
                </a:cubicBezTo>
                <a:cubicBezTo>
                  <a:pt x="10627987" y="2877018"/>
                  <a:pt x="10597839" y="2856081"/>
                  <a:pt x="10596859" y="2896501"/>
                </a:cubicBezTo>
                <a:cubicBezTo>
                  <a:pt x="10597174" y="2912168"/>
                  <a:pt x="10564131" y="2925068"/>
                  <a:pt x="10587243" y="2951008"/>
                </a:cubicBezTo>
                <a:cubicBezTo>
                  <a:pt x="10595125" y="2958645"/>
                  <a:pt x="10581053" y="2968648"/>
                  <a:pt x="10574017" y="2973651"/>
                </a:cubicBezTo>
                <a:cubicBezTo>
                  <a:pt x="10553444" y="2985630"/>
                  <a:pt x="10528507" y="2987472"/>
                  <a:pt x="10517198" y="3016699"/>
                </a:cubicBezTo>
                <a:cubicBezTo>
                  <a:pt x="10515917" y="3019596"/>
                  <a:pt x="10514277" y="3021257"/>
                  <a:pt x="10512415" y="3022002"/>
                </a:cubicBezTo>
                <a:cubicBezTo>
                  <a:pt x="10506830" y="3024235"/>
                  <a:pt x="10499241" y="3018212"/>
                  <a:pt x="10493329" y="3012482"/>
                </a:cubicBezTo>
                <a:lnTo>
                  <a:pt x="10456678" y="2976222"/>
                </a:lnTo>
                <a:lnTo>
                  <a:pt x="10478868" y="3011243"/>
                </a:lnTo>
                <a:lnTo>
                  <a:pt x="10467652" y="3009135"/>
                </a:lnTo>
                <a:cubicBezTo>
                  <a:pt x="10457732" y="3008203"/>
                  <a:pt x="10457824" y="3013155"/>
                  <a:pt x="10458185" y="3032956"/>
                </a:cubicBezTo>
                <a:cubicBezTo>
                  <a:pt x="10458630" y="3048078"/>
                  <a:pt x="10446795" y="3065455"/>
                  <a:pt x="10435101" y="3070885"/>
                </a:cubicBezTo>
                <a:cubicBezTo>
                  <a:pt x="10431203" y="3072698"/>
                  <a:pt x="10427322" y="3073181"/>
                  <a:pt x="10423916" y="3071811"/>
                </a:cubicBezTo>
                <a:cubicBezTo>
                  <a:pt x="10400461" y="3060433"/>
                  <a:pt x="10383747" y="3069310"/>
                  <a:pt x="10365084" y="3081517"/>
                </a:cubicBezTo>
                <a:cubicBezTo>
                  <a:pt x="10355955" y="3089544"/>
                  <a:pt x="10346310" y="3099963"/>
                  <a:pt x="10331656" y="3099270"/>
                </a:cubicBezTo>
                <a:cubicBezTo>
                  <a:pt x="10314648" y="3098064"/>
                  <a:pt x="10311667" y="3106179"/>
                  <a:pt x="10313289" y="3121561"/>
                </a:cubicBezTo>
                <a:cubicBezTo>
                  <a:pt x="10314101" y="3129251"/>
                  <a:pt x="10314910" y="3136940"/>
                  <a:pt x="10304971" y="3137278"/>
                </a:cubicBezTo>
                <a:cubicBezTo>
                  <a:pt x="10296467" y="3136672"/>
                  <a:pt x="10289398" y="3135132"/>
                  <a:pt x="10288179" y="3123596"/>
                </a:cubicBezTo>
                <a:cubicBezTo>
                  <a:pt x="10287369" y="3115907"/>
                  <a:pt x="10287994" y="3107277"/>
                  <a:pt x="10286261" y="3098133"/>
                </a:cubicBezTo>
                <a:cubicBezTo>
                  <a:pt x="10281581" y="3068310"/>
                  <a:pt x="10256174" y="3060264"/>
                  <a:pt x="10232688" y="3077680"/>
                </a:cubicBezTo>
                <a:cubicBezTo>
                  <a:pt x="10226946" y="3081436"/>
                  <a:pt x="10223044" y="3088100"/>
                  <a:pt x="10218222" y="3093307"/>
                </a:cubicBezTo>
                <a:cubicBezTo>
                  <a:pt x="10213398" y="3098516"/>
                  <a:pt x="10208579" y="3103726"/>
                  <a:pt x="10201508" y="3102185"/>
                </a:cubicBezTo>
                <a:cubicBezTo>
                  <a:pt x="10165647" y="3096865"/>
                  <a:pt x="10144409" y="3121033"/>
                  <a:pt x="10122764" y="3141356"/>
                </a:cubicBezTo>
                <a:cubicBezTo>
                  <a:pt x="10120812" y="3144687"/>
                  <a:pt x="10117941" y="3146567"/>
                  <a:pt x="10122139" y="3149985"/>
                </a:cubicBezTo>
                <a:cubicBezTo>
                  <a:pt x="10126336" y="3153407"/>
                  <a:pt x="10130020" y="3159218"/>
                  <a:pt x="10137087" y="3160761"/>
                </a:cubicBezTo>
                <a:cubicBezTo>
                  <a:pt x="10141801" y="3161788"/>
                  <a:pt x="10140475" y="3156489"/>
                  <a:pt x="10140990" y="3154097"/>
                </a:cubicBezTo>
                <a:cubicBezTo>
                  <a:pt x="10147466" y="3135475"/>
                  <a:pt x="10158032" y="3126510"/>
                  <a:pt x="10175041" y="3127716"/>
                </a:cubicBezTo>
                <a:cubicBezTo>
                  <a:pt x="10193487" y="3127984"/>
                  <a:pt x="10209358" y="3140211"/>
                  <a:pt x="10213335" y="3156105"/>
                </a:cubicBezTo>
                <a:cubicBezTo>
                  <a:pt x="10216504" y="3164310"/>
                  <a:pt x="10213117" y="3168581"/>
                  <a:pt x="10203693" y="3166524"/>
                </a:cubicBezTo>
                <a:cubicBezTo>
                  <a:pt x="10188118" y="3164379"/>
                  <a:pt x="10184216" y="3171041"/>
                  <a:pt x="10180611" y="3187787"/>
                </a:cubicBezTo>
                <a:cubicBezTo>
                  <a:pt x="10177817" y="3212222"/>
                  <a:pt x="10150430" y="3236302"/>
                  <a:pt x="10132498" y="3233639"/>
                </a:cubicBezTo>
                <a:cubicBezTo>
                  <a:pt x="10118361" y="3230557"/>
                  <a:pt x="10111181" y="3235251"/>
                  <a:pt x="10104409" y="3243791"/>
                </a:cubicBezTo>
                <a:cubicBezTo>
                  <a:pt x="10094763" y="3254209"/>
                  <a:pt x="10083279" y="3261723"/>
                  <a:pt x="10067814" y="3253340"/>
                </a:cubicBezTo>
                <a:cubicBezTo>
                  <a:pt x="10057984" y="3247438"/>
                  <a:pt x="10051209" y="3255979"/>
                  <a:pt x="10045873" y="3263580"/>
                </a:cubicBezTo>
                <a:cubicBezTo>
                  <a:pt x="10040535" y="3271180"/>
                  <a:pt x="10036119" y="3280237"/>
                  <a:pt x="10027099" y="3282023"/>
                </a:cubicBezTo>
                <a:cubicBezTo>
                  <a:pt x="10016130" y="3287145"/>
                  <a:pt x="10013991" y="3274157"/>
                  <a:pt x="10000882" y="3266288"/>
                </a:cubicBezTo>
                <a:cubicBezTo>
                  <a:pt x="10013039" y="3301497"/>
                  <a:pt x="9980237" y="3310621"/>
                  <a:pt x="9969858" y="3335905"/>
                </a:cubicBezTo>
                <a:cubicBezTo>
                  <a:pt x="9969046" y="3328216"/>
                  <a:pt x="9968640" y="3324371"/>
                  <a:pt x="9968236" y="3320524"/>
                </a:cubicBezTo>
                <a:cubicBezTo>
                  <a:pt x="9963039" y="3293094"/>
                  <a:pt x="9951772" y="3288132"/>
                  <a:pt x="9928801" y="3303157"/>
                </a:cubicBezTo>
                <a:cubicBezTo>
                  <a:pt x="9913928" y="3314939"/>
                  <a:pt x="9899573" y="3324329"/>
                  <a:pt x="9882859" y="3333206"/>
                </a:cubicBezTo>
                <a:cubicBezTo>
                  <a:pt x="9855690" y="3344810"/>
                  <a:pt x="9827192" y="3351117"/>
                  <a:pt x="9797888" y="3349732"/>
                </a:cubicBezTo>
                <a:cubicBezTo>
                  <a:pt x="9775649" y="3349890"/>
                  <a:pt x="9770312" y="3357491"/>
                  <a:pt x="9774698" y="3377231"/>
                </a:cubicBezTo>
                <a:cubicBezTo>
                  <a:pt x="9782358" y="3398937"/>
                  <a:pt x="9775992" y="3411324"/>
                  <a:pt x="9754564" y="3419171"/>
                </a:cubicBezTo>
                <a:cubicBezTo>
                  <a:pt x="9742157" y="3425230"/>
                  <a:pt x="9728832" y="3429837"/>
                  <a:pt x="9716832" y="3439740"/>
                </a:cubicBezTo>
                <a:cubicBezTo>
                  <a:pt x="9709653" y="3444435"/>
                  <a:pt x="9700633" y="3446225"/>
                  <a:pt x="9691722" y="3441777"/>
                </a:cubicBezTo>
                <a:cubicBezTo>
                  <a:pt x="9690084" y="3440793"/>
                  <a:pt x="9688805" y="3439575"/>
                  <a:pt x="9687627" y="3439319"/>
                </a:cubicBezTo>
                <a:lnTo>
                  <a:pt x="9685207" y="3441612"/>
                </a:lnTo>
                <a:lnTo>
                  <a:pt x="9688662" y="3440547"/>
                </a:lnTo>
                <a:cubicBezTo>
                  <a:pt x="9676086" y="3466836"/>
                  <a:pt x="9535244" y="3595689"/>
                  <a:pt x="9504702" y="3620007"/>
                </a:cubicBezTo>
                <a:cubicBezTo>
                  <a:pt x="9481675" y="3621624"/>
                  <a:pt x="9372468" y="3733650"/>
                  <a:pt x="9346199" y="3762484"/>
                </a:cubicBezTo>
                <a:cubicBezTo>
                  <a:pt x="9303986" y="3813248"/>
                  <a:pt x="9197927" y="3882736"/>
                  <a:pt x="9143624" y="3959404"/>
                </a:cubicBezTo>
                <a:cubicBezTo>
                  <a:pt x="9121356" y="3993413"/>
                  <a:pt x="9097788" y="4042969"/>
                  <a:pt x="9029883" y="4080758"/>
                </a:cubicBezTo>
                <a:cubicBezTo>
                  <a:pt x="9000189" y="4096043"/>
                  <a:pt x="8901623" y="4116453"/>
                  <a:pt x="8880412" y="4141700"/>
                </a:cubicBezTo>
                <a:cubicBezTo>
                  <a:pt x="8874441" y="4155252"/>
                  <a:pt x="8876320" y="4177950"/>
                  <a:pt x="8870136" y="4191230"/>
                </a:cubicBezTo>
                <a:cubicBezTo>
                  <a:pt x="8843593" y="4220723"/>
                  <a:pt x="8835594" y="4210376"/>
                  <a:pt x="8813535" y="4244657"/>
                </a:cubicBezTo>
                <a:cubicBezTo>
                  <a:pt x="8796901" y="4233266"/>
                  <a:pt x="8764542" y="4233956"/>
                  <a:pt x="8739331" y="4254028"/>
                </a:cubicBezTo>
                <a:cubicBezTo>
                  <a:pt x="8743541" y="4259475"/>
                  <a:pt x="8738692" y="4263334"/>
                  <a:pt x="8736662" y="4272869"/>
                </a:cubicBezTo>
                <a:cubicBezTo>
                  <a:pt x="8712879" y="4242096"/>
                  <a:pt x="8714484" y="4265452"/>
                  <a:pt x="8690062" y="4243987"/>
                </a:cubicBezTo>
                <a:cubicBezTo>
                  <a:pt x="8681215" y="4242671"/>
                  <a:pt x="8688246" y="4220358"/>
                  <a:pt x="8689095" y="4211323"/>
                </a:cubicBezTo>
                <a:cubicBezTo>
                  <a:pt x="8685306" y="4206423"/>
                  <a:pt x="8676459" y="4205107"/>
                  <a:pt x="8669521" y="4185997"/>
                </a:cubicBezTo>
                <a:cubicBezTo>
                  <a:pt x="8655343" y="4188929"/>
                  <a:pt x="8645646" y="4196649"/>
                  <a:pt x="8635465" y="4204757"/>
                </a:cubicBezTo>
                <a:cubicBezTo>
                  <a:pt x="8628798" y="4201704"/>
                  <a:pt x="8625465" y="4200178"/>
                  <a:pt x="8622825" y="4198158"/>
                </a:cubicBezTo>
                <a:lnTo>
                  <a:pt x="8618629" y="4193415"/>
                </a:lnTo>
                <a:lnTo>
                  <a:pt x="8617490" y="4194370"/>
                </a:lnTo>
                <a:cubicBezTo>
                  <a:pt x="8617490" y="4194370"/>
                  <a:pt x="8600855" y="4182981"/>
                  <a:pt x="8579645" y="4208227"/>
                </a:cubicBezTo>
                <a:cubicBezTo>
                  <a:pt x="8500559" y="4295388"/>
                  <a:pt x="8383080" y="4397722"/>
                  <a:pt x="8290510" y="4487703"/>
                </a:cubicBezTo>
                <a:cubicBezTo>
                  <a:pt x="8281178" y="4486773"/>
                  <a:pt x="8277390" y="4481872"/>
                  <a:pt x="8273181" y="4476426"/>
                </a:cubicBezTo>
                <a:cubicBezTo>
                  <a:pt x="8265301" y="4507774"/>
                  <a:pt x="8249786" y="4520127"/>
                  <a:pt x="8212578" y="4524676"/>
                </a:cubicBezTo>
                <a:lnTo>
                  <a:pt x="8224576" y="4540199"/>
                </a:lnTo>
                <a:lnTo>
                  <a:pt x="8199696" y="4550801"/>
                </a:lnTo>
                <a:lnTo>
                  <a:pt x="8199294" y="4574064"/>
                </a:lnTo>
                <a:cubicBezTo>
                  <a:pt x="8193560" y="4590997"/>
                  <a:pt x="8182980" y="4607058"/>
                  <a:pt x="8169281" y="4623340"/>
                </a:cubicBezTo>
                <a:cubicBezTo>
                  <a:pt x="8134834" y="4660883"/>
                  <a:pt x="8119086" y="4714287"/>
                  <a:pt x="8095478" y="4760029"/>
                </a:cubicBezTo>
                <a:cubicBezTo>
                  <a:pt x="8080010" y="4794738"/>
                  <a:pt x="8060208" y="4819295"/>
                  <a:pt x="8023601" y="4834580"/>
                </a:cubicBezTo>
                <a:cubicBezTo>
                  <a:pt x="7976963" y="4854309"/>
                  <a:pt x="7952270" y="4906104"/>
                  <a:pt x="7907524" y="4932423"/>
                </a:cubicBezTo>
                <a:cubicBezTo>
                  <a:pt x="7903455" y="4937939"/>
                  <a:pt x="7898842" y="4946483"/>
                  <a:pt x="7892880" y="4945411"/>
                </a:cubicBezTo>
                <a:cubicBezTo>
                  <a:pt x="7847608" y="4940392"/>
                  <a:pt x="7839997" y="4982763"/>
                  <a:pt x="7820195" y="5007320"/>
                </a:cubicBezTo>
                <a:cubicBezTo>
                  <a:pt x="7796867" y="5034366"/>
                  <a:pt x="7766226" y="5050724"/>
                  <a:pt x="7735583" y="5067082"/>
                </a:cubicBezTo>
                <a:cubicBezTo>
                  <a:pt x="7729074" y="5069035"/>
                  <a:pt x="7727987" y="5075089"/>
                  <a:pt x="7729883" y="5081679"/>
                </a:cubicBezTo>
                <a:cubicBezTo>
                  <a:pt x="7726078" y="5102864"/>
                  <a:pt x="7704661" y="5102136"/>
                  <a:pt x="7703311" y="5092521"/>
                </a:cubicBezTo>
                <a:cubicBezTo>
                  <a:pt x="7693291" y="5062600"/>
                  <a:pt x="7678103" y="5078614"/>
                  <a:pt x="7664545" y="5085548"/>
                </a:cubicBezTo>
                <a:cubicBezTo>
                  <a:pt x="7640409" y="5099952"/>
                  <a:pt x="7623046" y="5128072"/>
                  <a:pt x="7591596" y="5131789"/>
                </a:cubicBezTo>
                <a:cubicBezTo>
                  <a:pt x="7582106" y="5133206"/>
                  <a:pt x="7576951" y="5144776"/>
                  <a:pt x="7578302" y="5154390"/>
                </a:cubicBezTo>
                <a:cubicBezTo>
                  <a:pt x="7582899" y="5180212"/>
                  <a:pt x="7566358" y="5186609"/>
                  <a:pt x="7543855" y="5191934"/>
                </a:cubicBezTo>
                <a:cubicBezTo>
                  <a:pt x="7530296" y="5198869"/>
                  <a:pt x="7500213" y="5177836"/>
                  <a:pt x="7499110" y="5218253"/>
                </a:cubicBezTo>
                <a:cubicBezTo>
                  <a:pt x="7499374" y="5233923"/>
                  <a:pt x="7466294" y="5246718"/>
                  <a:pt x="7489326" y="5272730"/>
                </a:cubicBezTo>
                <a:cubicBezTo>
                  <a:pt x="7493254" y="5276561"/>
                  <a:pt x="7491695" y="5280966"/>
                  <a:pt x="7488270" y="5285035"/>
                </a:cubicBezTo>
                <a:lnTo>
                  <a:pt x="7477896" y="5293763"/>
                </a:lnTo>
                <a:lnTo>
                  <a:pt x="7481805" y="5291505"/>
                </a:lnTo>
                <a:cubicBezTo>
                  <a:pt x="7494775" y="5284997"/>
                  <a:pt x="7506020" y="5280517"/>
                  <a:pt x="7514830" y="5278619"/>
                </a:cubicBezTo>
                <a:cubicBezTo>
                  <a:pt x="7522827" y="5288966"/>
                  <a:pt x="7667667" y="5165286"/>
                  <a:pt x="7680998" y="5171388"/>
                </a:cubicBezTo>
                <a:cubicBezTo>
                  <a:pt x="7668424" y="5197678"/>
                  <a:pt x="7527582" y="5326530"/>
                  <a:pt x="7497039" y="5350848"/>
                </a:cubicBezTo>
                <a:cubicBezTo>
                  <a:pt x="7474012" y="5352467"/>
                  <a:pt x="7364805" y="5464492"/>
                  <a:pt x="7338535" y="5493324"/>
                </a:cubicBezTo>
                <a:cubicBezTo>
                  <a:pt x="7296324" y="5544090"/>
                  <a:pt x="7190265" y="5613577"/>
                  <a:pt x="7135963" y="5690245"/>
                </a:cubicBezTo>
                <a:cubicBezTo>
                  <a:pt x="7113691" y="5724254"/>
                  <a:pt x="7090125" y="5773811"/>
                  <a:pt x="7022221" y="5811599"/>
                </a:cubicBezTo>
                <a:cubicBezTo>
                  <a:pt x="6992525" y="5826883"/>
                  <a:pt x="6893961" y="5847295"/>
                  <a:pt x="6872750" y="5872540"/>
                </a:cubicBezTo>
                <a:cubicBezTo>
                  <a:pt x="6866777" y="5886093"/>
                  <a:pt x="6868657" y="5908791"/>
                  <a:pt x="6862477" y="5922071"/>
                </a:cubicBezTo>
                <a:cubicBezTo>
                  <a:pt x="6835930" y="5951564"/>
                  <a:pt x="6827933" y="5941217"/>
                  <a:pt x="6805871" y="5975497"/>
                </a:cubicBezTo>
                <a:cubicBezTo>
                  <a:pt x="6789237" y="5964106"/>
                  <a:pt x="6756879" y="5964797"/>
                  <a:pt x="6731668" y="5984869"/>
                </a:cubicBezTo>
                <a:cubicBezTo>
                  <a:pt x="6735877" y="5990317"/>
                  <a:pt x="6731029" y="5994175"/>
                  <a:pt x="6729000" y="6003710"/>
                </a:cubicBezTo>
                <a:cubicBezTo>
                  <a:pt x="6705217" y="5972937"/>
                  <a:pt x="6706822" y="5996293"/>
                  <a:pt x="6682399" y="5974828"/>
                </a:cubicBezTo>
                <a:cubicBezTo>
                  <a:pt x="6673552" y="5973514"/>
                  <a:pt x="6680584" y="5951200"/>
                  <a:pt x="6681433" y="5942166"/>
                </a:cubicBezTo>
                <a:cubicBezTo>
                  <a:pt x="6677645" y="5937264"/>
                  <a:pt x="6668798" y="5935948"/>
                  <a:pt x="6661860" y="5916837"/>
                </a:cubicBezTo>
                <a:cubicBezTo>
                  <a:pt x="6647679" y="5919771"/>
                  <a:pt x="6637982" y="5927491"/>
                  <a:pt x="6627802" y="5935598"/>
                </a:cubicBezTo>
                <a:cubicBezTo>
                  <a:pt x="6614471" y="5929496"/>
                  <a:pt x="6614471" y="5929496"/>
                  <a:pt x="6606684" y="5919419"/>
                </a:cubicBezTo>
                <a:cubicBezTo>
                  <a:pt x="6617988" y="5901619"/>
                  <a:pt x="6616865" y="5911312"/>
                  <a:pt x="6606412" y="5886642"/>
                </a:cubicBezTo>
                <a:lnTo>
                  <a:pt x="6586050" y="5902855"/>
                </a:lnTo>
                <a:cubicBezTo>
                  <a:pt x="6579626" y="5899610"/>
                  <a:pt x="6572297" y="5912925"/>
                  <a:pt x="6567345" y="5925391"/>
                </a:cubicBezTo>
                <a:lnTo>
                  <a:pt x="6563370" y="5937456"/>
                </a:lnTo>
                <a:lnTo>
                  <a:pt x="6563481" y="5936177"/>
                </a:lnTo>
                <a:cubicBezTo>
                  <a:pt x="6564950" y="5916716"/>
                  <a:pt x="6568352" y="5863919"/>
                  <a:pt x="6572586" y="5841765"/>
                </a:cubicBezTo>
                <a:lnTo>
                  <a:pt x="6574279" y="5835376"/>
                </a:lnTo>
                <a:lnTo>
                  <a:pt x="6554827" y="5831294"/>
                </a:lnTo>
                <a:cubicBezTo>
                  <a:pt x="6541506" y="5832552"/>
                  <a:pt x="6527114" y="5837741"/>
                  <a:pt x="6514509" y="5847778"/>
                </a:cubicBezTo>
                <a:cubicBezTo>
                  <a:pt x="6518719" y="5853225"/>
                  <a:pt x="6513870" y="5857085"/>
                  <a:pt x="6511840" y="5866619"/>
                </a:cubicBezTo>
                <a:cubicBezTo>
                  <a:pt x="6488058" y="5835845"/>
                  <a:pt x="6489663" y="5859202"/>
                  <a:pt x="6465240" y="5837737"/>
                </a:cubicBezTo>
                <a:cubicBezTo>
                  <a:pt x="6456394" y="5836421"/>
                  <a:pt x="6463424" y="5814107"/>
                  <a:pt x="6464274" y="5805072"/>
                </a:cubicBezTo>
                <a:cubicBezTo>
                  <a:pt x="6460485" y="5800171"/>
                  <a:pt x="6451639" y="5798858"/>
                  <a:pt x="6444700" y="5779747"/>
                </a:cubicBezTo>
                <a:cubicBezTo>
                  <a:pt x="6430520" y="5782679"/>
                  <a:pt x="6420823" y="5790399"/>
                  <a:pt x="6410642" y="5798505"/>
                </a:cubicBezTo>
                <a:cubicBezTo>
                  <a:pt x="6397311" y="5792404"/>
                  <a:pt x="6397311" y="5792404"/>
                  <a:pt x="6389525" y="5782328"/>
                </a:cubicBezTo>
                <a:cubicBezTo>
                  <a:pt x="6400828" y="5764528"/>
                  <a:pt x="6399706" y="5774221"/>
                  <a:pt x="6389254" y="5749551"/>
                </a:cubicBezTo>
                <a:lnTo>
                  <a:pt x="6368890" y="5765762"/>
                </a:lnTo>
                <a:cubicBezTo>
                  <a:pt x="6362467" y="5762519"/>
                  <a:pt x="6355141" y="5775833"/>
                  <a:pt x="6350187" y="5788300"/>
                </a:cubicBezTo>
                <a:lnTo>
                  <a:pt x="6346213" y="5800365"/>
                </a:lnTo>
                <a:lnTo>
                  <a:pt x="6346324" y="5799086"/>
                </a:lnTo>
                <a:cubicBezTo>
                  <a:pt x="6348037" y="5776381"/>
                  <a:pt x="6352385" y="5708303"/>
                  <a:pt x="6357606" y="5696445"/>
                </a:cubicBezTo>
                <a:cubicBezTo>
                  <a:pt x="6335852" y="5689574"/>
                  <a:pt x="6359595" y="5657473"/>
                  <a:pt x="6353504" y="5629327"/>
                </a:cubicBezTo>
                <a:cubicBezTo>
                  <a:pt x="6328936" y="5640093"/>
                  <a:pt x="6315816" y="5634262"/>
                  <a:pt x="6292148" y="5645186"/>
                </a:cubicBezTo>
                <a:cubicBezTo>
                  <a:pt x="6294603" y="5659509"/>
                  <a:pt x="6302601" y="5669860"/>
                  <a:pt x="6309329" y="5688695"/>
                </a:cubicBezTo>
                <a:lnTo>
                  <a:pt x="6304482" y="5692556"/>
                </a:lnTo>
                <a:lnTo>
                  <a:pt x="6300694" y="5687653"/>
                </a:lnTo>
                <a:cubicBezTo>
                  <a:pt x="6291989" y="5684245"/>
                  <a:pt x="6284331" y="5678960"/>
                  <a:pt x="6277359" y="5672614"/>
                </a:cubicBezTo>
                <a:lnTo>
                  <a:pt x="6259225" y="5652425"/>
                </a:lnTo>
                <a:lnTo>
                  <a:pt x="6249477" y="5662921"/>
                </a:lnTo>
                <a:cubicBezTo>
                  <a:pt x="6242690" y="5673598"/>
                  <a:pt x="6238966" y="5685306"/>
                  <a:pt x="6240766" y="5698278"/>
                </a:cubicBezTo>
                <a:cubicBezTo>
                  <a:pt x="6242370" y="5721635"/>
                  <a:pt x="6255491" y="5727464"/>
                  <a:pt x="6239340" y="5749123"/>
                </a:cubicBezTo>
                <a:cubicBezTo>
                  <a:pt x="6232098" y="5771166"/>
                  <a:pt x="6224310" y="5761089"/>
                  <a:pt x="6205071" y="5767609"/>
                </a:cubicBezTo>
                <a:cubicBezTo>
                  <a:pt x="6217070" y="5783132"/>
                  <a:pt x="6222976" y="5770510"/>
                  <a:pt x="6211735" y="5787376"/>
                </a:cubicBezTo>
                <a:cubicBezTo>
                  <a:pt x="6199100" y="5781161"/>
                  <a:pt x="6159500" y="5803894"/>
                  <a:pt x="6125166" y="5823310"/>
                </a:cubicBezTo>
                <a:cubicBezTo>
                  <a:pt x="6089597" y="5777288"/>
                  <a:pt x="6074662" y="5747829"/>
                  <a:pt x="6071938" y="5700731"/>
                </a:cubicBezTo>
                <a:cubicBezTo>
                  <a:pt x="6068787" y="5686522"/>
                  <a:pt x="6083814" y="5674556"/>
                  <a:pt x="6081999" y="5650928"/>
                </a:cubicBezTo>
                <a:lnTo>
                  <a:pt x="6070213" y="5635677"/>
                </a:lnTo>
                <a:lnTo>
                  <a:pt x="6063807" y="5638011"/>
                </a:lnTo>
                <a:lnTo>
                  <a:pt x="6063808" y="5638015"/>
                </a:lnTo>
                <a:lnTo>
                  <a:pt x="6063804" y="5638012"/>
                </a:lnTo>
                <a:lnTo>
                  <a:pt x="6028759" y="5650785"/>
                </a:lnTo>
                <a:cubicBezTo>
                  <a:pt x="5988175" y="5671138"/>
                  <a:pt x="5950039" y="5704634"/>
                  <a:pt x="5912861" y="5727968"/>
                </a:cubicBezTo>
                <a:cubicBezTo>
                  <a:pt x="5860657" y="5670555"/>
                  <a:pt x="5827543" y="5638854"/>
                  <a:pt x="5804547" y="5566544"/>
                </a:cubicBezTo>
                <a:cubicBezTo>
                  <a:pt x="5795550" y="5554901"/>
                  <a:pt x="5777465" y="5555444"/>
                  <a:pt x="5770916" y="5540984"/>
                </a:cubicBezTo>
                <a:lnTo>
                  <a:pt x="5770777" y="5539522"/>
                </a:lnTo>
                <a:lnTo>
                  <a:pt x="5752375" y="5551168"/>
                </a:lnTo>
                <a:cubicBezTo>
                  <a:pt x="5733119" y="5565002"/>
                  <a:pt x="5714291" y="5579209"/>
                  <a:pt x="5695702" y="5590876"/>
                </a:cubicBezTo>
                <a:lnTo>
                  <a:pt x="5655845" y="5546272"/>
                </a:lnTo>
                <a:lnTo>
                  <a:pt x="5649681" y="5570934"/>
                </a:lnTo>
                <a:cubicBezTo>
                  <a:pt x="5643832" y="5597841"/>
                  <a:pt x="5641824" y="5625789"/>
                  <a:pt x="5660389" y="5643947"/>
                </a:cubicBezTo>
                <a:cubicBezTo>
                  <a:pt x="5675805" y="5661316"/>
                  <a:pt x="5689731" y="5657734"/>
                  <a:pt x="5690051" y="5684820"/>
                </a:cubicBezTo>
                <a:cubicBezTo>
                  <a:pt x="5697662" y="5706660"/>
                  <a:pt x="5685389" y="5703585"/>
                  <a:pt x="5674096" y="5720685"/>
                </a:cubicBezTo>
                <a:cubicBezTo>
                  <a:pt x="5693000" y="5725425"/>
                  <a:pt x="5690037" y="5711823"/>
                  <a:pt x="5691346" y="5732085"/>
                </a:cubicBezTo>
                <a:cubicBezTo>
                  <a:pt x="5677569" y="5735060"/>
                  <a:pt x="5659959" y="5777584"/>
                  <a:pt x="5644518" y="5814221"/>
                </a:cubicBezTo>
                <a:cubicBezTo>
                  <a:pt x="5588461" y="5800168"/>
                  <a:pt x="5558789" y="5786298"/>
                  <a:pt x="5528107" y="5750956"/>
                </a:cubicBezTo>
                <a:cubicBezTo>
                  <a:pt x="5517006" y="5741742"/>
                  <a:pt x="5521668" y="5722979"/>
                  <a:pt x="5505920" y="5705527"/>
                </a:cubicBezTo>
                <a:lnTo>
                  <a:pt x="5488247" y="5701095"/>
                </a:lnTo>
                <a:lnTo>
                  <a:pt x="5491353" y="5706208"/>
                </a:lnTo>
                <a:cubicBezTo>
                  <a:pt x="5498875" y="5717209"/>
                  <a:pt x="5505293" y="5728046"/>
                  <a:pt x="5504095" y="5737136"/>
                </a:cubicBezTo>
                <a:cubicBezTo>
                  <a:pt x="5497110" y="5738740"/>
                  <a:pt x="5489481" y="5728868"/>
                  <a:pt x="5482191" y="5720704"/>
                </a:cubicBezTo>
                <a:lnTo>
                  <a:pt x="5477484" y="5716549"/>
                </a:lnTo>
                <a:lnTo>
                  <a:pt x="5463649" y="5738551"/>
                </a:lnTo>
                <a:cubicBezTo>
                  <a:pt x="5443820" y="5779816"/>
                  <a:pt x="5433888" y="5829894"/>
                  <a:pt x="5418559" y="5871382"/>
                </a:cubicBezTo>
                <a:cubicBezTo>
                  <a:pt x="5342428" y="5858725"/>
                  <a:pt x="5296993" y="5854406"/>
                  <a:pt x="5234982" y="5811853"/>
                </a:cubicBezTo>
                <a:cubicBezTo>
                  <a:pt x="5216076" y="5807112"/>
                  <a:pt x="5197489" y="5829458"/>
                  <a:pt x="5178931" y="5797799"/>
                </a:cubicBezTo>
                <a:cubicBezTo>
                  <a:pt x="5180432" y="5791746"/>
                  <a:pt x="5182088" y="5785087"/>
                  <a:pt x="5177291" y="5777453"/>
                </a:cubicBezTo>
                <a:cubicBezTo>
                  <a:pt x="5170987" y="5775874"/>
                  <a:pt x="5174133" y="5790165"/>
                  <a:pt x="5163182" y="5780347"/>
                </a:cubicBezTo>
                <a:cubicBezTo>
                  <a:pt x="5164685" y="5774295"/>
                  <a:pt x="5159888" y="5766660"/>
                  <a:pt x="5153917" y="5765164"/>
                </a:cubicBezTo>
                <a:cubicBezTo>
                  <a:pt x="5141437" y="5815404"/>
                  <a:pt x="5122666" y="5837062"/>
                  <a:pt x="5131769" y="5879852"/>
                </a:cubicBezTo>
                <a:cubicBezTo>
                  <a:pt x="5099420" y="5878172"/>
                  <a:pt x="5075852" y="5892196"/>
                  <a:pt x="5068034" y="5923672"/>
                </a:cubicBezTo>
                <a:cubicBezTo>
                  <a:pt x="5044466" y="5937695"/>
                  <a:pt x="5057057" y="5967859"/>
                  <a:pt x="5053886" y="6007572"/>
                </a:cubicBezTo>
                <a:lnTo>
                  <a:pt x="5047583" y="6005993"/>
                </a:lnTo>
                <a:lnTo>
                  <a:pt x="5045929" y="6012650"/>
                </a:lnTo>
                <a:cubicBezTo>
                  <a:pt x="5016403" y="5998175"/>
                  <a:pt x="5014750" y="6004834"/>
                  <a:pt x="4994674" y="6006230"/>
                </a:cubicBezTo>
                <a:cubicBezTo>
                  <a:pt x="4993019" y="6012887"/>
                  <a:pt x="4997485" y="6020438"/>
                  <a:pt x="4995983" y="6026491"/>
                </a:cubicBezTo>
                <a:cubicBezTo>
                  <a:pt x="5033461" y="6035887"/>
                  <a:pt x="5064639" y="6043705"/>
                  <a:pt x="5063124" y="6076761"/>
                </a:cubicBezTo>
                <a:cubicBezTo>
                  <a:pt x="5047691" y="6086395"/>
                  <a:pt x="5039738" y="6091472"/>
                  <a:pt x="5036732" y="6103579"/>
                </a:cubicBezTo>
                <a:cubicBezTo>
                  <a:pt x="5053648" y="6114895"/>
                  <a:pt x="5091124" y="6117217"/>
                  <a:pt x="5100238" y="6133006"/>
                </a:cubicBezTo>
                <a:cubicBezTo>
                  <a:pt x="5091110" y="6144220"/>
                  <a:pt x="5052147" y="6120947"/>
                  <a:pt x="5053455" y="6141209"/>
                </a:cubicBezTo>
                <a:cubicBezTo>
                  <a:pt x="5020953" y="6140132"/>
                  <a:pt x="5038024" y="6150843"/>
                  <a:pt x="5024249" y="6153819"/>
                </a:cubicBezTo>
                <a:cubicBezTo>
                  <a:pt x="5011647" y="6150659"/>
                  <a:pt x="4997167" y="6186251"/>
                  <a:pt x="4984562" y="6183092"/>
                </a:cubicBezTo>
                <a:cubicBezTo>
                  <a:pt x="4975102" y="6194225"/>
                  <a:pt x="4964027" y="6179230"/>
                  <a:pt x="4952419" y="6176320"/>
                </a:cubicBezTo>
                <a:lnTo>
                  <a:pt x="4914940" y="6166922"/>
                </a:lnTo>
                <a:cubicBezTo>
                  <a:pt x="4907467" y="6171480"/>
                  <a:pt x="4877896" y="6230938"/>
                  <a:pt x="4863790" y="6233831"/>
                </a:cubicBezTo>
                <a:cubicBezTo>
                  <a:pt x="4859987" y="6222910"/>
                  <a:pt x="4858738" y="6207006"/>
                  <a:pt x="4858266" y="6192419"/>
                </a:cubicBezTo>
                <a:lnTo>
                  <a:pt x="4858083" y="6181942"/>
                </a:lnTo>
                <a:lnTo>
                  <a:pt x="4859532" y="6173848"/>
                </a:lnTo>
                <a:lnTo>
                  <a:pt x="4857828" y="6170143"/>
                </a:lnTo>
                <a:lnTo>
                  <a:pt x="4857384" y="6158922"/>
                </a:lnTo>
                <a:cubicBezTo>
                  <a:pt x="4855960" y="6147635"/>
                  <a:pt x="4856330" y="6163160"/>
                  <a:pt x="4855728" y="6165580"/>
                </a:cubicBezTo>
                <a:lnTo>
                  <a:pt x="4857828" y="6170143"/>
                </a:lnTo>
                <a:lnTo>
                  <a:pt x="4857914" y="6172318"/>
                </a:lnTo>
                <a:lnTo>
                  <a:pt x="4858083" y="6181942"/>
                </a:lnTo>
                <a:lnTo>
                  <a:pt x="4857368" y="6185925"/>
                </a:lnTo>
                <a:lnTo>
                  <a:pt x="4820223" y="6176612"/>
                </a:lnTo>
                <a:cubicBezTo>
                  <a:pt x="4815243" y="6168289"/>
                  <a:pt x="4815243" y="6168289"/>
                  <a:pt x="4811948" y="6154604"/>
                </a:cubicBezTo>
                <a:cubicBezTo>
                  <a:pt x="4819903" y="6149526"/>
                  <a:pt x="4819903" y="6149526"/>
                  <a:pt x="4828041" y="6145135"/>
                </a:cubicBezTo>
                <a:cubicBezTo>
                  <a:pt x="4816759" y="6135234"/>
                  <a:pt x="4790369" y="6120903"/>
                  <a:pt x="4784400" y="6119405"/>
                </a:cubicBezTo>
                <a:cubicBezTo>
                  <a:pt x="4791876" y="6114850"/>
                  <a:pt x="4818261" y="6129180"/>
                  <a:pt x="4821420" y="6116469"/>
                </a:cubicBezTo>
                <a:cubicBezTo>
                  <a:pt x="4796545" y="6110232"/>
                  <a:pt x="4765559" y="6076102"/>
                  <a:pt x="4760774" y="6041466"/>
                </a:cubicBezTo>
                <a:cubicBezTo>
                  <a:pt x="4716470" y="6060257"/>
                  <a:pt x="4700924" y="6052622"/>
                  <a:pt x="4667733" y="6037850"/>
                </a:cubicBezTo>
                <a:lnTo>
                  <a:pt x="4642797" y="6027803"/>
                </a:lnTo>
                <a:lnTo>
                  <a:pt x="4635598" y="6036465"/>
                </a:lnTo>
                <a:cubicBezTo>
                  <a:pt x="4613250" y="6053808"/>
                  <a:pt x="4577715" y="6035756"/>
                  <a:pt x="4559432" y="6054119"/>
                </a:cubicBezTo>
                <a:cubicBezTo>
                  <a:pt x="4506825" y="6024795"/>
                  <a:pt x="4464346" y="6082750"/>
                  <a:pt x="4415576" y="6078232"/>
                </a:cubicBezTo>
                <a:cubicBezTo>
                  <a:pt x="4406172" y="6078126"/>
                  <a:pt x="4399208" y="6088942"/>
                  <a:pt x="4397820" y="6101803"/>
                </a:cubicBezTo>
                <a:lnTo>
                  <a:pt x="4392019" y="6135742"/>
                </a:lnTo>
                <a:lnTo>
                  <a:pt x="4217082" y="6189652"/>
                </a:lnTo>
                <a:lnTo>
                  <a:pt x="4210955" y="6218043"/>
                </a:lnTo>
                <a:lnTo>
                  <a:pt x="4197225" y="6226005"/>
                </a:lnTo>
                <a:lnTo>
                  <a:pt x="4202837" y="6236628"/>
                </a:lnTo>
                <a:cubicBezTo>
                  <a:pt x="4192436" y="6258115"/>
                  <a:pt x="4190033" y="6267534"/>
                  <a:pt x="4205114" y="6296087"/>
                </a:cubicBezTo>
                <a:lnTo>
                  <a:pt x="4259399" y="6391497"/>
                </a:lnTo>
                <a:cubicBezTo>
                  <a:pt x="4267709" y="6424138"/>
                  <a:pt x="4196605" y="6440270"/>
                  <a:pt x="4183836" y="6465358"/>
                </a:cubicBezTo>
                <a:cubicBezTo>
                  <a:pt x="4171066" y="6490448"/>
                  <a:pt x="4212811" y="6525355"/>
                  <a:pt x="4182772" y="6543488"/>
                </a:cubicBezTo>
                <a:cubicBezTo>
                  <a:pt x="4164080" y="6577222"/>
                  <a:pt x="4099431" y="6593802"/>
                  <a:pt x="4074154" y="6601097"/>
                </a:cubicBezTo>
                <a:cubicBezTo>
                  <a:pt x="4079542" y="6583359"/>
                  <a:pt x="4103097" y="6569863"/>
                  <a:pt x="4102895" y="6554776"/>
                </a:cubicBezTo>
                <a:cubicBezTo>
                  <a:pt x="4093115" y="6523024"/>
                  <a:pt x="4042789" y="6499813"/>
                  <a:pt x="4024808" y="6465770"/>
                </a:cubicBezTo>
                <a:cubicBezTo>
                  <a:pt x="4005593" y="6441159"/>
                  <a:pt x="4058933" y="6450961"/>
                  <a:pt x="4035658" y="6418664"/>
                </a:cubicBezTo>
                <a:cubicBezTo>
                  <a:pt x="4012383" y="6386366"/>
                  <a:pt x="3933912" y="6311349"/>
                  <a:pt x="3898797" y="6296339"/>
                </a:cubicBezTo>
                <a:cubicBezTo>
                  <a:pt x="3875919" y="6294942"/>
                  <a:pt x="3804811" y="6311799"/>
                  <a:pt x="3776633" y="6313601"/>
                </a:cubicBezTo>
                <a:cubicBezTo>
                  <a:pt x="3773733" y="6308110"/>
                  <a:pt x="3761751" y="6300135"/>
                  <a:pt x="3753262" y="6297296"/>
                </a:cubicBezTo>
                <a:cubicBezTo>
                  <a:pt x="3749943" y="6360129"/>
                  <a:pt x="3668104" y="6356671"/>
                  <a:pt x="3631636" y="6370720"/>
                </a:cubicBezTo>
                <a:cubicBezTo>
                  <a:pt x="3640917" y="6388290"/>
                  <a:pt x="3647214" y="6414182"/>
                  <a:pt x="3650906" y="6434405"/>
                </a:cubicBezTo>
                <a:cubicBezTo>
                  <a:pt x="3650906" y="6434405"/>
                  <a:pt x="3642115" y="6432470"/>
                  <a:pt x="3636814" y="6435669"/>
                </a:cubicBezTo>
                <a:cubicBezTo>
                  <a:pt x="3590157" y="6388520"/>
                  <a:pt x="3569183" y="6363522"/>
                  <a:pt x="3489331" y="6418970"/>
                </a:cubicBezTo>
                <a:cubicBezTo>
                  <a:pt x="3484728" y="6452166"/>
                  <a:pt x="3425269" y="6435196"/>
                  <a:pt x="3408980" y="6460238"/>
                </a:cubicBezTo>
                <a:cubicBezTo>
                  <a:pt x="3395389" y="6475684"/>
                  <a:pt x="3395884" y="6490592"/>
                  <a:pt x="3362608" y="6510683"/>
                </a:cubicBezTo>
                <a:cubicBezTo>
                  <a:pt x="3350921" y="6502530"/>
                  <a:pt x="3339818" y="6494748"/>
                  <a:pt x="3331033" y="6492086"/>
                </a:cubicBezTo>
                <a:cubicBezTo>
                  <a:pt x="3317565" y="6439383"/>
                  <a:pt x="3334847" y="6444159"/>
                  <a:pt x="3355942" y="6401008"/>
                </a:cubicBezTo>
                <a:cubicBezTo>
                  <a:pt x="3324074" y="6382589"/>
                  <a:pt x="3338870" y="6313546"/>
                  <a:pt x="3349066" y="6277701"/>
                </a:cubicBezTo>
                <a:lnTo>
                  <a:pt x="3359962" y="6271121"/>
                </a:lnTo>
                <a:lnTo>
                  <a:pt x="3371854" y="6293634"/>
                </a:lnTo>
                <a:lnTo>
                  <a:pt x="3377449" y="6290256"/>
                </a:lnTo>
                <a:lnTo>
                  <a:pt x="3371359" y="6278726"/>
                </a:lnTo>
                <a:cubicBezTo>
                  <a:pt x="3368459" y="6273235"/>
                  <a:pt x="3350681" y="6253551"/>
                  <a:pt x="3347781" y="6248059"/>
                </a:cubicBezTo>
                <a:cubicBezTo>
                  <a:pt x="3334484" y="6263327"/>
                  <a:pt x="3334484" y="6263327"/>
                  <a:pt x="3331784" y="6272925"/>
                </a:cubicBezTo>
                <a:cubicBezTo>
                  <a:pt x="3320097" y="6264770"/>
                  <a:pt x="3320097" y="6264770"/>
                  <a:pt x="3314006" y="6253241"/>
                </a:cubicBezTo>
                <a:cubicBezTo>
                  <a:pt x="3293205" y="6296215"/>
                  <a:pt x="3262127" y="6292526"/>
                  <a:pt x="3261419" y="6360304"/>
                </a:cubicBezTo>
                <a:cubicBezTo>
                  <a:pt x="3250229" y="6367060"/>
                  <a:pt x="3214551" y="6395839"/>
                  <a:pt x="3200461" y="6397105"/>
                </a:cubicBezTo>
                <a:cubicBezTo>
                  <a:pt x="3177583" y="6395707"/>
                  <a:pt x="3166481" y="6387926"/>
                  <a:pt x="3149495" y="6382973"/>
                </a:cubicBezTo>
                <a:cubicBezTo>
                  <a:pt x="3131220" y="6348381"/>
                  <a:pt x="3099147" y="6315601"/>
                  <a:pt x="3103454" y="6282583"/>
                </a:cubicBezTo>
                <a:cubicBezTo>
                  <a:pt x="3100059" y="6262183"/>
                  <a:pt x="3111250" y="6255428"/>
                  <a:pt x="3113154" y="6231828"/>
                </a:cubicBezTo>
                <a:lnTo>
                  <a:pt x="3082548" y="6210175"/>
                </a:lnTo>
                <a:lnTo>
                  <a:pt x="3074849" y="6213115"/>
                </a:lnTo>
                <a:lnTo>
                  <a:pt x="3066145" y="6231656"/>
                </a:lnTo>
                <a:cubicBezTo>
                  <a:pt x="3045472" y="6261417"/>
                  <a:pt x="3002046" y="6300533"/>
                  <a:pt x="2974542" y="6300301"/>
                </a:cubicBezTo>
                <a:cubicBezTo>
                  <a:pt x="2954565" y="6304394"/>
                  <a:pt x="2954565" y="6304394"/>
                  <a:pt x="2943463" y="6296612"/>
                </a:cubicBezTo>
                <a:cubicBezTo>
                  <a:pt x="2917104" y="6288626"/>
                  <a:pt x="2875543" y="6223916"/>
                  <a:pt x="2879851" y="6190900"/>
                </a:cubicBezTo>
                <a:cubicBezTo>
                  <a:pt x="2878604" y="6185044"/>
                  <a:pt x="2878488" y="6178743"/>
                  <a:pt x="2879301" y="6172135"/>
                </a:cubicBezTo>
                <a:cubicBezTo>
                  <a:pt x="2885004" y="6125871"/>
                  <a:pt x="2936372" y="6064443"/>
                  <a:pt x="2965308" y="6034299"/>
                </a:cubicBezTo>
                <a:cubicBezTo>
                  <a:pt x="2981305" y="6009435"/>
                  <a:pt x="3020379" y="6001053"/>
                  <a:pt x="3033975" y="5984881"/>
                </a:cubicBezTo>
                <a:lnTo>
                  <a:pt x="3022082" y="5962367"/>
                </a:lnTo>
                <a:cubicBezTo>
                  <a:pt x="3010397" y="5954214"/>
                  <a:pt x="3000607" y="5935682"/>
                  <a:pt x="2992180" y="5916237"/>
                </a:cubicBezTo>
                <a:lnTo>
                  <a:pt x="2985131" y="5898944"/>
                </a:lnTo>
                <a:lnTo>
                  <a:pt x="2953708" y="5896616"/>
                </a:lnTo>
                <a:lnTo>
                  <a:pt x="2945774" y="5902599"/>
                </a:lnTo>
                <a:cubicBezTo>
                  <a:pt x="2941014" y="5904412"/>
                  <a:pt x="2937687" y="5910670"/>
                  <a:pt x="2931494" y="5908035"/>
                </a:cubicBezTo>
                <a:cubicBezTo>
                  <a:pt x="2918803" y="5912866"/>
                  <a:pt x="2904832" y="5908196"/>
                  <a:pt x="2911379" y="5950647"/>
                </a:cubicBezTo>
                <a:cubicBezTo>
                  <a:pt x="2913936" y="5969650"/>
                  <a:pt x="2904418" y="5973272"/>
                  <a:pt x="2899348" y="5985188"/>
                </a:cubicBezTo>
                <a:lnTo>
                  <a:pt x="2898733" y="5987534"/>
                </a:lnTo>
                <a:lnTo>
                  <a:pt x="2869530" y="5889627"/>
                </a:lnTo>
                <a:lnTo>
                  <a:pt x="2796456" y="5891441"/>
                </a:lnTo>
                <a:cubicBezTo>
                  <a:pt x="2792984" y="5891728"/>
                  <a:pt x="2787330" y="5890772"/>
                  <a:pt x="2785056" y="5894757"/>
                </a:cubicBezTo>
                <a:cubicBezTo>
                  <a:pt x="2782482" y="5897820"/>
                  <a:pt x="2787838" y="5897851"/>
                  <a:pt x="2790021" y="5899095"/>
                </a:cubicBezTo>
                <a:cubicBezTo>
                  <a:pt x="2794390" y="5901582"/>
                  <a:pt x="2801928" y="5902858"/>
                  <a:pt x="2796783" y="5908983"/>
                </a:cubicBezTo>
                <a:cubicBezTo>
                  <a:pt x="2793220" y="5914499"/>
                  <a:pt x="2784394" y="5914754"/>
                  <a:pt x="2779040" y="5914722"/>
                </a:cubicBezTo>
                <a:cubicBezTo>
                  <a:pt x="2770511" y="5915902"/>
                  <a:pt x="2760099" y="5916763"/>
                  <a:pt x="2751573" y="5917945"/>
                </a:cubicBezTo>
                <a:cubicBezTo>
                  <a:pt x="2744930" y="5919443"/>
                  <a:pt x="2738288" y="5920942"/>
                  <a:pt x="2734726" y="5926460"/>
                </a:cubicBezTo>
                <a:cubicBezTo>
                  <a:pt x="2731464" y="5932903"/>
                  <a:pt x="2733947" y="5935070"/>
                  <a:pt x="2741487" y="5936347"/>
                </a:cubicBezTo>
                <a:cubicBezTo>
                  <a:pt x="2752198" y="5936409"/>
                  <a:pt x="2762910" y="5936474"/>
                  <a:pt x="2765301" y="5943873"/>
                </a:cubicBezTo>
                <a:cubicBezTo>
                  <a:pt x="2768383" y="5947891"/>
                  <a:pt x="2767395" y="5950346"/>
                  <a:pt x="2757880" y="5953983"/>
                </a:cubicBezTo>
                <a:cubicBezTo>
                  <a:pt x="2723980" y="5964859"/>
                  <a:pt x="2692742" y="5967443"/>
                  <a:pt x="2662195" y="5966646"/>
                </a:cubicBezTo>
                <a:cubicBezTo>
                  <a:pt x="2640772" y="5966520"/>
                  <a:pt x="2619740" y="5962087"/>
                  <a:pt x="2595055" y="5968402"/>
                </a:cubicBezTo>
                <a:cubicBezTo>
                  <a:pt x="2586827" y="5970506"/>
                  <a:pt x="2582460" y="5968020"/>
                  <a:pt x="2585721" y="5961578"/>
                </a:cubicBezTo>
                <a:cubicBezTo>
                  <a:pt x="2587996" y="5957590"/>
                  <a:pt x="2588385" y="5953285"/>
                  <a:pt x="2591648" y="5946843"/>
                </a:cubicBezTo>
                <a:lnTo>
                  <a:pt x="2576017" y="5953391"/>
                </a:lnTo>
                <a:lnTo>
                  <a:pt x="2566640" y="5970034"/>
                </a:lnTo>
                <a:cubicBezTo>
                  <a:pt x="2545601" y="6006642"/>
                  <a:pt x="2500904" y="6073532"/>
                  <a:pt x="2459321" y="6090425"/>
                </a:cubicBezTo>
                <a:cubicBezTo>
                  <a:pt x="2453381" y="6092839"/>
                  <a:pt x="2447505" y="6094232"/>
                  <a:pt x="2441768" y="6094371"/>
                </a:cubicBezTo>
                <a:cubicBezTo>
                  <a:pt x="2412150" y="6106672"/>
                  <a:pt x="2342096" y="6080018"/>
                  <a:pt x="2328354" y="6055182"/>
                </a:cubicBezTo>
                <a:cubicBezTo>
                  <a:pt x="2318465" y="6045781"/>
                  <a:pt x="2318465" y="6045781"/>
                  <a:pt x="2317469" y="6024521"/>
                </a:cubicBezTo>
                <a:cubicBezTo>
                  <a:pt x="2308376" y="5987371"/>
                  <a:pt x="2357434" y="5904699"/>
                  <a:pt x="2379466" y="5897263"/>
                </a:cubicBezTo>
                <a:cubicBezTo>
                  <a:pt x="2368605" y="5886853"/>
                  <a:pt x="2358136" y="5877291"/>
                  <a:pt x="2347761" y="5867386"/>
                </a:cubicBezTo>
                <a:cubicBezTo>
                  <a:pt x="2326308" y="5874984"/>
                  <a:pt x="2322724" y="5887964"/>
                  <a:pt x="2302968" y="5889415"/>
                </a:cubicBezTo>
                <a:cubicBezTo>
                  <a:pt x="2273349" y="5901715"/>
                  <a:pt x="2235217" y="5877027"/>
                  <a:pt x="2198715" y="5866783"/>
                </a:cubicBezTo>
                <a:cubicBezTo>
                  <a:pt x="2190038" y="5850730"/>
                  <a:pt x="2180149" y="5841329"/>
                  <a:pt x="2173359" y="5818444"/>
                </a:cubicBezTo>
                <a:cubicBezTo>
                  <a:pt x="2171151" y="5803836"/>
                  <a:pt x="2189306" y="5760712"/>
                  <a:pt x="2192890" y="5747731"/>
                </a:cubicBezTo>
                <a:cubicBezTo>
                  <a:pt x="2255646" y="5730743"/>
                  <a:pt x="2244760" y="5700082"/>
                  <a:pt x="2279662" y="5668651"/>
                </a:cubicBezTo>
                <a:cubicBezTo>
                  <a:pt x="2267496" y="5665236"/>
                  <a:pt x="2267496" y="5665236"/>
                  <a:pt x="2257120" y="5655330"/>
                </a:cubicBezTo>
                <a:cubicBezTo>
                  <a:pt x="2265382" y="5650288"/>
                  <a:pt x="2265382" y="5650288"/>
                  <a:pt x="2276365" y="5633125"/>
                </a:cubicBezTo>
                <a:cubicBezTo>
                  <a:pt x="2270571" y="5631500"/>
                  <a:pt x="2248028" y="5618179"/>
                  <a:pt x="2242234" y="5616552"/>
                </a:cubicBezTo>
                <a:lnTo>
                  <a:pt x="2230066" y="5613138"/>
                </a:lnTo>
                <a:lnTo>
                  <a:pt x="2228275" y="5619629"/>
                </a:lnTo>
                <a:lnTo>
                  <a:pt x="2252029" y="5626296"/>
                </a:lnTo>
                <a:lnTo>
                  <a:pt x="2248539" y="5638936"/>
                </a:lnTo>
                <a:cubicBezTo>
                  <a:pt x="2217706" y="5657889"/>
                  <a:pt x="2157160" y="5689485"/>
                  <a:pt x="2132409" y="5661559"/>
                </a:cubicBezTo>
                <a:cubicBezTo>
                  <a:pt x="2097412" y="5693331"/>
                  <a:pt x="2105994" y="5709727"/>
                  <a:pt x="2053832" y="5708709"/>
                </a:cubicBezTo>
                <a:cubicBezTo>
                  <a:pt x="2049252" y="5700429"/>
                  <a:pt x="2039362" y="5691028"/>
                  <a:pt x="2028987" y="5681123"/>
                </a:cubicBezTo>
                <a:cubicBezTo>
                  <a:pt x="2039649" y="5642522"/>
                  <a:pt x="2053610" y="5639446"/>
                  <a:pt x="2064688" y="5621943"/>
                </a:cubicBezTo>
                <a:cubicBezTo>
                  <a:pt x="2069522" y="5616306"/>
                  <a:pt x="2071272" y="5608561"/>
                  <a:pt x="2071640" y="5599917"/>
                </a:cubicBezTo>
                <a:lnTo>
                  <a:pt x="2070780" y="5582209"/>
                </a:lnTo>
                <a:lnTo>
                  <a:pt x="2012650" y="5571101"/>
                </a:lnTo>
                <a:cubicBezTo>
                  <a:pt x="1984024" y="5563119"/>
                  <a:pt x="1957162" y="5551402"/>
                  <a:pt x="1926157" y="5530124"/>
                </a:cubicBezTo>
                <a:cubicBezTo>
                  <a:pt x="1907251" y="5525383"/>
                  <a:pt x="1888664" y="5547729"/>
                  <a:pt x="1870105" y="5516070"/>
                </a:cubicBezTo>
                <a:cubicBezTo>
                  <a:pt x="1871607" y="5510018"/>
                  <a:pt x="1873263" y="5503359"/>
                  <a:pt x="1868465" y="5495726"/>
                </a:cubicBezTo>
                <a:cubicBezTo>
                  <a:pt x="1862162" y="5494145"/>
                  <a:pt x="1865308" y="5508437"/>
                  <a:pt x="1854358" y="5498619"/>
                </a:cubicBezTo>
                <a:cubicBezTo>
                  <a:pt x="1855859" y="5492566"/>
                  <a:pt x="1851062" y="5484933"/>
                  <a:pt x="1845092" y="5483436"/>
                </a:cubicBezTo>
                <a:cubicBezTo>
                  <a:pt x="1832612" y="5533676"/>
                  <a:pt x="1813842" y="5555333"/>
                  <a:pt x="1822944" y="5598124"/>
                </a:cubicBezTo>
                <a:cubicBezTo>
                  <a:pt x="1790595" y="5596443"/>
                  <a:pt x="1767028" y="5610468"/>
                  <a:pt x="1759209" y="5641944"/>
                </a:cubicBezTo>
                <a:cubicBezTo>
                  <a:pt x="1735641" y="5655968"/>
                  <a:pt x="1748231" y="5686130"/>
                  <a:pt x="1745061" y="5725843"/>
                </a:cubicBezTo>
                <a:lnTo>
                  <a:pt x="1738758" y="5724264"/>
                </a:lnTo>
                <a:lnTo>
                  <a:pt x="1737103" y="5730921"/>
                </a:lnTo>
                <a:cubicBezTo>
                  <a:pt x="1707579" y="5716448"/>
                  <a:pt x="1705925" y="5723107"/>
                  <a:pt x="1685849" y="5724501"/>
                </a:cubicBezTo>
                <a:cubicBezTo>
                  <a:pt x="1684194" y="5731159"/>
                  <a:pt x="1688660" y="5738709"/>
                  <a:pt x="1687158" y="5744763"/>
                </a:cubicBezTo>
                <a:cubicBezTo>
                  <a:pt x="1724636" y="5754160"/>
                  <a:pt x="1755814" y="5761976"/>
                  <a:pt x="1754298" y="5795033"/>
                </a:cubicBezTo>
                <a:cubicBezTo>
                  <a:pt x="1738865" y="5804667"/>
                  <a:pt x="1730913" y="5809744"/>
                  <a:pt x="1727905" y="5821852"/>
                </a:cubicBezTo>
                <a:cubicBezTo>
                  <a:pt x="1744823" y="5833167"/>
                  <a:pt x="1782299" y="5835488"/>
                  <a:pt x="1791414" y="5851277"/>
                </a:cubicBezTo>
                <a:cubicBezTo>
                  <a:pt x="1782285" y="5862493"/>
                  <a:pt x="1743321" y="5839219"/>
                  <a:pt x="1744630" y="5859480"/>
                </a:cubicBezTo>
                <a:cubicBezTo>
                  <a:pt x="1712128" y="5858404"/>
                  <a:pt x="1729199" y="5869114"/>
                  <a:pt x="1715423" y="5872090"/>
                </a:cubicBezTo>
                <a:cubicBezTo>
                  <a:pt x="1702822" y="5868931"/>
                  <a:pt x="1688341" y="5904524"/>
                  <a:pt x="1675735" y="5901363"/>
                </a:cubicBezTo>
                <a:cubicBezTo>
                  <a:pt x="1666275" y="5912496"/>
                  <a:pt x="1655203" y="5897502"/>
                  <a:pt x="1643594" y="5894591"/>
                </a:cubicBezTo>
                <a:lnTo>
                  <a:pt x="1606115" y="5885194"/>
                </a:lnTo>
                <a:cubicBezTo>
                  <a:pt x="1598641" y="5889751"/>
                  <a:pt x="1569071" y="5949210"/>
                  <a:pt x="1554964" y="5952102"/>
                </a:cubicBezTo>
                <a:cubicBezTo>
                  <a:pt x="1551161" y="5941183"/>
                  <a:pt x="1549913" y="5925277"/>
                  <a:pt x="1549441" y="5910690"/>
                </a:cubicBezTo>
                <a:lnTo>
                  <a:pt x="1549259" y="5900213"/>
                </a:lnTo>
                <a:lnTo>
                  <a:pt x="1550708" y="5892120"/>
                </a:lnTo>
                <a:lnTo>
                  <a:pt x="1549003" y="5888415"/>
                </a:lnTo>
                <a:lnTo>
                  <a:pt x="1548559" y="5877193"/>
                </a:lnTo>
                <a:cubicBezTo>
                  <a:pt x="1547134" y="5865906"/>
                  <a:pt x="1547503" y="5881431"/>
                  <a:pt x="1546904" y="5883852"/>
                </a:cubicBezTo>
                <a:lnTo>
                  <a:pt x="1549003" y="5888415"/>
                </a:lnTo>
                <a:lnTo>
                  <a:pt x="1549088" y="5890589"/>
                </a:lnTo>
                <a:lnTo>
                  <a:pt x="1549259" y="5900213"/>
                </a:lnTo>
                <a:lnTo>
                  <a:pt x="1548543" y="5904196"/>
                </a:lnTo>
                <a:lnTo>
                  <a:pt x="1511397" y="5894883"/>
                </a:lnTo>
                <a:cubicBezTo>
                  <a:pt x="1506418" y="5886561"/>
                  <a:pt x="1506418" y="5886561"/>
                  <a:pt x="1503122" y="5872875"/>
                </a:cubicBezTo>
                <a:cubicBezTo>
                  <a:pt x="1511077" y="5867798"/>
                  <a:pt x="1511077" y="5867798"/>
                  <a:pt x="1519216" y="5863406"/>
                </a:cubicBezTo>
                <a:cubicBezTo>
                  <a:pt x="1507934" y="5853506"/>
                  <a:pt x="1481544" y="5839174"/>
                  <a:pt x="1475575" y="5837677"/>
                </a:cubicBezTo>
                <a:cubicBezTo>
                  <a:pt x="1483050" y="5833121"/>
                  <a:pt x="1509435" y="5847454"/>
                  <a:pt x="1512595" y="5834740"/>
                </a:cubicBezTo>
                <a:cubicBezTo>
                  <a:pt x="1487720" y="5828503"/>
                  <a:pt x="1456735" y="5794374"/>
                  <a:pt x="1451951" y="5759739"/>
                </a:cubicBezTo>
                <a:cubicBezTo>
                  <a:pt x="1392876" y="5784792"/>
                  <a:pt x="1384933" y="5762868"/>
                  <a:pt x="1318112" y="5739685"/>
                </a:cubicBezTo>
                <a:cubicBezTo>
                  <a:pt x="1329226" y="5721896"/>
                  <a:pt x="1351810" y="5680619"/>
                  <a:pt x="1350833" y="5660441"/>
                </a:cubicBezTo>
                <a:cubicBezTo>
                  <a:pt x="1349857" y="5640263"/>
                  <a:pt x="1323800" y="5626013"/>
                  <a:pt x="1312700" y="5616802"/>
                </a:cubicBezTo>
                <a:cubicBezTo>
                  <a:pt x="1289133" y="5630824"/>
                  <a:pt x="1293126" y="5653045"/>
                  <a:pt x="1260777" y="5651365"/>
                </a:cubicBezTo>
                <a:cubicBezTo>
                  <a:pt x="1263587" y="5665573"/>
                  <a:pt x="1260430" y="5678284"/>
                  <a:pt x="1251301" y="5689499"/>
                </a:cubicBezTo>
                <a:lnTo>
                  <a:pt x="1245001" y="5687918"/>
                </a:lnTo>
                <a:cubicBezTo>
                  <a:pt x="1252818" y="5656444"/>
                  <a:pt x="1252501" y="5629357"/>
                  <a:pt x="1230782" y="5610409"/>
                </a:cubicBezTo>
                <a:cubicBezTo>
                  <a:pt x="1226316" y="5602859"/>
                  <a:pt x="1226316" y="5602859"/>
                  <a:pt x="1214044" y="5599783"/>
                </a:cubicBezTo>
                <a:cubicBezTo>
                  <a:pt x="1188972" y="5619858"/>
                  <a:pt x="1162248" y="5646596"/>
                  <a:pt x="1137691" y="5667444"/>
                </a:cubicBezTo>
                <a:cubicBezTo>
                  <a:pt x="1109325" y="5673836"/>
                  <a:pt x="1120289" y="5656651"/>
                  <a:pt x="1103024" y="5672256"/>
                </a:cubicBezTo>
                <a:cubicBezTo>
                  <a:pt x="1076629" y="5699075"/>
                  <a:pt x="1079579" y="5739680"/>
                  <a:pt x="1039274" y="5743079"/>
                </a:cubicBezTo>
                <a:cubicBezTo>
                  <a:pt x="995628" y="5758498"/>
                  <a:pt x="967472" y="5711573"/>
                  <a:pt x="925194" y="5694543"/>
                </a:cubicBezTo>
                <a:cubicBezTo>
                  <a:pt x="919028" y="5719361"/>
                  <a:pt x="927302" y="5741367"/>
                  <a:pt x="926957" y="5768287"/>
                </a:cubicBezTo>
                <a:lnTo>
                  <a:pt x="945863" y="5773028"/>
                </a:lnTo>
                <a:cubicBezTo>
                  <a:pt x="953338" y="5768470"/>
                  <a:pt x="953338" y="5768470"/>
                  <a:pt x="967595" y="5764972"/>
                </a:cubicBezTo>
                <a:lnTo>
                  <a:pt x="962935" y="5783737"/>
                </a:lnTo>
                <a:cubicBezTo>
                  <a:pt x="941202" y="5791791"/>
                  <a:pt x="933246" y="5796871"/>
                  <a:pt x="925426" y="5828345"/>
                </a:cubicBezTo>
                <a:lnTo>
                  <a:pt x="902130" y="5936315"/>
                </a:lnTo>
                <a:cubicBezTo>
                  <a:pt x="886681" y="5965877"/>
                  <a:pt x="824250" y="5926435"/>
                  <a:pt x="798418" y="5935391"/>
                </a:cubicBezTo>
                <a:cubicBezTo>
                  <a:pt x="772587" y="5944344"/>
                  <a:pt x="780010" y="5999575"/>
                  <a:pt x="746177" y="5991092"/>
                </a:cubicBezTo>
                <a:cubicBezTo>
                  <a:pt x="710337" y="6002040"/>
                  <a:pt x="652312" y="5967559"/>
                  <a:pt x="629089" y="5954664"/>
                </a:cubicBezTo>
                <a:cubicBezTo>
                  <a:pt x="644700" y="5945718"/>
                  <a:pt x="670754" y="5952893"/>
                  <a:pt x="680545" y="5941844"/>
                </a:cubicBezTo>
                <a:cubicBezTo>
                  <a:pt x="694333" y="5911866"/>
                  <a:pt x="672957" y="5858924"/>
                  <a:pt x="682280" y="5821395"/>
                </a:cubicBezTo>
                <a:cubicBezTo>
                  <a:pt x="684490" y="5789799"/>
                  <a:pt x="716897" y="5835219"/>
                  <a:pt x="721214" y="5795150"/>
                </a:cubicBezTo>
                <a:cubicBezTo>
                  <a:pt x="725530" y="5755079"/>
                  <a:pt x="717775" y="5644467"/>
                  <a:pt x="702075" y="5608382"/>
                </a:cubicBezTo>
                <a:cubicBezTo>
                  <a:pt x="686326" y="5590931"/>
                  <a:pt x="623414" y="5552009"/>
                  <a:pt x="601696" y="5533060"/>
                </a:cubicBezTo>
                <a:cubicBezTo>
                  <a:pt x="603199" y="5527007"/>
                  <a:pt x="599723" y="5512633"/>
                  <a:pt x="595407" y="5504478"/>
                </a:cubicBezTo>
                <a:cubicBezTo>
                  <a:pt x="551599" y="5547505"/>
                  <a:pt x="494250" y="5486190"/>
                  <a:pt x="458423" y="5470134"/>
                </a:cubicBezTo>
                <a:cubicBezTo>
                  <a:pt x="453612" y="5489502"/>
                  <a:pt x="441145" y="5512740"/>
                  <a:pt x="430514" y="5530009"/>
                </a:cubicBezTo>
                <a:cubicBezTo>
                  <a:pt x="430514" y="5530009"/>
                  <a:pt x="425383" y="5522293"/>
                  <a:pt x="419412" y="5520796"/>
                </a:cubicBezTo>
                <a:cubicBezTo>
                  <a:pt x="416477" y="5453188"/>
                  <a:pt x="417663" y="5420049"/>
                  <a:pt x="322957" y="5402734"/>
                </a:cubicBezTo>
                <a:cubicBezTo>
                  <a:pt x="297736" y="5423416"/>
                  <a:pt x="265595" y="5368418"/>
                  <a:pt x="237228" y="5374811"/>
                </a:cubicBezTo>
                <a:cubicBezTo>
                  <a:pt x="217151" y="5376207"/>
                  <a:pt x="207691" y="5387337"/>
                  <a:pt x="170212" y="5377942"/>
                </a:cubicBezTo>
                <a:cubicBezTo>
                  <a:pt x="167067" y="5363650"/>
                  <a:pt x="164105" y="5350046"/>
                  <a:pt x="159457" y="5341807"/>
                </a:cubicBezTo>
                <a:cubicBezTo>
                  <a:pt x="184359" y="5294039"/>
                  <a:pt x="193805" y="5309911"/>
                  <a:pt x="237601" y="5293885"/>
                </a:cubicBezTo>
                <a:cubicBezTo>
                  <a:pt x="226515" y="5257669"/>
                  <a:pt x="282776" y="5218407"/>
                  <a:pt x="313817" y="5199828"/>
                </a:cubicBezTo>
                <a:lnTo>
                  <a:pt x="326089" y="5202904"/>
                </a:lnTo>
                <a:lnTo>
                  <a:pt x="319926" y="5227720"/>
                </a:lnTo>
                <a:lnTo>
                  <a:pt x="326228" y="5229301"/>
                </a:lnTo>
                <a:lnTo>
                  <a:pt x="329385" y="5216590"/>
                </a:lnTo>
                <a:cubicBezTo>
                  <a:pt x="330887" y="5210538"/>
                  <a:pt x="330902" y="5183534"/>
                  <a:pt x="332405" y="5177480"/>
                </a:cubicBezTo>
                <a:cubicBezTo>
                  <a:pt x="312659" y="5178960"/>
                  <a:pt x="312659" y="5178960"/>
                  <a:pt x="304371" y="5183955"/>
                </a:cubicBezTo>
                <a:cubicBezTo>
                  <a:pt x="301228" y="5169663"/>
                  <a:pt x="301228" y="5169663"/>
                  <a:pt x="304385" y="5156953"/>
                </a:cubicBezTo>
                <a:cubicBezTo>
                  <a:pt x="260922" y="5173062"/>
                  <a:pt x="240707" y="5148060"/>
                  <a:pt x="195544" y="5196536"/>
                </a:cubicBezTo>
                <a:cubicBezTo>
                  <a:pt x="182941" y="5193376"/>
                  <a:pt x="137987" y="5188536"/>
                  <a:pt x="126887" y="5179323"/>
                </a:cubicBezTo>
                <a:cubicBezTo>
                  <a:pt x="111139" y="5161871"/>
                  <a:pt x="108177" y="5148269"/>
                  <a:pt x="99061" y="5132480"/>
                </a:cubicBezTo>
                <a:cubicBezTo>
                  <a:pt x="108534" y="5094346"/>
                  <a:pt x="106757" y="5047605"/>
                  <a:pt x="131648" y="5026838"/>
                </a:cubicBezTo>
                <a:cubicBezTo>
                  <a:pt x="142610" y="5009654"/>
                  <a:pt x="155214" y="5012814"/>
                  <a:pt x="172147" y="4997126"/>
                </a:cubicBezTo>
                <a:cubicBezTo>
                  <a:pt x="169003" y="4982836"/>
                  <a:pt x="166191" y="4968627"/>
                  <a:pt x="162866" y="4953647"/>
                </a:cubicBezTo>
                <a:cubicBezTo>
                  <a:pt x="145780" y="4969940"/>
                  <a:pt x="52566" y="4973575"/>
                  <a:pt x="26049" y="4946995"/>
                </a:cubicBezTo>
                <a:cubicBezTo>
                  <a:pt x="8798" y="4935596"/>
                  <a:pt x="8798" y="4935596"/>
                  <a:pt x="5835" y="4921993"/>
                </a:cubicBezTo>
                <a:cubicBezTo>
                  <a:pt x="-8108" y="4897279"/>
                  <a:pt x="4234" y="4820641"/>
                  <a:pt x="29124" y="4799876"/>
                </a:cubicBezTo>
                <a:cubicBezTo>
                  <a:pt x="32072" y="4794746"/>
                  <a:pt x="36136" y="4790110"/>
                  <a:pt x="41082" y="4785918"/>
                </a:cubicBezTo>
                <a:cubicBezTo>
                  <a:pt x="75713" y="4756579"/>
                  <a:pt x="153604" y="4749103"/>
                  <a:pt x="194545" y="4748113"/>
                </a:cubicBezTo>
                <a:lnTo>
                  <a:pt x="213064" y="4747833"/>
                </a:lnTo>
                <a:lnTo>
                  <a:pt x="226247" y="4736903"/>
                </a:lnTo>
                <a:cubicBezTo>
                  <a:pt x="219258" y="4736678"/>
                  <a:pt x="215474" y="4734906"/>
                  <a:pt x="211022" y="4734998"/>
                </a:cubicBezTo>
                <a:cubicBezTo>
                  <a:pt x="204036" y="4734773"/>
                  <a:pt x="204117" y="4729588"/>
                  <a:pt x="209935" y="4723171"/>
                </a:cubicBezTo>
                <a:cubicBezTo>
                  <a:pt x="227394" y="4703921"/>
                  <a:pt x="234078" y="4682674"/>
                  <a:pt x="244549" y="4663199"/>
                </a:cubicBezTo>
                <a:cubicBezTo>
                  <a:pt x="258967" y="4635126"/>
                  <a:pt x="276545" y="4608098"/>
                  <a:pt x="302361" y="4582748"/>
                </a:cubicBezTo>
                <a:cubicBezTo>
                  <a:pt x="310092" y="4575922"/>
                  <a:pt x="312629" y="4576239"/>
                  <a:pt x="314461" y="4581016"/>
                </a:cubicBezTo>
                <a:cubicBezTo>
                  <a:pt x="319456" y="4586836"/>
                  <a:pt x="314220" y="4596573"/>
                  <a:pt x="308984" y="4606310"/>
                </a:cubicBezTo>
                <a:cubicBezTo>
                  <a:pt x="306327" y="4613773"/>
                  <a:pt x="306910" y="4617092"/>
                  <a:pt x="313898" y="4617318"/>
                </a:cubicBezTo>
                <a:cubicBezTo>
                  <a:pt x="320261" y="4616815"/>
                  <a:pt x="324791" y="4611535"/>
                  <a:pt x="329322" y="4606256"/>
                </a:cubicBezTo>
                <a:cubicBezTo>
                  <a:pt x="334517" y="4599114"/>
                  <a:pt x="340377" y="4590105"/>
                  <a:pt x="345572" y="4582959"/>
                </a:cubicBezTo>
                <a:cubicBezTo>
                  <a:pt x="348190" y="4578091"/>
                  <a:pt x="352760" y="4570219"/>
                  <a:pt x="359123" y="4569716"/>
                </a:cubicBezTo>
                <a:cubicBezTo>
                  <a:pt x="366774" y="4568075"/>
                  <a:pt x="364117" y="4575538"/>
                  <a:pt x="364035" y="4580723"/>
                </a:cubicBezTo>
                <a:cubicBezTo>
                  <a:pt x="363997" y="4583316"/>
                  <a:pt x="361378" y="4588185"/>
                  <a:pt x="365206" y="4587364"/>
                </a:cubicBezTo>
                <a:cubicBezTo>
                  <a:pt x="369654" y="4587272"/>
                  <a:pt x="371648" y="4581675"/>
                  <a:pt x="373602" y="4578672"/>
                </a:cubicBezTo>
                <a:lnTo>
                  <a:pt x="411192" y="4513352"/>
                </a:lnTo>
                <a:lnTo>
                  <a:pt x="343902" y="4438552"/>
                </a:lnTo>
                <a:lnTo>
                  <a:pt x="346163" y="4439150"/>
                </a:lnTo>
                <a:cubicBezTo>
                  <a:pt x="358610" y="4440440"/>
                  <a:pt x="366333" y="4433605"/>
                  <a:pt x="380929" y="4445304"/>
                </a:cubicBezTo>
                <a:cubicBezTo>
                  <a:pt x="413125" y="4472195"/>
                  <a:pt x="416126" y="4457230"/>
                  <a:pt x="426425" y="4448115"/>
                </a:cubicBezTo>
                <a:cubicBezTo>
                  <a:pt x="427281" y="4441203"/>
                  <a:pt x="434148" y="4441279"/>
                  <a:pt x="438011" y="4437861"/>
                </a:cubicBezTo>
                <a:lnTo>
                  <a:pt x="446921" y="4433625"/>
                </a:lnTo>
                <a:lnTo>
                  <a:pt x="460493" y="4404002"/>
                </a:lnTo>
                <a:lnTo>
                  <a:pt x="449540" y="4389075"/>
                </a:lnTo>
                <a:cubicBezTo>
                  <a:pt x="437472" y="4371841"/>
                  <a:pt x="426839" y="4353820"/>
                  <a:pt x="425803" y="4339206"/>
                </a:cubicBezTo>
                <a:lnTo>
                  <a:pt x="412887" y="4317314"/>
                </a:lnTo>
                <a:cubicBezTo>
                  <a:pt x="392677" y="4321649"/>
                  <a:pt x="366390" y="4352916"/>
                  <a:pt x="337741" y="4355135"/>
                </a:cubicBezTo>
                <a:cubicBezTo>
                  <a:pt x="298297" y="4366474"/>
                  <a:pt x="221670" y="4382693"/>
                  <a:pt x="180242" y="4365018"/>
                </a:cubicBezTo>
                <a:cubicBezTo>
                  <a:pt x="174325" y="4362494"/>
                  <a:pt x="169125" y="4359275"/>
                  <a:pt x="164854" y="4355255"/>
                </a:cubicBezTo>
                <a:cubicBezTo>
                  <a:pt x="135172" y="4342859"/>
                  <a:pt x="101687" y="4273250"/>
                  <a:pt x="108036" y="4245422"/>
                </a:cubicBezTo>
                <a:cubicBezTo>
                  <a:pt x="107023" y="4231520"/>
                  <a:pt x="107023" y="4231520"/>
                  <a:pt x="120301" y="4215439"/>
                </a:cubicBezTo>
                <a:cubicBezTo>
                  <a:pt x="133688" y="4190401"/>
                  <a:pt x="187772" y="4170365"/>
                  <a:pt x="222816" y="4166323"/>
                </a:cubicBezTo>
                <a:lnTo>
                  <a:pt x="242588" y="4167591"/>
                </a:lnTo>
                <a:lnTo>
                  <a:pt x="248844" y="4162067"/>
                </a:lnTo>
                <a:lnTo>
                  <a:pt x="245883" y="4123643"/>
                </a:lnTo>
                <a:cubicBezTo>
                  <a:pt x="225246" y="4113717"/>
                  <a:pt x="214084" y="4120523"/>
                  <a:pt x="198734" y="4107373"/>
                </a:cubicBezTo>
                <a:cubicBezTo>
                  <a:pt x="169051" y="4094975"/>
                  <a:pt x="157530" y="4049729"/>
                  <a:pt x="137683" y="4016090"/>
                </a:cubicBezTo>
                <a:cubicBezTo>
                  <a:pt x="141936" y="3998252"/>
                  <a:pt x="140923" y="3984351"/>
                  <a:pt x="151051" y="3962932"/>
                </a:cubicBezTo>
                <a:cubicBezTo>
                  <a:pt x="159064" y="3950788"/>
                  <a:pt x="200699" y="3932668"/>
                  <a:pt x="211863" y="3925864"/>
                </a:cubicBezTo>
                <a:cubicBezTo>
                  <a:pt x="268777" y="3958685"/>
                  <a:pt x="281043" y="3928705"/>
                  <a:pt x="327178" y="3931072"/>
                </a:cubicBezTo>
                <a:cubicBezTo>
                  <a:pt x="320563" y="3919860"/>
                  <a:pt x="320563" y="3919860"/>
                  <a:pt x="319528" y="3905244"/>
                </a:cubicBezTo>
                <a:cubicBezTo>
                  <a:pt x="328870" y="3907536"/>
                  <a:pt x="328870" y="3907536"/>
                  <a:pt x="348177" y="3903027"/>
                </a:cubicBezTo>
                <a:cubicBezTo>
                  <a:pt x="345025" y="3897687"/>
                  <a:pt x="337374" y="3871859"/>
                  <a:pt x="334225" y="3866520"/>
                </a:cubicBezTo>
                <a:lnTo>
                  <a:pt x="327609" y="3855308"/>
                </a:lnTo>
                <a:lnTo>
                  <a:pt x="322027" y="3858710"/>
                </a:lnTo>
                <a:lnTo>
                  <a:pt x="334945" y="3880601"/>
                </a:lnTo>
                <a:lnTo>
                  <a:pt x="324074" y="3887226"/>
                </a:lnTo>
                <a:cubicBezTo>
                  <a:pt x="289124" y="3878766"/>
                  <a:pt x="224198" y="3858089"/>
                  <a:pt x="224560" y="3820117"/>
                </a:cubicBezTo>
                <a:cubicBezTo>
                  <a:pt x="178131" y="3817928"/>
                  <a:pt x="173585" y="3835945"/>
                  <a:pt x="136249" y="3797721"/>
                </a:cubicBezTo>
                <a:cubicBezTo>
                  <a:pt x="138366" y="3788444"/>
                  <a:pt x="137353" y="3774543"/>
                  <a:pt x="136319" y="3759929"/>
                </a:cubicBezTo>
                <a:cubicBezTo>
                  <a:pt x="169514" y="3739693"/>
                  <a:pt x="181712" y="3747503"/>
                  <a:pt x="201314" y="3742814"/>
                </a:cubicBezTo>
                <a:cubicBezTo>
                  <a:pt x="230255" y="3740417"/>
                  <a:pt x="245450" y="3678161"/>
                  <a:pt x="275426" y="3690378"/>
                </a:cubicBezTo>
                <a:cubicBezTo>
                  <a:pt x="361126" y="3645398"/>
                  <a:pt x="350619" y="3614052"/>
                  <a:pt x="334304" y="3548496"/>
                </a:cubicBezTo>
                <a:cubicBezTo>
                  <a:pt x="339593" y="3545271"/>
                  <a:pt x="342317" y="3536350"/>
                  <a:pt x="342317" y="3536350"/>
                </a:cubicBezTo>
                <a:cubicBezTo>
                  <a:pt x="357372" y="3549680"/>
                  <a:pt x="375871" y="3568170"/>
                  <a:pt x="385952" y="3585254"/>
                </a:cubicBezTo>
                <a:cubicBezTo>
                  <a:pt x="415683" y="3559146"/>
                  <a:pt x="453201" y="3483280"/>
                  <a:pt x="507279" y="3511297"/>
                </a:cubicBezTo>
                <a:cubicBezTo>
                  <a:pt x="509102" y="3502201"/>
                  <a:pt x="508362" y="3487407"/>
                  <a:pt x="505211" y="3482066"/>
                </a:cubicBezTo>
                <a:cubicBezTo>
                  <a:pt x="520627" y="3457423"/>
                  <a:pt x="569803" y="3401312"/>
                  <a:pt x="579933" y="3379893"/>
                </a:cubicBezTo>
                <a:cubicBezTo>
                  <a:pt x="584742" y="3340662"/>
                  <a:pt x="560876" y="3232520"/>
                  <a:pt x="545414" y="3195484"/>
                </a:cubicBezTo>
                <a:cubicBezTo>
                  <a:pt x="529951" y="3158448"/>
                  <a:pt x="511796" y="3211621"/>
                  <a:pt x="500744" y="3182059"/>
                </a:cubicBezTo>
                <a:cubicBezTo>
                  <a:pt x="481210" y="3148956"/>
                  <a:pt x="486686" y="3091896"/>
                  <a:pt x="465016" y="3067355"/>
                </a:cubicBezTo>
                <a:cubicBezTo>
                  <a:pt x="452524" y="3059725"/>
                  <a:pt x="429631" y="3074406"/>
                  <a:pt x="412167" y="3070531"/>
                </a:cubicBezTo>
                <a:cubicBezTo>
                  <a:pt x="430734" y="3051229"/>
                  <a:pt x="476491" y="3000832"/>
                  <a:pt x="513872" y="3000550"/>
                </a:cubicBezTo>
                <a:cubicBezTo>
                  <a:pt x="543837" y="2982285"/>
                  <a:pt x="552358" y="3037346"/>
                  <a:pt x="579602" y="3038162"/>
                </a:cubicBezTo>
                <a:cubicBezTo>
                  <a:pt x="606846" y="3038977"/>
                  <a:pt x="655414" y="2982513"/>
                  <a:pt x="678552" y="3006157"/>
                </a:cubicBezTo>
                <a:lnTo>
                  <a:pt x="731378" y="3102453"/>
                </a:lnTo>
                <a:cubicBezTo>
                  <a:pt x="747761" y="3130216"/>
                  <a:pt x="756808" y="3132689"/>
                  <a:pt x="779877" y="3133871"/>
                </a:cubicBezTo>
                <a:lnTo>
                  <a:pt x="789643" y="3150423"/>
                </a:lnTo>
                <a:cubicBezTo>
                  <a:pt x="775014" y="3151356"/>
                  <a:pt x="775014" y="3151356"/>
                  <a:pt x="766575" y="3149241"/>
                </a:cubicBezTo>
                <a:lnTo>
                  <a:pt x="749831" y="3159447"/>
                </a:lnTo>
                <a:cubicBezTo>
                  <a:pt x="753803" y="3172271"/>
                  <a:pt x="755367" y="3184566"/>
                  <a:pt x="757552" y="3196394"/>
                </a:cubicBezTo>
                <a:lnTo>
                  <a:pt x="761720" y="3208818"/>
                </a:lnTo>
                <a:lnTo>
                  <a:pt x="957476" y="3012255"/>
                </a:lnTo>
                <a:lnTo>
                  <a:pt x="988666" y="3023758"/>
                </a:lnTo>
                <a:cubicBezTo>
                  <a:pt x="1000085" y="3028849"/>
                  <a:pt x="1012550" y="3027879"/>
                  <a:pt x="1017104" y="3019304"/>
                </a:cubicBezTo>
                <a:cubicBezTo>
                  <a:pt x="1037412" y="2972882"/>
                  <a:pt x="1106754" y="2963003"/>
                  <a:pt x="1108252" y="2900857"/>
                </a:cubicBezTo>
                <a:cubicBezTo>
                  <a:pt x="1140722" y="2890857"/>
                  <a:pt x="1134306" y="2821102"/>
                  <a:pt x="1195436" y="2841011"/>
                </a:cubicBezTo>
                <a:cubicBezTo>
                  <a:pt x="1212829" y="2847132"/>
                  <a:pt x="1221040" y="2817346"/>
                  <a:pt x="1238060" y="2807800"/>
                </a:cubicBezTo>
                <a:cubicBezTo>
                  <a:pt x="1306138" y="2769621"/>
                  <a:pt x="1347492" y="2708110"/>
                  <a:pt x="1372503" y="2634416"/>
                </a:cubicBezTo>
                <a:cubicBezTo>
                  <a:pt x="1382654" y="2611206"/>
                  <a:pt x="1396688" y="2601145"/>
                  <a:pt x="1420572" y="2605267"/>
                </a:cubicBezTo>
                <a:cubicBezTo>
                  <a:pt x="1432214" y="2644719"/>
                  <a:pt x="1417508" y="2676505"/>
                  <a:pt x="1390338" y="2709260"/>
                </a:cubicBezTo>
                <a:cubicBezTo>
                  <a:pt x="1373241" y="2728153"/>
                  <a:pt x="1360850" y="2750979"/>
                  <a:pt x="1349822" y="2774818"/>
                </a:cubicBezTo>
                <a:lnTo>
                  <a:pt x="1331432" y="2815549"/>
                </a:lnTo>
                <a:lnTo>
                  <a:pt x="1334737" y="2818153"/>
                </a:lnTo>
                <a:cubicBezTo>
                  <a:pt x="1348859" y="2830235"/>
                  <a:pt x="1362243" y="2842767"/>
                  <a:pt x="1366460" y="2843824"/>
                </a:cubicBezTo>
                <a:lnTo>
                  <a:pt x="1399658" y="2823588"/>
                </a:lnTo>
                <a:cubicBezTo>
                  <a:pt x="1409940" y="2817320"/>
                  <a:pt x="1416294" y="2799655"/>
                  <a:pt x="1428491" y="2807465"/>
                </a:cubicBezTo>
                <a:cubicBezTo>
                  <a:pt x="1439652" y="2800661"/>
                  <a:pt x="1463573" y="2830365"/>
                  <a:pt x="1474735" y="2823561"/>
                </a:cubicBezTo>
                <a:cubicBezTo>
                  <a:pt x="1488756" y="2822275"/>
                  <a:pt x="1475456" y="2837641"/>
                  <a:pt x="1506241" y="2826860"/>
                </a:cubicBezTo>
                <a:cubicBezTo>
                  <a:pt x="1510720" y="2846636"/>
                  <a:pt x="1541413" y="2812680"/>
                  <a:pt x="1553315" y="2820670"/>
                </a:cubicBezTo>
                <a:cubicBezTo>
                  <a:pt x="1549063" y="2838509"/>
                  <a:pt x="1513870" y="2851974"/>
                  <a:pt x="1500885" y="2867876"/>
                </a:cubicBezTo>
                <a:lnTo>
                  <a:pt x="1501561" y="2868494"/>
                </a:lnTo>
                <a:lnTo>
                  <a:pt x="1517227" y="2871676"/>
                </a:lnTo>
                <a:lnTo>
                  <a:pt x="1527032" y="2883478"/>
                </a:lnTo>
                <a:lnTo>
                  <a:pt x="1533721" y="2885611"/>
                </a:lnTo>
                <a:lnTo>
                  <a:pt x="1534114" y="2891498"/>
                </a:lnTo>
                <a:lnTo>
                  <a:pt x="1540200" y="2898365"/>
                </a:lnTo>
                <a:cubicBezTo>
                  <a:pt x="1544089" y="2899398"/>
                  <a:pt x="1548700" y="2896783"/>
                  <a:pt x="1557335" y="2890924"/>
                </a:cubicBezTo>
                <a:cubicBezTo>
                  <a:pt x="1567218" y="2883875"/>
                  <a:pt x="1575332" y="2875551"/>
                  <a:pt x="1581823" y="2866109"/>
                </a:cubicBezTo>
                <a:lnTo>
                  <a:pt x="1592050" y="2844247"/>
                </a:lnTo>
                <a:lnTo>
                  <a:pt x="1576983" y="2828570"/>
                </a:lnTo>
                <a:lnTo>
                  <a:pt x="1595445" y="2836987"/>
                </a:lnTo>
                <a:lnTo>
                  <a:pt x="1596573" y="2834579"/>
                </a:lnTo>
                <a:cubicBezTo>
                  <a:pt x="1597974" y="2828503"/>
                  <a:pt x="1599536" y="2817536"/>
                  <a:pt x="1593626" y="2813689"/>
                </a:cubicBezTo>
                <a:cubicBezTo>
                  <a:pt x="1580642" y="2804736"/>
                  <a:pt x="1590524" y="2797688"/>
                  <a:pt x="1594420" y="2789238"/>
                </a:cubicBezTo>
                <a:cubicBezTo>
                  <a:pt x="1601969" y="2779675"/>
                  <a:pt x="1608353" y="2768851"/>
                  <a:pt x="1614659" y="2760474"/>
                </a:cubicBezTo>
                <a:lnTo>
                  <a:pt x="1622954" y="2750687"/>
                </a:lnTo>
                <a:lnTo>
                  <a:pt x="1619007" y="2746365"/>
                </a:lnTo>
                <a:cubicBezTo>
                  <a:pt x="1611831" y="2738384"/>
                  <a:pt x="1605216" y="2729746"/>
                  <a:pt x="1601696" y="2719812"/>
                </a:cubicBezTo>
                <a:cubicBezTo>
                  <a:pt x="1609682" y="2724500"/>
                  <a:pt x="1615376" y="2727187"/>
                  <a:pt x="1623359" y="2731874"/>
                </a:cubicBezTo>
                <a:lnTo>
                  <a:pt x="1639021" y="2736874"/>
                </a:lnTo>
                <a:lnTo>
                  <a:pt x="1648190" y="2731189"/>
                </a:lnTo>
                <a:lnTo>
                  <a:pt x="1660984" y="2728617"/>
                </a:lnTo>
                <a:lnTo>
                  <a:pt x="1661656" y="2715012"/>
                </a:lnTo>
                <a:cubicBezTo>
                  <a:pt x="1657967" y="2691210"/>
                  <a:pt x="1666840" y="2676095"/>
                  <a:pt x="1682583" y="2666975"/>
                </a:cubicBezTo>
                <a:cubicBezTo>
                  <a:pt x="1694976" y="2661791"/>
                  <a:pt x="1705079" y="2654609"/>
                  <a:pt x="1718589" y="2648115"/>
                </a:cubicBezTo>
                <a:lnTo>
                  <a:pt x="1723338" y="2645977"/>
                </a:lnTo>
                <a:lnTo>
                  <a:pt x="1720507" y="2634546"/>
                </a:lnTo>
                <a:cubicBezTo>
                  <a:pt x="1717094" y="2620377"/>
                  <a:pt x="1714059" y="2607837"/>
                  <a:pt x="1711657" y="2599411"/>
                </a:cubicBezTo>
                <a:lnTo>
                  <a:pt x="1721841" y="2591303"/>
                </a:lnTo>
                <a:cubicBezTo>
                  <a:pt x="1738684" y="2602965"/>
                  <a:pt x="1729837" y="2601652"/>
                  <a:pt x="1743533" y="2599107"/>
                </a:cubicBezTo>
                <a:cubicBezTo>
                  <a:pt x="1753230" y="2557952"/>
                  <a:pt x="1824980" y="2534257"/>
                  <a:pt x="1862825" y="2520400"/>
                </a:cubicBezTo>
                <a:lnTo>
                  <a:pt x="1898219" y="2492222"/>
                </a:lnTo>
                <a:cubicBezTo>
                  <a:pt x="1912189" y="2489019"/>
                  <a:pt x="1944063" y="2488714"/>
                  <a:pt x="1958032" y="2485509"/>
                </a:cubicBezTo>
                <a:cubicBezTo>
                  <a:pt x="1973062" y="2473544"/>
                  <a:pt x="1946456" y="2470532"/>
                  <a:pt x="1970607" y="2459220"/>
                </a:cubicBezTo>
                <a:lnTo>
                  <a:pt x="1977005" y="2457745"/>
                </a:lnTo>
                <a:lnTo>
                  <a:pt x="1980736" y="2449567"/>
                </a:lnTo>
                <a:cubicBezTo>
                  <a:pt x="1993268" y="2435257"/>
                  <a:pt x="2005719" y="2423391"/>
                  <a:pt x="2020584" y="2411598"/>
                </a:cubicBezTo>
                <a:cubicBezTo>
                  <a:pt x="2040508" y="2392614"/>
                  <a:pt x="2038491" y="2380316"/>
                  <a:pt x="2013527" y="2368558"/>
                </a:cubicBezTo>
                <a:cubicBezTo>
                  <a:pt x="2009951" y="2367227"/>
                  <a:pt x="2006375" y="2365896"/>
                  <a:pt x="1999219" y="2363235"/>
                </a:cubicBezTo>
                <a:cubicBezTo>
                  <a:pt x="2025902" y="2359137"/>
                  <a:pt x="2042565" y="2329043"/>
                  <a:pt x="2073280" y="2349539"/>
                </a:cubicBezTo>
                <a:cubicBezTo>
                  <a:pt x="2068930" y="2334724"/>
                  <a:pt x="2057034" y="2329474"/>
                  <a:pt x="2064583" y="2319911"/>
                </a:cubicBezTo>
                <a:cubicBezTo>
                  <a:pt x="2068478" y="2311460"/>
                  <a:pt x="2078201" y="2309303"/>
                  <a:pt x="2086762" y="2305887"/>
                </a:cubicBezTo>
                <a:cubicBezTo>
                  <a:pt x="2095319" y="2302472"/>
                  <a:pt x="2105122" y="2297868"/>
                  <a:pt x="2101861" y="2286758"/>
                </a:cubicBezTo>
                <a:cubicBezTo>
                  <a:pt x="2097592" y="2269500"/>
                  <a:pt x="2107554" y="2260008"/>
                  <a:pt x="2119849" y="2253033"/>
                </a:cubicBezTo>
                <a:cubicBezTo>
                  <a:pt x="2129652" y="2248430"/>
                  <a:pt x="2135878" y="2242497"/>
                  <a:pt x="2136354" y="2227826"/>
                </a:cubicBezTo>
                <a:cubicBezTo>
                  <a:pt x="2137701" y="2214101"/>
                  <a:pt x="2154716" y="2198777"/>
                  <a:pt x="2173280" y="2193308"/>
                </a:cubicBezTo>
                <a:lnTo>
                  <a:pt x="2175955" y="2193053"/>
                </a:lnTo>
                <a:lnTo>
                  <a:pt x="2179933" y="2160588"/>
                </a:lnTo>
                <a:cubicBezTo>
                  <a:pt x="2190963" y="2143447"/>
                  <a:pt x="2197144" y="2130167"/>
                  <a:pt x="2208384" y="2113300"/>
                </a:cubicBezTo>
                <a:cubicBezTo>
                  <a:pt x="2220750" y="2086738"/>
                  <a:pt x="2204963" y="2066314"/>
                  <a:pt x="2227507" y="2031646"/>
                </a:cubicBezTo>
                <a:cubicBezTo>
                  <a:pt x="2311810" y="1898542"/>
                  <a:pt x="2482278" y="1845518"/>
                  <a:pt x="2577328" y="1819549"/>
                </a:cubicBezTo>
                <a:lnTo>
                  <a:pt x="2637929" y="1771296"/>
                </a:lnTo>
                <a:cubicBezTo>
                  <a:pt x="2689956" y="1754509"/>
                  <a:pt x="2704197" y="1784081"/>
                  <a:pt x="2779826" y="1723863"/>
                </a:cubicBezTo>
                <a:lnTo>
                  <a:pt x="2809831" y="1731532"/>
                </a:lnTo>
                <a:lnTo>
                  <a:pt x="2765663" y="1762915"/>
                </a:lnTo>
                <a:cubicBezTo>
                  <a:pt x="2748644" y="1772460"/>
                  <a:pt x="2740432" y="1802247"/>
                  <a:pt x="2723044" y="1796126"/>
                </a:cubicBezTo>
                <a:cubicBezTo>
                  <a:pt x="2661913" y="1776218"/>
                  <a:pt x="2668328" y="1845972"/>
                  <a:pt x="2635857" y="1855971"/>
                </a:cubicBezTo>
                <a:cubicBezTo>
                  <a:pt x="2634361" y="1918119"/>
                  <a:pt x="2565016" y="1927998"/>
                  <a:pt x="2544712" y="1974419"/>
                </a:cubicBezTo>
                <a:cubicBezTo>
                  <a:pt x="2540155" y="1982992"/>
                  <a:pt x="2527693" y="1983962"/>
                  <a:pt x="2516270" y="1978875"/>
                </a:cubicBezTo>
                <a:lnTo>
                  <a:pt x="2485082" y="1967370"/>
                </a:lnTo>
                <a:lnTo>
                  <a:pt x="2470868" y="1981644"/>
                </a:lnTo>
                <a:lnTo>
                  <a:pt x="2519887" y="2034549"/>
                </a:lnTo>
                <a:lnTo>
                  <a:pt x="2520481" y="2031919"/>
                </a:lnTo>
                <a:cubicBezTo>
                  <a:pt x="2524989" y="2023930"/>
                  <a:pt x="2531259" y="2018334"/>
                  <a:pt x="2537646" y="2016993"/>
                </a:cubicBezTo>
                <a:cubicBezTo>
                  <a:pt x="2541906" y="2016098"/>
                  <a:pt x="2546213" y="2017095"/>
                  <a:pt x="2550093" y="2020536"/>
                </a:cubicBezTo>
                <a:cubicBezTo>
                  <a:pt x="2556795" y="2027155"/>
                  <a:pt x="2562957" y="2031781"/>
                  <a:pt x="2568748" y="2034851"/>
                </a:cubicBezTo>
                <a:lnTo>
                  <a:pt x="2579543" y="2038119"/>
                </a:lnTo>
                <a:lnTo>
                  <a:pt x="2584705" y="2029975"/>
                </a:lnTo>
                <a:cubicBezTo>
                  <a:pt x="2597170" y="2007846"/>
                  <a:pt x="2609778" y="1984866"/>
                  <a:pt x="2643760" y="1988387"/>
                </a:cubicBezTo>
                <a:cubicBezTo>
                  <a:pt x="2649731" y="1989418"/>
                  <a:pt x="2654284" y="1980841"/>
                  <a:pt x="2658318" y="1975298"/>
                </a:cubicBezTo>
                <a:cubicBezTo>
                  <a:pt x="2702881" y="1948663"/>
                  <a:pt x="2727217" y="1896696"/>
                  <a:pt x="2773717" y="1876635"/>
                </a:cubicBezTo>
                <a:cubicBezTo>
                  <a:pt x="2810220" y="1861090"/>
                  <a:pt x="2829849" y="1836396"/>
                  <a:pt x="2845080" y="1801581"/>
                </a:cubicBezTo>
                <a:lnTo>
                  <a:pt x="2861362" y="1765519"/>
                </a:lnTo>
                <a:lnTo>
                  <a:pt x="2861726" y="1765992"/>
                </a:lnTo>
                <a:cubicBezTo>
                  <a:pt x="2871269" y="1767191"/>
                  <a:pt x="2895629" y="1756154"/>
                  <a:pt x="2904265" y="1757194"/>
                </a:cubicBezTo>
                <a:cubicBezTo>
                  <a:pt x="2829693" y="1808652"/>
                  <a:pt x="2828056" y="1859224"/>
                  <a:pt x="2785633" y="1909717"/>
                </a:cubicBezTo>
                <a:lnTo>
                  <a:pt x="2771100" y="1925595"/>
                </a:lnTo>
                <a:lnTo>
                  <a:pt x="2777756" y="1922260"/>
                </a:lnTo>
                <a:lnTo>
                  <a:pt x="2779842" y="1923922"/>
                </a:lnTo>
                <a:cubicBezTo>
                  <a:pt x="2799979" y="1914712"/>
                  <a:pt x="2812093" y="1910014"/>
                  <a:pt x="2832227" y="1900803"/>
                </a:cubicBezTo>
                <a:cubicBezTo>
                  <a:pt x="2838742" y="1899680"/>
                  <a:pt x="2842835" y="1899498"/>
                  <a:pt x="2847681" y="1897619"/>
                </a:cubicBezTo>
                <a:cubicBezTo>
                  <a:pt x="2870239" y="1887470"/>
                  <a:pt x="2894467" y="1878076"/>
                  <a:pt x="2919612" y="1871132"/>
                </a:cubicBezTo>
                <a:cubicBezTo>
                  <a:pt x="2931348" y="1867282"/>
                  <a:pt x="2942897" y="1863856"/>
                  <a:pt x="2954333" y="1860126"/>
                </a:cubicBezTo>
                <a:lnTo>
                  <a:pt x="2985867" y="1848222"/>
                </a:lnTo>
                <a:lnTo>
                  <a:pt x="2985942" y="1848218"/>
                </a:lnTo>
                <a:cubicBezTo>
                  <a:pt x="2985942" y="1848218"/>
                  <a:pt x="2985942" y="1848218"/>
                  <a:pt x="2988366" y="1847279"/>
                </a:cubicBezTo>
                <a:lnTo>
                  <a:pt x="2985867" y="1848222"/>
                </a:lnTo>
                <a:lnTo>
                  <a:pt x="2981850" y="1848403"/>
                </a:lnTo>
                <a:cubicBezTo>
                  <a:pt x="2982603" y="1846706"/>
                  <a:pt x="2983356" y="1845012"/>
                  <a:pt x="2987449" y="1844828"/>
                </a:cubicBezTo>
                <a:cubicBezTo>
                  <a:pt x="2987449" y="1844828"/>
                  <a:pt x="2989871" y="1843889"/>
                  <a:pt x="2989871" y="1843889"/>
                </a:cubicBezTo>
                <a:cubicBezTo>
                  <a:pt x="2990626" y="1842193"/>
                  <a:pt x="2988956" y="1841437"/>
                  <a:pt x="2988202" y="1843132"/>
                </a:cubicBezTo>
                <a:cubicBezTo>
                  <a:pt x="2970327" y="1847258"/>
                  <a:pt x="2945345" y="1858346"/>
                  <a:pt x="2923378" y="1862654"/>
                </a:cubicBezTo>
                <a:cubicBezTo>
                  <a:pt x="2920792" y="1859447"/>
                  <a:pt x="2918369" y="1860387"/>
                  <a:pt x="2923968" y="1856812"/>
                </a:cubicBezTo>
                <a:cubicBezTo>
                  <a:pt x="2927307" y="1858325"/>
                  <a:pt x="2934576" y="1855507"/>
                  <a:pt x="2941844" y="1852688"/>
                </a:cubicBezTo>
                <a:cubicBezTo>
                  <a:pt x="2940011" y="1847787"/>
                  <a:pt x="2958050" y="1847808"/>
                  <a:pt x="2969410" y="1844807"/>
                </a:cubicBezTo>
                <a:cubicBezTo>
                  <a:pt x="2999400" y="1835985"/>
                  <a:pt x="3030895" y="1823771"/>
                  <a:pt x="3063472" y="1818157"/>
                </a:cubicBezTo>
                <a:cubicBezTo>
                  <a:pt x="3067564" y="1817975"/>
                  <a:pt x="3069233" y="1818731"/>
                  <a:pt x="3073325" y="1818546"/>
                </a:cubicBezTo>
                <a:cubicBezTo>
                  <a:pt x="3083933" y="1817240"/>
                  <a:pt x="3104985" y="1810479"/>
                  <a:pt x="3112416" y="1811809"/>
                </a:cubicBezTo>
                <a:cubicBezTo>
                  <a:pt x="3111500" y="1809357"/>
                  <a:pt x="3112254" y="1807661"/>
                  <a:pt x="3118015" y="1808234"/>
                </a:cubicBezTo>
                <a:cubicBezTo>
                  <a:pt x="3120438" y="1807294"/>
                  <a:pt x="3136053" y="1808256"/>
                  <a:pt x="3136806" y="1806558"/>
                </a:cubicBezTo>
                <a:cubicBezTo>
                  <a:pt x="3134385" y="1807499"/>
                  <a:pt x="3135137" y="1805804"/>
                  <a:pt x="3133468" y="1805048"/>
                </a:cubicBezTo>
                <a:cubicBezTo>
                  <a:pt x="3150590" y="1802618"/>
                  <a:pt x="3160445" y="1803008"/>
                  <a:pt x="3176813" y="1802275"/>
                </a:cubicBezTo>
                <a:cubicBezTo>
                  <a:pt x="3175470" y="1809811"/>
                  <a:pt x="3155762" y="1809033"/>
                  <a:pt x="3143485" y="1809585"/>
                </a:cubicBezTo>
                <a:cubicBezTo>
                  <a:pt x="3134628" y="1813719"/>
                  <a:pt x="3124667" y="1815827"/>
                  <a:pt x="3113987" y="1817864"/>
                </a:cubicBezTo>
                <a:lnTo>
                  <a:pt x="3085506" y="1824476"/>
                </a:lnTo>
                <a:lnTo>
                  <a:pt x="3080921" y="1824020"/>
                </a:lnTo>
                <a:cubicBezTo>
                  <a:pt x="3080921" y="1824020"/>
                  <a:pt x="3080921" y="1824020"/>
                  <a:pt x="3080166" y="1825716"/>
                </a:cubicBezTo>
                <a:lnTo>
                  <a:pt x="3085506" y="1824476"/>
                </a:lnTo>
                <a:lnTo>
                  <a:pt x="3086682" y="1824593"/>
                </a:lnTo>
                <a:cubicBezTo>
                  <a:pt x="3087597" y="1827043"/>
                  <a:pt x="3085176" y="1827984"/>
                  <a:pt x="3083505" y="1827227"/>
                </a:cubicBezTo>
                <a:cubicBezTo>
                  <a:pt x="3082752" y="1828923"/>
                  <a:pt x="3082752" y="1828923"/>
                  <a:pt x="3082752" y="1828923"/>
                </a:cubicBezTo>
                <a:cubicBezTo>
                  <a:pt x="3105637" y="1827065"/>
                  <a:pt x="3133367" y="1823330"/>
                  <a:pt x="3153665" y="1818266"/>
                </a:cubicBezTo>
                <a:cubicBezTo>
                  <a:pt x="3167612" y="1818472"/>
                  <a:pt x="3183980" y="1817737"/>
                  <a:pt x="3193998" y="1822271"/>
                </a:cubicBezTo>
                <a:cubicBezTo>
                  <a:pt x="3143384" y="1827865"/>
                  <a:pt x="3105800" y="1831210"/>
                  <a:pt x="3070964" y="1841912"/>
                </a:cubicBezTo>
                <a:lnTo>
                  <a:pt x="3044011" y="1846558"/>
                </a:lnTo>
                <a:lnTo>
                  <a:pt x="3044852" y="1853830"/>
                </a:lnTo>
                <a:cubicBezTo>
                  <a:pt x="3045264" y="1857377"/>
                  <a:pt x="3045594" y="1860217"/>
                  <a:pt x="3045923" y="1863056"/>
                </a:cubicBezTo>
                <a:lnTo>
                  <a:pt x="3048118" y="1871597"/>
                </a:lnTo>
                <a:lnTo>
                  <a:pt x="3055311" y="1872583"/>
                </a:lnTo>
                <a:lnTo>
                  <a:pt x="3078885" y="1903084"/>
                </a:lnTo>
                <a:cubicBezTo>
                  <a:pt x="3083656" y="1903684"/>
                  <a:pt x="3092131" y="1901225"/>
                  <a:pt x="3100494" y="1898745"/>
                </a:cubicBezTo>
                <a:lnTo>
                  <a:pt x="3107998" y="1897147"/>
                </a:lnTo>
                <a:lnTo>
                  <a:pt x="3140625" y="1882062"/>
                </a:lnTo>
                <a:cubicBezTo>
                  <a:pt x="3170359" y="1877284"/>
                  <a:pt x="3201859" y="1880662"/>
                  <a:pt x="3234671" y="1895393"/>
                </a:cubicBezTo>
                <a:cubicBezTo>
                  <a:pt x="3259506" y="1904843"/>
                  <a:pt x="3265064" y="1896292"/>
                  <a:pt x="3259115" y="1866149"/>
                </a:cubicBezTo>
                <a:cubicBezTo>
                  <a:pt x="3249403" y="1831769"/>
                  <a:pt x="3255856" y="1816824"/>
                  <a:pt x="3279376" y="1814924"/>
                </a:cubicBezTo>
                <a:cubicBezTo>
                  <a:pt x="3292914" y="1811652"/>
                  <a:pt x="3307556" y="1810862"/>
                  <a:pt x="3320436" y="1801917"/>
                </a:cubicBezTo>
                <a:cubicBezTo>
                  <a:pt x="3328205" y="1798325"/>
                  <a:pt x="3338186" y="1799690"/>
                  <a:pt x="3348378" y="1809930"/>
                </a:cubicBezTo>
                <a:cubicBezTo>
                  <a:pt x="3352144" y="1814168"/>
                  <a:pt x="3354355" y="1819127"/>
                  <a:pt x="3356805" y="1812014"/>
                </a:cubicBezTo>
                <a:cubicBezTo>
                  <a:pt x="3365501" y="1781080"/>
                  <a:pt x="3389467" y="1775981"/>
                  <a:pt x="3410776" y="1769121"/>
                </a:cubicBezTo>
                <a:cubicBezTo>
                  <a:pt x="3432083" y="1762260"/>
                  <a:pt x="3449624" y="1751159"/>
                  <a:pt x="3454107" y="1719186"/>
                </a:cubicBezTo>
                <a:cubicBezTo>
                  <a:pt x="3455899" y="1706396"/>
                  <a:pt x="3461666" y="1706719"/>
                  <a:pt x="3471857" y="1716957"/>
                </a:cubicBezTo>
                <a:cubicBezTo>
                  <a:pt x="3492238" y="1737438"/>
                  <a:pt x="3493792" y="1736719"/>
                  <a:pt x="3498485" y="1713618"/>
                </a:cubicBezTo>
                <a:cubicBezTo>
                  <a:pt x="3506969" y="1673812"/>
                  <a:pt x="3521434" y="1643206"/>
                  <a:pt x="3556488" y="1641949"/>
                </a:cubicBezTo>
                <a:cubicBezTo>
                  <a:pt x="3566917" y="1640116"/>
                  <a:pt x="3580005" y="1640045"/>
                  <a:pt x="3591989" y="1637495"/>
                </a:cubicBezTo>
                <a:cubicBezTo>
                  <a:pt x="3601970" y="1638861"/>
                  <a:pt x="3611742" y="1631353"/>
                  <a:pt x="3618586" y="1655100"/>
                </a:cubicBezTo>
                <a:cubicBezTo>
                  <a:pt x="3621455" y="1665734"/>
                  <a:pt x="3633649" y="1672057"/>
                  <a:pt x="3640522" y="1674858"/>
                </a:cubicBezTo>
                <a:cubicBezTo>
                  <a:pt x="3666910" y="1683590"/>
                  <a:pt x="3690429" y="1681685"/>
                  <a:pt x="3709972" y="1666671"/>
                </a:cubicBezTo>
                <a:cubicBezTo>
                  <a:pt x="3726407" y="1653091"/>
                  <a:pt x="3725302" y="1650610"/>
                  <a:pt x="3708926" y="1622302"/>
                </a:cubicBezTo>
                <a:cubicBezTo>
                  <a:pt x="3698077" y="1606385"/>
                  <a:pt x="3694102" y="1593274"/>
                  <a:pt x="3697897" y="1576570"/>
                </a:cubicBezTo>
                <a:cubicBezTo>
                  <a:pt x="3705847" y="1602795"/>
                  <a:pt x="3719802" y="1617272"/>
                  <a:pt x="3736000" y="1615763"/>
                </a:cubicBezTo>
                <a:cubicBezTo>
                  <a:pt x="3758413" y="1611382"/>
                  <a:pt x="3779929" y="1613395"/>
                  <a:pt x="3796726" y="1659450"/>
                </a:cubicBezTo>
                <a:cubicBezTo>
                  <a:pt x="3791017" y="1617238"/>
                  <a:pt x="3807006" y="1606856"/>
                  <a:pt x="3830524" y="1604954"/>
                </a:cubicBezTo>
                <a:cubicBezTo>
                  <a:pt x="3842059" y="1605600"/>
                  <a:pt x="3846511" y="1594572"/>
                  <a:pt x="3850963" y="1583542"/>
                </a:cubicBezTo>
                <a:lnTo>
                  <a:pt x="3857599" y="1572888"/>
                </a:lnTo>
                <a:lnTo>
                  <a:pt x="3854885" y="1533400"/>
                </a:lnTo>
                <a:lnTo>
                  <a:pt x="3859734" y="1529539"/>
                </a:lnTo>
                <a:lnTo>
                  <a:pt x="3871730" y="1545063"/>
                </a:lnTo>
                <a:cubicBezTo>
                  <a:pt x="3876292" y="1545390"/>
                  <a:pt x="3877026" y="1548874"/>
                  <a:pt x="3876488" y="1553371"/>
                </a:cubicBezTo>
                <a:lnTo>
                  <a:pt x="3874445" y="1563585"/>
                </a:lnTo>
                <a:lnTo>
                  <a:pt x="3878193" y="1565783"/>
                </a:lnTo>
                <a:lnTo>
                  <a:pt x="3910255" y="1551953"/>
                </a:lnTo>
                <a:cubicBezTo>
                  <a:pt x="3932968" y="1543945"/>
                  <a:pt x="3953046" y="1541582"/>
                  <a:pt x="3975261" y="1548378"/>
                </a:cubicBezTo>
                <a:lnTo>
                  <a:pt x="3985460" y="1553407"/>
                </a:lnTo>
                <a:lnTo>
                  <a:pt x="3995690" y="1525599"/>
                </a:lnTo>
                <a:cubicBezTo>
                  <a:pt x="4003700" y="1509936"/>
                  <a:pt x="4013919" y="1499231"/>
                  <a:pt x="4031222" y="1500203"/>
                </a:cubicBezTo>
                <a:cubicBezTo>
                  <a:pt x="4048526" y="1501171"/>
                  <a:pt x="4062510" y="1494705"/>
                  <a:pt x="4075391" y="1485760"/>
                </a:cubicBezTo>
                <a:cubicBezTo>
                  <a:pt x="4088719" y="1473617"/>
                  <a:pt x="4104707" y="1463237"/>
                  <a:pt x="4125985" y="1477320"/>
                </a:cubicBezTo>
                <a:lnTo>
                  <a:pt x="4126223" y="1477417"/>
                </a:lnTo>
                <a:lnTo>
                  <a:pt x="4118861" y="1463552"/>
                </a:lnTo>
                <a:cubicBezTo>
                  <a:pt x="4077016" y="1472235"/>
                  <a:pt x="3982178" y="1465043"/>
                  <a:pt x="3974274" y="1413270"/>
                </a:cubicBezTo>
                <a:cubicBezTo>
                  <a:pt x="3973925" y="1407498"/>
                  <a:pt x="3974680" y="1399227"/>
                  <a:pt x="3976341" y="1389678"/>
                </a:cubicBezTo>
                <a:lnTo>
                  <a:pt x="3979703" y="1375680"/>
                </a:lnTo>
                <a:lnTo>
                  <a:pt x="3950888" y="1387537"/>
                </a:lnTo>
                <a:cubicBezTo>
                  <a:pt x="3927519" y="1396657"/>
                  <a:pt x="3910639" y="1393680"/>
                  <a:pt x="3896782" y="1373575"/>
                </a:cubicBezTo>
                <a:cubicBezTo>
                  <a:pt x="3916248" y="1337271"/>
                  <a:pt x="3948813" y="1325359"/>
                  <a:pt x="3990793" y="1321729"/>
                </a:cubicBezTo>
                <a:cubicBezTo>
                  <a:pt x="4041217" y="1319588"/>
                  <a:pt x="4089469" y="1292782"/>
                  <a:pt x="4137937" y="1277051"/>
                </a:cubicBezTo>
                <a:cubicBezTo>
                  <a:pt x="4172991" y="1263370"/>
                  <a:pt x="4204044" y="1260019"/>
                  <a:pt x="4240511" y="1275285"/>
                </a:cubicBezTo>
                <a:cubicBezTo>
                  <a:pt x="4287153" y="1294552"/>
                  <a:pt x="4340600" y="1275284"/>
                  <a:pt x="4390485" y="1288503"/>
                </a:cubicBezTo>
                <a:cubicBezTo>
                  <a:pt x="4393840" y="1287991"/>
                  <a:pt x="4397816" y="1287036"/>
                  <a:pt x="4401386" y="1286837"/>
                </a:cubicBezTo>
                <a:lnTo>
                  <a:pt x="4407816" y="1289019"/>
                </a:lnTo>
                <a:lnTo>
                  <a:pt x="4427201" y="1283962"/>
                </a:lnTo>
                <a:lnTo>
                  <a:pt x="4428385" y="1276020"/>
                </a:lnTo>
                <a:cubicBezTo>
                  <a:pt x="4428669" y="1268536"/>
                  <a:pt x="4429427" y="1261663"/>
                  <a:pt x="4434518" y="1257610"/>
                </a:cubicBezTo>
                <a:cubicBezTo>
                  <a:pt x="4479606" y="1221712"/>
                  <a:pt x="4529179" y="1190602"/>
                  <a:pt x="4575235" y="1153932"/>
                </a:cubicBezTo>
                <a:cubicBezTo>
                  <a:pt x="4604444" y="1139032"/>
                  <a:pt x="4630137" y="1152010"/>
                  <a:pt x="4658286" y="1145872"/>
                </a:cubicBezTo>
                <a:cubicBezTo>
                  <a:pt x="4685951" y="1140124"/>
                  <a:pt x="4714890" y="1092448"/>
                  <a:pt x="4741706" y="1095732"/>
                </a:cubicBezTo>
                <a:cubicBezTo>
                  <a:pt x="4730674" y="1112871"/>
                  <a:pt x="4730674" y="1112871"/>
                  <a:pt x="4720495" y="1120979"/>
                </a:cubicBezTo>
                <a:lnTo>
                  <a:pt x="4724492" y="1126153"/>
                </a:lnTo>
                <a:lnTo>
                  <a:pt x="4749704" y="1106078"/>
                </a:lnTo>
                <a:cubicBezTo>
                  <a:pt x="4763672" y="1102875"/>
                  <a:pt x="4794791" y="1070181"/>
                  <a:pt x="4800973" y="1056900"/>
                </a:cubicBezTo>
                <a:cubicBezTo>
                  <a:pt x="4813222" y="1059576"/>
                  <a:pt x="4824559" y="1057778"/>
                  <a:pt x="4835205" y="1053427"/>
                </a:cubicBezTo>
                <a:lnTo>
                  <a:pt x="4846376" y="1046441"/>
                </a:lnTo>
                <a:lnTo>
                  <a:pt x="4847331" y="1040652"/>
                </a:lnTo>
                <a:cubicBezTo>
                  <a:pt x="4848945" y="1036914"/>
                  <a:pt x="4851499" y="1034238"/>
                  <a:pt x="4855385" y="1032443"/>
                </a:cubicBezTo>
                <a:cubicBezTo>
                  <a:pt x="4857716" y="1031364"/>
                  <a:pt x="4859614" y="1031422"/>
                  <a:pt x="4861229" y="1032217"/>
                </a:cubicBezTo>
                <a:lnTo>
                  <a:pt x="4864233" y="1035274"/>
                </a:lnTo>
                <a:lnTo>
                  <a:pt x="4865292" y="1034613"/>
                </a:lnTo>
                <a:cubicBezTo>
                  <a:pt x="4884261" y="1019510"/>
                  <a:pt x="4901342" y="1001839"/>
                  <a:pt x="4918294" y="996922"/>
                </a:cubicBezTo>
                <a:lnTo>
                  <a:pt x="4906296" y="981399"/>
                </a:lnTo>
                <a:cubicBezTo>
                  <a:pt x="4920267" y="978195"/>
                  <a:pt x="4930448" y="970089"/>
                  <a:pt x="4935297" y="966229"/>
                </a:cubicBezTo>
                <a:lnTo>
                  <a:pt x="4947293" y="981749"/>
                </a:lnTo>
                <a:cubicBezTo>
                  <a:pt x="4977352" y="957818"/>
                  <a:pt x="4973564" y="952918"/>
                  <a:pt x="4980869" y="929942"/>
                </a:cubicBezTo>
                <a:cubicBezTo>
                  <a:pt x="4993926" y="936706"/>
                  <a:pt x="4993926" y="936706"/>
                  <a:pt x="5002562" y="937746"/>
                </a:cubicBezTo>
                <a:cubicBezTo>
                  <a:pt x="5058410" y="851931"/>
                  <a:pt x="5073439" y="839964"/>
                  <a:pt x="5175732" y="791951"/>
                </a:cubicBezTo>
                <a:lnTo>
                  <a:pt x="5202619" y="774738"/>
                </a:lnTo>
                <a:lnTo>
                  <a:pt x="5209411" y="768571"/>
                </a:lnTo>
                <a:cubicBezTo>
                  <a:pt x="5222984" y="756915"/>
                  <a:pt x="5237090" y="746513"/>
                  <a:pt x="5252227" y="738189"/>
                </a:cubicBezTo>
                <a:lnTo>
                  <a:pt x="5253418" y="737753"/>
                </a:lnTo>
                <a:lnTo>
                  <a:pt x="5265331" y="728528"/>
                </a:lnTo>
                <a:lnTo>
                  <a:pt x="5273652" y="730354"/>
                </a:lnTo>
                <a:lnTo>
                  <a:pt x="5301221" y="720272"/>
                </a:lnTo>
                <a:cubicBezTo>
                  <a:pt x="5306317" y="719809"/>
                  <a:pt x="5309363" y="720402"/>
                  <a:pt x="5311011" y="722205"/>
                </a:cubicBezTo>
                <a:lnTo>
                  <a:pt x="5311517" y="725507"/>
                </a:lnTo>
                <a:lnTo>
                  <a:pt x="5315580" y="722566"/>
                </a:lnTo>
                <a:cubicBezTo>
                  <a:pt x="5333523" y="705167"/>
                  <a:pt x="5359742" y="671836"/>
                  <a:pt x="5378170" y="663763"/>
                </a:cubicBezTo>
                <a:cubicBezTo>
                  <a:pt x="5383019" y="659902"/>
                  <a:pt x="5399929" y="670633"/>
                  <a:pt x="5404775" y="666773"/>
                </a:cubicBezTo>
                <a:cubicBezTo>
                  <a:pt x="5419805" y="654807"/>
                  <a:pt x="5431045" y="637939"/>
                  <a:pt x="5451407" y="621727"/>
                </a:cubicBezTo>
                <a:cubicBezTo>
                  <a:pt x="5455196" y="626628"/>
                  <a:pt x="5468041" y="633117"/>
                  <a:pt x="5477859" y="633658"/>
                </a:cubicBezTo>
                <a:lnTo>
                  <a:pt x="5522946" y="597760"/>
                </a:lnTo>
                <a:cubicBezTo>
                  <a:pt x="5541975" y="590968"/>
                  <a:pt x="5566905" y="581677"/>
                  <a:pt x="5604183" y="566074"/>
                </a:cubicBezTo>
                <a:cubicBezTo>
                  <a:pt x="5636803" y="552421"/>
                  <a:pt x="5711554" y="510270"/>
                  <a:pt x="5738340" y="504294"/>
                </a:cubicBezTo>
                <a:cubicBezTo>
                  <a:pt x="5742163" y="503439"/>
                  <a:pt x="5745011" y="503324"/>
                  <a:pt x="5746618" y="504134"/>
                </a:cubicBezTo>
                <a:cubicBezTo>
                  <a:pt x="5739586" y="526449"/>
                  <a:pt x="5606543" y="621821"/>
                  <a:pt x="5572698" y="640851"/>
                </a:cubicBezTo>
                <a:lnTo>
                  <a:pt x="5571449" y="641317"/>
                </a:lnTo>
                <a:lnTo>
                  <a:pt x="5568576" y="662964"/>
                </a:lnTo>
                <a:cubicBezTo>
                  <a:pt x="5565901" y="671892"/>
                  <a:pt x="5563371" y="682545"/>
                  <a:pt x="5567489" y="690855"/>
                </a:cubicBezTo>
                <a:cubicBezTo>
                  <a:pt x="5571752" y="700890"/>
                  <a:pt x="5578836" y="703720"/>
                  <a:pt x="5584908" y="694482"/>
                </a:cubicBezTo>
                <a:cubicBezTo>
                  <a:pt x="5591127" y="686969"/>
                  <a:pt x="5595646" y="679610"/>
                  <a:pt x="5601862" y="672097"/>
                </a:cubicBezTo>
                <a:cubicBezTo>
                  <a:pt x="5607792" y="661136"/>
                  <a:pt x="5615852" y="655192"/>
                  <a:pt x="5625356" y="666488"/>
                </a:cubicBezTo>
                <a:cubicBezTo>
                  <a:pt x="5629043" y="669627"/>
                  <a:pt x="5632586" y="671041"/>
                  <a:pt x="5635838" y="669009"/>
                </a:cubicBezTo>
                <a:cubicBezTo>
                  <a:pt x="5643898" y="663065"/>
                  <a:pt x="5654236" y="663862"/>
                  <a:pt x="5662584" y="661366"/>
                </a:cubicBezTo>
                <a:cubicBezTo>
                  <a:pt x="5687920" y="657326"/>
                  <a:pt x="5694282" y="651537"/>
                  <a:pt x="5699059" y="626783"/>
                </a:cubicBezTo>
                <a:cubicBezTo>
                  <a:pt x="5702277" y="603910"/>
                  <a:pt x="5715001" y="592330"/>
                  <a:pt x="5738638" y="588444"/>
                </a:cubicBezTo>
                <a:cubicBezTo>
                  <a:pt x="5745435" y="587826"/>
                  <a:pt x="5754072" y="588779"/>
                  <a:pt x="5760867" y="588161"/>
                </a:cubicBezTo>
                <a:cubicBezTo>
                  <a:pt x="5814937" y="579771"/>
                  <a:pt x="5857661" y="558517"/>
                  <a:pt x="5880511" y="504329"/>
                </a:cubicBezTo>
                <a:cubicBezTo>
                  <a:pt x="5889260" y="486163"/>
                  <a:pt x="5903538" y="472705"/>
                  <a:pt x="5923777" y="469130"/>
                </a:cubicBezTo>
                <a:cubicBezTo>
                  <a:pt x="5932128" y="466634"/>
                  <a:pt x="5940477" y="464137"/>
                  <a:pt x="5948970" y="463365"/>
                </a:cubicBezTo>
                <a:cubicBezTo>
                  <a:pt x="5967368" y="458218"/>
                  <a:pt x="5984210" y="454950"/>
                  <a:pt x="5994658" y="436630"/>
                </a:cubicBezTo>
                <a:cubicBezTo>
                  <a:pt x="6003695" y="421912"/>
                  <a:pt x="6006949" y="419880"/>
                  <a:pt x="6016742" y="434623"/>
                </a:cubicBezTo>
                <a:cubicBezTo>
                  <a:pt x="6026390" y="447641"/>
                  <a:pt x="6034740" y="445144"/>
                  <a:pt x="6042367" y="434030"/>
                </a:cubicBezTo>
                <a:cubicBezTo>
                  <a:pt x="6048584" y="426516"/>
                  <a:pt x="6054368" y="413830"/>
                  <a:pt x="6068248" y="416043"/>
                </a:cubicBezTo>
                <a:cubicBezTo>
                  <a:pt x="6073487" y="417305"/>
                  <a:pt x="6071356" y="412287"/>
                  <a:pt x="6071212" y="410563"/>
                </a:cubicBezTo>
                <a:cubicBezTo>
                  <a:pt x="6064818" y="395511"/>
                  <a:pt x="6070457" y="381102"/>
                  <a:pt x="6071001" y="367157"/>
                </a:cubicBezTo>
                <a:cubicBezTo>
                  <a:pt x="6071689" y="354934"/>
                  <a:pt x="6081737" y="352284"/>
                  <a:pt x="6092073" y="353081"/>
                </a:cubicBezTo>
                <a:cubicBezTo>
                  <a:pt x="6100711" y="354033"/>
                  <a:pt x="6103132" y="362498"/>
                  <a:pt x="6102010" y="369549"/>
                </a:cubicBezTo>
                <a:cubicBezTo>
                  <a:pt x="6101177" y="380046"/>
                  <a:pt x="6102044" y="390389"/>
                  <a:pt x="6101068" y="399164"/>
                </a:cubicBezTo>
                <a:cubicBezTo>
                  <a:pt x="6111516" y="380844"/>
                  <a:pt x="6118565" y="362833"/>
                  <a:pt x="6127314" y="344666"/>
                </a:cubicBezTo>
                <a:cubicBezTo>
                  <a:pt x="6136063" y="326501"/>
                  <a:pt x="6146800" y="311629"/>
                  <a:pt x="6164764" y="301311"/>
                </a:cubicBezTo>
                <a:cubicBezTo>
                  <a:pt x="6168865" y="299201"/>
                  <a:pt x="6171840" y="298931"/>
                  <a:pt x="6173878" y="300265"/>
                </a:cubicBezTo>
                <a:cubicBezTo>
                  <a:pt x="6175914" y="301600"/>
                  <a:pt x="6177016" y="304540"/>
                  <a:pt x="6177377" y="308849"/>
                </a:cubicBezTo>
                <a:cubicBezTo>
                  <a:pt x="6178243" y="319194"/>
                  <a:pt x="6173869" y="328276"/>
                  <a:pt x="6167795" y="337513"/>
                </a:cubicBezTo>
                <a:cubicBezTo>
                  <a:pt x="6161866" y="348473"/>
                  <a:pt x="6154094" y="357866"/>
                  <a:pt x="6155249" y="371656"/>
                </a:cubicBezTo>
                <a:cubicBezTo>
                  <a:pt x="6171370" y="359769"/>
                  <a:pt x="6188502" y="359948"/>
                  <a:pt x="6206499" y="370472"/>
                </a:cubicBezTo>
                <a:cubicBezTo>
                  <a:pt x="6197317" y="383465"/>
                  <a:pt x="6184450" y="393319"/>
                  <a:pt x="6173423" y="404745"/>
                </a:cubicBezTo>
                <a:cubicBezTo>
                  <a:pt x="6159291" y="419926"/>
                  <a:pt x="6153794" y="436058"/>
                  <a:pt x="6157226" y="456592"/>
                </a:cubicBezTo>
                <a:cubicBezTo>
                  <a:pt x="6157947" y="465211"/>
                  <a:pt x="6163045" y="464748"/>
                  <a:pt x="6167851" y="460836"/>
                </a:cubicBezTo>
                <a:cubicBezTo>
                  <a:pt x="6174069" y="453324"/>
                  <a:pt x="6180286" y="445810"/>
                  <a:pt x="6186504" y="438296"/>
                </a:cubicBezTo>
                <a:cubicBezTo>
                  <a:pt x="6206710" y="413877"/>
                  <a:pt x="6213506" y="413259"/>
                  <a:pt x="6232803" y="439299"/>
                </a:cubicBezTo>
                <a:cubicBezTo>
                  <a:pt x="6232803" y="439299"/>
                  <a:pt x="6234501" y="439145"/>
                  <a:pt x="6236199" y="438991"/>
                </a:cubicBezTo>
                <a:cubicBezTo>
                  <a:pt x="6249468" y="413465"/>
                  <a:pt x="6272240" y="399236"/>
                  <a:pt x="6298987" y="391594"/>
                </a:cubicBezTo>
                <a:cubicBezTo>
                  <a:pt x="6325201" y="382696"/>
                  <a:pt x="6351739" y="377678"/>
                  <a:pt x="6376012" y="362851"/>
                </a:cubicBezTo>
                <a:lnTo>
                  <a:pt x="6399419" y="344260"/>
                </a:lnTo>
                <a:lnTo>
                  <a:pt x="6400518" y="340718"/>
                </a:lnTo>
                <a:cubicBezTo>
                  <a:pt x="6406601" y="315585"/>
                  <a:pt x="6420261" y="303320"/>
                  <a:pt x="6445434" y="302848"/>
                </a:cubicBezTo>
                <a:cubicBezTo>
                  <a:pt x="6453824" y="302690"/>
                  <a:pt x="6464703" y="303986"/>
                  <a:pt x="6469567" y="298391"/>
                </a:cubicBezTo>
                <a:cubicBezTo>
                  <a:pt x="6479696" y="280688"/>
                  <a:pt x="6509554" y="298140"/>
                  <a:pt x="6515114" y="271017"/>
                </a:cubicBezTo>
                <a:cubicBezTo>
                  <a:pt x="6517604" y="272471"/>
                  <a:pt x="6519572" y="271933"/>
                  <a:pt x="6522060" y="273388"/>
                </a:cubicBezTo>
                <a:cubicBezTo>
                  <a:pt x="6532532" y="281198"/>
                  <a:pt x="6534906" y="274147"/>
                  <a:pt x="6539247" y="266560"/>
                </a:cubicBezTo>
                <a:cubicBezTo>
                  <a:pt x="6547004" y="255906"/>
                  <a:pt x="6550827" y="246328"/>
                  <a:pt x="6568242" y="256510"/>
                </a:cubicBezTo>
                <a:cubicBezTo>
                  <a:pt x="6577674" y="260336"/>
                  <a:pt x="6598392" y="258944"/>
                  <a:pt x="6608231" y="256258"/>
                </a:cubicBezTo>
                <a:cubicBezTo>
                  <a:pt x="6626460" y="253415"/>
                  <a:pt x="6651633" y="252941"/>
                  <a:pt x="6661652" y="226736"/>
                </a:cubicBezTo>
                <a:cubicBezTo>
                  <a:pt x="6664546" y="221676"/>
                  <a:pt x="6673864" y="216999"/>
                  <a:pt x="6679766" y="215387"/>
                </a:cubicBezTo>
                <a:cubicBezTo>
                  <a:pt x="6709281" y="207327"/>
                  <a:pt x="6734227" y="189848"/>
                  <a:pt x="6759172" y="172364"/>
                </a:cubicBezTo>
                <a:cubicBezTo>
                  <a:pt x="6782670" y="157413"/>
                  <a:pt x="6808657" y="143917"/>
                  <a:pt x="6839214" y="139839"/>
                </a:cubicBezTo>
                <a:cubicBezTo>
                  <a:pt x="6847604" y="139682"/>
                  <a:pt x="6847084" y="137691"/>
                  <a:pt x="6849458" y="130640"/>
                </a:cubicBezTo>
                <a:cubicBezTo>
                  <a:pt x="6855134" y="112019"/>
                  <a:pt x="6863638" y="120369"/>
                  <a:pt x="6872143" y="128715"/>
                </a:cubicBezTo>
                <a:cubicBezTo>
                  <a:pt x="6877639" y="133616"/>
                  <a:pt x="6874339" y="145186"/>
                  <a:pt x="6887185" y="145943"/>
                </a:cubicBezTo>
                <a:cubicBezTo>
                  <a:pt x="6885624" y="139970"/>
                  <a:pt x="6887071" y="137438"/>
                  <a:pt x="6886031" y="133457"/>
                </a:cubicBezTo>
                <a:cubicBezTo>
                  <a:pt x="6884877" y="120969"/>
                  <a:pt x="6878744" y="105574"/>
                  <a:pt x="6892517" y="101811"/>
                </a:cubicBezTo>
                <a:cubicBezTo>
                  <a:pt x="6906812" y="100043"/>
                  <a:pt x="6916880" y="114364"/>
                  <a:pt x="6919074" y="130835"/>
                </a:cubicBezTo>
                <a:cubicBezTo>
                  <a:pt x="6922197" y="142784"/>
                  <a:pt x="6920863" y="153817"/>
                  <a:pt x="6905122" y="158117"/>
                </a:cubicBezTo>
                <a:cubicBezTo>
                  <a:pt x="6897251" y="160265"/>
                  <a:pt x="6888453" y="166935"/>
                  <a:pt x="6895511" y="177810"/>
                </a:cubicBezTo>
                <a:cubicBezTo>
                  <a:pt x="6899559" y="185240"/>
                  <a:pt x="6907024" y="189603"/>
                  <a:pt x="6916342" y="184924"/>
                </a:cubicBezTo>
                <a:cubicBezTo>
                  <a:pt x="6921724" y="181322"/>
                  <a:pt x="6926586" y="175726"/>
                  <a:pt x="6932604" y="182617"/>
                </a:cubicBezTo>
                <a:cubicBezTo>
                  <a:pt x="6936653" y="190046"/>
                  <a:pt x="6934280" y="197097"/>
                  <a:pt x="6929417" y="202692"/>
                </a:cubicBezTo>
                <a:cubicBezTo>
                  <a:pt x="6907594" y="232122"/>
                  <a:pt x="6908571" y="268130"/>
                  <a:pt x="6904684" y="309733"/>
                </a:cubicBezTo>
                <a:cubicBezTo>
                  <a:pt x="6934897" y="280144"/>
                  <a:pt x="6966265" y="263044"/>
                  <a:pt x="6985602" y="232158"/>
                </a:cubicBezTo>
                <a:cubicBezTo>
                  <a:pt x="6999667" y="213382"/>
                  <a:pt x="7008694" y="223721"/>
                  <a:pt x="7017719" y="234057"/>
                </a:cubicBezTo>
                <a:cubicBezTo>
                  <a:pt x="7024776" y="244933"/>
                  <a:pt x="7021996" y="258494"/>
                  <a:pt x="7018695" y="270064"/>
                </a:cubicBezTo>
                <a:cubicBezTo>
                  <a:pt x="7010124" y="293743"/>
                  <a:pt x="7001554" y="317419"/>
                  <a:pt x="6993503" y="343090"/>
                </a:cubicBezTo>
                <a:lnTo>
                  <a:pt x="6981527" y="383120"/>
                </a:lnTo>
                <a:lnTo>
                  <a:pt x="6983141" y="381444"/>
                </a:lnTo>
                <a:cubicBezTo>
                  <a:pt x="7006971" y="361738"/>
                  <a:pt x="7016683" y="326821"/>
                  <a:pt x="7046714" y="314221"/>
                </a:cubicBezTo>
                <a:cubicBezTo>
                  <a:pt x="7049420" y="313484"/>
                  <a:pt x="7050056" y="310377"/>
                  <a:pt x="7051051" y="308639"/>
                </a:cubicBezTo>
                <a:cubicBezTo>
                  <a:pt x="7064418" y="293257"/>
                  <a:pt x="7071303" y="275244"/>
                  <a:pt x="7075127" y="256602"/>
                </a:cubicBezTo>
                <a:cubicBezTo>
                  <a:pt x="7079307" y="239328"/>
                  <a:pt x="7088695" y="230898"/>
                  <a:pt x="7105997" y="230574"/>
                </a:cubicBezTo>
                <a:cubicBezTo>
                  <a:pt x="7111764" y="230465"/>
                  <a:pt x="7119240" y="231357"/>
                  <a:pt x="7122583" y="227511"/>
                </a:cubicBezTo>
                <a:cubicBezTo>
                  <a:pt x="7129546" y="215344"/>
                  <a:pt x="7150067" y="227339"/>
                  <a:pt x="7153888" y="208696"/>
                </a:cubicBezTo>
                <a:cubicBezTo>
                  <a:pt x="7155598" y="209696"/>
                  <a:pt x="7156951" y="209326"/>
                  <a:pt x="7158661" y="210326"/>
                </a:cubicBezTo>
                <a:cubicBezTo>
                  <a:pt x="7165859" y="215693"/>
                  <a:pt x="7167491" y="210848"/>
                  <a:pt x="7170474" y="205634"/>
                </a:cubicBezTo>
                <a:cubicBezTo>
                  <a:pt x="7175806" y="198311"/>
                  <a:pt x="7178431" y="191728"/>
                  <a:pt x="7190402" y="198725"/>
                </a:cubicBezTo>
                <a:cubicBezTo>
                  <a:pt x="7196886" y="201355"/>
                  <a:pt x="7211125" y="200399"/>
                  <a:pt x="7217886" y="198552"/>
                </a:cubicBezTo>
                <a:cubicBezTo>
                  <a:pt x="7230416" y="196597"/>
                  <a:pt x="7247718" y="196273"/>
                  <a:pt x="7254602" y="178261"/>
                </a:cubicBezTo>
                <a:cubicBezTo>
                  <a:pt x="7256591" y="174786"/>
                  <a:pt x="7262996" y="171570"/>
                  <a:pt x="7267052" y="170462"/>
                </a:cubicBezTo>
                <a:cubicBezTo>
                  <a:pt x="7287339" y="164922"/>
                  <a:pt x="7304484" y="152908"/>
                  <a:pt x="7321629" y="140894"/>
                </a:cubicBezTo>
                <a:cubicBezTo>
                  <a:pt x="7337779" y="130616"/>
                  <a:pt x="7355638" y="121341"/>
                  <a:pt x="7376641" y="118539"/>
                </a:cubicBezTo>
                <a:cubicBezTo>
                  <a:pt x="7382407" y="118431"/>
                  <a:pt x="7382051" y="117061"/>
                  <a:pt x="7383681" y="112216"/>
                </a:cubicBezTo>
                <a:cubicBezTo>
                  <a:pt x="7387582" y="99419"/>
                  <a:pt x="7393427" y="105156"/>
                  <a:pt x="7399273" y="110892"/>
                </a:cubicBezTo>
                <a:cubicBezTo>
                  <a:pt x="7403050" y="114260"/>
                  <a:pt x="7400782" y="122213"/>
                  <a:pt x="7409611" y="122732"/>
                </a:cubicBezTo>
                <a:cubicBezTo>
                  <a:pt x="7408538" y="118628"/>
                  <a:pt x="7409534" y="116888"/>
                  <a:pt x="7408818" y="114152"/>
                </a:cubicBezTo>
                <a:cubicBezTo>
                  <a:pt x="7408024" y="105569"/>
                  <a:pt x="7403811" y="94988"/>
                  <a:pt x="7413277" y="92402"/>
                </a:cubicBezTo>
                <a:cubicBezTo>
                  <a:pt x="7423101" y="91186"/>
                  <a:pt x="7430021" y="101029"/>
                  <a:pt x="7431529" y="112350"/>
                </a:cubicBezTo>
                <a:cubicBezTo>
                  <a:pt x="7433676" y="120562"/>
                  <a:pt x="7432759" y="128144"/>
                  <a:pt x="7421940" y="131100"/>
                </a:cubicBezTo>
                <a:cubicBezTo>
                  <a:pt x="7416531" y="132577"/>
                  <a:pt x="7410483" y="137162"/>
                  <a:pt x="7415335" y="144636"/>
                </a:cubicBezTo>
                <a:cubicBezTo>
                  <a:pt x="7418117" y="149742"/>
                  <a:pt x="7423246" y="152740"/>
                  <a:pt x="7429652" y="149524"/>
                </a:cubicBezTo>
                <a:cubicBezTo>
                  <a:pt x="7433351" y="147048"/>
                  <a:pt x="7436692" y="143203"/>
                  <a:pt x="7440828" y="147940"/>
                </a:cubicBezTo>
                <a:cubicBezTo>
                  <a:pt x="7443612" y="153046"/>
                  <a:pt x="7441980" y="157891"/>
                  <a:pt x="7438638" y="161735"/>
                </a:cubicBezTo>
                <a:cubicBezTo>
                  <a:pt x="7423638" y="181964"/>
                  <a:pt x="7424310" y="206712"/>
                  <a:pt x="7421639" y="235306"/>
                </a:cubicBezTo>
                <a:cubicBezTo>
                  <a:pt x="7442404" y="214970"/>
                  <a:pt x="7463965" y="203217"/>
                  <a:pt x="7477254" y="181990"/>
                </a:cubicBezTo>
                <a:cubicBezTo>
                  <a:pt x="7486920" y="169083"/>
                  <a:pt x="7493125" y="176189"/>
                  <a:pt x="7499327" y="183295"/>
                </a:cubicBezTo>
                <a:cubicBezTo>
                  <a:pt x="7504177" y="190769"/>
                  <a:pt x="7502268" y="200090"/>
                  <a:pt x="7499997" y="208042"/>
                </a:cubicBezTo>
                <a:cubicBezTo>
                  <a:pt x="7494107" y="224317"/>
                  <a:pt x="7488217" y="240589"/>
                  <a:pt x="7482685" y="258233"/>
                </a:cubicBezTo>
                <a:cubicBezTo>
                  <a:pt x="7474884" y="283828"/>
                  <a:pt x="7470145" y="310052"/>
                  <a:pt x="7452440" y="331018"/>
                </a:cubicBezTo>
                <a:cubicBezTo>
                  <a:pt x="7448104" y="336601"/>
                  <a:pt x="7446829" y="342816"/>
                  <a:pt x="7448260" y="348292"/>
                </a:cubicBezTo>
                <a:lnTo>
                  <a:pt x="7448413" y="381047"/>
                </a:lnTo>
                <a:lnTo>
                  <a:pt x="7483954" y="350027"/>
                </a:lnTo>
                <a:lnTo>
                  <a:pt x="7517406" y="320921"/>
                </a:lnTo>
                <a:lnTo>
                  <a:pt x="7526288" y="308882"/>
                </a:lnTo>
                <a:cubicBezTo>
                  <a:pt x="7535696" y="294218"/>
                  <a:pt x="7544862" y="276258"/>
                  <a:pt x="7549111" y="262664"/>
                </a:cubicBezTo>
                <a:cubicBezTo>
                  <a:pt x="7544290" y="268350"/>
                  <a:pt x="7544290" y="268350"/>
                  <a:pt x="7544290" y="268350"/>
                </a:cubicBezTo>
                <a:cubicBezTo>
                  <a:pt x="7539467" y="274035"/>
                  <a:pt x="7539849" y="279306"/>
                  <a:pt x="7534262" y="274447"/>
                </a:cubicBezTo>
                <a:cubicBezTo>
                  <a:pt x="7534262" y="274447"/>
                  <a:pt x="7539084" y="268761"/>
                  <a:pt x="7538702" y="263491"/>
                </a:cubicBezTo>
                <a:cubicBezTo>
                  <a:pt x="7533117" y="258630"/>
                  <a:pt x="7533117" y="258630"/>
                  <a:pt x="7533117" y="258630"/>
                </a:cubicBezTo>
                <a:cubicBezTo>
                  <a:pt x="7541997" y="236717"/>
                  <a:pt x="7557609" y="235478"/>
                  <a:pt x="7547965" y="246848"/>
                </a:cubicBezTo>
                <a:cubicBezTo>
                  <a:pt x="7552787" y="241163"/>
                  <a:pt x="7552787" y="241163"/>
                  <a:pt x="7552787" y="241163"/>
                </a:cubicBezTo>
                <a:cubicBezTo>
                  <a:pt x="7557609" y="235478"/>
                  <a:pt x="7562814" y="235064"/>
                  <a:pt x="7562814" y="235064"/>
                </a:cubicBezTo>
                <a:cubicBezTo>
                  <a:pt x="7563196" y="240336"/>
                  <a:pt x="7558375" y="246023"/>
                  <a:pt x="7558757" y="251294"/>
                </a:cubicBezTo>
                <a:cubicBezTo>
                  <a:pt x="7559903" y="267111"/>
                  <a:pt x="7556226" y="288611"/>
                  <a:pt x="7575135" y="260600"/>
                </a:cubicBezTo>
                <a:lnTo>
                  <a:pt x="7570155" y="269735"/>
                </a:lnTo>
                <a:lnTo>
                  <a:pt x="7572130" y="266884"/>
                </a:lnTo>
                <a:cubicBezTo>
                  <a:pt x="7574912" y="264386"/>
                  <a:pt x="7578361" y="262732"/>
                  <a:pt x="7582838" y="262260"/>
                </a:cubicBezTo>
                <a:cubicBezTo>
                  <a:pt x="7589647" y="261971"/>
                  <a:pt x="7598866" y="251968"/>
                  <a:pt x="7607156" y="244644"/>
                </a:cubicBezTo>
                <a:cubicBezTo>
                  <a:pt x="7611909" y="241992"/>
                  <a:pt x="7615822" y="238998"/>
                  <a:pt x="7620487" y="239366"/>
                </a:cubicBezTo>
                <a:cubicBezTo>
                  <a:pt x="7625153" y="239735"/>
                  <a:pt x="7634771" y="245169"/>
                  <a:pt x="7631937" y="225688"/>
                </a:cubicBezTo>
                <a:cubicBezTo>
                  <a:pt x="7638659" y="228420"/>
                  <a:pt x="7637769" y="200563"/>
                  <a:pt x="7647125" y="215055"/>
                </a:cubicBezTo>
                <a:cubicBezTo>
                  <a:pt x="7647125" y="215055"/>
                  <a:pt x="7647965" y="215397"/>
                  <a:pt x="7648429" y="214058"/>
                </a:cubicBezTo>
                <a:cubicBezTo>
                  <a:pt x="7663792" y="197387"/>
                  <a:pt x="7682014" y="213953"/>
                  <a:pt x="7697640" y="188224"/>
                </a:cubicBezTo>
                <a:cubicBezTo>
                  <a:pt x="7703033" y="178194"/>
                  <a:pt x="7711323" y="170870"/>
                  <a:pt x="7713818" y="158137"/>
                </a:cubicBezTo>
                <a:cubicBezTo>
                  <a:pt x="7715762" y="149761"/>
                  <a:pt x="7720139" y="145430"/>
                  <a:pt x="7724516" y="141098"/>
                </a:cubicBezTo>
                <a:cubicBezTo>
                  <a:pt x="7739327" y="128784"/>
                  <a:pt x="7754227" y="113451"/>
                  <a:pt x="7769325" y="105839"/>
                </a:cubicBezTo>
                <a:cubicBezTo>
                  <a:pt x="7778369" y="101875"/>
                  <a:pt x="7784601" y="92187"/>
                  <a:pt x="7791210" y="84179"/>
                </a:cubicBezTo>
                <a:cubicBezTo>
                  <a:pt x="7798748" y="73495"/>
                  <a:pt x="7807413" y="67849"/>
                  <a:pt x="7816281" y="69924"/>
                </a:cubicBezTo>
                <a:cubicBezTo>
                  <a:pt x="7834015" y="74071"/>
                  <a:pt x="7850882" y="64121"/>
                  <a:pt x="7867173" y="44772"/>
                </a:cubicBezTo>
                <a:cubicBezTo>
                  <a:pt x="7874015" y="36095"/>
                  <a:pt x="7880398" y="32196"/>
                  <a:pt x="7886541" y="31064"/>
                </a:cubicBezTo>
                <a:cubicBezTo>
                  <a:pt x="7892685" y="29932"/>
                  <a:pt x="7898589" y="31567"/>
                  <a:pt x="7904471" y="33956"/>
                </a:cubicBezTo>
                <a:cubicBezTo>
                  <a:pt x="7911193" y="36685"/>
                  <a:pt x="7914404" y="57846"/>
                  <a:pt x="7910780" y="65539"/>
                </a:cubicBezTo>
                <a:cubicBezTo>
                  <a:pt x="7904372" y="81263"/>
                  <a:pt x="7904372" y="81263"/>
                  <a:pt x="7914918" y="84021"/>
                </a:cubicBezTo>
                <a:cubicBezTo>
                  <a:pt x="7913439" y="91057"/>
                  <a:pt x="7909614" y="91031"/>
                  <a:pt x="7906166" y="92686"/>
                </a:cubicBezTo>
                <a:cubicBezTo>
                  <a:pt x="7904861" y="93682"/>
                  <a:pt x="7900571" y="94996"/>
                  <a:pt x="7901325" y="98356"/>
                </a:cubicBezTo>
                <a:cubicBezTo>
                  <a:pt x="7905926" y="115500"/>
                  <a:pt x="7890276" y="127470"/>
                  <a:pt x="7886851" y="142882"/>
                </a:cubicBezTo>
                <a:cubicBezTo>
                  <a:pt x="7885923" y="145561"/>
                  <a:pt x="7885371" y="149918"/>
                  <a:pt x="7884444" y="152597"/>
                </a:cubicBezTo>
                <a:cubicBezTo>
                  <a:pt x="7888181" y="155641"/>
                  <a:pt x="7898993" y="149340"/>
                  <a:pt x="7896672" y="156035"/>
                </a:cubicBezTo>
                <a:cubicBezTo>
                  <a:pt x="7892406" y="171104"/>
                  <a:pt x="7897851" y="188589"/>
                  <a:pt x="7884721" y="201586"/>
                </a:cubicBezTo>
                <a:cubicBezTo>
                  <a:pt x="7870285" y="215580"/>
                  <a:pt x="7856228" y="231252"/>
                  <a:pt x="7844602" y="250969"/>
                </a:cubicBezTo>
                <a:cubicBezTo>
                  <a:pt x="7841905" y="255984"/>
                  <a:pt x="7837153" y="258636"/>
                  <a:pt x="7838656" y="265356"/>
                </a:cubicBezTo>
                <a:cubicBezTo>
                  <a:pt x="7840626" y="270738"/>
                  <a:pt x="7845667" y="272786"/>
                  <a:pt x="7851261" y="270476"/>
                </a:cubicBezTo>
                <a:cubicBezTo>
                  <a:pt x="7858624" y="265829"/>
                  <a:pt x="7865145" y="260840"/>
                  <a:pt x="7871753" y="252832"/>
                </a:cubicBezTo>
                <a:cubicBezTo>
                  <a:pt x="7884131" y="236476"/>
                  <a:pt x="7898479" y="225502"/>
                  <a:pt x="7913668" y="214871"/>
                </a:cubicBezTo>
                <a:cubicBezTo>
                  <a:pt x="7914971" y="213872"/>
                  <a:pt x="7917203" y="210197"/>
                  <a:pt x="7917580" y="211876"/>
                </a:cubicBezTo>
                <a:cubicBezTo>
                  <a:pt x="7929719" y="218334"/>
                  <a:pt x="7938272" y="201952"/>
                  <a:pt x="7947025" y="193288"/>
                </a:cubicBezTo>
                <a:cubicBezTo>
                  <a:pt x="7988651" y="150625"/>
                  <a:pt x="8034213" y="118727"/>
                  <a:pt x="8073403" y="72022"/>
                </a:cubicBezTo>
                <a:cubicBezTo>
                  <a:pt x="8078245" y="66350"/>
                  <a:pt x="8081694" y="64697"/>
                  <a:pt x="8084502" y="70419"/>
                </a:cubicBezTo>
                <a:cubicBezTo>
                  <a:pt x="8086473" y="75802"/>
                  <a:pt x="8085920" y="80160"/>
                  <a:pt x="8082383" y="84834"/>
                </a:cubicBezTo>
                <a:cubicBezTo>
                  <a:pt x="8074005" y="95177"/>
                  <a:pt x="8069366" y="108568"/>
                  <a:pt x="8065190" y="120618"/>
                </a:cubicBezTo>
                <a:cubicBezTo>
                  <a:pt x="8059621" y="136685"/>
                  <a:pt x="8052085" y="147370"/>
                  <a:pt x="8042491" y="155693"/>
                </a:cubicBezTo>
                <a:cubicBezTo>
                  <a:pt x="8033737" y="164357"/>
                  <a:pt x="8025735" y="176380"/>
                  <a:pt x="8018198" y="187066"/>
                </a:cubicBezTo>
                <a:cubicBezTo>
                  <a:pt x="8007964" y="202767"/>
                  <a:pt x="8012454" y="209172"/>
                  <a:pt x="8019465" y="216602"/>
                </a:cubicBezTo>
                <a:cubicBezTo>
                  <a:pt x="8021986" y="217625"/>
                  <a:pt x="8025348" y="218991"/>
                  <a:pt x="8023491" y="224346"/>
                </a:cubicBezTo>
                <a:cubicBezTo>
                  <a:pt x="8021635" y="229702"/>
                  <a:pt x="8018738" y="226998"/>
                  <a:pt x="8016592" y="227655"/>
                </a:cubicBezTo>
                <a:cubicBezTo>
                  <a:pt x="8008854" y="230622"/>
                  <a:pt x="8002623" y="240310"/>
                  <a:pt x="7999840" y="248343"/>
                </a:cubicBezTo>
                <a:cubicBezTo>
                  <a:pt x="7996966" y="259395"/>
                  <a:pt x="8005456" y="259789"/>
                  <a:pt x="8010124" y="260157"/>
                </a:cubicBezTo>
                <a:cubicBezTo>
                  <a:pt x="8019453" y="260891"/>
                  <a:pt x="8028031" y="258266"/>
                  <a:pt x="8036034" y="246242"/>
                </a:cubicBezTo>
                <a:cubicBezTo>
                  <a:pt x="8037801" y="243906"/>
                  <a:pt x="8040497" y="238891"/>
                  <a:pt x="8043859" y="240257"/>
                </a:cubicBezTo>
                <a:cubicBezTo>
                  <a:pt x="8046379" y="241281"/>
                  <a:pt x="8044523" y="246636"/>
                  <a:pt x="8043595" y="249314"/>
                </a:cubicBezTo>
                <a:cubicBezTo>
                  <a:pt x="8042116" y="256349"/>
                  <a:pt x="8044636" y="257374"/>
                  <a:pt x="8048462" y="257401"/>
                </a:cubicBezTo>
                <a:cubicBezTo>
                  <a:pt x="8064690" y="254828"/>
                  <a:pt x="8080077" y="251911"/>
                  <a:pt x="8095905" y="233902"/>
                </a:cubicBezTo>
                <a:cubicBezTo>
                  <a:pt x="8098977" y="230568"/>
                  <a:pt x="8102250" y="227697"/>
                  <a:pt x="8105645" y="225114"/>
                </a:cubicBezTo>
                <a:lnTo>
                  <a:pt x="8113531" y="219811"/>
                </a:lnTo>
                <a:lnTo>
                  <a:pt x="8139479" y="194782"/>
                </a:lnTo>
                <a:cubicBezTo>
                  <a:pt x="8140245" y="189634"/>
                  <a:pt x="8140245" y="189634"/>
                  <a:pt x="8140245" y="189634"/>
                </a:cubicBezTo>
                <a:cubicBezTo>
                  <a:pt x="8140245" y="189634"/>
                  <a:pt x="8143743" y="189431"/>
                  <a:pt x="8143743" y="189431"/>
                </a:cubicBezTo>
                <a:cubicBezTo>
                  <a:pt x="8144509" y="184284"/>
                  <a:pt x="8152273" y="178731"/>
                  <a:pt x="8152273" y="178731"/>
                </a:cubicBezTo>
                <a:cubicBezTo>
                  <a:pt x="8156537" y="173380"/>
                  <a:pt x="8155772" y="178529"/>
                  <a:pt x="8151508" y="183880"/>
                </a:cubicBezTo>
                <a:lnTo>
                  <a:pt x="8150954" y="186137"/>
                </a:lnTo>
                <a:lnTo>
                  <a:pt x="8147242" y="189231"/>
                </a:lnTo>
                <a:cubicBezTo>
                  <a:pt x="8148992" y="189129"/>
                  <a:pt x="8149866" y="189079"/>
                  <a:pt x="8150400" y="188410"/>
                </a:cubicBezTo>
                <a:lnTo>
                  <a:pt x="8150954" y="186137"/>
                </a:lnTo>
                <a:lnTo>
                  <a:pt x="8156089" y="181861"/>
                </a:lnTo>
                <a:cubicBezTo>
                  <a:pt x="8165161" y="172244"/>
                  <a:pt x="8174387" y="158313"/>
                  <a:pt x="8179059" y="161872"/>
                </a:cubicBezTo>
                <a:cubicBezTo>
                  <a:pt x="8152899" y="197836"/>
                  <a:pt x="8147710" y="223977"/>
                  <a:pt x="8127931" y="253113"/>
                </a:cubicBezTo>
                <a:lnTo>
                  <a:pt x="8118007" y="266212"/>
                </a:lnTo>
                <a:lnTo>
                  <a:pt x="8111107" y="281317"/>
                </a:lnTo>
                <a:cubicBezTo>
                  <a:pt x="8103857" y="296701"/>
                  <a:pt x="8095768" y="311745"/>
                  <a:pt x="8085999" y="326106"/>
                </a:cubicBezTo>
                <a:cubicBezTo>
                  <a:pt x="8094690" y="334218"/>
                  <a:pt x="8103644" y="333273"/>
                  <a:pt x="8113326" y="321930"/>
                </a:cubicBezTo>
                <a:cubicBezTo>
                  <a:pt x="8121240" y="312926"/>
                  <a:pt x="8122368" y="317966"/>
                  <a:pt x="8121642" y="328363"/>
                </a:cubicBezTo>
                <a:cubicBezTo>
                  <a:pt x="8121755" y="339100"/>
                  <a:pt x="8115146" y="347108"/>
                  <a:pt x="8111898" y="356481"/>
                </a:cubicBezTo>
                <a:cubicBezTo>
                  <a:pt x="8106881" y="368191"/>
                  <a:pt x="8101025" y="379558"/>
                  <a:pt x="8096008" y="391268"/>
                </a:cubicBezTo>
                <a:cubicBezTo>
                  <a:pt x="8094615" y="395285"/>
                  <a:pt x="8091078" y="399957"/>
                  <a:pt x="8093136" y="402322"/>
                </a:cubicBezTo>
                <a:cubicBezTo>
                  <a:pt x="8095570" y="406362"/>
                  <a:pt x="8099482" y="403370"/>
                  <a:pt x="8102090" y="401375"/>
                </a:cubicBezTo>
                <a:cubicBezTo>
                  <a:pt x="8104699" y="399380"/>
                  <a:pt x="8107772" y="396046"/>
                  <a:pt x="8110380" y="394050"/>
                </a:cubicBezTo>
                <a:cubicBezTo>
                  <a:pt x="8130496" y="374726"/>
                  <a:pt x="8151917" y="354406"/>
                  <a:pt x="8172409" y="336764"/>
                </a:cubicBezTo>
                <a:cubicBezTo>
                  <a:pt x="8181539" y="329781"/>
                  <a:pt x="8191422" y="326158"/>
                  <a:pt x="8197415" y="339283"/>
                </a:cubicBezTo>
                <a:cubicBezTo>
                  <a:pt x="8199386" y="344665"/>
                  <a:pt x="8204051" y="345034"/>
                  <a:pt x="8208341" y="343722"/>
                </a:cubicBezTo>
                <a:cubicBezTo>
                  <a:pt x="8209646" y="342723"/>
                  <a:pt x="8211788" y="342067"/>
                  <a:pt x="8213094" y="341070"/>
                </a:cubicBezTo>
                <a:cubicBezTo>
                  <a:pt x="8218974" y="343459"/>
                  <a:pt x="8227002" y="345191"/>
                  <a:pt x="8227580" y="354590"/>
                </a:cubicBezTo>
                <a:cubicBezTo>
                  <a:pt x="8228155" y="363989"/>
                  <a:pt x="8221170" y="370316"/>
                  <a:pt x="8215113" y="373965"/>
                </a:cubicBezTo>
                <a:cubicBezTo>
                  <a:pt x="8204679" y="381947"/>
                  <a:pt x="8194643" y="390853"/>
                  <a:pt x="8184994" y="401063"/>
                </a:cubicBezTo>
                <a:lnTo>
                  <a:pt x="8174986" y="413634"/>
                </a:lnTo>
                <a:lnTo>
                  <a:pt x="8184373" y="409917"/>
                </a:lnTo>
                <a:cubicBezTo>
                  <a:pt x="8214657" y="404196"/>
                  <a:pt x="8253731" y="418349"/>
                  <a:pt x="8272022" y="374904"/>
                </a:cubicBezTo>
                <a:cubicBezTo>
                  <a:pt x="8274087" y="368977"/>
                  <a:pt x="8283494" y="369046"/>
                  <a:pt x="8290110" y="368104"/>
                </a:cubicBezTo>
                <a:cubicBezTo>
                  <a:pt x="8334243" y="340696"/>
                  <a:pt x="8389649" y="344074"/>
                  <a:pt x="8429234" y="311679"/>
                </a:cubicBezTo>
                <a:cubicBezTo>
                  <a:pt x="8460136" y="286155"/>
                  <a:pt x="8490422" y="280435"/>
                  <a:pt x="8527015" y="283674"/>
                </a:cubicBezTo>
                <a:cubicBezTo>
                  <a:pt x="8576836" y="285031"/>
                  <a:pt x="8629141" y="297297"/>
                  <a:pt x="8677515" y="284777"/>
                </a:cubicBezTo>
                <a:cubicBezTo>
                  <a:pt x="8697878" y="280470"/>
                  <a:pt x="8716510" y="278873"/>
                  <a:pt x="8733461" y="282092"/>
                </a:cubicBezTo>
                <a:lnTo>
                  <a:pt x="8770831" y="303447"/>
                </a:lnTo>
                <a:lnTo>
                  <a:pt x="8787794" y="295241"/>
                </a:lnTo>
                <a:lnTo>
                  <a:pt x="8798870" y="290703"/>
                </a:lnTo>
                <a:lnTo>
                  <a:pt x="8804559" y="283195"/>
                </a:lnTo>
                <a:cubicBezTo>
                  <a:pt x="8808904" y="275774"/>
                  <a:pt x="8815216" y="270696"/>
                  <a:pt x="8827950" y="271317"/>
                </a:cubicBezTo>
                <a:cubicBezTo>
                  <a:pt x="8837681" y="272244"/>
                  <a:pt x="8849790" y="263406"/>
                  <a:pt x="8860865" y="257213"/>
                </a:cubicBezTo>
                <a:cubicBezTo>
                  <a:pt x="8867385" y="255287"/>
                  <a:pt x="8872664" y="252852"/>
                  <a:pt x="8879393" y="254079"/>
                </a:cubicBezTo>
                <a:cubicBezTo>
                  <a:pt x="8886125" y="255305"/>
                  <a:pt x="8900516" y="262745"/>
                  <a:pt x="8894296" y="241787"/>
                </a:cubicBezTo>
                <a:cubicBezTo>
                  <a:pt x="8904235" y="245864"/>
                  <a:pt x="8899876" y="216469"/>
                  <a:pt x="8914893" y="233367"/>
                </a:cubicBezTo>
                <a:cubicBezTo>
                  <a:pt x="8914893" y="233367"/>
                  <a:pt x="8916137" y="233876"/>
                  <a:pt x="8916653" y="232555"/>
                </a:cubicBezTo>
                <a:cubicBezTo>
                  <a:pt x="8936835" y="217827"/>
                  <a:pt x="8964794" y="238501"/>
                  <a:pt x="8984350" y="214314"/>
                </a:cubicBezTo>
                <a:cubicBezTo>
                  <a:pt x="8990971" y="204760"/>
                  <a:pt x="9002045" y="198568"/>
                  <a:pt x="9004213" y="185653"/>
                </a:cubicBezTo>
                <a:cubicBezTo>
                  <a:pt x="9006074" y="177213"/>
                  <a:pt x="9011869" y="173456"/>
                  <a:pt x="9017665" y="169697"/>
                </a:cubicBezTo>
                <a:cubicBezTo>
                  <a:pt x="9037538" y="159446"/>
                  <a:pt x="9057201" y="146040"/>
                  <a:pt x="9078008" y="140772"/>
                </a:cubicBezTo>
                <a:cubicBezTo>
                  <a:pt x="9090533" y="138242"/>
                  <a:pt x="9098396" y="129197"/>
                  <a:pt x="9106987" y="121984"/>
                </a:cubicBezTo>
                <a:cubicBezTo>
                  <a:pt x="9116610" y="112129"/>
                  <a:pt x="9128408" y="107768"/>
                  <a:pt x="9141351" y="111544"/>
                </a:cubicBezTo>
                <a:cubicBezTo>
                  <a:pt x="9167235" y="119095"/>
                  <a:pt x="9190316" y="111693"/>
                  <a:pt x="9211534" y="94322"/>
                </a:cubicBezTo>
                <a:cubicBezTo>
                  <a:pt x="9229228" y="78575"/>
                  <a:pt x="9246414" y="82559"/>
                  <a:pt x="9263811" y="89695"/>
                </a:cubicBezTo>
                <a:cubicBezTo>
                  <a:pt x="9273750" y="93775"/>
                  <a:pt x="9280695" y="116563"/>
                  <a:pt x="9276351" y="123984"/>
                </a:cubicBezTo>
                <a:cubicBezTo>
                  <a:pt x="9268903" y="139334"/>
                  <a:pt x="9268903" y="139334"/>
                  <a:pt x="9284330" y="144128"/>
                </a:cubicBezTo>
                <a:cubicBezTo>
                  <a:pt x="9282988" y="151246"/>
                  <a:pt x="9277500" y="150530"/>
                  <a:pt x="9272739" y="151644"/>
                </a:cubicBezTo>
                <a:cubicBezTo>
                  <a:pt x="9270980" y="152456"/>
                  <a:pt x="9264976" y="153060"/>
                  <a:pt x="9266427" y="156723"/>
                </a:cubicBezTo>
                <a:cubicBezTo>
                  <a:pt x="9274924" y="175546"/>
                  <a:pt x="9253808" y="185290"/>
                  <a:pt x="9250605" y="200847"/>
                </a:cubicBezTo>
                <a:cubicBezTo>
                  <a:pt x="9249572" y="203491"/>
                  <a:pt x="9249263" y="207966"/>
                  <a:pt x="9248229" y="210609"/>
                </a:cubicBezTo>
                <a:cubicBezTo>
                  <a:pt x="9253925" y="214479"/>
                  <a:pt x="9268725" y="209816"/>
                  <a:pt x="9266141" y="216423"/>
                </a:cubicBezTo>
                <a:cubicBezTo>
                  <a:pt x="9261696" y="231472"/>
                  <a:pt x="9271435" y="250805"/>
                  <a:pt x="9254049" y="262077"/>
                </a:cubicBezTo>
                <a:cubicBezTo>
                  <a:pt x="9234901" y="274162"/>
                  <a:pt x="9216480" y="288078"/>
                  <a:pt x="9201994" y="306676"/>
                </a:cubicBezTo>
                <a:cubicBezTo>
                  <a:pt x="9198684" y="311452"/>
                  <a:pt x="9192162" y="313379"/>
                  <a:pt x="9195065" y="320703"/>
                </a:cubicBezTo>
                <a:cubicBezTo>
                  <a:pt x="9198482" y="326708"/>
                  <a:pt x="9205939" y="329767"/>
                  <a:pt x="9213702" y="328350"/>
                </a:cubicBezTo>
                <a:cubicBezTo>
                  <a:pt x="9223742" y="324801"/>
                  <a:pt x="9232539" y="320740"/>
                  <a:pt x="9241130" y="313528"/>
                </a:cubicBezTo>
                <a:cubicBezTo>
                  <a:pt x="9257066" y="298594"/>
                  <a:pt x="9276421" y="289661"/>
                  <a:pt x="9297017" y="281241"/>
                </a:cubicBezTo>
                <a:cubicBezTo>
                  <a:pt x="9298779" y="280428"/>
                  <a:pt x="9301571" y="276974"/>
                  <a:pt x="9302297" y="278805"/>
                </a:cubicBezTo>
                <a:cubicBezTo>
                  <a:pt x="9320416" y="287772"/>
                  <a:pt x="9330867" y="272121"/>
                  <a:pt x="9342459" y="264607"/>
                </a:cubicBezTo>
                <a:cubicBezTo>
                  <a:pt x="9369936" y="245970"/>
                  <a:pt x="9399122" y="230336"/>
                  <a:pt x="9427817" y="214116"/>
                </a:cubicBezTo>
                <a:lnTo>
                  <a:pt x="9432415" y="211383"/>
                </a:lnTo>
                <a:lnTo>
                  <a:pt x="9438606" y="205568"/>
                </a:lnTo>
                <a:cubicBezTo>
                  <a:pt x="9443832" y="204543"/>
                  <a:pt x="9440020" y="200773"/>
                  <a:pt x="9439244" y="199232"/>
                </a:cubicBezTo>
                <a:cubicBezTo>
                  <a:pt x="9427812" y="187924"/>
                  <a:pt x="9427538" y="172167"/>
                  <a:pt x="9422816" y="158981"/>
                </a:cubicBezTo>
                <a:cubicBezTo>
                  <a:pt x="9418868" y="147334"/>
                  <a:pt x="9426993" y="140658"/>
                  <a:pt x="9436669" y="137066"/>
                </a:cubicBezTo>
                <a:cubicBezTo>
                  <a:pt x="9444862" y="134329"/>
                  <a:pt x="9450226" y="141182"/>
                  <a:pt x="9451846" y="148203"/>
                </a:cubicBezTo>
                <a:cubicBezTo>
                  <a:pt x="9455016" y="158309"/>
                  <a:pt x="9459672" y="167558"/>
                  <a:pt x="9462066" y="176121"/>
                </a:cubicBezTo>
                <a:cubicBezTo>
                  <a:pt x="9464692" y="154717"/>
                  <a:pt x="9464351" y="135021"/>
                  <a:pt x="9465493" y="114471"/>
                </a:cubicBezTo>
                <a:cubicBezTo>
                  <a:pt x="9466637" y="93921"/>
                  <a:pt x="9470814" y="75599"/>
                  <a:pt x="9483251" y="58480"/>
                </a:cubicBezTo>
                <a:cubicBezTo>
                  <a:pt x="9486183" y="54798"/>
                  <a:pt x="9488780" y="53300"/>
                  <a:pt x="9491128" y="53687"/>
                </a:cubicBezTo>
                <a:cubicBezTo>
                  <a:pt x="9493476" y="54073"/>
                  <a:pt x="9495577" y="56343"/>
                  <a:pt x="9497515" y="60197"/>
                </a:cubicBezTo>
                <a:cubicBezTo>
                  <a:pt x="9502170" y="69445"/>
                  <a:pt x="9501599" y="79722"/>
                  <a:pt x="9499545" y="90851"/>
                </a:cubicBezTo>
                <a:cubicBezTo>
                  <a:pt x="9498266" y="103524"/>
                  <a:pt x="9494727" y="115509"/>
                  <a:pt x="9500934" y="127842"/>
                </a:cubicBezTo>
                <a:cubicBezTo>
                  <a:pt x="9511114" y="110037"/>
                  <a:pt x="9526724" y="103022"/>
                  <a:pt x="9546990" y="105257"/>
                </a:cubicBezTo>
                <a:cubicBezTo>
                  <a:pt x="9543520" y="121180"/>
                  <a:pt x="9535532" y="135735"/>
                  <a:pt x="9529803" y="150974"/>
                </a:cubicBezTo>
                <a:cubicBezTo>
                  <a:pt x="9522659" y="171008"/>
                  <a:pt x="9523707" y="188305"/>
                  <a:pt x="9534501" y="205948"/>
                </a:cubicBezTo>
                <a:cubicBezTo>
                  <a:pt x="9538380" y="213658"/>
                  <a:pt x="9542831" y="211091"/>
                  <a:pt x="9545729" y="205439"/>
                </a:cubicBezTo>
                <a:cubicBezTo>
                  <a:pt x="9548559" y="195850"/>
                  <a:pt x="9551391" y="186263"/>
                  <a:pt x="9554219" y="176673"/>
                </a:cubicBezTo>
                <a:cubicBezTo>
                  <a:pt x="9563418" y="145508"/>
                  <a:pt x="9569351" y="142084"/>
                  <a:pt x="9596600" y="158195"/>
                </a:cubicBezTo>
                <a:cubicBezTo>
                  <a:pt x="9596600" y="158195"/>
                  <a:pt x="9598083" y="157338"/>
                  <a:pt x="9599566" y="156483"/>
                </a:cubicBezTo>
                <a:cubicBezTo>
                  <a:pt x="9602057" y="127200"/>
                  <a:pt x="9617394" y="104429"/>
                  <a:pt x="9638801" y="86113"/>
                </a:cubicBezTo>
                <a:cubicBezTo>
                  <a:pt x="9666074" y="60436"/>
                  <a:pt x="9696449" y="40924"/>
                  <a:pt x="97122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9356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836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3500000">
            <a:off x="5668073" y="2462718"/>
            <a:ext cx="1881242" cy="3748130"/>
          </a:xfrm>
          <a:custGeom>
            <a:avLst/>
            <a:gdLst>
              <a:gd name="connsiteX0" fmla="*/ 1874065 w 1881242"/>
              <a:gd name="connsiteY0" fmla="*/ 0 h 3748130"/>
              <a:gd name="connsiteX1" fmla="*/ 1881242 w 1881242"/>
              <a:gd name="connsiteY1" fmla="*/ 363 h 3748130"/>
              <a:gd name="connsiteX2" fmla="*/ 1881242 w 1881242"/>
              <a:gd name="connsiteY2" fmla="*/ 3747768 h 3748130"/>
              <a:gd name="connsiteX3" fmla="*/ 1874065 w 1881242"/>
              <a:gd name="connsiteY3" fmla="*/ 3748130 h 3748130"/>
              <a:gd name="connsiteX4" fmla="*/ 0 w 1881242"/>
              <a:gd name="connsiteY4" fmla="*/ 1874065 h 3748130"/>
              <a:gd name="connsiteX5" fmla="*/ 1874065 w 1881242"/>
              <a:gd name="connsiteY5" fmla="*/ 0 h 374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242" h="3748130">
                <a:moveTo>
                  <a:pt x="1874065" y="0"/>
                </a:moveTo>
                <a:lnTo>
                  <a:pt x="1881242" y="363"/>
                </a:lnTo>
                <a:lnTo>
                  <a:pt x="1881242" y="3747768"/>
                </a:lnTo>
                <a:lnTo>
                  <a:pt x="1874065" y="3748130"/>
                </a:lnTo>
                <a:cubicBezTo>
                  <a:pt x="839047" y="3748130"/>
                  <a:pt x="0" y="2909083"/>
                  <a:pt x="0" y="1874065"/>
                </a:cubicBezTo>
                <a:cubicBezTo>
                  <a:pt x="0" y="839047"/>
                  <a:pt x="839047" y="0"/>
                  <a:pt x="1874065" y="0"/>
                </a:cubicBezTo>
                <a:close/>
              </a:path>
            </a:pathLst>
          </a:custGeom>
          <a:pattFill prst="solidDmnd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rot="2700000">
            <a:off x="4642386" y="634835"/>
            <a:ext cx="1881242" cy="3748130"/>
          </a:xfrm>
          <a:custGeom>
            <a:avLst/>
            <a:gdLst>
              <a:gd name="connsiteX0" fmla="*/ 1874065 w 1881242"/>
              <a:gd name="connsiteY0" fmla="*/ 0 h 3748130"/>
              <a:gd name="connsiteX1" fmla="*/ 1881242 w 1881242"/>
              <a:gd name="connsiteY1" fmla="*/ 363 h 3748130"/>
              <a:gd name="connsiteX2" fmla="*/ 1881242 w 1881242"/>
              <a:gd name="connsiteY2" fmla="*/ 3747768 h 3748130"/>
              <a:gd name="connsiteX3" fmla="*/ 1874065 w 1881242"/>
              <a:gd name="connsiteY3" fmla="*/ 3748130 h 3748130"/>
              <a:gd name="connsiteX4" fmla="*/ 0 w 1881242"/>
              <a:gd name="connsiteY4" fmla="*/ 1874065 h 3748130"/>
              <a:gd name="connsiteX5" fmla="*/ 1874065 w 1881242"/>
              <a:gd name="connsiteY5" fmla="*/ 0 h 374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242" h="3748130">
                <a:moveTo>
                  <a:pt x="1874065" y="0"/>
                </a:moveTo>
                <a:lnTo>
                  <a:pt x="1881242" y="363"/>
                </a:lnTo>
                <a:lnTo>
                  <a:pt x="1881242" y="3747768"/>
                </a:lnTo>
                <a:lnTo>
                  <a:pt x="1874065" y="3748130"/>
                </a:lnTo>
                <a:cubicBezTo>
                  <a:pt x="839047" y="3748130"/>
                  <a:pt x="0" y="2909083"/>
                  <a:pt x="0" y="1874065"/>
                </a:cubicBezTo>
                <a:cubicBezTo>
                  <a:pt x="0" y="839047"/>
                  <a:pt x="839047" y="0"/>
                  <a:pt x="1874065" y="0"/>
                </a:cubicBezTo>
                <a:close/>
              </a:path>
            </a:pathLst>
          </a:custGeom>
          <a:pattFill prst="solidDmnd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4205613" y="1541950"/>
            <a:ext cx="3780476" cy="3780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50" y="2042489"/>
            <a:ext cx="1711098" cy="267021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5896296" y="4124053"/>
            <a:ext cx="1481549" cy="1030427"/>
            <a:chOff x="5065071" y="2591341"/>
            <a:chExt cx="1927409" cy="1340525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5" y="2681873"/>
              <a:ext cx="588145" cy="11662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59" y="3197970"/>
              <a:ext cx="490681" cy="62511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469599" y="2591341"/>
              <a:ext cx="625114" cy="121325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5330480" y="3042089"/>
              <a:ext cx="539245" cy="10700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811475" y="3564573"/>
              <a:ext cx="356280" cy="378305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 userDrawn="1"/>
        </p:nvSpPr>
        <p:spPr>
          <a:xfrm>
            <a:off x="-296" y="3018731"/>
            <a:ext cx="12192000" cy="12730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2611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80217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107556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2" y="3429000"/>
            <a:ext cx="61075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72075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188120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0334"/>
            <a:ext cx="8592277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6000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592000" y="0"/>
            <a:ext cx="360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723" y="0"/>
            <a:ext cx="4992555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00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4336" y="550584"/>
            <a:ext cx="2592000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02688" y="3502584"/>
            <a:ext cx="2592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65985" y="550584"/>
            <a:ext cx="2592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688" y="550584"/>
            <a:ext cx="5256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627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42957" y="3486403"/>
            <a:ext cx="5659452" cy="283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072597" y="3486205"/>
            <a:ext cx="2400000" cy="283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072597" y="539552"/>
            <a:ext cx="2400000" cy="283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42957" y="539552"/>
            <a:ext cx="1800649" cy="283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2675530" y="539552"/>
            <a:ext cx="1800649" cy="283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4608104" y="539552"/>
            <a:ext cx="1800649" cy="283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40676" y="1"/>
            <a:ext cx="2400000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01593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DEA02155-9FDC-4399-9E70-344F083E3DFE}"/>
              </a:ext>
            </a:extLst>
          </p:cNvPr>
          <p:cNvSpPr/>
          <p:nvPr userDrawn="1"/>
        </p:nvSpPr>
        <p:spPr>
          <a:xfrm>
            <a:off x="461979" y="1732801"/>
            <a:ext cx="11644382" cy="5069249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6 w 11558743"/>
              <a:gd name="connsiteY6" fmla="*/ 2617886 h 5031967"/>
              <a:gd name="connsiteX7" fmla="*/ 2621054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3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90 w 11558743"/>
              <a:gd name="connsiteY1465" fmla="*/ 4957786 h 5031967"/>
              <a:gd name="connsiteX1466" fmla="*/ 5503996 w 11558743"/>
              <a:gd name="connsiteY1466" fmla="*/ 4965941 h 5031967"/>
              <a:gd name="connsiteX1467" fmla="*/ 5301273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4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9 w 11558743"/>
              <a:gd name="connsiteY1474" fmla="*/ 4996735 h 5031967"/>
              <a:gd name="connsiteX1475" fmla="*/ 3534809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4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2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4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1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60 w 11558743"/>
              <a:gd name="connsiteY1511" fmla="*/ 4814874 h 5031967"/>
              <a:gd name="connsiteX1512" fmla="*/ 1804786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3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7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7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6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6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5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1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6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9 w 11558743"/>
              <a:gd name="connsiteY1684" fmla="*/ 2335167 h 5031967"/>
              <a:gd name="connsiteX1685" fmla="*/ 850793 w 11558743"/>
              <a:gd name="connsiteY1685" fmla="*/ 2322085 h 5031967"/>
              <a:gd name="connsiteX1686" fmla="*/ 847608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2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7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3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40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3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2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3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3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1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5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2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1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3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3 w 11558743"/>
              <a:gd name="connsiteY1880" fmla="*/ 774939 h 5031967"/>
              <a:gd name="connsiteX1881" fmla="*/ 2163709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2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50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1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3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7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1 w 11558743"/>
              <a:gd name="connsiteY1904" fmla="*/ 749314 h 5031967"/>
              <a:gd name="connsiteX1905" fmla="*/ 2574193 w 11558743"/>
              <a:gd name="connsiteY1905" fmla="*/ 750482 h 5031967"/>
              <a:gd name="connsiteX1906" fmla="*/ 2620880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7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8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5 w 11558743"/>
              <a:gd name="connsiteY1925" fmla="*/ 716209 h 5031967"/>
              <a:gd name="connsiteX1926" fmla="*/ 3066348 w 11558743"/>
              <a:gd name="connsiteY1926" fmla="*/ 694530 h 5031967"/>
              <a:gd name="connsiteX1927" fmla="*/ 3074627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70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60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5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9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5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8 w 11558743"/>
              <a:gd name="connsiteY1944" fmla="*/ 250039 h 5031967"/>
              <a:gd name="connsiteX1945" fmla="*/ 5145961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2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6" y="2617886"/>
                </a:moveTo>
                <a:lnTo>
                  <a:pt x="2621054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3" y="4945891"/>
                </a:lnTo>
                <a:lnTo>
                  <a:pt x="5773533" y="4946865"/>
                </a:lnTo>
                <a:cubicBezTo>
                  <a:pt x="5772050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8" y="4952456"/>
                  <a:pt x="5678568" y="4955186"/>
                  <a:pt x="5648890" y="4957786"/>
                </a:cubicBezTo>
                <a:cubicBezTo>
                  <a:pt x="5599443" y="4959849"/>
                  <a:pt x="5551720" y="4962893"/>
                  <a:pt x="5503996" y="4965941"/>
                </a:cubicBezTo>
                <a:cubicBezTo>
                  <a:pt x="5436742" y="4969562"/>
                  <a:pt x="5369006" y="4970956"/>
                  <a:pt x="5301273" y="4972347"/>
                </a:cubicBezTo>
                <a:cubicBezTo>
                  <a:pt x="5212526" y="4974447"/>
                  <a:pt x="5124255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3" y="5001713"/>
                  <a:pt x="4102306" y="5000190"/>
                  <a:pt x="3989814" y="5004369"/>
                </a:cubicBezTo>
                <a:cubicBezTo>
                  <a:pt x="3962625" y="5004480"/>
                  <a:pt x="3935435" y="5004592"/>
                  <a:pt x="3907524" y="5001360"/>
                </a:cubicBezTo>
                <a:cubicBezTo>
                  <a:pt x="3868746" y="4996810"/>
                  <a:pt x="3831650" y="5000059"/>
                  <a:pt x="3794313" y="5002196"/>
                </a:cubicBezTo>
                <a:cubicBezTo>
                  <a:pt x="3753768" y="5003477"/>
                  <a:pt x="3714468" y="5003515"/>
                  <a:pt x="3675209" y="4996735"/>
                </a:cubicBezTo>
                <a:cubicBezTo>
                  <a:pt x="3626807" y="4989621"/>
                  <a:pt x="3581048" y="4994766"/>
                  <a:pt x="3534809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5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4" y="5017889"/>
                </a:cubicBezTo>
                <a:cubicBezTo>
                  <a:pt x="3177524" y="5016496"/>
                  <a:pt x="3157753" y="5015958"/>
                  <a:pt x="3140865" y="5028793"/>
                </a:cubicBezTo>
                <a:cubicBezTo>
                  <a:pt x="3134407" y="5033902"/>
                  <a:pt x="3127993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3" y="5014751"/>
                  <a:pt x="2999588" y="5011649"/>
                </a:cubicBezTo>
                <a:cubicBezTo>
                  <a:pt x="2994898" y="5010924"/>
                  <a:pt x="2990445" y="5011314"/>
                  <a:pt x="2985993" y="5011705"/>
                </a:cubicBezTo>
                <a:cubicBezTo>
                  <a:pt x="2975607" y="5012615"/>
                  <a:pt x="2969190" y="5010906"/>
                  <a:pt x="2963298" y="5004610"/>
                </a:cubicBezTo>
                <a:cubicBezTo>
                  <a:pt x="2955682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1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2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1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70" y="4963690"/>
                  <a:pt x="2375082" y="4955090"/>
                </a:cubicBezTo>
                <a:cubicBezTo>
                  <a:pt x="2326526" y="4933229"/>
                  <a:pt x="2274719" y="4917330"/>
                  <a:pt x="2220904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2" y="4883487"/>
                  <a:pt x="2144915" y="4883283"/>
                  <a:pt x="2132041" y="4886682"/>
                </a:cubicBezTo>
                <a:cubicBezTo>
                  <a:pt x="2107778" y="4893350"/>
                  <a:pt x="2084557" y="4890842"/>
                  <a:pt x="2064872" y="4876670"/>
                </a:cubicBezTo>
                <a:cubicBezTo>
                  <a:pt x="2054286" y="4869649"/>
                  <a:pt x="2044945" y="4861384"/>
                  <a:pt x="2038570" y="4852859"/>
                </a:cubicBezTo>
                <a:cubicBezTo>
                  <a:pt x="2017487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3" y="4829826"/>
                  <a:pt x="1811160" y="4814874"/>
                </a:cubicBezTo>
                <a:cubicBezTo>
                  <a:pt x="1808954" y="4811661"/>
                  <a:pt x="1806990" y="4809562"/>
                  <a:pt x="1804786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2" y="4816285"/>
                  <a:pt x="1753175" y="4798380"/>
                </a:cubicBezTo>
                <a:cubicBezTo>
                  <a:pt x="1747042" y="4790970"/>
                  <a:pt x="1740910" y="4783558"/>
                  <a:pt x="1733293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1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8" y="4691207"/>
                  <a:pt x="1346046" y="4684168"/>
                  <a:pt x="1310321" y="4665724"/>
                </a:cubicBezTo>
                <a:cubicBezTo>
                  <a:pt x="1294804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5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7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6000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80" y="4103728"/>
                  <a:pt x="1121737" y="4106551"/>
                  <a:pt x="1122853" y="4125757"/>
                </a:cubicBezTo>
                <a:cubicBezTo>
                  <a:pt x="1123574" y="4129100"/>
                  <a:pt x="1124055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8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7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6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6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5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1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1" y="2429851"/>
                  <a:pt x="717126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9" y="2335167"/>
                </a:cubicBezTo>
                <a:lnTo>
                  <a:pt x="850793" y="2322085"/>
                </a:lnTo>
                <a:lnTo>
                  <a:pt x="847608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2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5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4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1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80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2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7" y="1206191"/>
                </a:cubicBezTo>
                <a:cubicBezTo>
                  <a:pt x="939959" y="1205979"/>
                  <a:pt x="943320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5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3" y="1024320"/>
                </a:cubicBezTo>
                <a:cubicBezTo>
                  <a:pt x="690668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40" y="805046"/>
                </a:cubicBezTo>
                <a:cubicBezTo>
                  <a:pt x="751521" y="810162"/>
                  <a:pt x="754860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8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80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3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2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1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4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1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9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3" y="629715"/>
                </a:cubicBezTo>
                <a:cubicBezTo>
                  <a:pt x="1252287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3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4" y="659195"/>
                  <a:pt x="1422457" y="669428"/>
                </a:cubicBezTo>
                <a:cubicBezTo>
                  <a:pt x="1445735" y="700329"/>
                  <a:pt x="1478456" y="708568"/>
                  <a:pt x="1517371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5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5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8" y="742784"/>
                  <a:pt x="1756892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1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1" y="778192"/>
                  <a:pt x="1870646" y="773560"/>
                </a:cubicBezTo>
                <a:cubicBezTo>
                  <a:pt x="1873611" y="767845"/>
                  <a:pt x="1872008" y="764695"/>
                  <a:pt x="1866649" y="760761"/>
                </a:cubicBezTo>
                <a:cubicBezTo>
                  <a:pt x="1858876" y="757027"/>
                  <a:pt x="1851101" y="753292"/>
                  <a:pt x="1850047" y="744627"/>
                </a:cubicBezTo>
                <a:cubicBezTo>
                  <a:pt x="1848180" y="739310"/>
                  <a:pt x="1849126" y="737044"/>
                  <a:pt x="1856373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8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7" y="790781"/>
                  <a:pt x="1979416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8" y="791211"/>
                  <a:pt x="2046131" y="782047"/>
                </a:cubicBezTo>
                <a:cubicBezTo>
                  <a:pt x="2048021" y="777514"/>
                  <a:pt x="2050304" y="776232"/>
                  <a:pt x="2055399" y="777999"/>
                </a:cubicBezTo>
                <a:cubicBezTo>
                  <a:pt x="2068004" y="781335"/>
                  <a:pt x="2080346" y="782504"/>
                  <a:pt x="2092424" y="781507"/>
                </a:cubicBezTo>
                <a:cubicBezTo>
                  <a:pt x="2109333" y="780111"/>
                  <a:pt x="2125167" y="779897"/>
                  <a:pt x="2141659" y="785100"/>
                </a:cubicBezTo>
                <a:cubicBezTo>
                  <a:pt x="2153188" y="789618"/>
                  <a:pt x="2156417" y="786070"/>
                  <a:pt x="2158723" y="774939"/>
                </a:cubicBezTo>
                <a:cubicBezTo>
                  <a:pt x="2159535" y="771589"/>
                  <a:pt x="2156462" y="766373"/>
                  <a:pt x="2163709" y="765775"/>
                </a:cubicBezTo>
                <a:cubicBezTo>
                  <a:pt x="2169746" y="765276"/>
                  <a:pt x="2173634" y="767143"/>
                  <a:pt x="2177784" y="771176"/>
                </a:cubicBezTo>
                <a:cubicBezTo>
                  <a:pt x="2178993" y="771077"/>
                  <a:pt x="2179124" y="772160"/>
                  <a:pt x="2179255" y="773244"/>
                </a:cubicBezTo>
                <a:cubicBezTo>
                  <a:pt x="2190501" y="785445"/>
                  <a:pt x="2193046" y="786328"/>
                  <a:pt x="2208353" y="781783"/>
                </a:cubicBezTo>
                <a:cubicBezTo>
                  <a:pt x="2214260" y="780200"/>
                  <a:pt x="2216545" y="778917"/>
                  <a:pt x="2219752" y="785217"/>
                </a:cubicBezTo>
                <a:cubicBezTo>
                  <a:pt x="2227372" y="797717"/>
                  <a:pt x="2253395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8" y="797806"/>
                  <a:pt x="2338336" y="797308"/>
                  <a:pt x="2343850" y="792476"/>
                </a:cubicBezTo>
                <a:cubicBezTo>
                  <a:pt x="2349361" y="787645"/>
                  <a:pt x="2353666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3" y="810678"/>
                  <a:pt x="2370641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7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3" y="802087"/>
                </a:cubicBezTo>
                <a:cubicBezTo>
                  <a:pt x="2483649" y="798439"/>
                  <a:pt x="2483122" y="794106"/>
                  <a:pt x="2485010" y="789574"/>
                </a:cubicBezTo>
                <a:cubicBezTo>
                  <a:pt x="2486767" y="783959"/>
                  <a:pt x="2490260" y="782576"/>
                  <a:pt x="2494409" y="786610"/>
                </a:cubicBezTo>
                <a:cubicBezTo>
                  <a:pt x="2499768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7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8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1" y="749314"/>
                </a:cubicBezTo>
                <a:cubicBezTo>
                  <a:pt x="2565606" y="750097"/>
                  <a:pt x="2570437" y="749699"/>
                  <a:pt x="2574193" y="750482"/>
                </a:cubicBezTo>
                <a:cubicBezTo>
                  <a:pt x="2589608" y="756868"/>
                  <a:pt x="2602609" y="763453"/>
                  <a:pt x="2620880" y="753192"/>
                </a:cubicBezTo>
                <a:cubicBezTo>
                  <a:pt x="2628808" y="748161"/>
                  <a:pt x="2644356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4" y="779719"/>
                  <a:pt x="2694490" y="776654"/>
                  <a:pt x="2703100" y="767191"/>
                </a:cubicBezTo>
                <a:cubicBezTo>
                  <a:pt x="2705251" y="764825"/>
                  <a:pt x="2707271" y="761376"/>
                  <a:pt x="2710632" y="758911"/>
                </a:cubicBezTo>
                <a:cubicBezTo>
                  <a:pt x="2720317" y="748265"/>
                  <a:pt x="2727564" y="747666"/>
                  <a:pt x="2740696" y="755335"/>
                </a:cubicBezTo>
                <a:cubicBezTo>
                  <a:pt x="2750073" y="762219"/>
                  <a:pt x="2756508" y="764970"/>
                  <a:pt x="2766323" y="755407"/>
                </a:cubicBezTo>
                <a:cubicBezTo>
                  <a:pt x="2774933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6" y="738092"/>
                  <a:pt x="2853441" y="739462"/>
                  <a:pt x="2863630" y="742996"/>
                </a:cubicBezTo>
                <a:cubicBezTo>
                  <a:pt x="2877838" y="749482"/>
                  <a:pt x="2893122" y="754785"/>
                  <a:pt x="2904367" y="766985"/>
                </a:cubicBezTo>
                <a:cubicBezTo>
                  <a:pt x="2908781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8" y="752690"/>
                </a:cubicBezTo>
                <a:cubicBezTo>
                  <a:pt x="2915807" y="750723"/>
                  <a:pt x="2911922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7" y="727450"/>
                  <a:pt x="2955183" y="723402"/>
                  <a:pt x="2973147" y="730671"/>
                </a:cubicBezTo>
                <a:cubicBezTo>
                  <a:pt x="2979582" y="733423"/>
                  <a:pt x="2986017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5" y="716209"/>
                </a:cubicBezTo>
                <a:cubicBezTo>
                  <a:pt x="3066171" y="713145"/>
                  <a:pt x="3070080" y="705163"/>
                  <a:pt x="3066348" y="694530"/>
                </a:cubicBezTo>
                <a:cubicBezTo>
                  <a:pt x="3074252" y="699349"/>
                  <a:pt x="3076120" y="704664"/>
                  <a:pt x="3074627" y="712446"/>
                </a:cubicBezTo>
                <a:cubicBezTo>
                  <a:pt x="3073791" y="725644"/>
                  <a:pt x="3073924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70" y="703612"/>
                </a:cubicBezTo>
                <a:cubicBezTo>
                  <a:pt x="3138269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60" y="685456"/>
                </a:cubicBezTo>
                <a:cubicBezTo>
                  <a:pt x="3198549" y="678145"/>
                  <a:pt x="3217722" y="685315"/>
                  <a:pt x="3236210" y="696917"/>
                </a:cubicBezTo>
                <a:cubicBezTo>
                  <a:pt x="3246796" y="703701"/>
                  <a:pt x="3248003" y="703602"/>
                  <a:pt x="3253932" y="692172"/>
                </a:cubicBezTo>
                <a:cubicBezTo>
                  <a:pt x="3256897" y="686457"/>
                  <a:pt x="3260391" y="685073"/>
                  <a:pt x="3265747" y="689008"/>
                </a:cubicBezTo>
                <a:cubicBezTo>
                  <a:pt x="3272445" y="693925"/>
                  <a:pt x="3279451" y="696356"/>
                  <a:pt x="3286728" y="697259"/>
                </a:cubicBezTo>
                <a:lnTo>
                  <a:pt x="3305729" y="696495"/>
                </a:lnTo>
                <a:lnTo>
                  <a:pt x="3378445" y="672555"/>
                </a:lnTo>
                <a:cubicBezTo>
                  <a:pt x="3492539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9" y="476882"/>
                </a:cubicBezTo>
                <a:cubicBezTo>
                  <a:pt x="4190460" y="445148"/>
                  <a:pt x="4307656" y="416931"/>
                  <a:pt x="4427148" y="394576"/>
                </a:cubicBezTo>
                <a:cubicBezTo>
                  <a:pt x="4518708" y="377446"/>
                  <a:pt x="4608890" y="356800"/>
                  <a:pt x="4698155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4" y="272428"/>
                  <a:pt x="5001464" y="261965"/>
                  <a:pt x="5051758" y="250039"/>
                </a:cubicBezTo>
                <a:cubicBezTo>
                  <a:pt x="5082794" y="244232"/>
                  <a:pt x="5115383" y="238136"/>
                  <a:pt x="5145961" y="231157"/>
                </a:cubicBezTo>
                <a:cubicBezTo>
                  <a:pt x="5156823" y="229125"/>
                  <a:pt x="5166136" y="227383"/>
                  <a:pt x="5175445" y="225641"/>
                </a:cubicBezTo>
                <a:cubicBezTo>
                  <a:pt x="5178550" y="225060"/>
                  <a:pt x="5180559" y="225942"/>
                  <a:pt x="5182112" y="225652"/>
                </a:cubicBezTo>
                <a:cubicBezTo>
                  <a:pt x="5331830" y="203932"/>
                  <a:pt x="5476961" y="170488"/>
                  <a:pt x="5628057" y="152287"/>
                </a:cubicBezTo>
                <a:cubicBezTo>
                  <a:pt x="5667773" y="147373"/>
                  <a:pt x="5706566" y="140114"/>
                  <a:pt x="5746738" y="136372"/>
                </a:cubicBezTo>
                <a:cubicBezTo>
                  <a:pt x="5834844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8650A195-B0FE-4000-B076-5B10CD106E3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42816" y="1619319"/>
            <a:ext cx="11558743" cy="5031967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5 w 11558743"/>
              <a:gd name="connsiteY6" fmla="*/ 2617886 h 5031967"/>
              <a:gd name="connsiteX7" fmla="*/ 2621053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2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89 w 11558743"/>
              <a:gd name="connsiteY1465" fmla="*/ 4957786 h 5031967"/>
              <a:gd name="connsiteX1466" fmla="*/ 5503995 w 11558743"/>
              <a:gd name="connsiteY1466" fmla="*/ 4965941 h 5031967"/>
              <a:gd name="connsiteX1467" fmla="*/ 5301272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3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8 w 11558743"/>
              <a:gd name="connsiteY1474" fmla="*/ 4996735 h 5031967"/>
              <a:gd name="connsiteX1475" fmla="*/ 3534808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3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1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3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0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59 w 11558743"/>
              <a:gd name="connsiteY1511" fmla="*/ 4814874 h 5031967"/>
              <a:gd name="connsiteX1512" fmla="*/ 1804785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2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6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6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5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5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4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0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5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8 w 11558743"/>
              <a:gd name="connsiteY1684" fmla="*/ 2335167 h 5031967"/>
              <a:gd name="connsiteX1685" fmla="*/ 850792 w 11558743"/>
              <a:gd name="connsiteY1685" fmla="*/ 2322085 h 5031967"/>
              <a:gd name="connsiteX1686" fmla="*/ 847607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1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6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2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39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2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1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2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2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0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4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1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0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2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2 w 11558743"/>
              <a:gd name="connsiteY1880" fmla="*/ 774939 h 5031967"/>
              <a:gd name="connsiteX1881" fmla="*/ 2163708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1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49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0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2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6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0 w 11558743"/>
              <a:gd name="connsiteY1904" fmla="*/ 749314 h 5031967"/>
              <a:gd name="connsiteX1905" fmla="*/ 2574192 w 11558743"/>
              <a:gd name="connsiteY1905" fmla="*/ 750482 h 5031967"/>
              <a:gd name="connsiteX1906" fmla="*/ 2620879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6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7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4 w 11558743"/>
              <a:gd name="connsiteY1925" fmla="*/ 716209 h 5031967"/>
              <a:gd name="connsiteX1926" fmla="*/ 3066347 w 11558743"/>
              <a:gd name="connsiteY1926" fmla="*/ 694530 h 5031967"/>
              <a:gd name="connsiteX1927" fmla="*/ 3074626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69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59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4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8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4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7 w 11558743"/>
              <a:gd name="connsiteY1944" fmla="*/ 250039 h 5031967"/>
              <a:gd name="connsiteX1945" fmla="*/ 5145960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1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5" y="2617886"/>
                </a:moveTo>
                <a:lnTo>
                  <a:pt x="2621053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2" y="4945891"/>
                </a:lnTo>
                <a:lnTo>
                  <a:pt x="5773533" y="4946865"/>
                </a:lnTo>
                <a:cubicBezTo>
                  <a:pt x="5772049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7" y="4952456"/>
                  <a:pt x="5678567" y="4955186"/>
                  <a:pt x="5648889" y="4957786"/>
                </a:cubicBezTo>
                <a:cubicBezTo>
                  <a:pt x="5599442" y="4959849"/>
                  <a:pt x="5551719" y="4962893"/>
                  <a:pt x="5503995" y="4965941"/>
                </a:cubicBezTo>
                <a:cubicBezTo>
                  <a:pt x="5436742" y="4969562"/>
                  <a:pt x="5369006" y="4970956"/>
                  <a:pt x="5301272" y="4972347"/>
                </a:cubicBezTo>
                <a:cubicBezTo>
                  <a:pt x="5212525" y="4974447"/>
                  <a:pt x="5124254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2" y="5001713"/>
                  <a:pt x="4102305" y="5000190"/>
                  <a:pt x="3989813" y="5004369"/>
                </a:cubicBezTo>
                <a:cubicBezTo>
                  <a:pt x="3962624" y="5004480"/>
                  <a:pt x="3935435" y="5004592"/>
                  <a:pt x="3907524" y="5001360"/>
                </a:cubicBezTo>
                <a:cubicBezTo>
                  <a:pt x="3868745" y="4996810"/>
                  <a:pt x="3831650" y="5000059"/>
                  <a:pt x="3794313" y="5002196"/>
                </a:cubicBezTo>
                <a:cubicBezTo>
                  <a:pt x="3753768" y="5003477"/>
                  <a:pt x="3714467" y="5003515"/>
                  <a:pt x="3675208" y="4996735"/>
                </a:cubicBezTo>
                <a:cubicBezTo>
                  <a:pt x="3626806" y="4989621"/>
                  <a:pt x="3581048" y="4994766"/>
                  <a:pt x="3534808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4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3" y="5017889"/>
                </a:cubicBezTo>
                <a:cubicBezTo>
                  <a:pt x="3177523" y="5016496"/>
                  <a:pt x="3157753" y="5015958"/>
                  <a:pt x="3140865" y="5028793"/>
                </a:cubicBezTo>
                <a:cubicBezTo>
                  <a:pt x="3134407" y="5033902"/>
                  <a:pt x="3127992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2" y="5014751"/>
                  <a:pt x="2999588" y="5011649"/>
                </a:cubicBezTo>
                <a:cubicBezTo>
                  <a:pt x="2994897" y="5010924"/>
                  <a:pt x="2990445" y="5011314"/>
                  <a:pt x="2985993" y="5011705"/>
                </a:cubicBezTo>
                <a:cubicBezTo>
                  <a:pt x="2975606" y="5012615"/>
                  <a:pt x="2969190" y="5010906"/>
                  <a:pt x="2963298" y="5004610"/>
                </a:cubicBezTo>
                <a:cubicBezTo>
                  <a:pt x="2955681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0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1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0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69" y="4963690"/>
                  <a:pt x="2375082" y="4955090"/>
                </a:cubicBezTo>
                <a:cubicBezTo>
                  <a:pt x="2326526" y="4933229"/>
                  <a:pt x="2274719" y="4917330"/>
                  <a:pt x="2220903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1" y="4883487"/>
                  <a:pt x="2144914" y="4883283"/>
                  <a:pt x="2132040" y="4886682"/>
                </a:cubicBezTo>
                <a:cubicBezTo>
                  <a:pt x="2107777" y="4893350"/>
                  <a:pt x="2084557" y="4890842"/>
                  <a:pt x="2064872" y="4876670"/>
                </a:cubicBezTo>
                <a:cubicBezTo>
                  <a:pt x="2054285" y="4869649"/>
                  <a:pt x="2044944" y="4861384"/>
                  <a:pt x="2038570" y="4852859"/>
                </a:cubicBezTo>
                <a:cubicBezTo>
                  <a:pt x="2017486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2" y="4829826"/>
                  <a:pt x="1811159" y="4814874"/>
                </a:cubicBezTo>
                <a:cubicBezTo>
                  <a:pt x="1808954" y="4811661"/>
                  <a:pt x="1806990" y="4809562"/>
                  <a:pt x="1804785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1" y="4816285"/>
                  <a:pt x="1753175" y="4798380"/>
                </a:cubicBezTo>
                <a:cubicBezTo>
                  <a:pt x="1747042" y="4790970"/>
                  <a:pt x="1740909" y="4783558"/>
                  <a:pt x="1733292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0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7" y="4691207"/>
                  <a:pt x="1346046" y="4684168"/>
                  <a:pt x="1310321" y="4665724"/>
                </a:cubicBezTo>
                <a:cubicBezTo>
                  <a:pt x="1294803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4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6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5999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79" y="4103728"/>
                  <a:pt x="1121737" y="4106551"/>
                  <a:pt x="1122853" y="4125757"/>
                </a:cubicBezTo>
                <a:cubicBezTo>
                  <a:pt x="1123574" y="4129100"/>
                  <a:pt x="1124054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7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6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5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5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4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0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0" y="2429851"/>
                  <a:pt x="717125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8" y="2335167"/>
                </a:cubicBezTo>
                <a:lnTo>
                  <a:pt x="850792" y="2322085"/>
                </a:lnTo>
                <a:lnTo>
                  <a:pt x="847607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1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4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3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0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79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1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6" y="1206191"/>
                </a:cubicBezTo>
                <a:cubicBezTo>
                  <a:pt x="939959" y="1205979"/>
                  <a:pt x="943319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4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2" y="1024320"/>
                </a:cubicBezTo>
                <a:cubicBezTo>
                  <a:pt x="690667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39" y="805046"/>
                </a:cubicBezTo>
                <a:cubicBezTo>
                  <a:pt x="751521" y="810162"/>
                  <a:pt x="754859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7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79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2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1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0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3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0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8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2" y="629715"/>
                </a:cubicBezTo>
                <a:cubicBezTo>
                  <a:pt x="1252286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2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3" y="659195"/>
                  <a:pt x="1422457" y="669428"/>
                </a:cubicBezTo>
                <a:cubicBezTo>
                  <a:pt x="1445735" y="700329"/>
                  <a:pt x="1478456" y="708568"/>
                  <a:pt x="1517370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4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4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7" y="742784"/>
                  <a:pt x="1756891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0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0" y="778192"/>
                  <a:pt x="1870646" y="773560"/>
                </a:cubicBezTo>
                <a:cubicBezTo>
                  <a:pt x="1873611" y="767845"/>
                  <a:pt x="1872007" y="764695"/>
                  <a:pt x="1866649" y="760761"/>
                </a:cubicBezTo>
                <a:cubicBezTo>
                  <a:pt x="1858875" y="757027"/>
                  <a:pt x="1851101" y="753292"/>
                  <a:pt x="1850047" y="744627"/>
                </a:cubicBezTo>
                <a:cubicBezTo>
                  <a:pt x="1848180" y="739310"/>
                  <a:pt x="1849125" y="737044"/>
                  <a:pt x="1856372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7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6" y="790781"/>
                  <a:pt x="1979415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7" y="791211"/>
                  <a:pt x="2046131" y="782047"/>
                </a:cubicBezTo>
                <a:cubicBezTo>
                  <a:pt x="2048020" y="777514"/>
                  <a:pt x="2050304" y="776232"/>
                  <a:pt x="2055399" y="777999"/>
                </a:cubicBezTo>
                <a:cubicBezTo>
                  <a:pt x="2068004" y="781335"/>
                  <a:pt x="2080345" y="782504"/>
                  <a:pt x="2092424" y="781507"/>
                </a:cubicBezTo>
                <a:cubicBezTo>
                  <a:pt x="2109333" y="780111"/>
                  <a:pt x="2125166" y="779897"/>
                  <a:pt x="2141659" y="785100"/>
                </a:cubicBezTo>
                <a:cubicBezTo>
                  <a:pt x="2153188" y="789618"/>
                  <a:pt x="2156417" y="786070"/>
                  <a:pt x="2158722" y="774939"/>
                </a:cubicBezTo>
                <a:cubicBezTo>
                  <a:pt x="2159535" y="771589"/>
                  <a:pt x="2156461" y="766373"/>
                  <a:pt x="2163708" y="765775"/>
                </a:cubicBezTo>
                <a:cubicBezTo>
                  <a:pt x="2169746" y="765276"/>
                  <a:pt x="2173633" y="767143"/>
                  <a:pt x="2177784" y="771176"/>
                </a:cubicBezTo>
                <a:cubicBezTo>
                  <a:pt x="2178992" y="771077"/>
                  <a:pt x="2179124" y="772160"/>
                  <a:pt x="2179255" y="773244"/>
                </a:cubicBezTo>
                <a:cubicBezTo>
                  <a:pt x="2190500" y="785445"/>
                  <a:pt x="2193046" y="786328"/>
                  <a:pt x="2208353" y="781783"/>
                </a:cubicBezTo>
                <a:cubicBezTo>
                  <a:pt x="2214260" y="780200"/>
                  <a:pt x="2216544" y="778917"/>
                  <a:pt x="2219751" y="785217"/>
                </a:cubicBezTo>
                <a:cubicBezTo>
                  <a:pt x="2227371" y="797717"/>
                  <a:pt x="2253394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7" y="797806"/>
                  <a:pt x="2338336" y="797308"/>
                  <a:pt x="2343849" y="792476"/>
                </a:cubicBezTo>
                <a:cubicBezTo>
                  <a:pt x="2349360" y="787645"/>
                  <a:pt x="2353665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2" y="810678"/>
                  <a:pt x="2370640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6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2" y="802087"/>
                </a:cubicBezTo>
                <a:cubicBezTo>
                  <a:pt x="2483649" y="798439"/>
                  <a:pt x="2483121" y="794106"/>
                  <a:pt x="2485010" y="789574"/>
                </a:cubicBezTo>
                <a:cubicBezTo>
                  <a:pt x="2486767" y="783959"/>
                  <a:pt x="2490259" y="782576"/>
                  <a:pt x="2494409" y="786610"/>
                </a:cubicBezTo>
                <a:cubicBezTo>
                  <a:pt x="2499767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6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7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0" y="749314"/>
                </a:cubicBezTo>
                <a:cubicBezTo>
                  <a:pt x="2565606" y="750097"/>
                  <a:pt x="2570437" y="749699"/>
                  <a:pt x="2574192" y="750482"/>
                </a:cubicBezTo>
                <a:cubicBezTo>
                  <a:pt x="2589608" y="756868"/>
                  <a:pt x="2602609" y="763453"/>
                  <a:pt x="2620879" y="753192"/>
                </a:cubicBezTo>
                <a:cubicBezTo>
                  <a:pt x="2628807" y="748161"/>
                  <a:pt x="2644355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3" y="779719"/>
                  <a:pt x="2694490" y="776654"/>
                  <a:pt x="2703100" y="767191"/>
                </a:cubicBezTo>
                <a:cubicBezTo>
                  <a:pt x="2705250" y="764825"/>
                  <a:pt x="2707271" y="761376"/>
                  <a:pt x="2710632" y="758911"/>
                </a:cubicBezTo>
                <a:cubicBezTo>
                  <a:pt x="2720316" y="748265"/>
                  <a:pt x="2727564" y="747666"/>
                  <a:pt x="2740696" y="755335"/>
                </a:cubicBezTo>
                <a:cubicBezTo>
                  <a:pt x="2750073" y="762219"/>
                  <a:pt x="2756507" y="764970"/>
                  <a:pt x="2766323" y="755407"/>
                </a:cubicBezTo>
                <a:cubicBezTo>
                  <a:pt x="2774932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5" y="738092"/>
                  <a:pt x="2853440" y="739462"/>
                  <a:pt x="2863630" y="742996"/>
                </a:cubicBezTo>
                <a:cubicBezTo>
                  <a:pt x="2877838" y="749482"/>
                  <a:pt x="2893122" y="754785"/>
                  <a:pt x="2904366" y="766985"/>
                </a:cubicBezTo>
                <a:cubicBezTo>
                  <a:pt x="2908780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7" y="752690"/>
                </a:cubicBezTo>
                <a:cubicBezTo>
                  <a:pt x="2915807" y="750723"/>
                  <a:pt x="2911921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6" y="727450"/>
                  <a:pt x="2955183" y="723402"/>
                  <a:pt x="2973147" y="730671"/>
                </a:cubicBezTo>
                <a:cubicBezTo>
                  <a:pt x="2979581" y="733423"/>
                  <a:pt x="2986016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4" y="716209"/>
                </a:cubicBezTo>
                <a:cubicBezTo>
                  <a:pt x="3066171" y="713145"/>
                  <a:pt x="3070080" y="705163"/>
                  <a:pt x="3066347" y="694530"/>
                </a:cubicBezTo>
                <a:cubicBezTo>
                  <a:pt x="3074252" y="699349"/>
                  <a:pt x="3076120" y="704664"/>
                  <a:pt x="3074626" y="712446"/>
                </a:cubicBezTo>
                <a:cubicBezTo>
                  <a:pt x="3073791" y="725644"/>
                  <a:pt x="3073923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69" y="703612"/>
                </a:cubicBezTo>
                <a:cubicBezTo>
                  <a:pt x="3138268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59" y="685456"/>
                </a:cubicBezTo>
                <a:cubicBezTo>
                  <a:pt x="3198549" y="678145"/>
                  <a:pt x="3217721" y="685315"/>
                  <a:pt x="3236210" y="696917"/>
                </a:cubicBezTo>
                <a:cubicBezTo>
                  <a:pt x="3246795" y="703701"/>
                  <a:pt x="3248003" y="703602"/>
                  <a:pt x="3253932" y="692172"/>
                </a:cubicBezTo>
                <a:cubicBezTo>
                  <a:pt x="3256897" y="686457"/>
                  <a:pt x="3260390" y="685073"/>
                  <a:pt x="3265747" y="689008"/>
                </a:cubicBezTo>
                <a:cubicBezTo>
                  <a:pt x="3272445" y="693925"/>
                  <a:pt x="3279450" y="696356"/>
                  <a:pt x="3286728" y="697259"/>
                </a:cubicBezTo>
                <a:lnTo>
                  <a:pt x="3305729" y="696495"/>
                </a:lnTo>
                <a:lnTo>
                  <a:pt x="3378444" y="672555"/>
                </a:lnTo>
                <a:cubicBezTo>
                  <a:pt x="3492538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8" y="476882"/>
                </a:cubicBezTo>
                <a:cubicBezTo>
                  <a:pt x="4190459" y="445148"/>
                  <a:pt x="4307656" y="416931"/>
                  <a:pt x="4427148" y="394576"/>
                </a:cubicBezTo>
                <a:cubicBezTo>
                  <a:pt x="4518707" y="377446"/>
                  <a:pt x="4608890" y="356800"/>
                  <a:pt x="4698154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3" y="272428"/>
                  <a:pt x="5001464" y="261965"/>
                  <a:pt x="5051757" y="250039"/>
                </a:cubicBezTo>
                <a:cubicBezTo>
                  <a:pt x="5082794" y="244232"/>
                  <a:pt x="5115382" y="238136"/>
                  <a:pt x="5145960" y="231157"/>
                </a:cubicBezTo>
                <a:cubicBezTo>
                  <a:pt x="5156822" y="229125"/>
                  <a:pt x="5166135" y="227383"/>
                  <a:pt x="5175445" y="225641"/>
                </a:cubicBezTo>
                <a:cubicBezTo>
                  <a:pt x="5178549" y="225060"/>
                  <a:pt x="5180558" y="225942"/>
                  <a:pt x="5182111" y="225652"/>
                </a:cubicBezTo>
                <a:cubicBezTo>
                  <a:pt x="5331830" y="203932"/>
                  <a:pt x="5476960" y="170488"/>
                  <a:pt x="5628057" y="152287"/>
                </a:cubicBezTo>
                <a:cubicBezTo>
                  <a:pt x="5667773" y="147373"/>
                  <a:pt x="5706565" y="140114"/>
                  <a:pt x="5746738" y="136372"/>
                </a:cubicBezTo>
                <a:cubicBezTo>
                  <a:pt x="5834843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751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647218"/>
            <a:ext cx="5328000" cy="56127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12000" y="3550924"/>
            <a:ext cx="2688299" cy="27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784299" y="3550924"/>
            <a:ext cx="2688299" cy="27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9360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 rot="5400000" flipH="1">
            <a:off x="10846866" y="5473432"/>
            <a:ext cx="669042" cy="669042"/>
          </a:xfrm>
          <a:prstGeom prst="ellipse">
            <a:avLst/>
          </a:prstGeom>
          <a:noFill/>
          <a:ln w="184150">
            <a:solidFill>
              <a:schemeClr val="accent6">
                <a:lumMod val="40000"/>
                <a:lumOff val="6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5006" y="2462989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55006" y="3140405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33" name="Freeform 32"/>
          <p:cNvSpPr/>
          <p:nvPr userDrawn="1"/>
        </p:nvSpPr>
        <p:spPr>
          <a:xfrm rot="5400000" flipV="1">
            <a:off x="1735427" y="-187763"/>
            <a:ext cx="1815155" cy="5286009"/>
          </a:xfrm>
          <a:custGeom>
            <a:avLst/>
            <a:gdLst>
              <a:gd name="connsiteX0" fmla="*/ 0 w 1815155"/>
              <a:gd name="connsiteY0" fmla="*/ 3457898 h 5286009"/>
              <a:gd name="connsiteX1" fmla="*/ 1641816 w 1815155"/>
              <a:gd name="connsiteY1" fmla="*/ 5277256 h 5286009"/>
              <a:gd name="connsiteX2" fmla="*/ 1815155 w 1815155"/>
              <a:gd name="connsiteY2" fmla="*/ 5286009 h 5286009"/>
              <a:gd name="connsiteX3" fmla="*/ 1815155 w 1815155"/>
              <a:gd name="connsiteY3" fmla="*/ 4956187 h 5286009"/>
              <a:gd name="connsiteX4" fmla="*/ 1675537 w 1815155"/>
              <a:gd name="connsiteY4" fmla="*/ 4949137 h 5286009"/>
              <a:gd name="connsiteX5" fmla="*/ 329820 w 1815155"/>
              <a:gd name="connsiteY5" fmla="*/ 3457897 h 5286009"/>
              <a:gd name="connsiteX6" fmla="*/ 1675537 w 1815155"/>
              <a:gd name="connsiteY6" fmla="*/ 1966657 h 5286009"/>
              <a:gd name="connsiteX7" fmla="*/ 1815155 w 1815155"/>
              <a:gd name="connsiteY7" fmla="*/ 1959607 h 5286009"/>
              <a:gd name="connsiteX8" fmla="*/ 1815155 w 1815155"/>
              <a:gd name="connsiteY8" fmla="*/ 1859686 h 5286009"/>
              <a:gd name="connsiteX9" fmla="*/ 1815155 w 1815155"/>
              <a:gd name="connsiteY9" fmla="*/ 1629787 h 5286009"/>
              <a:gd name="connsiteX10" fmla="*/ 1815155 w 1815155"/>
              <a:gd name="connsiteY10" fmla="*/ 0 h 5286009"/>
              <a:gd name="connsiteX11" fmla="*/ 1487608 w 1815155"/>
              <a:gd name="connsiteY11" fmla="*/ 0 h 5286009"/>
              <a:gd name="connsiteX12" fmla="*/ 1487608 w 1815155"/>
              <a:gd name="connsiteY12" fmla="*/ 1668997 h 5286009"/>
              <a:gd name="connsiteX13" fmla="*/ 1306502 w 1815155"/>
              <a:gd name="connsiteY13" fmla="*/ 1704767 h 5286009"/>
              <a:gd name="connsiteX14" fmla="*/ 0 w 1815155"/>
              <a:gd name="connsiteY14" fmla="*/ 3457898 h 528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15155" h="5286009">
                <a:moveTo>
                  <a:pt x="0" y="3457898"/>
                </a:moveTo>
                <a:cubicBezTo>
                  <a:pt x="0" y="4404790"/>
                  <a:pt x="719633" y="5183603"/>
                  <a:pt x="1641816" y="5277256"/>
                </a:cubicBezTo>
                <a:lnTo>
                  <a:pt x="1815155" y="5286009"/>
                </a:lnTo>
                <a:lnTo>
                  <a:pt x="1815155" y="4956187"/>
                </a:lnTo>
                <a:lnTo>
                  <a:pt x="1675537" y="4949137"/>
                </a:lnTo>
                <a:cubicBezTo>
                  <a:pt x="919668" y="4872374"/>
                  <a:pt x="329820" y="4234019"/>
                  <a:pt x="329820" y="3457897"/>
                </a:cubicBezTo>
                <a:cubicBezTo>
                  <a:pt x="329820" y="2681776"/>
                  <a:pt x="919668" y="2043420"/>
                  <a:pt x="1675537" y="1966657"/>
                </a:cubicBezTo>
                <a:lnTo>
                  <a:pt x="1815155" y="1959607"/>
                </a:lnTo>
                <a:lnTo>
                  <a:pt x="1815155" y="1859686"/>
                </a:lnTo>
                <a:lnTo>
                  <a:pt x="1815155" y="1629787"/>
                </a:lnTo>
                <a:lnTo>
                  <a:pt x="1815155" y="0"/>
                </a:lnTo>
                <a:lnTo>
                  <a:pt x="1487608" y="0"/>
                </a:lnTo>
                <a:lnTo>
                  <a:pt x="1487608" y="1668997"/>
                </a:lnTo>
                <a:lnTo>
                  <a:pt x="1306502" y="1704767"/>
                </a:lnTo>
                <a:cubicBezTo>
                  <a:pt x="550969" y="1929523"/>
                  <a:pt x="0" y="2629368"/>
                  <a:pt x="0" y="345789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66" y="2249973"/>
            <a:ext cx="1499822" cy="2340512"/>
          </a:xfrm>
          <a:prstGeom prst="rect">
            <a:avLst/>
          </a:prstGeom>
        </p:spPr>
      </p:pic>
      <p:sp>
        <p:nvSpPr>
          <p:cNvPr id="31" name="Freeform 30"/>
          <p:cNvSpPr/>
          <p:nvPr userDrawn="1"/>
        </p:nvSpPr>
        <p:spPr>
          <a:xfrm>
            <a:off x="1628042" y="3489854"/>
            <a:ext cx="10577606" cy="1815155"/>
          </a:xfrm>
          <a:custGeom>
            <a:avLst/>
            <a:gdLst>
              <a:gd name="connsiteX0" fmla="*/ 0 w 10577606"/>
              <a:gd name="connsiteY0" fmla="*/ 0 h 1815155"/>
              <a:gd name="connsiteX1" fmla="*/ 329822 w 10577606"/>
              <a:gd name="connsiteY1" fmla="*/ 0 h 1815155"/>
              <a:gd name="connsiteX2" fmla="*/ 336872 w 10577606"/>
              <a:gd name="connsiteY2" fmla="*/ 139618 h 1815155"/>
              <a:gd name="connsiteX3" fmla="*/ 1828112 w 10577606"/>
              <a:gd name="connsiteY3" fmla="*/ 1485335 h 1815155"/>
              <a:gd name="connsiteX4" fmla="*/ 3319352 w 10577606"/>
              <a:gd name="connsiteY4" fmla="*/ 139618 h 1815155"/>
              <a:gd name="connsiteX5" fmla="*/ 3326402 w 10577606"/>
              <a:gd name="connsiteY5" fmla="*/ 0 h 1815155"/>
              <a:gd name="connsiteX6" fmla="*/ 3426323 w 10577606"/>
              <a:gd name="connsiteY6" fmla="*/ 0 h 1815155"/>
              <a:gd name="connsiteX7" fmla="*/ 3656222 w 10577606"/>
              <a:gd name="connsiteY7" fmla="*/ 0 h 1815155"/>
              <a:gd name="connsiteX8" fmla="*/ 6674346 w 10577606"/>
              <a:gd name="connsiteY8" fmla="*/ 0 h 1815155"/>
              <a:gd name="connsiteX9" fmla="*/ 7315935 w 10577606"/>
              <a:gd name="connsiteY9" fmla="*/ 0 h 1815155"/>
              <a:gd name="connsiteX10" fmla="*/ 10577606 w 10577606"/>
              <a:gd name="connsiteY10" fmla="*/ 0 h 1815155"/>
              <a:gd name="connsiteX11" fmla="*/ 10577606 w 10577606"/>
              <a:gd name="connsiteY11" fmla="*/ 333198 h 1815155"/>
              <a:gd name="connsiteX12" fmla="*/ 6674346 w 10577606"/>
              <a:gd name="connsiteY12" fmla="*/ 333198 h 1815155"/>
              <a:gd name="connsiteX13" fmla="*/ 6674346 w 10577606"/>
              <a:gd name="connsiteY13" fmla="*/ 327547 h 1815155"/>
              <a:gd name="connsiteX14" fmla="*/ 3617012 w 10577606"/>
              <a:gd name="connsiteY14" fmla="*/ 327547 h 1815155"/>
              <a:gd name="connsiteX15" fmla="*/ 3581242 w 10577606"/>
              <a:gd name="connsiteY15" fmla="*/ 508653 h 1815155"/>
              <a:gd name="connsiteX16" fmla="*/ 1828111 w 10577606"/>
              <a:gd name="connsiteY16" fmla="*/ 1815155 h 1815155"/>
              <a:gd name="connsiteX17" fmla="*/ 8753 w 10577606"/>
              <a:gd name="connsiteY17" fmla="*/ 173339 h 181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77606" h="1815155">
                <a:moveTo>
                  <a:pt x="0" y="0"/>
                </a:moveTo>
                <a:lnTo>
                  <a:pt x="329822" y="0"/>
                </a:lnTo>
                <a:lnTo>
                  <a:pt x="336872" y="139618"/>
                </a:lnTo>
                <a:cubicBezTo>
                  <a:pt x="413635" y="895487"/>
                  <a:pt x="1051990" y="1485335"/>
                  <a:pt x="1828112" y="1485335"/>
                </a:cubicBezTo>
                <a:cubicBezTo>
                  <a:pt x="2604234" y="1485335"/>
                  <a:pt x="3242589" y="895487"/>
                  <a:pt x="3319352" y="139618"/>
                </a:cubicBezTo>
                <a:lnTo>
                  <a:pt x="3326402" y="0"/>
                </a:lnTo>
                <a:lnTo>
                  <a:pt x="3426323" y="0"/>
                </a:lnTo>
                <a:lnTo>
                  <a:pt x="3656222" y="0"/>
                </a:lnTo>
                <a:lnTo>
                  <a:pt x="6674346" y="0"/>
                </a:lnTo>
                <a:lnTo>
                  <a:pt x="7315935" y="0"/>
                </a:lnTo>
                <a:lnTo>
                  <a:pt x="10577606" y="0"/>
                </a:lnTo>
                <a:lnTo>
                  <a:pt x="10577606" y="333198"/>
                </a:lnTo>
                <a:lnTo>
                  <a:pt x="6674346" y="333198"/>
                </a:lnTo>
                <a:lnTo>
                  <a:pt x="6674346" y="327547"/>
                </a:lnTo>
                <a:lnTo>
                  <a:pt x="3617012" y="327547"/>
                </a:lnTo>
                <a:lnTo>
                  <a:pt x="3581242" y="508653"/>
                </a:lnTo>
                <a:cubicBezTo>
                  <a:pt x="3356486" y="1264186"/>
                  <a:pt x="2656642" y="1815155"/>
                  <a:pt x="1828111" y="1815155"/>
                </a:cubicBezTo>
                <a:cubicBezTo>
                  <a:pt x="881219" y="1815155"/>
                  <a:pt x="102406" y="1095522"/>
                  <a:pt x="8753" y="17333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643004" y="3715864"/>
            <a:ext cx="1552124" cy="1079512"/>
            <a:chOff x="5065071" y="2591341"/>
            <a:chExt cx="1927409" cy="1340525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5" y="2681873"/>
              <a:ext cx="588145" cy="11662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59" y="3197970"/>
              <a:ext cx="490681" cy="6251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469599" y="2591341"/>
              <a:ext cx="625114" cy="121325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5330480" y="3042089"/>
              <a:ext cx="539245" cy="107006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811475" y="3564573"/>
              <a:ext cx="356280" cy="378305"/>
            </a:xfrm>
            <a:prstGeom prst="rect">
              <a:avLst/>
            </a:prstGeom>
          </p:spPr>
        </p:pic>
      </p:grpSp>
      <p:sp>
        <p:nvSpPr>
          <p:cNvPr id="29" name="Oval 28"/>
          <p:cNvSpPr/>
          <p:nvPr userDrawn="1"/>
        </p:nvSpPr>
        <p:spPr>
          <a:xfrm rot="5400000" flipH="1">
            <a:off x="10512346" y="303723"/>
            <a:ext cx="1338083" cy="1338083"/>
          </a:xfrm>
          <a:prstGeom prst="ellipse">
            <a:avLst/>
          </a:prstGeom>
          <a:noFill/>
          <a:ln w="282575">
            <a:solidFill>
              <a:schemeClr val="accent6">
                <a:lumMod val="40000"/>
                <a:lumOff val="6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6200000">
            <a:off x="8423477" y="3649843"/>
            <a:ext cx="2782696" cy="3667726"/>
          </a:xfrm>
          <a:custGeom>
            <a:avLst/>
            <a:gdLst>
              <a:gd name="connsiteX0" fmla="*/ 948833 w 2782696"/>
              <a:gd name="connsiteY0" fmla="*/ 3667726 h 3667726"/>
              <a:gd name="connsiteX1" fmla="*/ 0 w 2782696"/>
              <a:gd name="connsiteY1" fmla="*/ 3667726 h 3667726"/>
              <a:gd name="connsiteX2" fmla="*/ 0 w 2782696"/>
              <a:gd name="connsiteY2" fmla="*/ 3192381 h 3667726"/>
              <a:gd name="connsiteX3" fmla="*/ 936219 w 2782696"/>
              <a:gd name="connsiteY3" fmla="*/ 3192381 h 3667726"/>
              <a:gd name="connsiteX4" fmla="*/ 2294736 w 2782696"/>
              <a:gd name="connsiteY4" fmla="*/ 1833864 h 3667726"/>
              <a:gd name="connsiteX5" fmla="*/ 936219 w 2782696"/>
              <a:gd name="connsiteY5" fmla="*/ 475347 h 3667726"/>
              <a:gd name="connsiteX6" fmla="*/ 0 w 2782696"/>
              <a:gd name="connsiteY6" fmla="*/ 475347 h 3667726"/>
              <a:gd name="connsiteX7" fmla="*/ 0 w 2782696"/>
              <a:gd name="connsiteY7" fmla="*/ 0 h 3667726"/>
              <a:gd name="connsiteX8" fmla="*/ 948833 w 2782696"/>
              <a:gd name="connsiteY8" fmla="*/ 0 h 3667726"/>
              <a:gd name="connsiteX9" fmla="*/ 2782696 w 2782696"/>
              <a:gd name="connsiteY9" fmla="*/ 1833863 h 3667726"/>
              <a:gd name="connsiteX10" fmla="*/ 948833 w 2782696"/>
              <a:gd name="connsiteY10" fmla="*/ 3667726 h 366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2696" h="3667726">
                <a:moveTo>
                  <a:pt x="948833" y="3667726"/>
                </a:moveTo>
                <a:lnTo>
                  <a:pt x="0" y="3667726"/>
                </a:lnTo>
                <a:lnTo>
                  <a:pt x="0" y="3192381"/>
                </a:lnTo>
                <a:lnTo>
                  <a:pt x="936219" y="3192381"/>
                </a:lnTo>
                <a:cubicBezTo>
                  <a:pt x="1686507" y="3192381"/>
                  <a:pt x="2294736" y="2584152"/>
                  <a:pt x="2294736" y="1833864"/>
                </a:cubicBezTo>
                <a:cubicBezTo>
                  <a:pt x="2294736" y="1083576"/>
                  <a:pt x="1686507" y="475347"/>
                  <a:pt x="936219" y="475347"/>
                </a:cubicBezTo>
                <a:lnTo>
                  <a:pt x="0" y="475347"/>
                </a:lnTo>
                <a:lnTo>
                  <a:pt x="0" y="0"/>
                </a:lnTo>
                <a:lnTo>
                  <a:pt x="948833" y="0"/>
                </a:lnTo>
                <a:cubicBezTo>
                  <a:pt x="1961648" y="0"/>
                  <a:pt x="2782696" y="821048"/>
                  <a:pt x="2782696" y="1833863"/>
                </a:cubicBezTo>
                <a:cubicBezTo>
                  <a:pt x="2782696" y="2846678"/>
                  <a:pt x="1961648" y="3667726"/>
                  <a:pt x="948833" y="366772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0493262" y="-115954"/>
            <a:ext cx="1582784" cy="1814692"/>
          </a:xfrm>
          <a:custGeom>
            <a:avLst/>
            <a:gdLst>
              <a:gd name="connsiteX0" fmla="*/ 0 w 1582784"/>
              <a:gd name="connsiteY0" fmla="*/ 1814692 h 1814692"/>
              <a:gd name="connsiteX1" fmla="*/ 0 w 1582784"/>
              <a:gd name="connsiteY1" fmla="*/ 1332458 h 1814692"/>
              <a:gd name="connsiteX2" fmla="*/ 10096 w 1582784"/>
              <a:gd name="connsiteY2" fmla="*/ 1330918 h 1814692"/>
              <a:gd name="connsiteX3" fmla="*/ 1094824 w 1582784"/>
              <a:gd name="connsiteY3" fmla="*/ 1 h 1814692"/>
              <a:gd name="connsiteX4" fmla="*/ 1094824 w 1582784"/>
              <a:gd name="connsiteY4" fmla="*/ 0 h 1814692"/>
              <a:gd name="connsiteX5" fmla="*/ 1582784 w 1582784"/>
              <a:gd name="connsiteY5" fmla="*/ 0 h 1814692"/>
              <a:gd name="connsiteX6" fmla="*/ 118509 w 1582784"/>
              <a:gd name="connsiteY6" fmla="*/ 1796605 h 181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2784" h="1814692">
                <a:moveTo>
                  <a:pt x="0" y="1814692"/>
                </a:moveTo>
                <a:lnTo>
                  <a:pt x="0" y="1332458"/>
                </a:lnTo>
                <a:lnTo>
                  <a:pt x="10096" y="1330918"/>
                </a:lnTo>
                <a:cubicBezTo>
                  <a:pt x="629149" y="1204241"/>
                  <a:pt x="1094824" y="656503"/>
                  <a:pt x="1094824" y="1"/>
                </a:cubicBezTo>
                <a:lnTo>
                  <a:pt x="1094824" y="0"/>
                </a:lnTo>
                <a:lnTo>
                  <a:pt x="1582784" y="0"/>
                </a:lnTo>
                <a:cubicBezTo>
                  <a:pt x="1582784" y="886213"/>
                  <a:pt x="954169" y="1625605"/>
                  <a:pt x="118509" y="179660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2634018" y="0"/>
            <a:ext cx="9557982" cy="6858000"/>
          </a:xfrm>
          <a:custGeom>
            <a:avLst/>
            <a:gdLst>
              <a:gd name="connsiteX0" fmla="*/ 0 w 9557982"/>
              <a:gd name="connsiteY0" fmla="*/ 0 h 6858000"/>
              <a:gd name="connsiteX1" fmla="*/ 9557982 w 9557982"/>
              <a:gd name="connsiteY1" fmla="*/ 0 h 6858000"/>
              <a:gd name="connsiteX2" fmla="*/ 9557982 w 9557982"/>
              <a:gd name="connsiteY2" fmla="*/ 6858000 h 6858000"/>
              <a:gd name="connsiteX3" fmla="*/ 0 w 9557982"/>
              <a:gd name="connsiteY3" fmla="*/ 6858000 h 6858000"/>
              <a:gd name="connsiteX4" fmla="*/ 0 w 9557982"/>
              <a:gd name="connsiteY4" fmla="*/ 5254388 h 6858000"/>
              <a:gd name="connsiteX5" fmla="*/ 1651379 w 9557982"/>
              <a:gd name="connsiteY5" fmla="*/ 3603009 h 6858000"/>
              <a:gd name="connsiteX6" fmla="*/ 0 w 9557982"/>
              <a:gd name="connsiteY6" fmla="*/ 19516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7982" h="6858000">
                <a:moveTo>
                  <a:pt x="0" y="0"/>
                </a:moveTo>
                <a:lnTo>
                  <a:pt x="9557982" y="0"/>
                </a:lnTo>
                <a:lnTo>
                  <a:pt x="9557982" y="6858000"/>
                </a:lnTo>
                <a:lnTo>
                  <a:pt x="0" y="6858000"/>
                </a:lnTo>
                <a:lnTo>
                  <a:pt x="0" y="5254388"/>
                </a:lnTo>
                <a:cubicBezTo>
                  <a:pt x="912031" y="5254388"/>
                  <a:pt x="1651379" y="4515040"/>
                  <a:pt x="1651379" y="3603009"/>
                </a:cubicBezTo>
                <a:cubicBezTo>
                  <a:pt x="1651379" y="2690978"/>
                  <a:pt x="912031" y="1951630"/>
                  <a:pt x="0" y="19516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221475" y="2183642"/>
            <a:ext cx="2852382" cy="28523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5400000">
            <a:off x="10493262" y="-115954"/>
            <a:ext cx="1582784" cy="1814692"/>
          </a:xfrm>
          <a:custGeom>
            <a:avLst/>
            <a:gdLst>
              <a:gd name="connsiteX0" fmla="*/ 0 w 1582784"/>
              <a:gd name="connsiteY0" fmla="*/ 1814692 h 1814692"/>
              <a:gd name="connsiteX1" fmla="*/ 0 w 1582784"/>
              <a:gd name="connsiteY1" fmla="*/ 1332458 h 1814692"/>
              <a:gd name="connsiteX2" fmla="*/ 10096 w 1582784"/>
              <a:gd name="connsiteY2" fmla="*/ 1330918 h 1814692"/>
              <a:gd name="connsiteX3" fmla="*/ 1094824 w 1582784"/>
              <a:gd name="connsiteY3" fmla="*/ 1 h 1814692"/>
              <a:gd name="connsiteX4" fmla="*/ 1094824 w 1582784"/>
              <a:gd name="connsiteY4" fmla="*/ 0 h 1814692"/>
              <a:gd name="connsiteX5" fmla="*/ 1582784 w 1582784"/>
              <a:gd name="connsiteY5" fmla="*/ 0 h 1814692"/>
              <a:gd name="connsiteX6" fmla="*/ 118509 w 1582784"/>
              <a:gd name="connsiteY6" fmla="*/ 1796605 h 181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2784" h="1814692">
                <a:moveTo>
                  <a:pt x="0" y="1814692"/>
                </a:moveTo>
                <a:lnTo>
                  <a:pt x="0" y="1332458"/>
                </a:lnTo>
                <a:lnTo>
                  <a:pt x="10096" y="1330918"/>
                </a:lnTo>
                <a:cubicBezTo>
                  <a:pt x="629149" y="1204241"/>
                  <a:pt x="1094824" y="656503"/>
                  <a:pt x="1094824" y="1"/>
                </a:cubicBezTo>
                <a:lnTo>
                  <a:pt x="1094824" y="0"/>
                </a:lnTo>
                <a:lnTo>
                  <a:pt x="1582784" y="0"/>
                </a:lnTo>
                <a:cubicBezTo>
                  <a:pt x="1582784" y="886213"/>
                  <a:pt x="954169" y="1625605"/>
                  <a:pt x="118509" y="179660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/>
          <p:cNvSpPr/>
          <p:nvPr userDrawn="1"/>
        </p:nvSpPr>
        <p:spPr>
          <a:xfrm>
            <a:off x="832514" y="1794681"/>
            <a:ext cx="3603008" cy="3603008"/>
          </a:xfrm>
          <a:prstGeom prst="arc">
            <a:avLst>
              <a:gd name="adj1" fmla="val 20564368"/>
              <a:gd name="adj2" fmla="val 4803977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 userDrawn="1"/>
        </p:nvSpPr>
        <p:spPr>
          <a:xfrm>
            <a:off x="511613" y="1473780"/>
            <a:ext cx="4244810" cy="4244810"/>
          </a:xfrm>
          <a:prstGeom prst="arc">
            <a:avLst>
              <a:gd name="adj1" fmla="val 11014517"/>
              <a:gd name="adj2" fmla="val 14315446"/>
            </a:avLst>
          </a:prstGeom>
          <a:ln w="19050">
            <a:solidFill>
              <a:schemeClr val="accent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 userDrawn="1"/>
        </p:nvSpPr>
        <p:spPr>
          <a:xfrm>
            <a:off x="832514" y="1794681"/>
            <a:ext cx="3603008" cy="3603008"/>
          </a:xfrm>
          <a:prstGeom prst="arc">
            <a:avLst>
              <a:gd name="adj1" fmla="val 8454946"/>
              <a:gd name="adj2" fmla="val 15552705"/>
            </a:avLst>
          </a:prstGeom>
          <a:ln w="19050">
            <a:solidFill>
              <a:schemeClr val="accent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 userDrawn="1"/>
        </p:nvSpPr>
        <p:spPr>
          <a:xfrm>
            <a:off x="511613" y="1473780"/>
            <a:ext cx="4244810" cy="4244810"/>
          </a:xfrm>
          <a:prstGeom prst="arc">
            <a:avLst>
              <a:gd name="adj1" fmla="val 2751279"/>
              <a:gd name="adj2" fmla="val 4803977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5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2634018" y="0"/>
            <a:ext cx="9557982" cy="6858000"/>
          </a:xfrm>
          <a:custGeom>
            <a:avLst/>
            <a:gdLst>
              <a:gd name="connsiteX0" fmla="*/ 0 w 9557982"/>
              <a:gd name="connsiteY0" fmla="*/ 0 h 6858000"/>
              <a:gd name="connsiteX1" fmla="*/ 9557982 w 9557982"/>
              <a:gd name="connsiteY1" fmla="*/ 0 h 6858000"/>
              <a:gd name="connsiteX2" fmla="*/ 9557982 w 9557982"/>
              <a:gd name="connsiteY2" fmla="*/ 6858000 h 6858000"/>
              <a:gd name="connsiteX3" fmla="*/ 0 w 9557982"/>
              <a:gd name="connsiteY3" fmla="*/ 6858000 h 6858000"/>
              <a:gd name="connsiteX4" fmla="*/ 0 w 9557982"/>
              <a:gd name="connsiteY4" fmla="*/ 5254388 h 6858000"/>
              <a:gd name="connsiteX5" fmla="*/ 1651379 w 9557982"/>
              <a:gd name="connsiteY5" fmla="*/ 3603009 h 6858000"/>
              <a:gd name="connsiteX6" fmla="*/ 0 w 9557982"/>
              <a:gd name="connsiteY6" fmla="*/ 19516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7982" h="6858000">
                <a:moveTo>
                  <a:pt x="0" y="0"/>
                </a:moveTo>
                <a:lnTo>
                  <a:pt x="9557982" y="0"/>
                </a:lnTo>
                <a:lnTo>
                  <a:pt x="9557982" y="6858000"/>
                </a:lnTo>
                <a:lnTo>
                  <a:pt x="0" y="6858000"/>
                </a:lnTo>
                <a:lnTo>
                  <a:pt x="0" y="5254388"/>
                </a:lnTo>
                <a:cubicBezTo>
                  <a:pt x="912031" y="5254388"/>
                  <a:pt x="1651379" y="4515040"/>
                  <a:pt x="1651379" y="3603009"/>
                </a:cubicBezTo>
                <a:cubicBezTo>
                  <a:pt x="1651379" y="2690978"/>
                  <a:pt x="912031" y="1951630"/>
                  <a:pt x="0" y="19516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221475" y="2183642"/>
            <a:ext cx="2852382" cy="28523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5400000">
            <a:off x="10493262" y="-115954"/>
            <a:ext cx="1582784" cy="1814692"/>
          </a:xfrm>
          <a:custGeom>
            <a:avLst/>
            <a:gdLst>
              <a:gd name="connsiteX0" fmla="*/ 0 w 1582784"/>
              <a:gd name="connsiteY0" fmla="*/ 1814692 h 1814692"/>
              <a:gd name="connsiteX1" fmla="*/ 0 w 1582784"/>
              <a:gd name="connsiteY1" fmla="*/ 1332458 h 1814692"/>
              <a:gd name="connsiteX2" fmla="*/ 10096 w 1582784"/>
              <a:gd name="connsiteY2" fmla="*/ 1330918 h 1814692"/>
              <a:gd name="connsiteX3" fmla="*/ 1094824 w 1582784"/>
              <a:gd name="connsiteY3" fmla="*/ 1 h 1814692"/>
              <a:gd name="connsiteX4" fmla="*/ 1094824 w 1582784"/>
              <a:gd name="connsiteY4" fmla="*/ 0 h 1814692"/>
              <a:gd name="connsiteX5" fmla="*/ 1582784 w 1582784"/>
              <a:gd name="connsiteY5" fmla="*/ 0 h 1814692"/>
              <a:gd name="connsiteX6" fmla="*/ 118509 w 1582784"/>
              <a:gd name="connsiteY6" fmla="*/ 1796605 h 181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2784" h="1814692">
                <a:moveTo>
                  <a:pt x="0" y="1814692"/>
                </a:moveTo>
                <a:lnTo>
                  <a:pt x="0" y="1332458"/>
                </a:lnTo>
                <a:lnTo>
                  <a:pt x="10096" y="1330918"/>
                </a:lnTo>
                <a:cubicBezTo>
                  <a:pt x="629149" y="1204241"/>
                  <a:pt x="1094824" y="656503"/>
                  <a:pt x="1094824" y="1"/>
                </a:cubicBezTo>
                <a:lnTo>
                  <a:pt x="1094824" y="0"/>
                </a:lnTo>
                <a:lnTo>
                  <a:pt x="1582784" y="0"/>
                </a:lnTo>
                <a:cubicBezTo>
                  <a:pt x="1582784" y="886213"/>
                  <a:pt x="954169" y="1625605"/>
                  <a:pt x="118509" y="1796605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/>
          <p:cNvSpPr/>
          <p:nvPr userDrawn="1"/>
        </p:nvSpPr>
        <p:spPr>
          <a:xfrm>
            <a:off x="832514" y="1794681"/>
            <a:ext cx="3603008" cy="3603008"/>
          </a:xfrm>
          <a:prstGeom prst="arc">
            <a:avLst>
              <a:gd name="adj1" fmla="val 20564368"/>
              <a:gd name="adj2" fmla="val 4803977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 userDrawn="1"/>
        </p:nvSpPr>
        <p:spPr>
          <a:xfrm>
            <a:off x="511613" y="1473780"/>
            <a:ext cx="4244810" cy="4244810"/>
          </a:xfrm>
          <a:prstGeom prst="arc">
            <a:avLst>
              <a:gd name="adj1" fmla="val 11014517"/>
              <a:gd name="adj2" fmla="val 14315446"/>
            </a:avLst>
          </a:prstGeom>
          <a:ln w="19050">
            <a:solidFill>
              <a:schemeClr val="accent2">
                <a:lumMod val="75000"/>
              </a:schemeClr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 userDrawn="1"/>
        </p:nvSpPr>
        <p:spPr>
          <a:xfrm>
            <a:off x="832514" y="1794681"/>
            <a:ext cx="3603008" cy="3603008"/>
          </a:xfrm>
          <a:prstGeom prst="arc">
            <a:avLst>
              <a:gd name="adj1" fmla="val 8454946"/>
              <a:gd name="adj2" fmla="val 15552705"/>
            </a:avLst>
          </a:prstGeom>
          <a:ln w="19050">
            <a:solidFill>
              <a:schemeClr val="accent2">
                <a:lumMod val="75000"/>
              </a:schemeClr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 userDrawn="1"/>
        </p:nvSpPr>
        <p:spPr>
          <a:xfrm>
            <a:off x="511613" y="1473780"/>
            <a:ext cx="4244810" cy="4244810"/>
          </a:xfrm>
          <a:prstGeom prst="arc">
            <a:avLst>
              <a:gd name="adj1" fmla="val 2751279"/>
              <a:gd name="adj2" fmla="val 4803977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0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09933" y="328195"/>
            <a:ext cx="108322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0" y="6800219"/>
            <a:ext cx="12191852" cy="115562"/>
            <a:chOff x="1569493" y="491319"/>
            <a:chExt cx="7710985" cy="286603"/>
          </a:xfrm>
        </p:grpSpPr>
        <p:sp>
          <p:nvSpPr>
            <p:cNvPr id="5" name="Rectangle 4"/>
            <p:cNvSpPr/>
            <p:nvPr userDrawn="1"/>
          </p:nvSpPr>
          <p:spPr>
            <a:xfrm>
              <a:off x="1569493" y="491319"/>
              <a:ext cx="1542197" cy="286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111690" y="491319"/>
              <a:ext cx="1542197" cy="286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653887" y="491319"/>
              <a:ext cx="1542197" cy="2866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196084" y="491319"/>
              <a:ext cx="1542197" cy="2866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738281" y="491319"/>
              <a:ext cx="1542197" cy="2866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 userDrawn="1"/>
        </p:nvSpPr>
        <p:spPr>
          <a:xfrm rot="5400000" flipV="1">
            <a:off x="-425096" y="544555"/>
            <a:ext cx="1421322" cy="333515"/>
          </a:xfrm>
          <a:custGeom>
            <a:avLst/>
            <a:gdLst>
              <a:gd name="connsiteX0" fmla="*/ 0 w 1421322"/>
              <a:gd name="connsiteY0" fmla="*/ 3 h 333515"/>
              <a:gd name="connsiteX1" fmla="*/ 0 w 1421322"/>
              <a:gd name="connsiteY1" fmla="*/ 333515 h 333515"/>
              <a:gd name="connsiteX2" fmla="*/ 433745 w 1421322"/>
              <a:gd name="connsiteY2" fmla="*/ 333515 h 333515"/>
              <a:gd name="connsiteX3" fmla="*/ 433750 w 1421322"/>
              <a:gd name="connsiteY3" fmla="*/ 333514 h 333515"/>
              <a:gd name="connsiteX4" fmla="*/ 707352 w 1421322"/>
              <a:gd name="connsiteY4" fmla="*/ 333514 h 333515"/>
              <a:gd name="connsiteX5" fmla="*/ 707357 w 1421322"/>
              <a:gd name="connsiteY5" fmla="*/ 333513 h 333515"/>
              <a:gd name="connsiteX6" fmla="*/ 980959 w 1421322"/>
              <a:gd name="connsiteY6" fmla="*/ 333513 h 333515"/>
              <a:gd name="connsiteX7" fmla="*/ 980964 w 1421322"/>
              <a:gd name="connsiteY7" fmla="*/ 333512 h 333515"/>
              <a:gd name="connsiteX8" fmla="*/ 1254566 w 1421322"/>
              <a:gd name="connsiteY8" fmla="*/ 333512 h 333515"/>
              <a:gd name="connsiteX9" fmla="*/ 1421322 w 1421322"/>
              <a:gd name="connsiteY9" fmla="*/ 166756 h 333515"/>
              <a:gd name="connsiteX10" fmla="*/ 1254566 w 1421322"/>
              <a:gd name="connsiteY10" fmla="*/ 0 h 333515"/>
              <a:gd name="connsiteX11" fmla="*/ 820821 w 1421322"/>
              <a:gd name="connsiteY11" fmla="*/ 0 h 333515"/>
              <a:gd name="connsiteX12" fmla="*/ 820821 w 1421322"/>
              <a:gd name="connsiteY12" fmla="*/ 1 h 333515"/>
              <a:gd name="connsiteX13" fmla="*/ 547214 w 1421322"/>
              <a:gd name="connsiteY13" fmla="*/ 1 h 333515"/>
              <a:gd name="connsiteX14" fmla="*/ 547214 w 1421322"/>
              <a:gd name="connsiteY14" fmla="*/ 2 h 333515"/>
              <a:gd name="connsiteX15" fmla="*/ 273607 w 1421322"/>
              <a:gd name="connsiteY15" fmla="*/ 2 h 333515"/>
              <a:gd name="connsiteX16" fmla="*/ 273607 w 1421322"/>
              <a:gd name="connsiteY16" fmla="*/ 3 h 33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21322" h="333515">
                <a:moveTo>
                  <a:pt x="0" y="3"/>
                </a:moveTo>
                <a:lnTo>
                  <a:pt x="0" y="333515"/>
                </a:lnTo>
                <a:lnTo>
                  <a:pt x="433745" y="333515"/>
                </a:lnTo>
                <a:lnTo>
                  <a:pt x="433750" y="333514"/>
                </a:lnTo>
                <a:lnTo>
                  <a:pt x="707352" y="333514"/>
                </a:lnTo>
                <a:lnTo>
                  <a:pt x="707357" y="333513"/>
                </a:lnTo>
                <a:lnTo>
                  <a:pt x="980959" y="333513"/>
                </a:lnTo>
                <a:lnTo>
                  <a:pt x="980964" y="333512"/>
                </a:lnTo>
                <a:lnTo>
                  <a:pt x="1254566" y="333512"/>
                </a:lnTo>
                <a:cubicBezTo>
                  <a:pt x="1346663" y="333512"/>
                  <a:pt x="1421322" y="258853"/>
                  <a:pt x="1421322" y="166756"/>
                </a:cubicBezTo>
                <a:cubicBezTo>
                  <a:pt x="1421322" y="74659"/>
                  <a:pt x="1346663" y="0"/>
                  <a:pt x="1254566" y="0"/>
                </a:cubicBezTo>
                <a:lnTo>
                  <a:pt x="820821" y="0"/>
                </a:lnTo>
                <a:lnTo>
                  <a:pt x="820821" y="1"/>
                </a:lnTo>
                <a:lnTo>
                  <a:pt x="547214" y="1"/>
                </a:lnTo>
                <a:lnTo>
                  <a:pt x="547214" y="2"/>
                </a:lnTo>
                <a:lnTo>
                  <a:pt x="273607" y="2"/>
                </a:lnTo>
                <a:lnTo>
                  <a:pt x="273607" y="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rot="5400000" flipV="1">
            <a:off x="135754" y="354464"/>
            <a:ext cx="1041142" cy="333516"/>
          </a:xfrm>
          <a:custGeom>
            <a:avLst/>
            <a:gdLst>
              <a:gd name="connsiteX0" fmla="*/ 0 w 1041142"/>
              <a:gd name="connsiteY0" fmla="*/ 4 h 333516"/>
              <a:gd name="connsiteX1" fmla="*/ 0 w 1041142"/>
              <a:gd name="connsiteY1" fmla="*/ 333516 h 333516"/>
              <a:gd name="connsiteX2" fmla="*/ 433745 w 1041142"/>
              <a:gd name="connsiteY2" fmla="*/ 333516 h 333516"/>
              <a:gd name="connsiteX3" fmla="*/ 433765 w 1041142"/>
              <a:gd name="connsiteY3" fmla="*/ 333512 h 333516"/>
              <a:gd name="connsiteX4" fmla="*/ 440641 w 1041142"/>
              <a:gd name="connsiteY4" fmla="*/ 333512 h 333516"/>
              <a:gd name="connsiteX5" fmla="*/ 440641 w 1041142"/>
              <a:gd name="connsiteY5" fmla="*/ 333513 h 333516"/>
              <a:gd name="connsiteX6" fmla="*/ 874386 w 1041142"/>
              <a:gd name="connsiteY6" fmla="*/ 333513 h 333516"/>
              <a:gd name="connsiteX7" fmla="*/ 1041142 w 1041142"/>
              <a:gd name="connsiteY7" fmla="*/ 166757 h 333516"/>
              <a:gd name="connsiteX8" fmla="*/ 874386 w 1041142"/>
              <a:gd name="connsiteY8" fmla="*/ 1 h 333516"/>
              <a:gd name="connsiteX9" fmla="*/ 654070 w 1041142"/>
              <a:gd name="connsiteY9" fmla="*/ 1 h 333516"/>
              <a:gd name="connsiteX10" fmla="*/ 654065 w 1041142"/>
              <a:gd name="connsiteY10" fmla="*/ 0 h 333516"/>
              <a:gd name="connsiteX11" fmla="*/ 220320 w 1041142"/>
              <a:gd name="connsiteY11" fmla="*/ 0 h 333516"/>
              <a:gd name="connsiteX12" fmla="*/ 220320 w 1041142"/>
              <a:gd name="connsiteY12" fmla="*/ 4 h 3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1142" h="333516">
                <a:moveTo>
                  <a:pt x="0" y="4"/>
                </a:moveTo>
                <a:lnTo>
                  <a:pt x="0" y="333516"/>
                </a:lnTo>
                <a:lnTo>
                  <a:pt x="433745" y="333516"/>
                </a:lnTo>
                <a:lnTo>
                  <a:pt x="433765" y="333512"/>
                </a:lnTo>
                <a:lnTo>
                  <a:pt x="440641" y="333512"/>
                </a:lnTo>
                <a:lnTo>
                  <a:pt x="440641" y="333513"/>
                </a:lnTo>
                <a:lnTo>
                  <a:pt x="874386" y="333513"/>
                </a:lnTo>
                <a:cubicBezTo>
                  <a:pt x="966483" y="333513"/>
                  <a:pt x="1041142" y="258854"/>
                  <a:pt x="1041142" y="166757"/>
                </a:cubicBezTo>
                <a:cubicBezTo>
                  <a:pt x="1041142" y="74660"/>
                  <a:pt x="966483" y="1"/>
                  <a:pt x="874386" y="1"/>
                </a:cubicBezTo>
                <a:lnTo>
                  <a:pt x="654070" y="1"/>
                </a:lnTo>
                <a:lnTo>
                  <a:pt x="654065" y="0"/>
                </a:lnTo>
                <a:lnTo>
                  <a:pt x="220320" y="0"/>
                </a:lnTo>
                <a:lnTo>
                  <a:pt x="220320" y="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55234" y="669391"/>
            <a:ext cx="1023676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2"/>
          <p:cNvSpPr/>
          <p:nvPr userDrawn="1"/>
        </p:nvSpPr>
        <p:spPr>
          <a:xfrm rot="2418872" flipV="1">
            <a:off x="9318130" y="1881060"/>
            <a:ext cx="2591686" cy="5148572"/>
          </a:xfrm>
          <a:custGeom>
            <a:avLst/>
            <a:gdLst>
              <a:gd name="connsiteX0" fmla="*/ 944062 w 2591686"/>
              <a:gd name="connsiteY0" fmla="*/ 4949809 h 5148572"/>
              <a:gd name="connsiteX1" fmla="*/ 1145345 w 2591686"/>
              <a:gd name="connsiteY1" fmla="*/ 5118967 h 5148572"/>
              <a:gd name="connsiteX2" fmla="*/ 1187783 w 2591686"/>
              <a:gd name="connsiteY2" fmla="*/ 5148572 h 5148572"/>
              <a:gd name="connsiteX3" fmla="*/ 1529825 w 2591686"/>
              <a:gd name="connsiteY3" fmla="*/ 4745457 h 5148572"/>
              <a:gd name="connsiteX4" fmla="*/ 1465586 w 2591686"/>
              <a:gd name="connsiteY4" fmla="*/ 4700643 h 5148572"/>
              <a:gd name="connsiteX5" fmla="*/ 526801 w 2591686"/>
              <a:gd name="connsiteY5" fmla="*/ 2799436 h 5148572"/>
              <a:gd name="connsiteX6" fmla="*/ 2453133 w 2591686"/>
              <a:gd name="connsiteY6" fmla="*/ 450908 h 5148572"/>
              <a:gd name="connsiteX7" fmla="*/ 2591686 w 2591686"/>
              <a:gd name="connsiteY7" fmla="*/ 430205 h 5148572"/>
              <a:gd name="connsiteX8" fmla="*/ 2084666 w 2591686"/>
              <a:gd name="connsiteY8" fmla="*/ 0 h 5148572"/>
              <a:gd name="connsiteX9" fmla="*/ 1864489 w 2591686"/>
              <a:gd name="connsiteY9" fmla="*/ 75340 h 5148572"/>
              <a:gd name="connsiteX10" fmla="*/ 1 w 2591686"/>
              <a:gd name="connsiteY10" fmla="*/ 2799437 h 5148572"/>
              <a:gd name="connsiteX11" fmla="*/ 944062 w 2591686"/>
              <a:gd name="connsiteY11" fmla="*/ 4949809 h 514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1686" h="5148572">
                <a:moveTo>
                  <a:pt x="944062" y="4949809"/>
                </a:moveTo>
                <a:cubicBezTo>
                  <a:pt x="1008548" y="5009126"/>
                  <a:pt x="1075710" y="5065579"/>
                  <a:pt x="1145345" y="5118967"/>
                </a:cubicBezTo>
                <a:lnTo>
                  <a:pt x="1187783" y="5148572"/>
                </a:lnTo>
                <a:lnTo>
                  <a:pt x="1529825" y="4745457"/>
                </a:lnTo>
                <a:lnTo>
                  <a:pt x="1465586" y="4700643"/>
                </a:lnTo>
                <a:cubicBezTo>
                  <a:pt x="894819" y="4263043"/>
                  <a:pt x="526801" y="3574217"/>
                  <a:pt x="526801" y="2799436"/>
                </a:cubicBezTo>
                <a:cubicBezTo>
                  <a:pt x="526800" y="1637265"/>
                  <a:pt x="1354842" y="668492"/>
                  <a:pt x="2453133" y="450908"/>
                </a:cubicBezTo>
                <a:lnTo>
                  <a:pt x="2591686" y="430205"/>
                </a:lnTo>
                <a:lnTo>
                  <a:pt x="2084666" y="0"/>
                </a:lnTo>
                <a:lnTo>
                  <a:pt x="1864489" y="75340"/>
                </a:lnTo>
                <a:cubicBezTo>
                  <a:pt x="773463" y="498792"/>
                  <a:pt x="0" y="1558789"/>
                  <a:pt x="1" y="2799437"/>
                </a:cubicBezTo>
                <a:cubicBezTo>
                  <a:pt x="0" y="3650168"/>
                  <a:pt x="363685" y="4415957"/>
                  <a:pt x="944062" y="494980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3528" y="204415"/>
            <a:ext cx="1368796" cy="6653585"/>
            <a:chOff x="118810" y="0"/>
            <a:chExt cx="2177835" cy="105862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Freeform 15"/>
            <p:cNvSpPr/>
            <p:nvPr userDrawn="1"/>
          </p:nvSpPr>
          <p:spPr>
            <a:xfrm>
              <a:off x="118810" y="0"/>
              <a:ext cx="1327852" cy="2655704"/>
            </a:xfrm>
            <a:custGeom>
              <a:avLst/>
              <a:gdLst>
                <a:gd name="connsiteX0" fmla="*/ 955344 w 955344"/>
                <a:gd name="connsiteY0" fmla="*/ 0 h 1910688"/>
                <a:gd name="connsiteX1" fmla="*/ 955344 w 955344"/>
                <a:gd name="connsiteY1" fmla="*/ 187089 h 1910688"/>
                <a:gd name="connsiteX2" fmla="*/ 187089 w 955344"/>
                <a:gd name="connsiteY2" fmla="*/ 955344 h 1910688"/>
                <a:gd name="connsiteX3" fmla="*/ 955344 w 955344"/>
                <a:gd name="connsiteY3" fmla="*/ 1723599 h 1910688"/>
                <a:gd name="connsiteX4" fmla="*/ 955344 w 955344"/>
                <a:gd name="connsiteY4" fmla="*/ 1910688 h 1910688"/>
                <a:gd name="connsiteX5" fmla="*/ 0 w 955344"/>
                <a:gd name="connsiteY5" fmla="*/ 955344 h 1910688"/>
                <a:gd name="connsiteX6" fmla="*/ 955344 w 955344"/>
                <a:gd name="connsiteY6" fmla="*/ 0 h 191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344" h="1910688">
                  <a:moveTo>
                    <a:pt x="955344" y="0"/>
                  </a:moveTo>
                  <a:lnTo>
                    <a:pt x="955344" y="187089"/>
                  </a:lnTo>
                  <a:cubicBezTo>
                    <a:pt x="531048" y="187089"/>
                    <a:pt x="187089" y="531048"/>
                    <a:pt x="187089" y="955344"/>
                  </a:cubicBezTo>
                  <a:cubicBezTo>
                    <a:pt x="187089" y="1379640"/>
                    <a:pt x="531048" y="1723599"/>
                    <a:pt x="955344" y="1723599"/>
                  </a:cubicBezTo>
                  <a:lnTo>
                    <a:pt x="955344" y="1910688"/>
                  </a:lnTo>
                  <a:cubicBezTo>
                    <a:pt x="427722" y="1910688"/>
                    <a:pt x="0" y="1482966"/>
                    <a:pt x="0" y="955344"/>
                  </a:cubicBezTo>
                  <a:cubicBezTo>
                    <a:pt x="0" y="427722"/>
                    <a:pt x="427722" y="0"/>
                    <a:pt x="9553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23975" y="491517"/>
              <a:ext cx="1672670" cy="16726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187354" y="2409847"/>
              <a:ext cx="259308" cy="8176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32" y="5682793"/>
            <a:ext cx="620387" cy="968130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11128909" y="6330816"/>
            <a:ext cx="642021" cy="446530"/>
            <a:chOff x="5065071" y="2591341"/>
            <a:chExt cx="1927409" cy="1340525"/>
          </a:xfrm>
        </p:grpSpPr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5" y="2681873"/>
              <a:ext cx="588145" cy="116620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59" y="3197970"/>
              <a:ext cx="490681" cy="62511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469599" y="2591341"/>
              <a:ext cx="625114" cy="121325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5330480" y="3042089"/>
              <a:ext cx="539245" cy="107006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811475" y="3564573"/>
              <a:ext cx="356280" cy="378305"/>
            </a:xfrm>
            <a:prstGeom prst="rect">
              <a:avLst/>
            </a:prstGeom>
          </p:spPr>
        </p:pic>
      </p:grpSp>
      <p:sp>
        <p:nvSpPr>
          <p:cNvPr id="41" name="Arc 40"/>
          <p:cNvSpPr/>
          <p:nvPr userDrawn="1"/>
        </p:nvSpPr>
        <p:spPr>
          <a:xfrm>
            <a:off x="817203" y="669389"/>
            <a:ext cx="698948" cy="724250"/>
          </a:xfrm>
          <a:prstGeom prst="arc">
            <a:avLst>
              <a:gd name="adj1" fmla="val 17139265"/>
              <a:gd name="adj2" fmla="val 5460994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55234" y="669391"/>
            <a:ext cx="1023676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2"/>
          <p:cNvSpPr/>
          <p:nvPr userDrawn="1"/>
        </p:nvSpPr>
        <p:spPr>
          <a:xfrm rot="2418872" flipV="1">
            <a:off x="9318130" y="1881060"/>
            <a:ext cx="2591686" cy="5148572"/>
          </a:xfrm>
          <a:custGeom>
            <a:avLst/>
            <a:gdLst>
              <a:gd name="connsiteX0" fmla="*/ 944062 w 2591686"/>
              <a:gd name="connsiteY0" fmla="*/ 4949809 h 5148572"/>
              <a:gd name="connsiteX1" fmla="*/ 1145345 w 2591686"/>
              <a:gd name="connsiteY1" fmla="*/ 5118967 h 5148572"/>
              <a:gd name="connsiteX2" fmla="*/ 1187783 w 2591686"/>
              <a:gd name="connsiteY2" fmla="*/ 5148572 h 5148572"/>
              <a:gd name="connsiteX3" fmla="*/ 1529825 w 2591686"/>
              <a:gd name="connsiteY3" fmla="*/ 4745457 h 5148572"/>
              <a:gd name="connsiteX4" fmla="*/ 1465586 w 2591686"/>
              <a:gd name="connsiteY4" fmla="*/ 4700643 h 5148572"/>
              <a:gd name="connsiteX5" fmla="*/ 526801 w 2591686"/>
              <a:gd name="connsiteY5" fmla="*/ 2799436 h 5148572"/>
              <a:gd name="connsiteX6" fmla="*/ 2453133 w 2591686"/>
              <a:gd name="connsiteY6" fmla="*/ 450908 h 5148572"/>
              <a:gd name="connsiteX7" fmla="*/ 2591686 w 2591686"/>
              <a:gd name="connsiteY7" fmla="*/ 430205 h 5148572"/>
              <a:gd name="connsiteX8" fmla="*/ 2084666 w 2591686"/>
              <a:gd name="connsiteY8" fmla="*/ 0 h 5148572"/>
              <a:gd name="connsiteX9" fmla="*/ 1864489 w 2591686"/>
              <a:gd name="connsiteY9" fmla="*/ 75340 h 5148572"/>
              <a:gd name="connsiteX10" fmla="*/ 1 w 2591686"/>
              <a:gd name="connsiteY10" fmla="*/ 2799437 h 5148572"/>
              <a:gd name="connsiteX11" fmla="*/ 944062 w 2591686"/>
              <a:gd name="connsiteY11" fmla="*/ 4949809 h 514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1686" h="5148572">
                <a:moveTo>
                  <a:pt x="944062" y="4949809"/>
                </a:moveTo>
                <a:cubicBezTo>
                  <a:pt x="1008548" y="5009126"/>
                  <a:pt x="1075710" y="5065579"/>
                  <a:pt x="1145345" y="5118967"/>
                </a:cubicBezTo>
                <a:lnTo>
                  <a:pt x="1187783" y="5148572"/>
                </a:lnTo>
                <a:lnTo>
                  <a:pt x="1529825" y="4745457"/>
                </a:lnTo>
                <a:lnTo>
                  <a:pt x="1465586" y="4700643"/>
                </a:lnTo>
                <a:cubicBezTo>
                  <a:pt x="894819" y="4263043"/>
                  <a:pt x="526801" y="3574217"/>
                  <a:pt x="526801" y="2799436"/>
                </a:cubicBezTo>
                <a:cubicBezTo>
                  <a:pt x="526800" y="1637265"/>
                  <a:pt x="1354842" y="668492"/>
                  <a:pt x="2453133" y="450908"/>
                </a:cubicBezTo>
                <a:lnTo>
                  <a:pt x="2591686" y="430205"/>
                </a:lnTo>
                <a:lnTo>
                  <a:pt x="2084666" y="0"/>
                </a:lnTo>
                <a:lnTo>
                  <a:pt x="1864489" y="75340"/>
                </a:lnTo>
                <a:cubicBezTo>
                  <a:pt x="773463" y="498792"/>
                  <a:pt x="0" y="1558789"/>
                  <a:pt x="1" y="2799437"/>
                </a:cubicBezTo>
                <a:cubicBezTo>
                  <a:pt x="0" y="3650168"/>
                  <a:pt x="363685" y="4415957"/>
                  <a:pt x="944062" y="4949809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3528" y="204415"/>
            <a:ext cx="1368796" cy="6653585"/>
            <a:chOff x="118810" y="0"/>
            <a:chExt cx="2177835" cy="105862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Freeform 15"/>
            <p:cNvSpPr/>
            <p:nvPr userDrawn="1"/>
          </p:nvSpPr>
          <p:spPr>
            <a:xfrm>
              <a:off x="118810" y="0"/>
              <a:ext cx="1327852" cy="2655704"/>
            </a:xfrm>
            <a:custGeom>
              <a:avLst/>
              <a:gdLst>
                <a:gd name="connsiteX0" fmla="*/ 955344 w 955344"/>
                <a:gd name="connsiteY0" fmla="*/ 0 h 1910688"/>
                <a:gd name="connsiteX1" fmla="*/ 955344 w 955344"/>
                <a:gd name="connsiteY1" fmla="*/ 187089 h 1910688"/>
                <a:gd name="connsiteX2" fmla="*/ 187089 w 955344"/>
                <a:gd name="connsiteY2" fmla="*/ 955344 h 1910688"/>
                <a:gd name="connsiteX3" fmla="*/ 955344 w 955344"/>
                <a:gd name="connsiteY3" fmla="*/ 1723599 h 1910688"/>
                <a:gd name="connsiteX4" fmla="*/ 955344 w 955344"/>
                <a:gd name="connsiteY4" fmla="*/ 1910688 h 1910688"/>
                <a:gd name="connsiteX5" fmla="*/ 0 w 955344"/>
                <a:gd name="connsiteY5" fmla="*/ 955344 h 1910688"/>
                <a:gd name="connsiteX6" fmla="*/ 955344 w 955344"/>
                <a:gd name="connsiteY6" fmla="*/ 0 h 191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344" h="1910688">
                  <a:moveTo>
                    <a:pt x="955344" y="0"/>
                  </a:moveTo>
                  <a:lnTo>
                    <a:pt x="955344" y="187089"/>
                  </a:lnTo>
                  <a:cubicBezTo>
                    <a:pt x="531048" y="187089"/>
                    <a:pt x="187089" y="531048"/>
                    <a:pt x="187089" y="955344"/>
                  </a:cubicBezTo>
                  <a:cubicBezTo>
                    <a:pt x="187089" y="1379640"/>
                    <a:pt x="531048" y="1723599"/>
                    <a:pt x="955344" y="1723599"/>
                  </a:cubicBezTo>
                  <a:lnTo>
                    <a:pt x="955344" y="1910688"/>
                  </a:lnTo>
                  <a:cubicBezTo>
                    <a:pt x="427722" y="1910688"/>
                    <a:pt x="0" y="1482966"/>
                    <a:pt x="0" y="955344"/>
                  </a:cubicBezTo>
                  <a:cubicBezTo>
                    <a:pt x="0" y="427722"/>
                    <a:pt x="427722" y="0"/>
                    <a:pt x="955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23975" y="491517"/>
              <a:ext cx="1672670" cy="16726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187354" y="2409847"/>
              <a:ext cx="259308" cy="81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32" y="5682793"/>
            <a:ext cx="620387" cy="968130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11128909" y="6330816"/>
            <a:ext cx="642021" cy="446530"/>
            <a:chOff x="5065071" y="2591341"/>
            <a:chExt cx="1927409" cy="1340525"/>
          </a:xfrm>
        </p:grpSpPr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5" y="2681873"/>
              <a:ext cx="588145" cy="116620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59" y="3197970"/>
              <a:ext cx="490681" cy="62511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469599" y="2591341"/>
              <a:ext cx="625114" cy="121325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5330480" y="3042089"/>
              <a:ext cx="539245" cy="107006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811475" y="3564573"/>
              <a:ext cx="356280" cy="378305"/>
            </a:xfrm>
            <a:prstGeom prst="rect">
              <a:avLst/>
            </a:prstGeom>
          </p:spPr>
        </p:pic>
      </p:grpSp>
      <p:sp>
        <p:nvSpPr>
          <p:cNvPr id="41" name="Arc 40"/>
          <p:cNvSpPr/>
          <p:nvPr userDrawn="1"/>
        </p:nvSpPr>
        <p:spPr>
          <a:xfrm>
            <a:off x="817203" y="669389"/>
            <a:ext cx="698948" cy="724250"/>
          </a:xfrm>
          <a:prstGeom prst="arc">
            <a:avLst>
              <a:gd name="adj1" fmla="val 17139265"/>
              <a:gd name="adj2" fmla="val 5460994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06717" y="894972"/>
            <a:ext cx="1023676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11253131" y="5991367"/>
            <a:ext cx="655093" cy="655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" idx="0"/>
          </p:cNvCxnSpPr>
          <p:nvPr userDrawn="1"/>
        </p:nvCxnSpPr>
        <p:spPr>
          <a:xfrm flipH="1" flipV="1">
            <a:off x="11559654" y="1978925"/>
            <a:ext cx="21024" cy="4012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2"/>
          </p:cNvCxnSpPr>
          <p:nvPr userDrawn="1"/>
        </p:nvCxnSpPr>
        <p:spPr>
          <a:xfrm flipH="1" flipV="1">
            <a:off x="559558" y="6318913"/>
            <a:ext cx="106935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 userDrawn="1"/>
        </p:nvGrpSpPr>
        <p:grpSpPr>
          <a:xfrm flipH="1" flipV="1">
            <a:off x="384412" y="275229"/>
            <a:ext cx="11348666" cy="4667535"/>
            <a:chOff x="711958" y="2131325"/>
            <a:chExt cx="11348666" cy="4667535"/>
          </a:xfrm>
        </p:grpSpPr>
        <p:sp>
          <p:nvSpPr>
            <p:cNvPr id="42" name="Oval 41"/>
            <p:cNvSpPr/>
            <p:nvPr userDrawn="1"/>
          </p:nvSpPr>
          <p:spPr>
            <a:xfrm>
              <a:off x="11405531" y="6143767"/>
              <a:ext cx="655093" cy="6550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0"/>
            </p:cNvCxnSpPr>
            <p:nvPr userDrawn="1"/>
          </p:nvCxnSpPr>
          <p:spPr>
            <a:xfrm flipH="1" flipV="1">
              <a:off x="11712054" y="2131325"/>
              <a:ext cx="21024" cy="4012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2"/>
            </p:cNvCxnSpPr>
            <p:nvPr userDrawn="1"/>
          </p:nvCxnSpPr>
          <p:spPr>
            <a:xfrm flipH="1" flipV="1">
              <a:off x="711958" y="6471313"/>
              <a:ext cx="1069357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27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90" r:id="rId3"/>
    <p:sldLayoutId id="2147483696" r:id="rId4"/>
    <p:sldLayoutId id="2147483688" r:id="rId5"/>
    <p:sldLayoutId id="2147483695" r:id="rId6"/>
    <p:sldLayoutId id="2147483693" r:id="rId7"/>
    <p:sldLayoutId id="2147483694" r:id="rId8"/>
    <p:sldLayoutId id="2147483712" r:id="rId9"/>
    <p:sldLayoutId id="2147483654" r:id="rId10"/>
    <p:sldLayoutId id="2147483706" r:id="rId11"/>
    <p:sldLayoutId id="2147483709" r:id="rId12"/>
    <p:sldLayoutId id="2147483700" r:id="rId13"/>
    <p:sldLayoutId id="2147483697" r:id="rId14"/>
    <p:sldLayoutId id="2147483698" r:id="rId15"/>
    <p:sldLayoutId id="2147483715" r:id="rId16"/>
    <p:sldLayoutId id="2147483699" r:id="rId17"/>
    <p:sldLayoutId id="2147483701" r:id="rId18"/>
    <p:sldLayoutId id="2147483702" r:id="rId19"/>
    <p:sldLayoutId id="2147483704" r:id="rId20"/>
    <p:sldLayoutId id="2147483707" r:id="rId21"/>
    <p:sldLayoutId id="2147483710" r:id="rId22"/>
    <p:sldLayoutId id="2147483714" r:id="rId23"/>
    <p:sldLayoutId id="2147483713" r:id="rId24"/>
    <p:sldLayoutId id="2147483656" r:id="rId25"/>
    <p:sldLayoutId id="2147483687" r:id="rId2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1.png"/><Relationship Id="rId3" Type="http://schemas.openxmlformats.org/officeDocument/2006/relationships/image" Target="../media/image44.png"/><Relationship Id="rId7" Type="http://schemas.openxmlformats.org/officeDocument/2006/relationships/image" Target="../media/image34.pn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47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46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48.png"/><Relationship Id="rId17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5" Type="http://schemas.openxmlformats.org/officeDocument/2006/relationships/image" Target="../media/image39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33.png"/><Relationship Id="rId1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629936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560923" y="375821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324475" y="2082992"/>
            <a:ext cx="153352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Flash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Food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0448D12-5025-4A06-B06C-823323E93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19441" y="2807167"/>
            <a:ext cx="4909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9441" y="1968202"/>
            <a:ext cx="490985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2783" y="3963788"/>
            <a:ext cx="48428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2782" y="4819068"/>
            <a:ext cx="484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2077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6">
            <a:extLst>
              <a:ext uri="{FF2B5EF4-FFF2-40B4-BE49-F238E27FC236}">
                <a16:creationId xmlns="" xmlns:a16="http://schemas.microsoft.com/office/drawing/2014/main" id="{FD151288-C961-4B52-B0EA-F03A15AB3D3A}"/>
              </a:ext>
            </a:extLst>
          </p:cNvPr>
          <p:cNvSpPr/>
          <p:nvPr/>
        </p:nvSpPr>
        <p:spPr>
          <a:xfrm rot="14243215">
            <a:off x="888956" y="1721860"/>
            <a:ext cx="2374296" cy="1768833"/>
          </a:xfrm>
          <a:custGeom>
            <a:avLst/>
            <a:gdLst/>
            <a:ahLst/>
            <a:cxnLst/>
            <a:rect l="l" t="t" r="r" b="b"/>
            <a:pathLst>
              <a:path w="2374296" h="1768833">
                <a:moveTo>
                  <a:pt x="2122319" y="274160"/>
                </a:moveTo>
                <a:cubicBezTo>
                  <a:pt x="2279947" y="434566"/>
                  <a:pt x="2376382" y="655105"/>
                  <a:pt x="2374262" y="897757"/>
                </a:cubicBezTo>
                <a:cubicBezTo>
                  <a:pt x="2370023" y="1383058"/>
                  <a:pt x="1973171" y="1773038"/>
                  <a:pt x="1487868" y="1768799"/>
                </a:cubicBezTo>
                <a:lnTo>
                  <a:pt x="244916" y="1757941"/>
                </a:lnTo>
                <a:cubicBezTo>
                  <a:pt x="243021" y="1760093"/>
                  <a:pt x="240936" y="1760194"/>
                  <a:pt x="238844" y="1760193"/>
                </a:cubicBezTo>
                <a:lnTo>
                  <a:pt x="232478" y="1757834"/>
                </a:lnTo>
                <a:lnTo>
                  <a:pt x="215240" y="1757683"/>
                </a:lnTo>
                <a:lnTo>
                  <a:pt x="215239" y="1757682"/>
                </a:lnTo>
                <a:lnTo>
                  <a:pt x="215233" y="1757683"/>
                </a:lnTo>
                <a:lnTo>
                  <a:pt x="215233" y="1757679"/>
                </a:lnTo>
                <a:lnTo>
                  <a:pt x="200021" y="1745799"/>
                </a:lnTo>
                <a:cubicBezTo>
                  <a:pt x="85924" y="1677713"/>
                  <a:pt x="0" y="1316657"/>
                  <a:pt x="0" y="881792"/>
                </a:cubicBezTo>
                <a:cubicBezTo>
                  <a:pt x="0" y="483215"/>
                  <a:pt x="72182" y="146639"/>
                  <a:pt x="172783" y="42438"/>
                </a:cubicBezTo>
                <a:cubicBezTo>
                  <a:pt x="191110" y="13973"/>
                  <a:pt x="217565" y="-2559"/>
                  <a:pt x="239494" y="324"/>
                </a:cubicBezTo>
                <a:lnTo>
                  <a:pt x="1503219" y="11362"/>
                </a:lnTo>
                <a:cubicBezTo>
                  <a:pt x="1745871" y="13482"/>
                  <a:pt x="1964691" y="113754"/>
                  <a:pt x="2122319" y="274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="" xmlns:a16="http://schemas.microsoft.com/office/drawing/2014/main" id="{27B6DE24-3342-4098-93BE-97BF851D4D04}"/>
              </a:ext>
            </a:extLst>
          </p:cNvPr>
          <p:cNvGrpSpPr/>
          <p:nvPr/>
        </p:nvGrpSpPr>
        <p:grpSpPr>
          <a:xfrm rot="15399350">
            <a:off x="688600" y="3976971"/>
            <a:ext cx="2518148" cy="2151435"/>
            <a:chOff x="2066735" y="1837293"/>
            <a:chExt cx="2518148" cy="2151435"/>
          </a:xfrm>
        </p:grpSpPr>
        <p:sp>
          <p:nvSpPr>
            <p:cNvPr id="5" name="Round Same Side Corner Rectangle 2">
              <a:extLst>
                <a:ext uri="{FF2B5EF4-FFF2-40B4-BE49-F238E27FC236}">
                  <a16:creationId xmlns="" xmlns:a16="http://schemas.microsoft.com/office/drawing/2014/main" id="{0BEE59A6-3A93-4EED-8AD3-828167A2038B}"/>
                </a:ext>
              </a:extLst>
            </p:cNvPr>
            <p:cNvSpPr/>
            <p:nvPr/>
          </p:nvSpPr>
          <p:spPr>
            <a:xfrm rot="18900000">
              <a:off x="2066735" y="1837293"/>
              <a:ext cx="1757503" cy="21514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Oval 3">
              <a:extLst>
                <a:ext uri="{FF2B5EF4-FFF2-40B4-BE49-F238E27FC236}">
                  <a16:creationId xmlns="" xmlns:a16="http://schemas.microsoft.com/office/drawing/2014/main" id="{44BEEF59-B83A-4B82-BF69-1F6283A31863}"/>
                </a:ext>
              </a:extLst>
            </p:cNvPr>
            <p:cNvSpPr/>
            <p:nvPr/>
          </p:nvSpPr>
          <p:spPr>
            <a:xfrm rot="2700000">
              <a:off x="3590577" y="2794901"/>
              <a:ext cx="231105" cy="17575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="" xmlns:a16="http://schemas.microsoft.com/office/drawing/2014/main" id="{C54A76B1-DDE9-4A5B-BF2E-4B479EBFAB58}"/>
              </a:ext>
            </a:extLst>
          </p:cNvPr>
          <p:cNvGrpSpPr/>
          <p:nvPr/>
        </p:nvGrpSpPr>
        <p:grpSpPr>
          <a:xfrm>
            <a:off x="1166699" y="4988899"/>
            <a:ext cx="1767470" cy="887301"/>
            <a:chOff x="1345882" y="3789040"/>
            <a:chExt cx="2118088" cy="97603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23E7F8A-5013-454E-B73C-52EA7CB890D4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293B015-1302-4213-9EFA-82E8DC592627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="" xmlns:a16="http://schemas.microsoft.com/office/drawing/2014/main" id="{D1E77846-4509-435D-ABF7-C80101F7D369}"/>
              </a:ext>
            </a:extLst>
          </p:cNvPr>
          <p:cNvGrpSpPr/>
          <p:nvPr/>
        </p:nvGrpSpPr>
        <p:grpSpPr>
          <a:xfrm>
            <a:off x="1114010" y="2168745"/>
            <a:ext cx="1872847" cy="887301"/>
            <a:chOff x="1345882" y="3789040"/>
            <a:chExt cx="2118088" cy="97603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9AC27A4-AE59-49EF-B6E9-6178A1F008DB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867F1C3-94E4-468D-858D-20B6DB5BF7B8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13BE2B92-28A2-49D4-823B-2C8739295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5872">
            <a:off x="4424911" y="1486299"/>
            <a:ext cx="790298" cy="37329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F942844C-4C76-420F-BC7D-3AFCD8B5F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3420491" y="2924784"/>
            <a:ext cx="320323" cy="635155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54926247-B404-4AD2-8176-E31BFE69D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686">
            <a:off x="3771411" y="3330910"/>
            <a:ext cx="356553" cy="625224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E5B733F2-1504-42A4-ACB4-9B69C7EEBF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4042">
            <a:off x="4988784" y="2713041"/>
            <a:ext cx="487328" cy="706188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="" xmlns:a16="http://schemas.microsoft.com/office/drawing/2014/main" id="{D967C3A8-CF87-46D9-861C-C71F7ED259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80" y="2344040"/>
            <a:ext cx="477048" cy="583417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="" xmlns:a16="http://schemas.microsoft.com/office/drawing/2014/main" id="{0CEAAFD1-8BF4-4FDC-85BA-C01CC7FB36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57" y="3829904"/>
            <a:ext cx="426046" cy="542771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="" xmlns:a16="http://schemas.microsoft.com/office/drawing/2014/main" id="{A6F25668-8ADC-4D77-89C5-96106265F5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03" y="3640455"/>
            <a:ext cx="566865" cy="285150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="" xmlns:a16="http://schemas.microsoft.com/office/drawing/2014/main" id="{B1C1D79B-B6A8-412E-BB75-2F864F2AEA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7772">
            <a:off x="3748126" y="2238076"/>
            <a:ext cx="458147" cy="545690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="" xmlns:a16="http://schemas.microsoft.com/office/drawing/2014/main" id="{9BCF3F38-2B2B-475F-B461-7539F548AE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29" y="1847964"/>
            <a:ext cx="802485" cy="852094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="" xmlns:a16="http://schemas.microsoft.com/office/drawing/2014/main" id="{99A841B9-531D-4F53-B11D-1327FADB87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9867">
            <a:off x="4263623" y="2144352"/>
            <a:ext cx="542771" cy="1053444"/>
          </a:xfrm>
          <a:prstGeom prst="rect">
            <a:avLst/>
          </a:prstGeom>
        </p:spPr>
      </p:pic>
      <p:pic>
        <p:nvPicPr>
          <p:cNvPr id="26" name="Picture 16">
            <a:extLst>
              <a:ext uri="{FF2B5EF4-FFF2-40B4-BE49-F238E27FC236}">
                <a16:creationId xmlns="" xmlns:a16="http://schemas.microsoft.com/office/drawing/2014/main" id="{E1212427-EB6B-45C6-9E37-4CB6536B8B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6001">
            <a:off x="4155649" y="3017508"/>
            <a:ext cx="336789" cy="668315"/>
          </a:xfrm>
          <a:prstGeom prst="rect">
            <a:avLst/>
          </a:prstGeom>
        </p:spPr>
      </p:pic>
      <p:pic>
        <p:nvPicPr>
          <p:cNvPr id="27" name="Picture 17">
            <a:extLst>
              <a:ext uri="{FF2B5EF4-FFF2-40B4-BE49-F238E27FC236}">
                <a16:creationId xmlns="" xmlns:a16="http://schemas.microsoft.com/office/drawing/2014/main" id="{8B0FE13D-F857-4017-81FE-714EA84C8B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5411">
            <a:off x="3024515" y="3792152"/>
            <a:ext cx="460027" cy="1115142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="" xmlns:a16="http://schemas.microsoft.com/office/drawing/2014/main" id="{FB47E360-DE91-416E-A10A-5BEF034FF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309">
            <a:off x="4399382" y="3775797"/>
            <a:ext cx="790298" cy="373290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="" xmlns:a16="http://schemas.microsoft.com/office/drawing/2014/main" id="{E66E9CE7-0FFE-4B71-8033-6F46313BD3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686">
            <a:off x="5861998" y="1003734"/>
            <a:ext cx="425060" cy="745353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="" xmlns:a16="http://schemas.microsoft.com/office/drawing/2014/main" id="{0CCBE24C-B163-4074-A00A-F0D2B84C9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8553">
            <a:off x="3756942" y="1590479"/>
            <a:ext cx="487328" cy="706188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="" xmlns:a16="http://schemas.microsoft.com/office/drawing/2014/main" id="{8A18E4AE-F8F2-453F-8CB2-CDEE16A535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52" y="16792"/>
            <a:ext cx="391531" cy="478832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DABDCDFD-9AC4-42EA-B777-4D31B4877A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180">
            <a:off x="3956332" y="3980610"/>
            <a:ext cx="458147" cy="545690"/>
          </a:xfrm>
          <a:prstGeom prst="rect">
            <a:avLst/>
          </a:prstGeom>
        </p:spPr>
      </p:pic>
      <p:pic>
        <p:nvPicPr>
          <p:cNvPr id="36" name="Picture 14">
            <a:extLst>
              <a:ext uri="{FF2B5EF4-FFF2-40B4-BE49-F238E27FC236}">
                <a16:creationId xmlns="" xmlns:a16="http://schemas.microsoft.com/office/drawing/2014/main" id="{663C30A3-B33B-47C1-BFE6-4562C589F2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45" y="4429309"/>
            <a:ext cx="401243" cy="426048"/>
          </a:xfrm>
          <a:prstGeom prst="rect">
            <a:avLst/>
          </a:prstGeom>
        </p:spPr>
      </p:pic>
      <p:pic>
        <p:nvPicPr>
          <p:cNvPr id="37" name="Picture 15">
            <a:extLst>
              <a:ext uri="{FF2B5EF4-FFF2-40B4-BE49-F238E27FC236}">
                <a16:creationId xmlns="" xmlns:a16="http://schemas.microsoft.com/office/drawing/2014/main" id="{6F2F5682-3DC8-4994-A4AE-8503038195B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9867">
            <a:off x="6404723" y="815487"/>
            <a:ext cx="322849" cy="626605"/>
          </a:xfrm>
          <a:prstGeom prst="rect">
            <a:avLst/>
          </a:prstGeom>
        </p:spPr>
      </p:pic>
      <p:pic>
        <p:nvPicPr>
          <p:cNvPr id="38" name="Picture 16">
            <a:extLst>
              <a:ext uri="{FF2B5EF4-FFF2-40B4-BE49-F238E27FC236}">
                <a16:creationId xmlns="" xmlns:a16="http://schemas.microsoft.com/office/drawing/2014/main" id="{47E44491-69F7-4200-9DB6-929513996D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6001">
            <a:off x="6741629" y="479367"/>
            <a:ext cx="336789" cy="668315"/>
          </a:xfrm>
          <a:prstGeom prst="rect">
            <a:avLst/>
          </a:prstGeom>
        </p:spPr>
      </p:pic>
      <p:pic>
        <p:nvPicPr>
          <p:cNvPr id="39" name="Picture 17">
            <a:extLst>
              <a:ext uri="{FF2B5EF4-FFF2-40B4-BE49-F238E27FC236}">
                <a16:creationId xmlns="" xmlns:a16="http://schemas.microsoft.com/office/drawing/2014/main" id="{E341DF12-F9B5-479C-92BB-FAD9E85612B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000">
            <a:off x="5491727" y="1237749"/>
            <a:ext cx="390385" cy="946324"/>
          </a:xfrm>
          <a:prstGeom prst="rect">
            <a:avLst/>
          </a:prstGeom>
        </p:spPr>
      </p:pic>
      <p:sp>
        <p:nvSpPr>
          <p:cNvPr id="64" name="Oval 60">
            <a:extLst>
              <a:ext uri="{FF2B5EF4-FFF2-40B4-BE49-F238E27FC236}">
                <a16:creationId xmlns="" xmlns:a16="http://schemas.microsoft.com/office/drawing/2014/main" id="{B056E0C0-D50D-4C00-A05C-0EA5506820BC}"/>
              </a:ext>
            </a:extLst>
          </p:cNvPr>
          <p:cNvSpPr/>
          <p:nvPr/>
        </p:nvSpPr>
        <p:spPr>
          <a:xfrm>
            <a:off x="6775849" y="1898056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61">
            <a:extLst>
              <a:ext uri="{FF2B5EF4-FFF2-40B4-BE49-F238E27FC236}">
                <a16:creationId xmlns="" xmlns:a16="http://schemas.microsoft.com/office/drawing/2014/main" id="{99927878-27E4-4E07-BEE0-05F99ADE7662}"/>
              </a:ext>
            </a:extLst>
          </p:cNvPr>
          <p:cNvSpPr/>
          <p:nvPr/>
        </p:nvSpPr>
        <p:spPr>
          <a:xfrm>
            <a:off x="6116630" y="3071413"/>
            <a:ext cx="656456" cy="6564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62">
            <a:extLst>
              <a:ext uri="{FF2B5EF4-FFF2-40B4-BE49-F238E27FC236}">
                <a16:creationId xmlns="" xmlns:a16="http://schemas.microsoft.com/office/drawing/2014/main" id="{BC8E40C6-1332-4CAD-86A6-6CA81D7F107E}"/>
              </a:ext>
            </a:extLst>
          </p:cNvPr>
          <p:cNvSpPr/>
          <p:nvPr/>
        </p:nvSpPr>
        <p:spPr>
          <a:xfrm>
            <a:off x="5457410" y="4244770"/>
            <a:ext cx="656456" cy="6564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Oval 63">
            <a:extLst>
              <a:ext uri="{FF2B5EF4-FFF2-40B4-BE49-F238E27FC236}">
                <a16:creationId xmlns="" xmlns:a16="http://schemas.microsoft.com/office/drawing/2014/main" id="{68E77A2C-940F-49E6-98DB-0D92DA78D0B6}"/>
              </a:ext>
            </a:extLst>
          </p:cNvPr>
          <p:cNvSpPr/>
          <p:nvPr/>
        </p:nvSpPr>
        <p:spPr>
          <a:xfrm>
            <a:off x="4798190" y="5418126"/>
            <a:ext cx="656456" cy="656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Group 64">
            <a:extLst>
              <a:ext uri="{FF2B5EF4-FFF2-40B4-BE49-F238E27FC236}">
                <a16:creationId xmlns="" xmlns:a16="http://schemas.microsoft.com/office/drawing/2014/main" id="{BC17D257-13F8-47A4-AE26-EB255E2B19DE}"/>
              </a:ext>
            </a:extLst>
          </p:cNvPr>
          <p:cNvGrpSpPr/>
          <p:nvPr/>
        </p:nvGrpSpPr>
        <p:grpSpPr>
          <a:xfrm>
            <a:off x="7432305" y="1815021"/>
            <a:ext cx="3100032" cy="868694"/>
            <a:chOff x="910640" y="2975795"/>
            <a:chExt cx="1527408" cy="2172745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E3B8CD16-1506-4A80-A2D3-6A78D22FB238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12951E55-B4CF-4136-91B8-D4122F5C2BD3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882E32E9-76E7-49EC-A996-9DE77755D79A}"/>
              </a:ext>
            </a:extLst>
          </p:cNvPr>
          <p:cNvSpPr txBox="1"/>
          <p:nvPr/>
        </p:nvSpPr>
        <p:spPr>
          <a:xfrm>
            <a:off x="10532337" y="184156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2" name="Group 68">
            <a:extLst>
              <a:ext uri="{FF2B5EF4-FFF2-40B4-BE49-F238E27FC236}">
                <a16:creationId xmlns="" xmlns:a16="http://schemas.microsoft.com/office/drawing/2014/main" id="{CAB32603-C6F1-4810-89D6-A904B62B688F}"/>
              </a:ext>
            </a:extLst>
          </p:cNvPr>
          <p:cNvGrpSpPr/>
          <p:nvPr/>
        </p:nvGrpSpPr>
        <p:grpSpPr>
          <a:xfrm>
            <a:off x="6773086" y="2980683"/>
            <a:ext cx="3759251" cy="868694"/>
            <a:chOff x="910640" y="2975795"/>
            <a:chExt cx="1527408" cy="2172746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EFCEC0C5-2CCE-4F70-B104-2A01E0A7122C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19B6F531-B4FE-4624-827C-7FB1789F131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670D09F-18BA-44AB-A3BA-4DC68F223FA8}"/>
              </a:ext>
            </a:extLst>
          </p:cNvPr>
          <p:cNvSpPr txBox="1"/>
          <p:nvPr/>
        </p:nvSpPr>
        <p:spPr>
          <a:xfrm>
            <a:off x="10532337" y="300722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6" name="Group 72">
            <a:extLst>
              <a:ext uri="{FF2B5EF4-FFF2-40B4-BE49-F238E27FC236}">
                <a16:creationId xmlns="" xmlns:a16="http://schemas.microsoft.com/office/drawing/2014/main" id="{73816910-C485-45B0-88A7-96C4F10C5854}"/>
              </a:ext>
            </a:extLst>
          </p:cNvPr>
          <p:cNvGrpSpPr/>
          <p:nvPr/>
        </p:nvGrpSpPr>
        <p:grpSpPr>
          <a:xfrm>
            <a:off x="6112565" y="4146345"/>
            <a:ext cx="4419773" cy="868694"/>
            <a:chOff x="910640" y="2975795"/>
            <a:chExt cx="1527408" cy="2172746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99AECA1B-A829-4F25-8307-0BF6B6339872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FEEB4A6A-CFEF-4233-9543-0ADE85B129B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FAACAC2-A626-4C3E-A757-7F4DE9EE1DB7}"/>
              </a:ext>
            </a:extLst>
          </p:cNvPr>
          <p:cNvSpPr txBox="1"/>
          <p:nvPr/>
        </p:nvSpPr>
        <p:spPr>
          <a:xfrm>
            <a:off x="10532337" y="417288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0" name="Group 76">
            <a:extLst>
              <a:ext uri="{FF2B5EF4-FFF2-40B4-BE49-F238E27FC236}">
                <a16:creationId xmlns="" xmlns:a16="http://schemas.microsoft.com/office/drawing/2014/main" id="{E78E7E4E-30A1-41D3-B2D2-C76874361E84}"/>
              </a:ext>
            </a:extLst>
          </p:cNvPr>
          <p:cNvGrpSpPr/>
          <p:nvPr/>
        </p:nvGrpSpPr>
        <p:grpSpPr>
          <a:xfrm>
            <a:off x="5454646" y="5312007"/>
            <a:ext cx="5077692" cy="868694"/>
            <a:chOff x="910640" y="2975795"/>
            <a:chExt cx="1527408" cy="2172746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7D343E9A-813D-46B7-A7AB-08DC2CB31157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C4466CAC-D95D-4554-8B0C-C7B00EB0C63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7FA71BEF-DEC9-4623-8F6A-C0966226712B}"/>
              </a:ext>
            </a:extLst>
          </p:cNvPr>
          <p:cNvSpPr txBox="1"/>
          <p:nvPr/>
        </p:nvSpPr>
        <p:spPr>
          <a:xfrm>
            <a:off x="10532337" y="533855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pic>
        <p:nvPicPr>
          <p:cNvPr id="88" name="Picture 14">
            <a:extLst>
              <a:ext uri="{FF2B5EF4-FFF2-40B4-BE49-F238E27FC236}">
                <a16:creationId xmlns="" xmlns:a16="http://schemas.microsoft.com/office/drawing/2014/main" id="{D7207FA2-009B-4B76-8444-6F86B0DB3A2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09" y="1803120"/>
            <a:ext cx="401243" cy="426048"/>
          </a:xfrm>
          <a:prstGeom prst="rect">
            <a:avLst/>
          </a:prstGeom>
        </p:spPr>
      </p:pic>
      <p:sp>
        <p:nvSpPr>
          <p:cNvPr id="89" name="Rounded Rectangle 2">
            <a:extLst>
              <a:ext uri="{FF2B5EF4-FFF2-40B4-BE49-F238E27FC236}">
                <a16:creationId xmlns="" xmlns:a16="http://schemas.microsoft.com/office/drawing/2014/main" id="{87EA88BA-F4EE-44F9-9B8A-FF89C973491B}"/>
              </a:ext>
            </a:extLst>
          </p:cNvPr>
          <p:cNvSpPr>
            <a:spLocks/>
          </p:cNvSpPr>
          <p:nvPr/>
        </p:nvSpPr>
        <p:spPr>
          <a:xfrm>
            <a:off x="5003842" y="5554517"/>
            <a:ext cx="292493" cy="388019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Teardrop 15">
            <a:extLst>
              <a:ext uri="{FF2B5EF4-FFF2-40B4-BE49-F238E27FC236}">
                <a16:creationId xmlns="" xmlns:a16="http://schemas.microsoft.com/office/drawing/2014/main" id="{83CF25DA-EFE4-462F-ADE5-C277D8226158}"/>
              </a:ext>
            </a:extLst>
          </p:cNvPr>
          <p:cNvSpPr>
            <a:spLocks noChangeAspect="1"/>
          </p:cNvSpPr>
          <p:nvPr/>
        </p:nvSpPr>
        <p:spPr>
          <a:xfrm rot="10138534">
            <a:off x="6896205" y="2015202"/>
            <a:ext cx="449988" cy="367051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1" name="그룹 90">
            <a:extLst>
              <a:ext uri="{FF2B5EF4-FFF2-40B4-BE49-F238E27FC236}">
                <a16:creationId xmlns="" xmlns:a16="http://schemas.microsoft.com/office/drawing/2014/main" id="{01642E04-6DBC-4B20-8487-5B7B20910098}"/>
              </a:ext>
            </a:extLst>
          </p:cNvPr>
          <p:cNvGrpSpPr/>
          <p:nvPr/>
        </p:nvGrpSpPr>
        <p:grpSpPr>
          <a:xfrm>
            <a:off x="6240667" y="3178529"/>
            <a:ext cx="447716" cy="467439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92" name="Freeform 18">
              <a:extLst>
                <a:ext uri="{FF2B5EF4-FFF2-40B4-BE49-F238E27FC236}">
                  <a16:creationId xmlns="" xmlns:a16="http://schemas.microsoft.com/office/drawing/2014/main" id="{D97E0B12-5EE4-4742-87F8-AD8E3D7048BA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3" name="타원 92">
              <a:extLst>
                <a:ext uri="{FF2B5EF4-FFF2-40B4-BE49-F238E27FC236}">
                  <a16:creationId xmlns="" xmlns:a16="http://schemas.microsoft.com/office/drawing/2014/main" id="{52B7D447-77CC-47A3-9665-7CDAAC80F33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>
              <a:extLst>
                <a:ext uri="{FF2B5EF4-FFF2-40B4-BE49-F238E27FC236}">
                  <a16:creationId xmlns="" xmlns:a16="http://schemas.microsoft.com/office/drawing/2014/main" id="{908328AD-6212-46EF-9997-7A927A30EA3D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타원 94">
              <a:extLst>
                <a:ext uri="{FF2B5EF4-FFF2-40B4-BE49-F238E27FC236}">
                  <a16:creationId xmlns="" xmlns:a16="http://schemas.microsoft.com/office/drawing/2014/main" id="{6E90C0D0-9D01-42A3-B601-A31B86DC843E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>
              <a:extLst>
                <a:ext uri="{FF2B5EF4-FFF2-40B4-BE49-F238E27FC236}">
                  <a16:creationId xmlns="" xmlns:a16="http://schemas.microsoft.com/office/drawing/2014/main" id="{9FD35ABC-4B0A-42A6-B92B-DD803965E0BD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96">
              <a:extLst>
                <a:ext uri="{FF2B5EF4-FFF2-40B4-BE49-F238E27FC236}">
                  <a16:creationId xmlns="" xmlns:a16="http://schemas.microsoft.com/office/drawing/2014/main" id="{1C40F384-50A6-4A49-B0F2-BE9665DF300A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="" xmlns:a16="http://schemas.microsoft.com/office/drawing/2014/main" id="{1D1C9895-CBBB-4C89-B1DC-830AC933EB2A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="" xmlns:a16="http://schemas.microsoft.com/office/drawing/2014/main" id="{D582F59A-2FE0-418C-9F16-66FC933AA41F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="" xmlns:a16="http://schemas.microsoft.com/office/drawing/2014/main" id="{0EEBC5DC-0E1C-4423-B5B2-175C07599B07}"/>
              </a:ext>
            </a:extLst>
          </p:cNvPr>
          <p:cNvGrpSpPr/>
          <p:nvPr/>
        </p:nvGrpSpPr>
        <p:grpSpPr>
          <a:xfrm>
            <a:off x="5627437" y="4384906"/>
            <a:ext cx="352713" cy="402395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01" name="자유형: 도형 100">
              <a:extLst>
                <a:ext uri="{FF2B5EF4-FFF2-40B4-BE49-F238E27FC236}">
                  <a16:creationId xmlns="" xmlns:a16="http://schemas.microsoft.com/office/drawing/2014/main" id="{09A4E4BA-94E5-4761-BB7C-88573E19101B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="" xmlns:a16="http://schemas.microsoft.com/office/drawing/2014/main" id="{A188A676-0678-4185-BC7A-FBD286BAC9BC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="" xmlns:a16="http://schemas.microsoft.com/office/drawing/2014/main" id="{CFCF5D8C-C0E9-4F05-82CF-589C674DC704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="" xmlns:a16="http://schemas.microsoft.com/office/drawing/2014/main" id="{D37C52AC-B103-4C37-9EBF-64D66236D88E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Teardrop 3">
              <a:extLst>
                <a:ext uri="{FF2B5EF4-FFF2-40B4-BE49-F238E27FC236}">
                  <a16:creationId xmlns="" xmlns:a16="http://schemas.microsoft.com/office/drawing/2014/main" id="{18BBD401-B739-41E9-88AA-CCB639294796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72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="" xmlns:a16="http://schemas.microsoft.com/office/drawing/2014/main" id="{3616CB33-FC51-42B4-B2C2-348C23139B30}"/>
              </a:ext>
            </a:extLst>
          </p:cNvPr>
          <p:cNvGrpSpPr/>
          <p:nvPr/>
        </p:nvGrpSpPr>
        <p:grpSpPr>
          <a:xfrm>
            <a:off x="7197984" y="2163348"/>
            <a:ext cx="4117716" cy="3259430"/>
            <a:chOff x="6084168" y="1875695"/>
            <a:chExt cx="2842224" cy="325943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D5D8B4E-264B-4A92-8396-4B37BF2170A9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5" name="Group 20">
              <a:extLst>
                <a:ext uri="{FF2B5EF4-FFF2-40B4-BE49-F238E27FC236}">
                  <a16:creationId xmlns="" xmlns:a16="http://schemas.microsoft.com/office/drawing/2014/main" id="{698FE8EB-0792-4EC3-AFC6-AE27B73E197F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239504"/>
              <a:chOff x="6084168" y="3048562"/>
              <a:chExt cx="2842224" cy="2239504"/>
            </a:xfrm>
          </p:grpSpPr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A8918AD-87CE-4F11-AD6D-2CD9876B713F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1569660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F90A1B7A-6C33-44AD-BC0C-DA9B96233075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" name="Oval 2">
            <a:extLst>
              <a:ext uri="{FF2B5EF4-FFF2-40B4-BE49-F238E27FC236}">
                <a16:creationId xmlns="" xmlns:a16="http://schemas.microsoft.com/office/drawing/2014/main" id="{5C545AFF-D6F9-4A68-B889-9E1AA05B4348}"/>
              </a:ext>
            </a:extLst>
          </p:cNvPr>
          <p:cNvSpPr/>
          <p:nvPr/>
        </p:nvSpPr>
        <p:spPr>
          <a:xfrm>
            <a:off x="3408324" y="2044520"/>
            <a:ext cx="1432356" cy="14323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5">
            <a:extLst>
              <a:ext uri="{FF2B5EF4-FFF2-40B4-BE49-F238E27FC236}">
                <a16:creationId xmlns="" xmlns:a16="http://schemas.microsoft.com/office/drawing/2014/main" id="{85FD0186-F25E-469E-AC82-C472663CACF2}"/>
              </a:ext>
            </a:extLst>
          </p:cNvPr>
          <p:cNvSpPr/>
          <p:nvPr/>
        </p:nvSpPr>
        <p:spPr>
          <a:xfrm>
            <a:off x="2836505" y="3754453"/>
            <a:ext cx="1432356" cy="14323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8">
            <a:extLst>
              <a:ext uri="{FF2B5EF4-FFF2-40B4-BE49-F238E27FC236}">
                <a16:creationId xmlns="" xmlns:a16="http://schemas.microsoft.com/office/drawing/2014/main" id="{B0901E4C-864B-42A6-BEF6-B4F6963FF7BE}"/>
              </a:ext>
            </a:extLst>
          </p:cNvPr>
          <p:cNvSpPr/>
          <p:nvPr/>
        </p:nvSpPr>
        <p:spPr>
          <a:xfrm>
            <a:off x="1109909" y="4262077"/>
            <a:ext cx="1432356" cy="1432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" name="Group 22">
            <a:extLst>
              <a:ext uri="{FF2B5EF4-FFF2-40B4-BE49-F238E27FC236}">
                <a16:creationId xmlns="" xmlns:a16="http://schemas.microsoft.com/office/drawing/2014/main" id="{6CBCB490-D4BA-419B-9792-1C657CB4EB8F}"/>
              </a:ext>
            </a:extLst>
          </p:cNvPr>
          <p:cNvGrpSpPr/>
          <p:nvPr/>
        </p:nvGrpSpPr>
        <p:grpSpPr>
          <a:xfrm>
            <a:off x="2683189" y="5393949"/>
            <a:ext cx="2980997" cy="742062"/>
            <a:chOff x="575693" y="4067336"/>
            <a:chExt cx="2330517" cy="86794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1D73D33-B583-491A-B147-6F0008377C5C}"/>
                </a:ext>
              </a:extLst>
            </p:cNvPr>
            <p:cNvSpPr txBox="1"/>
            <p:nvPr/>
          </p:nvSpPr>
          <p:spPr>
            <a:xfrm>
              <a:off x="578400" y="4395301"/>
              <a:ext cx="2318193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AF108C1-3848-4734-879C-9C9B4E055368}"/>
                </a:ext>
              </a:extLst>
            </p:cNvPr>
            <p:cNvSpPr txBox="1"/>
            <p:nvPr/>
          </p:nvSpPr>
          <p:spPr>
            <a:xfrm>
              <a:off x="575693" y="4067336"/>
              <a:ext cx="2330517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="" xmlns:a16="http://schemas.microsoft.com/office/drawing/2014/main" id="{D99895D8-77D8-48FB-B26C-19F422BCF97E}"/>
              </a:ext>
            </a:extLst>
          </p:cNvPr>
          <p:cNvGrpSpPr/>
          <p:nvPr/>
        </p:nvGrpSpPr>
        <p:grpSpPr>
          <a:xfrm>
            <a:off x="4634215" y="4070947"/>
            <a:ext cx="2079754" cy="926727"/>
            <a:chOff x="575693" y="4067337"/>
            <a:chExt cx="1625933" cy="108394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5EEFA7D-96B3-40B4-8F40-3766142B967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A840F2F-BB92-429F-9E8A-318ED50F9AE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="" xmlns:a16="http://schemas.microsoft.com/office/drawing/2014/main" id="{5E8CD44C-74A6-4719-B3F0-C625D497B9CA}"/>
              </a:ext>
            </a:extLst>
          </p:cNvPr>
          <p:cNvGrpSpPr/>
          <p:nvPr/>
        </p:nvGrpSpPr>
        <p:grpSpPr>
          <a:xfrm>
            <a:off x="961094" y="2297335"/>
            <a:ext cx="2079754" cy="926727"/>
            <a:chOff x="575693" y="4067337"/>
            <a:chExt cx="1625933" cy="1083942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B12AC7B-5C64-4CDB-8C45-7E5991FA24F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AEBA9AE-EBB2-4E4B-A4AF-BC0A8C53C2C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CF5DB5-D684-4EFD-A358-46F124F0ED5B}"/>
              </a:ext>
            </a:extLst>
          </p:cNvPr>
          <p:cNvSpPr txBox="1"/>
          <p:nvPr/>
        </p:nvSpPr>
        <p:spPr>
          <a:xfrm>
            <a:off x="3499920" y="2838599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88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6F7F80F-F38C-4104-96EE-2842C1A7E4A9}"/>
              </a:ext>
            </a:extLst>
          </p:cNvPr>
          <p:cNvSpPr txBox="1"/>
          <p:nvPr/>
        </p:nvSpPr>
        <p:spPr>
          <a:xfrm>
            <a:off x="2915804" y="4519273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462249C-E2E3-44D2-8266-F650D1B8D17D}"/>
              </a:ext>
            </a:extLst>
          </p:cNvPr>
          <p:cNvSpPr txBox="1"/>
          <p:nvPr/>
        </p:nvSpPr>
        <p:spPr>
          <a:xfrm>
            <a:off x="1210526" y="5045299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64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="" xmlns:a16="http://schemas.microsoft.com/office/drawing/2014/main" id="{0FA62CE5-06AB-4F56-82DD-29049E2622A7}"/>
              </a:ext>
            </a:extLst>
          </p:cNvPr>
          <p:cNvSpPr/>
          <p:nvPr/>
        </p:nvSpPr>
        <p:spPr>
          <a:xfrm>
            <a:off x="3347794" y="400639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7">
            <a:extLst>
              <a:ext uri="{FF2B5EF4-FFF2-40B4-BE49-F238E27FC236}">
                <a16:creationId xmlns="" xmlns:a16="http://schemas.microsoft.com/office/drawing/2014/main" id="{A7782C43-E83F-45E0-86B4-BC0029FFA570}"/>
              </a:ext>
            </a:extLst>
          </p:cNvPr>
          <p:cNvSpPr/>
          <p:nvPr/>
        </p:nvSpPr>
        <p:spPr>
          <a:xfrm>
            <a:off x="3907584" y="235707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5">
            <a:extLst>
              <a:ext uri="{FF2B5EF4-FFF2-40B4-BE49-F238E27FC236}">
                <a16:creationId xmlns="" xmlns:a16="http://schemas.microsoft.com/office/drawing/2014/main" id="{AD9912BE-CA85-491B-9E0E-617B32E2528A}"/>
              </a:ext>
            </a:extLst>
          </p:cNvPr>
          <p:cNvSpPr/>
          <p:nvPr/>
        </p:nvSpPr>
        <p:spPr>
          <a:xfrm>
            <a:off x="1586767" y="456507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="" xmlns:a16="http://schemas.microsoft.com/office/drawing/2014/main" id="{379BDC0F-52DF-4364-A3B4-0184738F7109}"/>
              </a:ext>
            </a:extLst>
          </p:cNvPr>
          <p:cNvSpPr/>
          <p:nvPr/>
        </p:nvSpPr>
        <p:spPr>
          <a:xfrm rot="20811759">
            <a:off x="-481050" y="2040665"/>
            <a:ext cx="6384745" cy="3657374"/>
          </a:xfrm>
          <a:custGeom>
            <a:avLst/>
            <a:gdLst>
              <a:gd name="connsiteX0" fmla="*/ 6317827 w 6384745"/>
              <a:gd name="connsiteY0" fmla="*/ 0 h 3657374"/>
              <a:gd name="connsiteX1" fmla="*/ 6384745 w 6384745"/>
              <a:gd name="connsiteY1" fmla="*/ 50557 h 3657374"/>
              <a:gd name="connsiteX2" fmla="*/ 5172745 w 6384745"/>
              <a:gd name="connsiteY2" fmla="*/ 300515 h 3657374"/>
              <a:gd name="connsiteX3" fmla="*/ 4059342 w 6384745"/>
              <a:gd name="connsiteY3" fmla="*/ 677474 h 3657374"/>
              <a:gd name="connsiteX4" fmla="*/ 4400636 w 6384745"/>
              <a:gd name="connsiteY4" fmla="*/ 1824535 h 3657374"/>
              <a:gd name="connsiteX5" fmla="*/ 4396495 w 6384745"/>
              <a:gd name="connsiteY5" fmla="*/ 1831995 h 3657374"/>
              <a:gd name="connsiteX6" fmla="*/ 4742295 w 6384745"/>
              <a:gd name="connsiteY6" fmla="*/ 2918976 h 3657374"/>
              <a:gd name="connsiteX7" fmla="*/ 3716324 w 6384745"/>
              <a:gd name="connsiteY7" fmla="*/ 3526559 h 3657374"/>
              <a:gd name="connsiteX8" fmla="*/ 2923941 w 6384745"/>
              <a:gd name="connsiteY8" fmla="*/ 2659002 h 3657374"/>
              <a:gd name="connsiteX9" fmla="*/ 2916014 w 6384745"/>
              <a:gd name="connsiteY9" fmla="*/ 2659337 h 3657374"/>
              <a:gd name="connsiteX10" fmla="*/ 2043420 w 6384745"/>
              <a:gd name="connsiteY10" fmla="*/ 1840309 h 3657374"/>
              <a:gd name="connsiteX11" fmla="*/ 1223054 w 6384745"/>
              <a:gd name="connsiteY11" fmla="*/ 2525483 h 3657374"/>
              <a:gd name="connsiteX12" fmla="*/ 1207635 w 6384745"/>
              <a:gd name="connsiteY12" fmla="*/ 2680585 h 3657374"/>
              <a:gd name="connsiteX13" fmla="*/ 1209576 w 6384745"/>
              <a:gd name="connsiteY13" fmla="*/ 2680522 h 3657374"/>
              <a:gd name="connsiteX14" fmla="*/ 294736 w 6384745"/>
              <a:gd name="connsiteY14" fmla="*/ 3656865 h 3657374"/>
              <a:gd name="connsiteX15" fmla="*/ 12163 w 6384745"/>
              <a:gd name="connsiteY15" fmla="*/ 3623498 h 3657374"/>
              <a:gd name="connsiteX16" fmla="*/ 0 w 6384745"/>
              <a:gd name="connsiteY16" fmla="*/ 3619489 h 3657374"/>
              <a:gd name="connsiteX17" fmla="*/ 20206 w 6384745"/>
              <a:gd name="connsiteY17" fmla="*/ 3532917 h 3657374"/>
              <a:gd name="connsiteX18" fmla="*/ 35754 w 6384745"/>
              <a:gd name="connsiteY18" fmla="*/ 3538041 h 3657374"/>
              <a:gd name="connsiteX19" fmla="*/ 291855 w 6384745"/>
              <a:gd name="connsiteY19" fmla="*/ 3568282 h 3657374"/>
              <a:gd name="connsiteX20" fmla="*/ 1109199 w 6384745"/>
              <a:gd name="connsiteY20" fmla="*/ 2856686 h 3657374"/>
              <a:gd name="connsiteX21" fmla="*/ 1120779 w 6384745"/>
              <a:gd name="connsiteY21" fmla="*/ 2686554 h 3657374"/>
              <a:gd name="connsiteX22" fmla="*/ 1117395 w 6384745"/>
              <a:gd name="connsiteY22" fmla="*/ 2685764 h 3657374"/>
              <a:gd name="connsiteX23" fmla="*/ 1117170 w 6384745"/>
              <a:gd name="connsiteY23" fmla="*/ 2677170 h 3657374"/>
              <a:gd name="connsiteX24" fmla="*/ 1123225 w 6384745"/>
              <a:gd name="connsiteY24" fmla="*/ 2676706 h 3657374"/>
              <a:gd name="connsiteX25" fmla="*/ 2041651 w 6384745"/>
              <a:gd name="connsiteY25" fmla="*/ 1756459 h 3657374"/>
              <a:gd name="connsiteX26" fmla="*/ 2997869 w 6384745"/>
              <a:gd name="connsiteY26" fmla="*/ 2634756 h 3657374"/>
              <a:gd name="connsiteX27" fmla="*/ 3004992 w 6384745"/>
              <a:gd name="connsiteY27" fmla="*/ 2634455 h 3657374"/>
              <a:gd name="connsiteX28" fmla="*/ 3729114 w 6384745"/>
              <a:gd name="connsiteY28" fmla="*/ 3443670 h 3657374"/>
              <a:gd name="connsiteX29" fmla="*/ 4663465 w 6384745"/>
              <a:gd name="connsiteY29" fmla="*/ 2890345 h 3657374"/>
              <a:gd name="connsiteX30" fmla="*/ 4301973 w 6384745"/>
              <a:gd name="connsiteY30" fmla="*/ 1866380 h 3657374"/>
              <a:gd name="connsiteX31" fmla="*/ 4303980 w 6384745"/>
              <a:gd name="connsiteY31" fmla="*/ 1863056 h 3657374"/>
              <a:gd name="connsiteX32" fmla="*/ 3985172 w 6384745"/>
              <a:gd name="connsiteY32" fmla="*/ 638326 h 3657374"/>
              <a:gd name="connsiteX33" fmla="*/ 5061376 w 6384745"/>
              <a:gd name="connsiteY33" fmla="*/ 170051 h 3657374"/>
              <a:gd name="connsiteX34" fmla="*/ 5172781 w 6384745"/>
              <a:gd name="connsiteY34" fmla="*/ 209004 h 3657374"/>
              <a:gd name="connsiteX35" fmla="*/ 5175129 w 6384745"/>
              <a:gd name="connsiteY35" fmla="*/ 205328 h 3657374"/>
              <a:gd name="connsiteX36" fmla="*/ 6317827 w 6384745"/>
              <a:gd name="connsiteY36" fmla="*/ 0 h 3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84745" h="3657374">
                <a:moveTo>
                  <a:pt x="6317827" y="0"/>
                </a:moveTo>
                <a:lnTo>
                  <a:pt x="6384745" y="50557"/>
                </a:lnTo>
                <a:cubicBezTo>
                  <a:pt x="6099318" y="428355"/>
                  <a:pt x="5579572" y="532755"/>
                  <a:pt x="5172745" y="300515"/>
                </a:cubicBezTo>
                <a:cubicBezTo>
                  <a:pt x="4762196" y="110361"/>
                  <a:pt x="4272083" y="274413"/>
                  <a:pt x="4059342" y="677474"/>
                </a:cubicBezTo>
                <a:cubicBezTo>
                  <a:pt x="3842129" y="1089008"/>
                  <a:pt x="3993777" y="1598687"/>
                  <a:pt x="4400636" y="1824535"/>
                </a:cubicBezTo>
                <a:lnTo>
                  <a:pt x="4396495" y="1831995"/>
                </a:lnTo>
                <a:cubicBezTo>
                  <a:pt x="4744176" y="2071112"/>
                  <a:pt x="4888120" y="2517468"/>
                  <a:pt x="4742295" y="2918976"/>
                </a:cubicBezTo>
                <a:cubicBezTo>
                  <a:pt x="4589213" y="3340468"/>
                  <a:pt x="4159511" y="3594939"/>
                  <a:pt x="3716324" y="3526559"/>
                </a:cubicBezTo>
                <a:cubicBezTo>
                  <a:pt x="3280119" y="3459256"/>
                  <a:pt x="2950636" y="3097673"/>
                  <a:pt x="2923941" y="2659002"/>
                </a:cubicBezTo>
                <a:lnTo>
                  <a:pt x="2916014" y="2659337"/>
                </a:lnTo>
                <a:cubicBezTo>
                  <a:pt x="2896379" y="2194411"/>
                  <a:pt x="2508655" y="1830489"/>
                  <a:pt x="2043420" y="1840309"/>
                </a:cubicBezTo>
                <a:cubicBezTo>
                  <a:pt x="1636338" y="1848901"/>
                  <a:pt x="1300622" y="2140881"/>
                  <a:pt x="1223054" y="2525483"/>
                </a:cubicBezTo>
                <a:lnTo>
                  <a:pt x="1207635" y="2680585"/>
                </a:lnTo>
                <a:lnTo>
                  <a:pt x="1209576" y="2680522"/>
                </a:lnTo>
                <a:cubicBezTo>
                  <a:pt x="1226560" y="3202758"/>
                  <a:pt x="816972" y="3639882"/>
                  <a:pt x="294736" y="3656865"/>
                </a:cubicBezTo>
                <a:cubicBezTo>
                  <a:pt x="196817" y="3660050"/>
                  <a:pt x="101890" y="3648237"/>
                  <a:pt x="12163" y="3623498"/>
                </a:cubicBezTo>
                <a:lnTo>
                  <a:pt x="0" y="3619489"/>
                </a:lnTo>
                <a:lnTo>
                  <a:pt x="20206" y="3532917"/>
                </a:lnTo>
                <a:lnTo>
                  <a:pt x="35754" y="3538041"/>
                </a:lnTo>
                <a:cubicBezTo>
                  <a:pt x="117075" y="3560463"/>
                  <a:pt x="203109" y="3571168"/>
                  <a:pt x="291855" y="3568282"/>
                </a:cubicBezTo>
                <a:cubicBezTo>
                  <a:pt x="706004" y="3554814"/>
                  <a:pt x="1041986" y="3249809"/>
                  <a:pt x="1109199" y="2856686"/>
                </a:cubicBezTo>
                <a:lnTo>
                  <a:pt x="1120779" y="2686554"/>
                </a:lnTo>
                <a:lnTo>
                  <a:pt x="1117395" y="2685764"/>
                </a:lnTo>
                <a:lnTo>
                  <a:pt x="1117170" y="2677170"/>
                </a:lnTo>
                <a:lnTo>
                  <a:pt x="1123225" y="2676706"/>
                </a:lnTo>
                <a:cubicBezTo>
                  <a:pt x="1132317" y="2174296"/>
                  <a:pt x="1537053" y="1767111"/>
                  <a:pt x="2041651" y="1756459"/>
                </a:cubicBezTo>
                <a:cubicBezTo>
                  <a:pt x="2545448" y="1745826"/>
                  <a:pt x="2966468" y="2134321"/>
                  <a:pt x="2997869" y="2634756"/>
                </a:cubicBezTo>
                <a:lnTo>
                  <a:pt x="3004992" y="2634455"/>
                </a:lnTo>
                <a:cubicBezTo>
                  <a:pt x="3022224" y="3042476"/>
                  <a:pt x="3325505" y="3381396"/>
                  <a:pt x="3729114" y="3443670"/>
                </a:cubicBezTo>
                <a:cubicBezTo>
                  <a:pt x="4132722" y="3505944"/>
                  <a:pt x="4524054" y="3274197"/>
                  <a:pt x="4663465" y="2890345"/>
                </a:cubicBezTo>
                <a:cubicBezTo>
                  <a:pt x="4802877" y="2506492"/>
                  <a:pt x="4651475" y="2077630"/>
                  <a:pt x="4301973" y="1866380"/>
                </a:cubicBezTo>
                <a:lnTo>
                  <a:pt x="4303980" y="1863056"/>
                </a:lnTo>
                <a:cubicBezTo>
                  <a:pt x="3899505" y="1601560"/>
                  <a:pt x="3756996" y="1070628"/>
                  <a:pt x="3985172" y="638326"/>
                </a:cubicBezTo>
                <a:cubicBezTo>
                  <a:pt x="4193869" y="242924"/>
                  <a:pt x="4645658" y="56995"/>
                  <a:pt x="5061376" y="170051"/>
                </a:cubicBezTo>
                <a:cubicBezTo>
                  <a:pt x="5098993" y="180281"/>
                  <a:pt x="5136314" y="192959"/>
                  <a:pt x="5172781" y="209004"/>
                </a:cubicBezTo>
                <a:lnTo>
                  <a:pt x="5175129" y="205328"/>
                </a:lnTo>
                <a:cubicBezTo>
                  <a:pt x="5551266" y="445470"/>
                  <a:pt x="6048820" y="356066"/>
                  <a:pt x="6317827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9">
            <a:extLst>
              <a:ext uri="{FF2B5EF4-FFF2-40B4-BE49-F238E27FC236}">
                <a16:creationId xmlns="" xmlns:a16="http://schemas.microsoft.com/office/drawing/2014/main" id="{3E11E763-B781-4A19-9D38-A4EE80339B04}"/>
              </a:ext>
            </a:extLst>
          </p:cNvPr>
          <p:cNvGrpSpPr/>
          <p:nvPr/>
        </p:nvGrpSpPr>
        <p:grpSpPr>
          <a:xfrm>
            <a:off x="777332" y="5042773"/>
            <a:ext cx="2422710" cy="1049863"/>
            <a:chOff x="386010" y="4557961"/>
            <a:chExt cx="2025749" cy="104986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0BF4D2FF-3C89-42FA-9DE2-B06DBC2D7EAC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38A5263-C416-4911-BB8E-9E27D5A8D905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="" xmlns:a16="http://schemas.microsoft.com/office/drawing/2014/main" id="{F2AC94FB-1B0E-4504-B4FE-D1AB6E632BA2}"/>
              </a:ext>
            </a:extLst>
          </p:cNvPr>
          <p:cNvGrpSpPr/>
          <p:nvPr/>
        </p:nvGrpSpPr>
        <p:grpSpPr>
          <a:xfrm>
            <a:off x="3470828" y="5042773"/>
            <a:ext cx="2422710" cy="1049863"/>
            <a:chOff x="386010" y="4557961"/>
            <a:chExt cx="2025749" cy="1049863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1F18F78-D12A-423B-80A9-110DCCCB5BBB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0AA8F2F-706D-4B5B-9CA7-CE5AF4990D11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3" name="Group 23">
            <a:extLst>
              <a:ext uri="{FF2B5EF4-FFF2-40B4-BE49-F238E27FC236}">
                <a16:creationId xmlns="" xmlns:a16="http://schemas.microsoft.com/office/drawing/2014/main" id="{C6D31F91-A35B-4702-9C16-A701D0FBFEE3}"/>
              </a:ext>
            </a:extLst>
          </p:cNvPr>
          <p:cNvGrpSpPr/>
          <p:nvPr/>
        </p:nvGrpSpPr>
        <p:grpSpPr>
          <a:xfrm>
            <a:off x="6164324" y="5042773"/>
            <a:ext cx="2422710" cy="1049863"/>
            <a:chOff x="386010" y="4557961"/>
            <a:chExt cx="2025749" cy="1049863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F80600D-D13F-4E11-BD93-4F27AC656EC0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9BC0AE9E-F513-48EE-A341-8254A7600E3F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6" name="Group 26">
            <a:extLst>
              <a:ext uri="{FF2B5EF4-FFF2-40B4-BE49-F238E27FC236}">
                <a16:creationId xmlns="" xmlns:a16="http://schemas.microsoft.com/office/drawing/2014/main" id="{42F233E9-C5FA-4134-A8E7-873C36A45838}"/>
              </a:ext>
            </a:extLst>
          </p:cNvPr>
          <p:cNvGrpSpPr/>
          <p:nvPr/>
        </p:nvGrpSpPr>
        <p:grpSpPr>
          <a:xfrm>
            <a:off x="8857821" y="5042773"/>
            <a:ext cx="2422710" cy="1049863"/>
            <a:chOff x="386010" y="4557961"/>
            <a:chExt cx="2025749" cy="1049863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BF4C317-E916-488D-867F-7434E4650759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1003AC84-E15C-4C6E-A189-F11AE1A3B07A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7AC82E2-3D34-46AC-AD86-A3D0630D56A2}"/>
              </a:ext>
            </a:extLst>
          </p:cNvPr>
          <p:cNvSpPr txBox="1"/>
          <p:nvPr/>
        </p:nvSpPr>
        <p:spPr>
          <a:xfrm>
            <a:off x="1404161" y="1812327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Option A</a:t>
            </a:r>
          </a:p>
        </p:txBody>
      </p:sp>
      <p:cxnSp>
        <p:nvCxnSpPr>
          <p:cNvPr id="50" name="Straight Connector 33">
            <a:extLst>
              <a:ext uri="{FF2B5EF4-FFF2-40B4-BE49-F238E27FC236}">
                <a16:creationId xmlns="" xmlns:a16="http://schemas.microsoft.com/office/drawing/2014/main" id="{B90A587C-5BBB-49D0-9ADB-C89D09F51B98}"/>
              </a:ext>
            </a:extLst>
          </p:cNvPr>
          <p:cNvCxnSpPr>
            <a:cxnSpLocks/>
            <a:stCxn id="49" idx="3"/>
            <a:endCxn id="51" idx="1"/>
          </p:cNvCxnSpPr>
          <p:nvPr/>
        </p:nvCxnSpPr>
        <p:spPr>
          <a:xfrm>
            <a:off x="2709832" y="1950827"/>
            <a:ext cx="1387825" cy="1117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E9D5F02-4F8B-48B4-9CF4-43D0DA3A24D2}"/>
              </a:ext>
            </a:extLst>
          </p:cNvPr>
          <p:cNvSpPr txBox="1"/>
          <p:nvPr/>
        </p:nvSpPr>
        <p:spPr>
          <a:xfrm>
            <a:off x="4097657" y="1813444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Option B</a:t>
            </a:r>
          </a:p>
        </p:txBody>
      </p:sp>
      <p:cxnSp>
        <p:nvCxnSpPr>
          <p:cNvPr id="52" name="Straight Connector 38">
            <a:extLst>
              <a:ext uri="{FF2B5EF4-FFF2-40B4-BE49-F238E27FC236}">
                <a16:creationId xmlns="" xmlns:a16="http://schemas.microsoft.com/office/drawing/2014/main" id="{FA15DAC6-DAC5-45EC-A440-484A14898D69}"/>
              </a:ext>
            </a:extLst>
          </p:cNvPr>
          <p:cNvCxnSpPr>
            <a:cxnSpLocks/>
            <a:stCxn id="51" idx="3"/>
            <a:endCxn id="53" idx="1"/>
          </p:cNvCxnSpPr>
          <p:nvPr/>
        </p:nvCxnSpPr>
        <p:spPr>
          <a:xfrm>
            <a:off x="5403328" y="1951944"/>
            <a:ext cx="1387825" cy="1117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E604E56-EC6C-4420-BF42-1D5B3488DFBB}"/>
              </a:ext>
            </a:extLst>
          </p:cNvPr>
          <p:cNvSpPr txBox="1"/>
          <p:nvPr/>
        </p:nvSpPr>
        <p:spPr>
          <a:xfrm>
            <a:off x="6791153" y="1814561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accent3"/>
                </a:solidFill>
              </a:rPr>
              <a:t>Option C</a:t>
            </a:r>
            <a:endParaRPr lang="en-US" altLang="ko-KR" dirty="0">
              <a:solidFill>
                <a:schemeClr val="accent3"/>
              </a:solidFill>
            </a:endParaRPr>
          </a:p>
        </p:txBody>
      </p:sp>
      <p:cxnSp>
        <p:nvCxnSpPr>
          <p:cNvPr id="54" name="Straight Connector 40">
            <a:extLst>
              <a:ext uri="{FF2B5EF4-FFF2-40B4-BE49-F238E27FC236}">
                <a16:creationId xmlns="" xmlns:a16="http://schemas.microsoft.com/office/drawing/2014/main" id="{8CBC92A6-5837-4028-B7BE-7FC66E4D6CE8}"/>
              </a:ext>
            </a:extLst>
          </p:cNvPr>
          <p:cNvCxnSpPr>
            <a:cxnSpLocks/>
            <a:stCxn id="53" idx="3"/>
            <a:endCxn id="55" idx="1"/>
          </p:cNvCxnSpPr>
          <p:nvPr/>
        </p:nvCxnSpPr>
        <p:spPr>
          <a:xfrm>
            <a:off x="8096824" y="1953061"/>
            <a:ext cx="1387826" cy="1117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AD8E8DA-32C1-421A-8857-0E9CCBAE49C9}"/>
              </a:ext>
            </a:extLst>
          </p:cNvPr>
          <p:cNvSpPr txBox="1"/>
          <p:nvPr/>
        </p:nvSpPr>
        <p:spPr>
          <a:xfrm>
            <a:off x="9484650" y="1815678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</a:rPr>
              <a:t>Option D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6F17D865-92A8-47D2-BC80-6A923FC245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65887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="" xmlns:a16="http://schemas.microsoft.com/office/drawing/2014/main" id="{DE0EF5BF-F6F8-468B-BE58-543672A03FD8}"/>
              </a:ext>
            </a:extLst>
          </p:cNvPr>
          <p:cNvSpPr/>
          <p:nvPr/>
        </p:nvSpPr>
        <p:spPr>
          <a:xfrm>
            <a:off x="1081908" y="3337585"/>
            <a:ext cx="2656809" cy="3192220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CB6AC8-2A22-4CAB-9791-B165416B8D73}"/>
              </a:ext>
            </a:extLst>
          </p:cNvPr>
          <p:cNvSpPr txBox="1"/>
          <p:nvPr/>
        </p:nvSpPr>
        <p:spPr>
          <a:xfrm>
            <a:off x="2314933" y="5149614"/>
            <a:ext cx="1287485" cy="646331"/>
          </a:xfrm>
          <a:prstGeom prst="rect">
            <a:avLst/>
          </a:prstGeom>
          <a:solidFill>
            <a:schemeClr val="accent2"/>
          </a:solidFill>
          <a:scene3d>
            <a:camera prst="isometricOffAxis1Right">
              <a:rot lat="19740000" lon="18420001" rev="294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BUY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="" xmlns:a16="http://schemas.microsoft.com/office/drawing/2014/main" id="{EEF221CE-C0B1-484D-930B-4D8652032A8A}"/>
              </a:ext>
            </a:extLst>
          </p:cNvPr>
          <p:cNvGrpSpPr/>
          <p:nvPr/>
        </p:nvGrpSpPr>
        <p:grpSpPr>
          <a:xfrm>
            <a:off x="1585874" y="1337949"/>
            <a:ext cx="3341703" cy="3671641"/>
            <a:chOff x="1585874" y="1337949"/>
            <a:chExt cx="3341703" cy="3671641"/>
          </a:xfrm>
        </p:grpSpPr>
        <p:pic>
          <p:nvPicPr>
            <p:cNvPr id="5" name="Picture 3">
              <a:extLst>
                <a:ext uri="{FF2B5EF4-FFF2-40B4-BE49-F238E27FC236}">
                  <a16:creationId xmlns="" xmlns:a16="http://schemas.microsoft.com/office/drawing/2014/main" id="{67269AA2-7DB3-4EB8-A72A-6CEE34F2C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1264">
              <a:off x="3030350" y="1918310"/>
              <a:ext cx="790298" cy="373290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="" xmlns:a16="http://schemas.microsoft.com/office/drawing/2014/main" id="{572F8182-FAE5-4D20-B673-85ED50662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5392">
              <a:off x="2472076" y="3809389"/>
              <a:ext cx="383521" cy="760468"/>
            </a:xfrm>
            <a:prstGeom prst="rect">
              <a:avLst/>
            </a:prstGeom>
          </p:spPr>
        </p:pic>
        <p:pic>
          <p:nvPicPr>
            <p:cNvPr id="7" name="Picture 5">
              <a:extLst>
                <a:ext uri="{FF2B5EF4-FFF2-40B4-BE49-F238E27FC236}">
                  <a16:creationId xmlns="" xmlns:a16="http://schemas.microsoft.com/office/drawing/2014/main" id="{22A73A2C-95AA-4A16-A7BF-19CBA7F7F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6078">
              <a:off x="2326038" y="2728102"/>
              <a:ext cx="356553" cy="625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C07340B-2168-4D36-9947-9241F1AEF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5392">
              <a:off x="3900971" y="1648091"/>
              <a:ext cx="477048" cy="583417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="" xmlns:a16="http://schemas.microsoft.com/office/drawing/2014/main" id="{113557E2-C8AD-4ECD-B098-613137436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92161">
              <a:off x="2479693" y="3474712"/>
              <a:ext cx="566865" cy="28515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="" xmlns:a16="http://schemas.microsoft.com/office/drawing/2014/main" id="{211724FC-9F4D-482E-A117-30C3B7F04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3906">
              <a:off x="3239151" y="2362761"/>
              <a:ext cx="458147" cy="545690"/>
            </a:xfrm>
            <a:prstGeom prst="rect">
              <a:avLst/>
            </a:prstGeom>
          </p:spPr>
        </p:pic>
        <p:pic>
          <p:nvPicPr>
            <p:cNvPr id="11" name="Picture 14">
              <a:extLst>
                <a:ext uri="{FF2B5EF4-FFF2-40B4-BE49-F238E27FC236}">
                  <a16:creationId xmlns="" xmlns:a16="http://schemas.microsoft.com/office/drawing/2014/main" id="{527080FB-6A1D-4441-9A04-C65B6B9C4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5392">
              <a:off x="3710860" y="2304040"/>
              <a:ext cx="719762" cy="764257"/>
            </a:xfrm>
            <a:prstGeom prst="rect">
              <a:avLst/>
            </a:prstGeom>
          </p:spPr>
        </p:pic>
        <p:pic>
          <p:nvPicPr>
            <p:cNvPr id="12" name="Picture 15">
              <a:extLst>
                <a:ext uri="{FF2B5EF4-FFF2-40B4-BE49-F238E27FC236}">
                  <a16:creationId xmlns="" xmlns:a16="http://schemas.microsoft.com/office/drawing/2014/main" id="{7F42208A-9E04-402F-9167-4E32D9F37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35259">
              <a:off x="2515272" y="1877261"/>
              <a:ext cx="453977" cy="881107"/>
            </a:xfrm>
            <a:prstGeom prst="rect">
              <a:avLst/>
            </a:prstGeom>
          </p:spPr>
        </p:pic>
        <p:pic>
          <p:nvPicPr>
            <p:cNvPr id="13" name="Picture 16">
              <a:extLst>
                <a:ext uri="{FF2B5EF4-FFF2-40B4-BE49-F238E27FC236}">
                  <a16:creationId xmlns="" xmlns:a16="http://schemas.microsoft.com/office/drawing/2014/main" id="{BF60DA98-C39C-4C98-AD02-EB36EE526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3083">
              <a:off x="2903613" y="2708295"/>
              <a:ext cx="336789" cy="668315"/>
            </a:xfrm>
            <a:prstGeom prst="rect">
              <a:avLst/>
            </a:prstGeom>
          </p:spPr>
        </p:pic>
        <p:pic>
          <p:nvPicPr>
            <p:cNvPr id="14" name="Picture 17">
              <a:extLst>
                <a:ext uri="{FF2B5EF4-FFF2-40B4-BE49-F238E27FC236}">
                  <a16:creationId xmlns="" xmlns:a16="http://schemas.microsoft.com/office/drawing/2014/main" id="{158606EB-305B-4300-AF47-64B35272C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0803">
              <a:off x="3246737" y="3079803"/>
              <a:ext cx="426012" cy="1032687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="" xmlns:a16="http://schemas.microsoft.com/office/drawing/2014/main" id="{CF221DE5-A205-4B45-859A-74DE79FFE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93945">
              <a:off x="1905413" y="3847312"/>
              <a:ext cx="487328" cy="706188"/>
            </a:xfrm>
            <a:prstGeom prst="rect">
              <a:avLst/>
            </a:prstGeom>
          </p:spPr>
        </p:pic>
        <p:pic>
          <p:nvPicPr>
            <p:cNvPr id="18" name="Picture 14">
              <a:extLst>
                <a:ext uri="{FF2B5EF4-FFF2-40B4-BE49-F238E27FC236}">
                  <a16:creationId xmlns="" xmlns:a16="http://schemas.microsoft.com/office/drawing/2014/main" id="{65EFF201-6516-4EF3-AA14-D72B6C521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5392">
              <a:off x="2050078" y="3438965"/>
              <a:ext cx="401243" cy="426048"/>
            </a:xfrm>
            <a:prstGeom prst="rect">
              <a:avLst/>
            </a:prstGeom>
          </p:spPr>
        </p:pic>
        <p:pic>
          <p:nvPicPr>
            <p:cNvPr id="19" name="Picture 17">
              <a:extLst>
                <a:ext uri="{FF2B5EF4-FFF2-40B4-BE49-F238E27FC236}">
                  <a16:creationId xmlns="" xmlns:a16="http://schemas.microsoft.com/office/drawing/2014/main" id="{62B051B7-4684-4624-8E03-F8F2C976C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7392">
              <a:off x="4537192" y="1337949"/>
              <a:ext cx="390385" cy="946324"/>
            </a:xfrm>
            <a:prstGeom prst="rect">
              <a:avLst/>
            </a:prstGeom>
          </p:spPr>
        </p:pic>
        <p:sp>
          <p:nvSpPr>
            <p:cNvPr id="20" name="Parallelogram 16">
              <a:extLst>
                <a:ext uri="{FF2B5EF4-FFF2-40B4-BE49-F238E27FC236}">
                  <a16:creationId xmlns="" xmlns:a16="http://schemas.microsoft.com/office/drawing/2014/main" id="{3AC38A01-CB4C-4CB3-A652-F417E58A7D1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585874" y="3852975"/>
              <a:ext cx="1288228" cy="1156615"/>
            </a:xfrm>
            <a:custGeom>
              <a:avLst/>
              <a:gdLst/>
              <a:ahLst/>
              <a:cxnLst/>
              <a:rect l="l" t="t" r="r" b="b"/>
              <a:pathLst>
                <a:path w="3934640" h="3532656">
                  <a:moveTo>
                    <a:pt x="2573592" y="1183599"/>
                  </a:moveTo>
                  <a:lnTo>
                    <a:pt x="2377693" y="2032131"/>
                  </a:lnTo>
                  <a:lnTo>
                    <a:pt x="2446949" y="2032131"/>
                  </a:lnTo>
                  <a:lnTo>
                    <a:pt x="2804808" y="1183599"/>
                  </a:lnTo>
                  <a:close/>
                  <a:moveTo>
                    <a:pt x="2007316" y="1183599"/>
                  </a:moveTo>
                  <a:lnTo>
                    <a:pt x="1947980" y="2032131"/>
                  </a:lnTo>
                  <a:lnTo>
                    <a:pt x="2122757" y="2032131"/>
                  </a:lnTo>
                  <a:lnTo>
                    <a:pt x="2318656" y="1183599"/>
                  </a:lnTo>
                  <a:close/>
                  <a:moveTo>
                    <a:pt x="1419083" y="1183599"/>
                  </a:moveTo>
                  <a:lnTo>
                    <a:pt x="1523269" y="2032131"/>
                  </a:lnTo>
                  <a:lnTo>
                    <a:pt x="1698972" y="2032131"/>
                  </a:lnTo>
                  <a:lnTo>
                    <a:pt x="1758307" y="1183599"/>
                  </a:lnTo>
                  <a:close/>
                  <a:moveTo>
                    <a:pt x="877916" y="1183599"/>
                  </a:moveTo>
                  <a:lnTo>
                    <a:pt x="1073815" y="2032131"/>
                  </a:lnTo>
                  <a:lnTo>
                    <a:pt x="1273002" y="2032131"/>
                  </a:lnTo>
                  <a:lnTo>
                    <a:pt x="1168815" y="1183599"/>
                  </a:lnTo>
                  <a:close/>
                  <a:moveTo>
                    <a:pt x="371286" y="1183599"/>
                  </a:moveTo>
                  <a:lnTo>
                    <a:pt x="697066" y="2032131"/>
                  </a:lnTo>
                  <a:lnTo>
                    <a:pt x="818879" y="2032131"/>
                  </a:lnTo>
                  <a:lnTo>
                    <a:pt x="622980" y="1183599"/>
                  </a:lnTo>
                  <a:close/>
                  <a:moveTo>
                    <a:pt x="3322640" y="0"/>
                  </a:moveTo>
                  <a:lnTo>
                    <a:pt x="3934640" y="0"/>
                  </a:lnTo>
                  <a:lnTo>
                    <a:pt x="3934640" y="248402"/>
                  </a:lnTo>
                  <a:lnTo>
                    <a:pt x="3502713" y="248402"/>
                  </a:lnTo>
                  <a:lnTo>
                    <a:pt x="2335462" y="3016114"/>
                  </a:lnTo>
                  <a:cubicBezTo>
                    <a:pt x="2402764" y="3068355"/>
                    <a:pt x="2445341" y="3150225"/>
                    <a:pt x="2445341" y="3242039"/>
                  </a:cubicBezTo>
                  <a:cubicBezTo>
                    <a:pt x="2445341" y="3402542"/>
                    <a:pt x="2315227" y="3532656"/>
                    <a:pt x="2154724" y="3532656"/>
                  </a:cubicBezTo>
                  <a:cubicBezTo>
                    <a:pt x="1994221" y="3532656"/>
                    <a:pt x="1864107" y="3402542"/>
                    <a:pt x="1864107" y="3242039"/>
                  </a:cubicBezTo>
                  <a:lnTo>
                    <a:pt x="1868362" y="3199824"/>
                  </a:lnTo>
                  <a:lnTo>
                    <a:pt x="1016832" y="3199824"/>
                  </a:lnTo>
                  <a:cubicBezTo>
                    <a:pt x="1020041" y="3213488"/>
                    <a:pt x="1021088" y="3227641"/>
                    <a:pt x="1021088" y="3242039"/>
                  </a:cubicBezTo>
                  <a:cubicBezTo>
                    <a:pt x="1021088" y="3402542"/>
                    <a:pt x="890974" y="3532656"/>
                    <a:pt x="730471" y="3532656"/>
                  </a:cubicBezTo>
                  <a:cubicBezTo>
                    <a:pt x="569968" y="3532656"/>
                    <a:pt x="439854" y="3402542"/>
                    <a:pt x="439854" y="3242039"/>
                  </a:cubicBezTo>
                  <a:cubicBezTo>
                    <a:pt x="439854" y="3081536"/>
                    <a:pt x="569968" y="2951422"/>
                    <a:pt x="730471" y="2951422"/>
                  </a:cubicBezTo>
                  <a:lnTo>
                    <a:pt x="755059" y="2953901"/>
                  </a:lnTo>
                  <a:lnTo>
                    <a:pt x="755059" y="2951422"/>
                  </a:lnTo>
                  <a:lnTo>
                    <a:pt x="2059249" y="2951422"/>
                  </a:lnTo>
                  <a:lnTo>
                    <a:pt x="2342189" y="2280533"/>
                  </a:lnTo>
                  <a:lnTo>
                    <a:pt x="568448" y="2280533"/>
                  </a:lnTo>
                  <a:lnTo>
                    <a:pt x="568448" y="2279626"/>
                  </a:lnTo>
                  <a:lnTo>
                    <a:pt x="516172" y="2279626"/>
                  </a:lnTo>
                  <a:lnTo>
                    <a:pt x="95370" y="1183599"/>
                  </a:lnTo>
                  <a:lnTo>
                    <a:pt x="82280" y="1183599"/>
                  </a:lnTo>
                  <a:lnTo>
                    <a:pt x="82280" y="1149505"/>
                  </a:lnTo>
                  <a:lnTo>
                    <a:pt x="0" y="935197"/>
                  </a:lnTo>
                  <a:lnTo>
                    <a:pt x="82280" y="935197"/>
                  </a:lnTo>
                  <a:lnTo>
                    <a:pt x="275916" y="935197"/>
                  </a:lnTo>
                  <a:lnTo>
                    <a:pt x="2909569" y="935197"/>
                  </a:lnTo>
                  <a:lnTo>
                    <a:pt x="3297651" y="15001"/>
                  </a:lnTo>
                  <a:lnTo>
                    <a:pt x="3322640" y="15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75289F-83BD-4FB3-A71B-DA2FB0183670}"/>
              </a:ext>
            </a:extLst>
          </p:cNvPr>
          <p:cNvSpPr txBox="1"/>
          <p:nvPr/>
        </p:nvSpPr>
        <p:spPr>
          <a:xfrm>
            <a:off x="5275420" y="2663131"/>
            <a:ext cx="600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EEB8D8FC-8C6D-48F2-8C54-21B3827799EA}"/>
              </a:ext>
            </a:extLst>
          </p:cNvPr>
          <p:cNvGrpSpPr/>
          <p:nvPr/>
        </p:nvGrpSpPr>
        <p:grpSpPr>
          <a:xfrm>
            <a:off x="7302070" y="4750162"/>
            <a:ext cx="1893252" cy="1502078"/>
            <a:chOff x="4986771" y="4655450"/>
            <a:chExt cx="1996552" cy="1502078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95EE616-512E-4483-9DD7-04472F66E16A}"/>
                </a:ext>
              </a:extLst>
            </p:cNvPr>
            <p:cNvSpPr txBox="1"/>
            <p:nvPr/>
          </p:nvSpPr>
          <p:spPr>
            <a:xfrm>
              <a:off x="4986771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154C8F9-8FBB-4D80-B5CB-153390B4D918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="" xmlns:a16="http://schemas.microsoft.com/office/drawing/2014/main" id="{15982FD4-4F4A-46A3-88D3-482C7A5E5AC4}"/>
              </a:ext>
            </a:extLst>
          </p:cNvPr>
          <p:cNvGrpSpPr/>
          <p:nvPr/>
        </p:nvGrpSpPr>
        <p:grpSpPr>
          <a:xfrm>
            <a:off x="5199280" y="4750162"/>
            <a:ext cx="1893252" cy="1502078"/>
            <a:chOff x="3059832" y="4655450"/>
            <a:chExt cx="1996552" cy="150207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8DF8FFF-54E5-428D-B771-F17BAC8D114E}"/>
                </a:ext>
              </a:extLst>
            </p:cNvPr>
            <p:cNvSpPr txBox="1"/>
            <p:nvPr/>
          </p:nvSpPr>
          <p:spPr>
            <a:xfrm>
              <a:off x="3059832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2EBFD3A-5029-4404-8E75-3025E36C741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46578D37-0FFF-48A5-B73B-8CF5947A84B3}"/>
              </a:ext>
            </a:extLst>
          </p:cNvPr>
          <p:cNvGrpSpPr/>
          <p:nvPr/>
        </p:nvGrpSpPr>
        <p:grpSpPr>
          <a:xfrm>
            <a:off x="9404860" y="4750162"/>
            <a:ext cx="1893252" cy="1502078"/>
            <a:chOff x="6913710" y="4655450"/>
            <a:chExt cx="1996552" cy="1502078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8750790-486B-4718-9B43-11750DF1E4D0}"/>
                </a:ext>
              </a:extLst>
            </p:cNvPr>
            <p:cNvSpPr txBox="1"/>
            <p:nvPr/>
          </p:nvSpPr>
          <p:spPr>
            <a:xfrm>
              <a:off x="6913710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00C6801-B991-4B09-B36B-7A5ED30083DF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60">
            <a:extLst>
              <a:ext uri="{FF2B5EF4-FFF2-40B4-BE49-F238E27FC236}">
                <a16:creationId xmlns="" xmlns:a16="http://schemas.microsoft.com/office/drawing/2014/main" id="{61A7E8A3-F929-47FC-8F91-F0DFA6B485A0}"/>
              </a:ext>
            </a:extLst>
          </p:cNvPr>
          <p:cNvSpPr/>
          <p:nvPr/>
        </p:nvSpPr>
        <p:spPr>
          <a:xfrm>
            <a:off x="9981900" y="3986846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61">
            <a:extLst>
              <a:ext uri="{FF2B5EF4-FFF2-40B4-BE49-F238E27FC236}">
                <a16:creationId xmlns="" xmlns:a16="http://schemas.microsoft.com/office/drawing/2014/main" id="{CB5F5A52-B643-49D2-A27A-EB976D7156B3}"/>
              </a:ext>
            </a:extLst>
          </p:cNvPr>
          <p:cNvSpPr/>
          <p:nvPr/>
        </p:nvSpPr>
        <p:spPr>
          <a:xfrm>
            <a:off x="7963538" y="3986846"/>
            <a:ext cx="656456" cy="6564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62">
            <a:extLst>
              <a:ext uri="{FF2B5EF4-FFF2-40B4-BE49-F238E27FC236}">
                <a16:creationId xmlns="" xmlns:a16="http://schemas.microsoft.com/office/drawing/2014/main" id="{C60A9E17-1145-4834-AE07-35CB17F3C88E}"/>
              </a:ext>
            </a:extLst>
          </p:cNvPr>
          <p:cNvSpPr/>
          <p:nvPr/>
        </p:nvSpPr>
        <p:spPr>
          <a:xfrm>
            <a:off x="5855763" y="3986846"/>
            <a:ext cx="656456" cy="6564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ardrop 15">
            <a:extLst>
              <a:ext uri="{FF2B5EF4-FFF2-40B4-BE49-F238E27FC236}">
                <a16:creationId xmlns="" xmlns:a16="http://schemas.microsoft.com/office/drawing/2014/main" id="{B4FC6CAA-CDF1-4C52-BDF1-3C74F0D6A43A}"/>
              </a:ext>
            </a:extLst>
          </p:cNvPr>
          <p:cNvSpPr>
            <a:spLocks noChangeAspect="1"/>
          </p:cNvSpPr>
          <p:nvPr/>
        </p:nvSpPr>
        <p:spPr>
          <a:xfrm rot="10138534">
            <a:off x="10102256" y="4131549"/>
            <a:ext cx="449988" cy="367051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3" name="그룹 42">
            <a:extLst>
              <a:ext uri="{FF2B5EF4-FFF2-40B4-BE49-F238E27FC236}">
                <a16:creationId xmlns="" xmlns:a16="http://schemas.microsoft.com/office/drawing/2014/main" id="{68F2B325-282A-4A1A-895D-0F12A9FF743C}"/>
              </a:ext>
            </a:extLst>
          </p:cNvPr>
          <p:cNvGrpSpPr/>
          <p:nvPr/>
        </p:nvGrpSpPr>
        <p:grpSpPr>
          <a:xfrm>
            <a:off x="8087575" y="4081355"/>
            <a:ext cx="447716" cy="467439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44" name="Freeform 18">
              <a:extLst>
                <a:ext uri="{FF2B5EF4-FFF2-40B4-BE49-F238E27FC236}">
                  <a16:creationId xmlns="" xmlns:a16="http://schemas.microsoft.com/office/drawing/2014/main" id="{6D68BB78-BBE6-4FD2-9DC4-5710B1917C5A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="" xmlns:a16="http://schemas.microsoft.com/office/drawing/2014/main" id="{6229343F-61B9-4BD5-93F8-B8F1D7612F21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>
              <a:extLst>
                <a:ext uri="{FF2B5EF4-FFF2-40B4-BE49-F238E27FC236}">
                  <a16:creationId xmlns="" xmlns:a16="http://schemas.microsoft.com/office/drawing/2014/main" id="{5074646D-279A-4FCD-9370-A919B1E81D7E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="" xmlns:a16="http://schemas.microsoft.com/office/drawing/2014/main" id="{B34057CA-0963-4838-A344-93D3DDCA70B8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="" xmlns:a16="http://schemas.microsoft.com/office/drawing/2014/main" id="{970D8C32-29D3-4F3E-84C7-F5E1E5461272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="" xmlns:a16="http://schemas.microsoft.com/office/drawing/2014/main" id="{9C72184C-23A3-4F61-89BC-7DE250B7B67B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="" xmlns:a16="http://schemas.microsoft.com/office/drawing/2014/main" id="{DD2B851D-CE52-4555-995C-ECF7223057E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="" xmlns:a16="http://schemas.microsoft.com/office/drawing/2014/main" id="{18ACF3F0-B559-4C6A-953B-16E55B0DFBEF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="" xmlns:a16="http://schemas.microsoft.com/office/drawing/2014/main" id="{E761BFB2-CADB-454F-92A7-CA42D7568551}"/>
              </a:ext>
            </a:extLst>
          </p:cNvPr>
          <p:cNvGrpSpPr/>
          <p:nvPr/>
        </p:nvGrpSpPr>
        <p:grpSpPr>
          <a:xfrm>
            <a:off x="6025790" y="4113877"/>
            <a:ext cx="352713" cy="402395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53" name="자유형: 도형 52">
              <a:extLst>
                <a:ext uri="{FF2B5EF4-FFF2-40B4-BE49-F238E27FC236}">
                  <a16:creationId xmlns="" xmlns:a16="http://schemas.microsoft.com/office/drawing/2014/main" id="{36F633AE-5AA0-4560-A9AF-548FB154BBA8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="" xmlns:a16="http://schemas.microsoft.com/office/drawing/2014/main" id="{34B94C2B-9F7F-46C8-B772-D8E7D40A7142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="" xmlns:a16="http://schemas.microsoft.com/office/drawing/2014/main" id="{F911E65F-57C9-4003-9FE6-037CACEB6ABC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="" xmlns:a16="http://schemas.microsoft.com/office/drawing/2014/main" id="{C6760B55-FFAA-4070-B9E9-6FCD70B61F8F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ardrop 3">
              <a:extLst>
                <a:ext uri="{FF2B5EF4-FFF2-40B4-BE49-F238E27FC236}">
                  <a16:creationId xmlns="" xmlns:a16="http://schemas.microsoft.com/office/drawing/2014/main" id="{0259F6C2-292E-414B-B6B5-38DA2622202F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447EB3D-792B-41F7-9B19-7692B370D7FE}"/>
              </a:ext>
            </a:extLst>
          </p:cNvPr>
          <p:cNvSpPr txBox="1"/>
          <p:nvPr/>
        </p:nvSpPr>
        <p:spPr>
          <a:xfrm>
            <a:off x="5275421" y="1530939"/>
            <a:ext cx="4842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69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2">
            <a:extLst>
              <a:ext uri="{FF2B5EF4-FFF2-40B4-BE49-F238E27FC236}">
                <a16:creationId xmlns="" xmlns:a16="http://schemas.microsoft.com/office/drawing/2014/main" id="{FCADA08E-8C03-4572-B136-255998F85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55" y="3670390"/>
            <a:ext cx="1571182" cy="1651914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="" xmlns:a16="http://schemas.microsoft.com/office/drawing/2014/main" id="{987BE6C0-3C9F-4351-8BE0-4542FD824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40" y="1425551"/>
            <a:ext cx="1329661" cy="192681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512E3A40-1603-4691-AC69-CCA63933CA5D}"/>
              </a:ext>
            </a:extLst>
          </p:cNvPr>
          <p:cNvSpPr/>
          <p:nvPr/>
        </p:nvSpPr>
        <p:spPr>
          <a:xfrm flipH="1">
            <a:off x="3428395" y="2817697"/>
            <a:ext cx="2947981" cy="1208991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214235 w 5468347"/>
              <a:gd name="connsiteY4" fmla="*/ 1161143 h 1582918"/>
              <a:gd name="connsiteX5" fmla="*/ 2448153 w 5468347"/>
              <a:gd name="connsiteY5" fmla="*/ 854408 h 1582918"/>
              <a:gd name="connsiteX6" fmla="*/ 1572398 w 5468347"/>
              <a:gd name="connsiteY6" fmla="*/ 937852 h 1582918"/>
              <a:gd name="connsiteX7" fmla="*/ 1281447 w 5468347"/>
              <a:gd name="connsiteY7" fmla="*/ 827716 h 1582918"/>
              <a:gd name="connsiteX8" fmla="*/ 158263 w 5468347"/>
              <a:gd name="connsiteY8" fmla="*/ 615914 h 1582918"/>
              <a:gd name="connsiteX9" fmla="*/ 231087 w 5468347"/>
              <a:gd name="connsiteY9" fmla="*/ 457382 h 1582918"/>
              <a:gd name="connsiteX10" fmla="*/ 1414 w 5468347"/>
              <a:gd name="connsiteY10" fmla="*/ 410090 h 1582918"/>
              <a:gd name="connsiteX11" fmla="*/ 417937 w 5468347"/>
              <a:gd name="connsiteY11" fmla="*/ 270533 h 1582918"/>
              <a:gd name="connsiteX12" fmla="*/ 1051890 w 5468347"/>
              <a:gd name="connsiteY12" fmla="*/ 437363 h 1582918"/>
              <a:gd name="connsiteX13" fmla="*/ 1549535 w 5468347"/>
              <a:gd name="connsiteY13" fmla="*/ 367846 h 1582918"/>
              <a:gd name="connsiteX14" fmla="*/ 1138815 w 5468347"/>
              <a:gd name="connsiteY14" fmla="*/ 345621 h 1582918"/>
              <a:gd name="connsiteX15" fmla="*/ 991889 w 5468347"/>
              <a:gd name="connsiteY15" fmla="*/ 115890 h 1582918"/>
              <a:gd name="connsiteX16" fmla="*/ 1647486 w 5468347"/>
              <a:gd name="connsiteY16" fmla="*/ 92040 h 1582918"/>
              <a:gd name="connsiteX17" fmla="*/ 2035402 w 5468347"/>
              <a:gd name="connsiteY17" fmla="*/ 849 h 1582918"/>
              <a:gd name="connsiteX0" fmla="*/ 2035402 w 3488648"/>
              <a:gd name="connsiteY0" fmla="*/ 849 h 1161143"/>
              <a:gd name="connsiteX1" fmla="*/ 2596704 w 3488648"/>
              <a:gd name="connsiteY1" fmla="*/ 141538 h 1161143"/>
              <a:gd name="connsiteX2" fmla="*/ 3488648 w 3488648"/>
              <a:gd name="connsiteY2" fmla="*/ 570305 h 1161143"/>
              <a:gd name="connsiteX3" fmla="*/ 3214235 w 3488648"/>
              <a:gd name="connsiteY3" fmla="*/ 1161143 h 1161143"/>
              <a:gd name="connsiteX4" fmla="*/ 2448153 w 3488648"/>
              <a:gd name="connsiteY4" fmla="*/ 854408 h 1161143"/>
              <a:gd name="connsiteX5" fmla="*/ 1572398 w 3488648"/>
              <a:gd name="connsiteY5" fmla="*/ 937852 h 1161143"/>
              <a:gd name="connsiteX6" fmla="*/ 1281447 w 3488648"/>
              <a:gd name="connsiteY6" fmla="*/ 827716 h 1161143"/>
              <a:gd name="connsiteX7" fmla="*/ 158263 w 3488648"/>
              <a:gd name="connsiteY7" fmla="*/ 615914 h 1161143"/>
              <a:gd name="connsiteX8" fmla="*/ 231087 w 3488648"/>
              <a:gd name="connsiteY8" fmla="*/ 457382 h 1161143"/>
              <a:gd name="connsiteX9" fmla="*/ 1414 w 3488648"/>
              <a:gd name="connsiteY9" fmla="*/ 410090 h 1161143"/>
              <a:gd name="connsiteX10" fmla="*/ 417937 w 3488648"/>
              <a:gd name="connsiteY10" fmla="*/ 270533 h 1161143"/>
              <a:gd name="connsiteX11" fmla="*/ 1051890 w 3488648"/>
              <a:gd name="connsiteY11" fmla="*/ 437363 h 1161143"/>
              <a:gd name="connsiteX12" fmla="*/ 1549535 w 3488648"/>
              <a:gd name="connsiteY12" fmla="*/ 367846 h 1161143"/>
              <a:gd name="connsiteX13" fmla="*/ 1138815 w 3488648"/>
              <a:gd name="connsiteY13" fmla="*/ 345621 h 1161143"/>
              <a:gd name="connsiteX14" fmla="*/ 991889 w 3488648"/>
              <a:gd name="connsiteY14" fmla="*/ 115890 h 1161143"/>
              <a:gd name="connsiteX15" fmla="*/ 1647486 w 3488648"/>
              <a:gd name="connsiteY15" fmla="*/ 92040 h 1161143"/>
              <a:gd name="connsiteX16" fmla="*/ 2035402 w 3488648"/>
              <a:gd name="connsiteY16" fmla="*/ 849 h 1161143"/>
              <a:gd name="connsiteX0" fmla="*/ 2035402 w 3253099"/>
              <a:gd name="connsiteY0" fmla="*/ 398 h 1171071"/>
              <a:gd name="connsiteX1" fmla="*/ 2596704 w 3253099"/>
              <a:gd name="connsiteY1" fmla="*/ 141087 h 1171071"/>
              <a:gd name="connsiteX2" fmla="*/ 3130712 w 3253099"/>
              <a:gd name="connsiteY2" fmla="*/ 405397 h 1171071"/>
              <a:gd name="connsiteX3" fmla="*/ 3214235 w 3253099"/>
              <a:gd name="connsiteY3" fmla="*/ 1160692 h 1171071"/>
              <a:gd name="connsiteX4" fmla="*/ 2448153 w 3253099"/>
              <a:gd name="connsiteY4" fmla="*/ 853957 h 1171071"/>
              <a:gd name="connsiteX5" fmla="*/ 1572398 w 3253099"/>
              <a:gd name="connsiteY5" fmla="*/ 937401 h 1171071"/>
              <a:gd name="connsiteX6" fmla="*/ 1281447 w 3253099"/>
              <a:gd name="connsiteY6" fmla="*/ 827265 h 1171071"/>
              <a:gd name="connsiteX7" fmla="*/ 158263 w 3253099"/>
              <a:gd name="connsiteY7" fmla="*/ 615463 h 1171071"/>
              <a:gd name="connsiteX8" fmla="*/ 231087 w 3253099"/>
              <a:gd name="connsiteY8" fmla="*/ 456931 h 1171071"/>
              <a:gd name="connsiteX9" fmla="*/ 1414 w 3253099"/>
              <a:gd name="connsiteY9" fmla="*/ 409639 h 1171071"/>
              <a:gd name="connsiteX10" fmla="*/ 417937 w 3253099"/>
              <a:gd name="connsiteY10" fmla="*/ 270082 h 1171071"/>
              <a:gd name="connsiteX11" fmla="*/ 1051890 w 3253099"/>
              <a:gd name="connsiteY11" fmla="*/ 436912 h 1171071"/>
              <a:gd name="connsiteX12" fmla="*/ 1549535 w 3253099"/>
              <a:gd name="connsiteY12" fmla="*/ 367395 h 1171071"/>
              <a:gd name="connsiteX13" fmla="*/ 1138815 w 3253099"/>
              <a:gd name="connsiteY13" fmla="*/ 345170 h 1171071"/>
              <a:gd name="connsiteX14" fmla="*/ 991889 w 3253099"/>
              <a:gd name="connsiteY14" fmla="*/ 115439 h 1171071"/>
              <a:gd name="connsiteX15" fmla="*/ 1647486 w 3253099"/>
              <a:gd name="connsiteY15" fmla="*/ 91589 h 1171071"/>
              <a:gd name="connsiteX16" fmla="*/ 2035402 w 3253099"/>
              <a:gd name="connsiteY16" fmla="*/ 398 h 1171071"/>
              <a:gd name="connsiteX0" fmla="*/ 2035402 w 3141277"/>
              <a:gd name="connsiteY0" fmla="*/ 398 h 1059138"/>
              <a:gd name="connsiteX1" fmla="*/ 2596704 w 3141277"/>
              <a:gd name="connsiteY1" fmla="*/ 141087 h 1059138"/>
              <a:gd name="connsiteX2" fmla="*/ 3130712 w 3141277"/>
              <a:gd name="connsiteY2" fmla="*/ 405397 h 1059138"/>
              <a:gd name="connsiteX3" fmla="*/ 3020757 w 3141277"/>
              <a:gd name="connsiteY3" fmla="*/ 1044605 h 1059138"/>
              <a:gd name="connsiteX4" fmla="*/ 2448153 w 3141277"/>
              <a:gd name="connsiteY4" fmla="*/ 853957 h 1059138"/>
              <a:gd name="connsiteX5" fmla="*/ 1572398 w 3141277"/>
              <a:gd name="connsiteY5" fmla="*/ 937401 h 1059138"/>
              <a:gd name="connsiteX6" fmla="*/ 1281447 w 3141277"/>
              <a:gd name="connsiteY6" fmla="*/ 827265 h 1059138"/>
              <a:gd name="connsiteX7" fmla="*/ 158263 w 3141277"/>
              <a:gd name="connsiteY7" fmla="*/ 615463 h 1059138"/>
              <a:gd name="connsiteX8" fmla="*/ 231087 w 3141277"/>
              <a:gd name="connsiteY8" fmla="*/ 456931 h 1059138"/>
              <a:gd name="connsiteX9" fmla="*/ 1414 w 3141277"/>
              <a:gd name="connsiteY9" fmla="*/ 409639 h 1059138"/>
              <a:gd name="connsiteX10" fmla="*/ 417937 w 3141277"/>
              <a:gd name="connsiteY10" fmla="*/ 270082 h 1059138"/>
              <a:gd name="connsiteX11" fmla="*/ 1051890 w 3141277"/>
              <a:gd name="connsiteY11" fmla="*/ 436912 h 1059138"/>
              <a:gd name="connsiteX12" fmla="*/ 1549535 w 3141277"/>
              <a:gd name="connsiteY12" fmla="*/ 367395 h 1059138"/>
              <a:gd name="connsiteX13" fmla="*/ 1138815 w 3141277"/>
              <a:gd name="connsiteY13" fmla="*/ 345170 h 1059138"/>
              <a:gd name="connsiteX14" fmla="*/ 991889 w 3141277"/>
              <a:gd name="connsiteY14" fmla="*/ 115439 h 1059138"/>
              <a:gd name="connsiteX15" fmla="*/ 1647486 w 3141277"/>
              <a:gd name="connsiteY15" fmla="*/ 91589 h 1059138"/>
              <a:gd name="connsiteX16" fmla="*/ 2035402 w 3141277"/>
              <a:gd name="connsiteY16" fmla="*/ 398 h 1059138"/>
              <a:gd name="connsiteX0" fmla="*/ 2035402 w 3134602"/>
              <a:gd name="connsiteY0" fmla="*/ 398 h 1108656"/>
              <a:gd name="connsiteX1" fmla="*/ 2596704 w 3134602"/>
              <a:gd name="connsiteY1" fmla="*/ 141087 h 1108656"/>
              <a:gd name="connsiteX2" fmla="*/ 3130712 w 3134602"/>
              <a:gd name="connsiteY2" fmla="*/ 405397 h 1108656"/>
              <a:gd name="connsiteX3" fmla="*/ 3020757 w 3134602"/>
              <a:gd name="connsiteY3" fmla="*/ 1044605 h 1108656"/>
              <a:gd name="connsiteX4" fmla="*/ 2448153 w 3134602"/>
              <a:gd name="connsiteY4" fmla="*/ 853957 h 1108656"/>
              <a:gd name="connsiteX5" fmla="*/ 1572398 w 3134602"/>
              <a:gd name="connsiteY5" fmla="*/ 937401 h 1108656"/>
              <a:gd name="connsiteX6" fmla="*/ 1281447 w 3134602"/>
              <a:gd name="connsiteY6" fmla="*/ 827265 h 1108656"/>
              <a:gd name="connsiteX7" fmla="*/ 158263 w 3134602"/>
              <a:gd name="connsiteY7" fmla="*/ 615463 h 1108656"/>
              <a:gd name="connsiteX8" fmla="*/ 231087 w 3134602"/>
              <a:gd name="connsiteY8" fmla="*/ 456931 h 1108656"/>
              <a:gd name="connsiteX9" fmla="*/ 1414 w 3134602"/>
              <a:gd name="connsiteY9" fmla="*/ 409639 h 1108656"/>
              <a:gd name="connsiteX10" fmla="*/ 417937 w 3134602"/>
              <a:gd name="connsiteY10" fmla="*/ 270082 h 1108656"/>
              <a:gd name="connsiteX11" fmla="*/ 1051890 w 3134602"/>
              <a:gd name="connsiteY11" fmla="*/ 436912 h 1108656"/>
              <a:gd name="connsiteX12" fmla="*/ 1549535 w 3134602"/>
              <a:gd name="connsiteY12" fmla="*/ 367395 h 1108656"/>
              <a:gd name="connsiteX13" fmla="*/ 1138815 w 3134602"/>
              <a:gd name="connsiteY13" fmla="*/ 345170 h 1108656"/>
              <a:gd name="connsiteX14" fmla="*/ 991889 w 3134602"/>
              <a:gd name="connsiteY14" fmla="*/ 115439 h 1108656"/>
              <a:gd name="connsiteX15" fmla="*/ 1647486 w 3134602"/>
              <a:gd name="connsiteY15" fmla="*/ 91589 h 1108656"/>
              <a:gd name="connsiteX16" fmla="*/ 2035402 w 3134602"/>
              <a:gd name="connsiteY16" fmla="*/ 398 h 1108656"/>
              <a:gd name="connsiteX0" fmla="*/ 2035402 w 3134602"/>
              <a:gd name="connsiteY0" fmla="*/ 398 h 1108656"/>
              <a:gd name="connsiteX1" fmla="*/ 2596704 w 3134602"/>
              <a:gd name="connsiteY1" fmla="*/ 141087 h 1108656"/>
              <a:gd name="connsiteX2" fmla="*/ 3130712 w 3134602"/>
              <a:gd name="connsiteY2" fmla="*/ 405397 h 1108656"/>
              <a:gd name="connsiteX3" fmla="*/ 3020757 w 3134602"/>
              <a:gd name="connsiteY3" fmla="*/ 1044605 h 1108656"/>
              <a:gd name="connsiteX4" fmla="*/ 2448153 w 3134602"/>
              <a:gd name="connsiteY4" fmla="*/ 853957 h 1108656"/>
              <a:gd name="connsiteX5" fmla="*/ 1572398 w 3134602"/>
              <a:gd name="connsiteY5" fmla="*/ 937401 h 1108656"/>
              <a:gd name="connsiteX6" fmla="*/ 1281447 w 3134602"/>
              <a:gd name="connsiteY6" fmla="*/ 827265 h 1108656"/>
              <a:gd name="connsiteX7" fmla="*/ 158263 w 3134602"/>
              <a:gd name="connsiteY7" fmla="*/ 615463 h 1108656"/>
              <a:gd name="connsiteX8" fmla="*/ 231087 w 3134602"/>
              <a:gd name="connsiteY8" fmla="*/ 456931 h 1108656"/>
              <a:gd name="connsiteX9" fmla="*/ 1414 w 3134602"/>
              <a:gd name="connsiteY9" fmla="*/ 409639 h 1108656"/>
              <a:gd name="connsiteX10" fmla="*/ 417937 w 3134602"/>
              <a:gd name="connsiteY10" fmla="*/ 270082 h 1108656"/>
              <a:gd name="connsiteX11" fmla="*/ 1051890 w 3134602"/>
              <a:gd name="connsiteY11" fmla="*/ 436912 h 1108656"/>
              <a:gd name="connsiteX12" fmla="*/ 1549535 w 3134602"/>
              <a:gd name="connsiteY12" fmla="*/ 367395 h 1108656"/>
              <a:gd name="connsiteX13" fmla="*/ 1138815 w 3134602"/>
              <a:gd name="connsiteY13" fmla="*/ 345170 h 1108656"/>
              <a:gd name="connsiteX14" fmla="*/ 991889 w 3134602"/>
              <a:gd name="connsiteY14" fmla="*/ 115439 h 1108656"/>
              <a:gd name="connsiteX15" fmla="*/ 1647486 w 3134602"/>
              <a:gd name="connsiteY15" fmla="*/ 91589 h 1108656"/>
              <a:gd name="connsiteX16" fmla="*/ 2035402 w 3134602"/>
              <a:gd name="connsiteY16" fmla="*/ 398 h 1108656"/>
              <a:gd name="connsiteX0" fmla="*/ 2035402 w 3161989"/>
              <a:gd name="connsiteY0" fmla="*/ 398 h 1051209"/>
              <a:gd name="connsiteX1" fmla="*/ 2596704 w 3161989"/>
              <a:gd name="connsiteY1" fmla="*/ 141087 h 1051209"/>
              <a:gd name="connsiteX2" fmla="*/ 3130712 w 3161989"/>
              <a:gd name="connsiteY2" fmla="*/ 405397 h 1051209"/>
              <a:gd name="connsiteX3" fmla="*/ 3020757 w 3161989"/>
              <a:gd name="connsiteY3" fmla="*/ 1044605 h 1051209"/>
              <a:gd name="connsiteX4" fmla="*/ 2448153 w 3161989"/>
              <a:gd name="connsiteY4" fmla="*/ 853957 h 1051209"/>
              <a:gd name="connsiteX5" fmla="*/ 1572398 w 3161989"/>
              <a:gd name="connsiteY5" fmla="*/ 937401 h 1051209"/>
              <a:gd name="connsiteX6" fmla="*/ 1281447 w 3161989"/>
              <a:gd name="connsiteY6" fmla="*/ 827265 h 1051209"/>
              <a:gd name="connsiteX7" fmla="*/ 158263 w 3161989"/>
              <a:gd name="connsiteY7" fmla="*/ 615463 h 1051209"/>
              <a:gd name="connsiteX8" fmla="*/ 231087 w 3161989"/>
              <a:gd name="connsiteY8" fmla="*/ 456931 h 1051209"/>
              <a:gd name="connsiteX9" fmla="*/ 1414 w 3161989"/>
              <a:gd name="connsiteY9" fmla="*/ 409639 h 1051209"/>
              <a:gd name="connsiteX10" fmla="*/ 417937 w 3161989"/>
              <a:gd name="connsiteY10" fmla="*/ 270082 h 1051209"/>
              <a:gd name="connsiteX11" fmla="*/ 1051890 w 3161989"/>
              <a:gd name="connsiteY11" fmla="*/ 436912 h 1051209"/>
              <a:gd name="connsiteX12" fmla="*/ 1549535 w 3161989"/>
              <a:gd name="connsiteY12" fmla="*/ 367395 h 1051209"/>
              <a:gd name="connsiteX13" fmla="*/ 1138815 w 3161989"/>
              <a:gd name="connsiteY13" fmla="*/ 345170 h 1051209"/>
              <a:gd name="connsiteX14" fmla="*/ 991889 w 3161989"/>
              <a:gd name="connsiteY14" fmla="*/ 115439 h 1051209"/>
              <a:gd name="connsiteX15" fmla="*/ 1647486 w 3161989"/>
              <a:gd name="connsiteY15" fmla="*/ 91589 h 1051209"/>
              <a:gd name="connsiteX16" fmla="*/ 2035402 w 3161989"/>
              <a:gd name="connsiteY16" fmla="*/ 398 h 1051209"/>
              <a:gd name="connsiteX0" fmla="*/ 2035402 w 3165679"/>
              <a:gd name="connsiteY0" fmla="*/ 398 h 1051866"/>
              <a:gd name="connsiteX1" fmla="*/ 2596704 w 3165679"/>
              <a:gd name="connsiteY1" fmla="*/ 141087 h 1051866"/>
              <a:gd name="connsiteX2" fmla="*/ 3130712 w 3165679"/>
              <a:gd name="connsiteY2" fmla="*/ 405397 h 1051866"/>
              <a:gd name="connsiteX3" fmla="*/ 3020757 w 3165679"/>
              <a:gd name="connsiteY3" fmla="*/ 1044605 h 1051866"/>
              <a:gd name="connsiteX4" fmla="*/ 2448153 w 3165679"/>
              <a:gd name="connsiteY4" fmla="*/ 853957 h 1051866"/>
              <a:gd name="connsiteX5" fmla="*/ 1572398 w 3165679"/>
              <a:gd name="connsiteY5" fmla="*/ 937401 h 1051866"/>
              <a:gd name="connsiteX6" fmla="*/ 1281447 w 3165679"/>
              <a:gd name="connsiteY6" fmla="*/ 827265 h 1051866"/>
              <a:gd name="connsiteX7" fmla="*/ 158263 w 3165679"/>
              <a:gd name="connsiteY7" fmla="*/ 615463 h 1051866"/>
              <a:gd name="connsiteX8" fmla="*/ 231087 w 3165679"/>
              <a:gd name="connsiteY8" fmla="*/ 456931 h 1051866"/>
              <a:gd name="connsiteX9" fmla="*/ 1414 w 3165679"/>
              <a:gd name="connsiteY9" fmla="*/ 409639 h 1051866"/>
              <a:gd name="connsiteX10" fmla="*/ 417937 w 3165679"/>
              <a:gd name="connsiteY10" fmla="*/ 270082 h 1051866"/>
              <a:gd name="connsiteX11" fmla="*/ 1051890 w 3165679"/>
              <a:gd name="connsiteY11" fmla="*/ 436912 h 1051866"/>
              <a:gd name="connsiteX12" fmla="*/ 1549535 w 3165679"/>
              <a:gd name="connsiteY12" fmla="*/ 367395 h 1051866"/>
              <a:gd name="connsiteX13" fmla="*/ 1138815 w 3165679"/>
              <a:gd name="connsiteY13" fmla="*/ 345170 h 1051866"/>
              <a:gd name="connsiteX14" fmla="*/ 991889 w 3165679"/>
              <a:gd name="connsiteY14" fmla="*/ 115439 h 1051866"/>
              <a:gd name="connsiteX15" fmla="*/ 1647486 w 3165679"/>
              <a:gd name="connsiteY15" fmla="*/ 91589 h 1051866"/>
              <a:gd name="connsiteX16" fmla="*/ 2035402 w 3165679"/>
              <a:gd name="connsiteY16" fmla="*/ 398 h 1051866"/>
              <a:gd name="connsiteX0" fmla="*/ 2035402 w 3172486"/>
              <a:gd name="connsiteY0" fmla="*/ 398 h 1082391"/>
              <a:gd name="connsiteX1" fmla="*/ 2596704 w 3172486"/>
              <a:gd name="connsiteY1" fmla="*/ 141087 h 1082391"/>
              <a:gd name="connsiteX2" fmla="*/ 3130712 w 3172486"/>
              <a:gd name="connsiteY2" fmla="*/ 405397 h 1082391"/>
              <a:gd name="connsiteX3" fmla="*/ 3020757 w 3172486"/>
              <a:gd name="connsiteY3" fmla="*/ 1044605 h 1082391"/>
              <a:gd name="connsiteX4" fmla="*/ 2448153 w 3172486"/>
              <a:gd name="connsiteY4" fmla="*/ 853957 h 1082391"/>
              <a:gd name="connsiteX5" fmla="*/ 1572398 w 3172486"/>
              <a:gd name="connsiteY5" fmla="*/ 937401 h 1082391"/>
              <a:gd name="connsiteX6" fmla="*/ 1281447 w 3172486"/>
              <a:gd name="connsiteY6" fmla="*/ 827265 h 1082391"/>
              <a:gd name="connsiteX7" fmla="*/ 158263 w 3172486"/>
              <a:gd name="connsiteY7" fmla="*/ 615463 h 1082391"/>
              <a:gd name="connsiteX8" fmla="*/ 231087 w 3172486"/>
              <a:gd name="connsiteY8" fmla="*/ 456931 h 1082391"/>
              <a:gd name="connsiteX9" fmla="*/ 1414 w 3172486"/>
              <a:gd name="connsiteY9" fmla="*/ 409639 h 1082391"/>
              <a:gd name="connsiteX10" fmla="*/ 417937 w 3172486"/>
              <a:gd name="connsiteY10" fmla="*/ 270082 h 1082391"/>
              <a:gd name="connsiteX11" fmla="*/ 1051890 w 3172486"/>
              <a:gd name="connsiteY11" fmla="*/ 436912 h 1082391"/>
              <a:gd name="connsiteX12" fmla="*/ 1549535 w 3172486"/>
              <a:gd name="connsiteY12" fmla="*/ 367395 h 1082391"/>
              <a:gd name="connsiteX13" fmla="*/ 1138815 w 3172486"/>
              <a:gd name="connsiteY13" fmla="*/ 345170 h 1082391"/>
              <a:gd name="connsiteX14" fmla="*/ 991889 w 3172486"/>
              <a:gd name="connsiteY14" fmla="*/ 115439 h 1082391"/>
              <a:gd name="connsiteX15" fmla="*/ 1647486 w 3172486"/>
              <a:gd name="connsiteY15" fmla="*/ 91589 h 1082391"/>
              <a:gd name="connsiteX16" fmla="*/ 2035402 w 3172486"/>
              <a:gd name="connsiteY16" fmla="*/ 398 h 1082391"/>
              <a:gd name="connsiteX0" fmla="*/ 3020757 w 3188756"/>
              <a:gd name="connsiteY0" fmla="*/ 1044605 h 1146181"/>
              <a:gd name="connsiteX1" fmla="*/ 2448153 w 3188756"/>
              <a:gd name="connsiteY1" fmla="*/ 853957 h 1146181"/>
              <a:gd name="connsiteX2" fmla="*/ 1572398 w 3188756"/>
              <a:gd name="connsiteY2" fmla="*/ 937401 h 1146181"/>
              <a:gd name="connsiteX3" fmla="*/ 1281447 w 3188756"/>
              <a:gd name="connsiteY3" fmla="*/ 827265 h 1146181"/>
              <a:gd name="connsiteX4" fmla="*/ 158263 w 3188756"/>
              <a:gd name="connsiteY4" fmla="*/ 615463 h 1146181"/>
              <a:gd name="connsiteX5" fmla="*/ 231087 w 3188756"/>
              <a:gd name="connsiteY5" fmla="*/ 456931 h 1146181"/>
              <a:gd name="connsiteX6" fmla="*/ 1414 w 3188756"/>
              <a:gd name="connsiteY6" fmla="*/ 409639 h 1146181"/>
              <a:gd name="connsiteX7" fmla="*/ 417937 w 3188756"/>
              <a:gd name="connsiteY7" fmla="*/ 270082 h 1146181"/>
              <a:gd name="connsiteX8" fmla="*/ 1051890 w 3188756"/>
              <a:gd name="connsiteY8" fmla="*/ 436912 h 1146181"/>
              <a:gd name="connsiteX9" fmla="*/ 1549535 w 3188756"/>
              <a:gd name="connsiteY9" fmla="*/ 367395 h 1146181"/>
              <a:gd name="connsiteX10" fmla="*/ 1138815 w 3188756"/>
              <a:gd name="connsiteY10" fmla="*/ 345170 h 1146181"/>
              <a:gd name="connsiteX11" fmla="*/ 991889 w 3188756"/>
              <a:gd name="connsiteY11" fmla="*/ 115439 h 1146181"/>
              <a:gd name="connsiteX12" fmla="*/ 1647486 w 3188756"/>
              <a:gd name="connsiteY12" fmla="*/ 91589 h 1146181"/>
              <a:gd name="connsiteX13" fmla="*/ 2035402 w 3188756"/>
              <a:gd name="connsiteY13" fmla="*/ 398 h 1146181"/>
              <a:gd name="connsiteX14" fmla="*/ 2596704 w 3188756"/>
              <a:gd name="connsiteY14" fmla="*/ 141087 h 1146181"/>
              <a:gd name="connsiteX15" fmla="*/ 3130712 w 3188756"/>
              <a:gd name="connsiteY15" fmla="*/ 405397 h 1146181"/>
              <a:gd name="connsiteX16" fmla="*/ 3122333 w 3188756"/>
              <a:gd name="connsiteY16" fmla="*/ 1146181 h 1146181"/>
              <a:gd name="connsiteX0" fmla="*/ 3020757 w 3130712"/>
              <a:gd name="connsiteY0" fmla="*/ 1044605 h 1082391"/>
              <a:gd name="connsiteX1" fmla="*/ 2448153 w 3130712"/>
              <a:gd name="connsiteY1" fmla="*/ 853957 h 1082391"/>
              <a:gd name="connsiteX2" fmla="*/ 1572398 w 3130712"/>
              <a:gd name="connsiteY2" fmla="*/ 937401 h 1082391"/>
              <a:gd name="connsiteX3" fmla="*/ 1281447 w 3130712"/>
              <a:gd name="connsiteY3" fmla="*/ 827265 h 1082391"/>
              <a:gd name="connsiteX4" fmla="*/ 158263 w 3130712"/>
              <a:gd name="connsiteY4" fmla="*/ 615463 h 1082391"/>
              <a:gd name="connsiteX5" fmla="*/ 231087 w 3130712"/>
              <a:gd name="connsiteY5" fmla="*/ 456931 h 1082391"/>
              <a:gd name="connsiteX6" fmla="*/ 1414 w 3130712"/>
              <a:gd name="connsiteY6" fmla="*/ 409639 h 1082391"/>
              <a:gd name="connsiteX7" fmla="*/ 417937 w 3130712"/>
              <a:gd name="connsiteY7" fmla="*/ 270082 h 1082391"/>
              <a:gd name="connsiteX8" fmla="*/ 1051890 w 3130712"/>
              <a:gd name="connsiteY8" fmla="*/ 436912 h 1082391"/>
              <a:gd name="connsiteX9" fmla="*/ 1549535 w 3130712"/>
              <a:gd name="connsiteY9" fmla="*/ 367395 h 1082391"/>
              <a:gd name="connsiteX10" fmla="*/ 1138815 w 3130712"/>
              <a:gd name="connsiteY10" fmla="*/ 345170 h 1082391"/>
              <a:gd name="connsiteX11" fmla="*/ 991889 w 3130712"/>
              <a:gd name="connsiteY11" fmla="*/ 115439 h 1082391"/>
              <a:gd name="connsiteX12" fmla="*/ 1647486 w 3130712"/>
              <a:gd name="connsiteY12" fmla="*/ 91589 h 1082391"/>
              <a:gd name="connsiteX13" fmla="*/ 2035402 w 3130712"/>
              <a:gd name="connsiteY13" fmla="*/ 398 h 1082391"/>
              <a:gd name="connsiteX14" fmla="*/ 2596704 w 3130712"/>
              <a:gd name="connsiteY14" fmla="*/ 141087 h 1082391"/>
              <a:gd name="connsiteX15" fmla="*/ 3130712 w 3130712"/>
              <a:gd name="connsiteY15" fmla="*/ 405397 h 1082391"/>
              <a:gd name="connsiteX0" fmla="*/ 3020757 w 3130712"/>
              <a:gd name="connsiteY0" fmla="*/ 1044605 h 1044605"/>
              <a:gd name="connsiteX1" fmla="*/ 2448153 w 3130712"/>
              <a:gd name="connsiteY1" fmla="*/ 853957 h 1044605"/>
              <a:gd name="connsiteX2" fmla="*/ 1572398 w 3130712"/>
              <a:gd name="connsiteY2" fmla="*/ 937401 h 1044605"/>
              <a:gd name="connsiteX3" fmla="*/ 1281447 w 3130712"/>
              <a:gd name="connsiteY3" fmla="*/ 827265 h 1044605"/>
              <a:gd name="connsiteX4" fmla="*/ 158263 w 3130712"/>
              <a:gd name="connsiteY4" fmla="*/ 615463 h 1044605"/>
              <a:gd name="connsiteX5" fmla="*/ 231087 w 3130712"/>
              <a:gd name="connsiteY5" fmla="*/ 456931 h 1044605"/>
              <a:gd name="connsiteX6" fmla="*/ 1414 w 3130712"/>
              <a:gd name="connsiteY6" fmla="*/ 409639 h 1044605"/>
              <a:gd name="connsiteX7" fmla="*/ 417937 w 3130712"/>
              <a:gd name="connsiteY7" fmla="*/ 270082 h 1044605"/>
              <a:gd name="connsiteX8" fmla="*/ 1051890 w 3130712"/>
              <a:gd name="connsiteY8" fmla="*/ 436912 h 1044605"/>
              <a:gd name="connsiteX9" fmla="*/ 1549535 w 3130712"/>
              <a:gd name="connsiteY9" fmla="*/ 367395 h 1044605"/>
              <a:gd name="connsiteX10" fmla="*/ 1138815 w 3130712"/>
              <a:gd name="connsiteY10" fmla="*/ 345170 h 1044605"/>
              <a:gd name="connsiteX11" fmla="*/ 991889 w 3130712"/>
              <a:gd name="connsiteY11" fmla="*/ 115439 h 1044605"/>
              <a:gd name="connsiteX12" fmla="*/ 1647486 w 3130712"/>
              <a:gd name="connsiteY12" fmla="*/ 91589 h 1044605"/>
              <a:gd name="connsiteX13" fmla="*/ 2035402 w 3130712"/>
              <a:gd name="connsiteY13" fmla="*/ 398 h 1044605"/>
              <a:gd name="connsiteX14" fmla="*/ 2596704 w 3130712"/>
              <a:gd name="connsiteY14" fmla="*/ 141087 h 1044605"/>
              <a:gd name="connsiteX15" fmla="*/ 3130712 w 3130712"/>
              <a:gd name="connsiteY15" fmla="*/ 405397 h 1044605"/>
              <a:gd name="connsiteX0" fmla="*/ 2448153 w 3130712"/>
              <a:gd name="connsiteY0" fmla="*/ 853957 h 938278"/>
              <a:gd name="connsiteX1" fmla="*/ 1572398 w 3130712"/>
              <a:gd name="connsiteY1" fmla="*/ 937401 h 938278"/>
              <a:gd name="connsiteX2" fmla="*/ 1281447 w 3130712"/>
              <a:gd name="connsiteY2" fmla="*/ 827265 h 938278"/>
              <a:gd name="connsiteX3" fmla="*/ 158263 w 3130712"/>
              <a:gd name="connsiteY3" fmla="*/ 615463 h 938278"/>
              <a:gd name="connsiteX4" fmla="*/ 231087 w 3130712"/>
              <a:gd name="connsiteY4" fmla="*/ 456931 h 938278"/>
              <a:gd name="connsiteX5" fmla="*/ 1414 w 3130712"/>
              <a:gd name="connsiteY5" fmla="*/ 409639 h 938278"/>
              <a:gd name="connsiteX6" fmla="*/ 417937 w 3130712"/>
              <a:gd name="connsiteY6" fmla="*/ 270082 h 938278"/>
              <a:gd name="connsiteX7" fmla="*/ 1051890 w 3130712"/>
              <a:gd name="connsiteY7" fmla="*/ 436912 h 938278"/>
              <a:gd name="connsiteX8" fmla="*/ 1549535 w 3130712"/>
              <a:gd name="connsiteY8" fmla="*/ 367395 h 938278"/>
              <a:gd name="connsiteX9" fmla="*/ 1138815 w 3130712"/>
              <a:gd name="connsiteY9" fmla="*/ 345170 h 938278"/>
              <a:gd name="connsiteX10" fmla="*/ 991889 w 3130712"/>
              <a:gd name="connsiteY10" fmla="*/ 115439 h 938278"/>
              <a:gd name="connsiteX11" fmla="*/ 1647486 w 3130712"/>
              <a:gd name="connsiteY11" fmla="*/ 91589 h 938278"/>
              <a:gd name="connsiteX12" fmla="*/ 2035402 w 3130712"/>
              <a:gd name="connsiteY12" fmla="*/ 398 h 938278"/>
              <a:gd name="connsiteX13" fmla="*/ 2596704 w 3130712"/>
              <a:gd name="connsiteY13" fmla="*/ 141087 h 938278"/>
              <a:gd name="connsiteX14" fmla="*/ 3130712 w 3130712"/>
              <a:gd name="connsiteY14" fmla="*/ 405397 h 938278"/>
              <a:gd name="connsiteX0" fmla="*/ 2448153 w 3130712"/>
              <a:gd name="connsiteY0" fmla="*/ 853957 h 937573"/>
              <a:gd name="connsiteX1" fmla="*/ 2447825 w 3130712"/>
              <a:gd name="connsiteY1" fmla="*/ 852688 h 937573"/>
              <a:gd name="connsiteX2" fmla="*/ 1572398 w 3130712"/>
              <a:gd name="connsiteY2" fmla="*/ 937401 h 937573"/>
              <a:gd name="connsiteX3" fmla="*/ 1281447 w 3130712"/>
              <a:gd name="connsiteY3" fmla="*/ 827265 h 937573"/>
              <a:gd name="connsiteX4" fmla="*/ 158263 w 3130712"/>
              <a:gd name="connsiteY4" fmla="*/ 615463 h 937573"/>
              <a:gd name="connsiteX5" fmla="*/ 231087 w 3130712"/>
              <a:gd name="connsiteY5" fmla="*/ 456931 h 937573"/>
              <a:gd name="connsiteX6" fmla="*/ 1414 w 3130712"/>
              <a:gd name="connsiteY6" fmla="*/ 409639 h 937573"/>
              <a:gd name="connsiteX7" fmla="*/ 417937 w 3130712"/>
              <a:gd name="connsiteY7" fmla="*/ 270082 h 937573"/>
              <a:gd name="connsiteX8" fmla="*/ 1051890 w 3130712"/>
              <a:gd name="connsiteY8" fmla="*/ 436912 h 937573"/>
              <a:gd name="connsiteX9" fmla="*/ 1549535 w 3130712"/>
              <a:gd name="connsiteY9" fmla="*/ 367395 h 937573"/>
              <a:gd name="connsiteX10" fmla="*/ 1138815 w 3130712"/>
              <a:gd name="connsiteY10" fmla="*/ 345170 h 937573"/>
              <a:gd name="connsiteX11" fmla="*/ 991889 w 3130712"/>
              <a:gd name="connsiteY11" fmla="*/ 115439 h 937573"/>
              <a:gd name="connsiteX12" fmla="*/ 1647486 w 3130712"/>
              <a:gd name="connsiteY12" fmla="*/ 91589 h 937573"/>
              <a:gd name="connsiteX13" fmla="*/ 2035402 w 3130712"/>
              <a:gd name="connsiteY13" fmla="*/ 398 h 937573"/>
              <a:gd name="connsiteX14" fmla="*/ 2596704 w 3130712"/>
              <a:gd name="connsiteY14" fmla="*/ 141087 h 937573"/>
              <a:gd name="connsiteX15" fmla="*/ 3130712 w 3130712"/>
              <a:gd name="connsiteY15" fmla="*/ 405397 h 937573"/>
              <a:gd name="connsiteX0" fmla="*/ 2448153 w 3130712"/>
              <a:gd name="connsiteY0" fmla="*/ 853957 h 937573"/>
              <a:gd name="connsiteX1" fmla="*/ 2447825 w 3130712"/>
              <a:gd name="connsiteY1" fmla="*/ 852688 h 937573"/>
              <a:gd name="connsiteX2" fmla="*/ 1572398 w 3130712"/>
              <a:gd name="connsiteY2" fmla="*/ 937401 h 937573"/>
              <a:gd name="connsiteX3" fmla="*/ 1281447 w 3130712"/>
              <a:gd name="connsiteY3" fmla="*/ 827265 h 937573"/>
              <a:gd name="connsiteX4" fmla="*/ 158263 w 3130712"/>
              <a:gd name="connsiteY4" fmla="*/ 615463 h 937573"/>
              <a:gd name="connsiteX5" fmla="*/ 231087 w 3130712"/>
              <a:gd name="connsiteY5" fmla="*/ 456931 h 937573"/>
              <a:gd name="connsiteX6" fmla="*/ 1414 w 3130712"/>
              <a:gd name="connsiteY6" fmla="*/ 409639 h 937573"/>
              <a:gd name="connsiteX7" fmla="*/ 417937 w 3130712"/>
              <a:gd name="connsiteY7" fmla="*/ 270082 h 937573"/>
              <a:gd name="connsiteX8" fmla="*/ 1051890 w 3130712"/>
              <a:gd name="connsiteY8" fmla="*/ 436912 h 937573"/>
              <a:gd name="connsiteX9" fmla="*/ 1549535 w 3130712"/>
              <a:gd name="connsiteY9" fmla="*/ 367395 h 937573"/>
              <a:gd name="connsiteX10" fmla="*/ 1138815 w 3130712"/>
              <a:gd name="connsiteY10" fmla="*/ 345170 h 937573"/>
              <a:gd name="connsiteX11" fmla="*/ 991889 w 3130712"/>
              <a:gd name="connsiteY11" fmla="*/ 115439 h 937573"/>
              <a:gd name="connsiteX12" fmla="*/ 1647486 w 3130712"/>
              <a:gd name="connsiteY12" fmla="*/ 91589 h 937573"/>
              <a:gd name="connsiteX13" fmla="*/ 2035402 w 3130712"/>
              <a:gd name="connsiteY13" fmla="*/ 398 h 937573"/>
              <a:gd name="connsiteX14" fmla="*/ 2596704 w 3130712"/>
              <a:gd name="connsiteY14" fmla="*/ 141087 h 937573"/>
              <a:gd name="connsiteX15" fmla="*/ 3130712 w 3130712"/>
              <a:gd name="connsiteY15" fmla="*/ 405397 h 937573"/>
              <a:gd name="connsiteX0" fmla="*/ 2448153 w 3130712"/>
              <a:gd name="connsiteY0" fmla="*/ 853957 h 937573"/>
              <a:gd name="connsiteX1" fmla="*/ 2447825 w 3130712"/>
              <a:gd name="connsiteY1" fmla="*/ 852688 h 937573"/>
              <a:gd name="connsiteX2" fmla="*/ 1572398 w 3130712"/>
              <a:gd name="connsiteY2" fmla="*/ 937401 h 937573"/>
              <a:gd name="connsiteX3" fmla="*/ 1281447 w 3130712"/>
              <a:gd name="connsiteY3" fmla="*/ 827265 h 937573"/>
              <a:gd name="connsiteX4" fmla="*/ 158263 w 3130712"/>
              <a:gd name="connsiteY4" fmla="*/ 615463 h 937573"/>
              <a:gd name="connsiteX5" fmla="*/ 231087 w 3130712"/>
              <a:gd name="connsiteY5" fmla="*/ 456931 h 937573"/>
              <a:gd name="connsiteX6" fmla="*/ 1414 w 3130712"/>
              <a:gd name="connsiteY6" fmla="*/ 409639 h 937573"/>
              <a:gd name="connsiteX7" fmla="*/ 417937 w 3130712"/>
              <a:gd name="connsiteY7" fmla="*/ 270082 h 937573"/>
              <a:gd name="connsiteX8" fmla="*/ 1051890 w 3130712"/>
              <a:gd name="connsiteY8" fmla="*/ 436912 h 937573"/>
              <a:gd name="connsiteX9" fmla="*/ 1549535 w 3130712"/>
              <a:gd name="connsiteY9" fmla="*/ 367395 h 937573"/>
              <a:gd name="connsiteX10" fmla="*/ 1138815 w 3130712"/>
              <a:gd name="connsiteY10" fmla="*/ 345170 h 937573"/>
              <a:gd name="connsiteX11" fmla="*/ 991889 w 3130712"/>
              <a:gd name="connsiteY11" fmla="*/ 115439 h 937573"/>
              <a:gd name="connsiteX12" fmla="*/ 1647486 w 3130712"/>
              <a:gd name="connsiteY12" fmla="*/ 91589 h 937573"/>
              <a:gd name="connsiteX13" fmla="*/ 2035402 w 3130712"/>
              <a:gd name="connsiteY13" fmla="*/ 398 h 937573"/>
              <a:gd name="connsiteX14" fmla="*/ 2596704 w 3130712"/>
              <a:gd name="connsiteY14" fmla="*/ 141087 h 937573"/>
              <a:gd name="connsiteX15" fmla="*/ 3130712 w 3130712"/>
              <a:gd name="connsiteY15" fmla="*/ 405397 h 937573"/>
              <a:gd name="connsiteX0" fmla="*/ 2448153 w 3130712"/>
              <a:gd name="connsiteY0" fmla="*/ 853957 h 937561"/>
              <a:gd name="connsiteX1" fmla="*/ 2417683 w 3130712"/>
              <a:gd name="connsiteY1" fmla="*/ 846660 h 937561"/>
              <a:gd name="connsiteX2" fmla="*/ 1572398 w 3130712"/>
              <a:gd name="connsiteY2" fmla="*/ 937401 h 937561"/>
              <a:gd name="connsiteX3" fmla="*/ 1281447 w 3130712"/>
              <a:gd name="connsiteY3" fmla="*/ 827265 h 937561"/>
              <a:gd name="connsiteX4" fmla="*/ 158263 w 3130712"/>
              <a:gd name="connsiteY4" fmla="*/ 615463 h 937561"/>
              <a:gd name="connsiteX5" fmla="*/ 231087 w 3130712"/>
              <a:gd name="connsiteY5" fmla="*/ 456931 h 937561"/>
              <a:gd name="connsiteX6" fmla="*/ 1414 w 3130712"/>
              <a:gd name="connsiteY6" fmla="*/ 409639 h 937561"/>
              <a:gd name="connsiteX7" fmla="*/ 417937 w 3130712"/>
              <a:gd name="connsiteY7" fmla="*/ 270082 h 937561"/>
              <a:gd name="connsiteX8" fmla="*/ 1051890 w 3130712"/>
              <a:gd name="connsiteY8" fmla="*/ 436912 h 937561"/>
              <a:gd name="connsiteX9" fmla="*/ 1549535 w 3130712"/>
              <a:gd name="connsiteY9" fmla="*/ 367395 h 937561"/>
              <a:gd name="connsiteX10" fmla="*/ 1138815 w 3130712"/>
              <a:gd name="connsiteY10" fmla="*/ 345170 h 937561"/>
              <a:gd name="connsiteX11" fmla="*/ 991889 w 3130712"/>
              <a:gd name="connsiteY11" fmla="*/ 115439 h 937561"/>
              <a:gd name="connsiteX12" fmla="*/ 1647486 w 3130712"/>
              <a:gd name="connsiteY12" fmla="*/ 91589 h 937561"/>
              <a:gd name="connsiteX13" fmla="*/ 2035402 w 3130712"/>
              <a:gd name="connsiteY13" fmla="*/ 398 h 937561"/>
              <a:gd name="connsiteX14" fmla="*/ 2596704 w 3130712"/>
              <a:gd name="connsiteY14" fmla="*/ 141087 h 937561"/>
              <a:gd name="connsiteX15" fmla="*/ 3130712 w 3130712"/>
              <a:gd name="connsiteY15" fmla="*/ 405397 h 937561"/>
              <a:gd name="connsiteX0" fmla="*/ 2785737 w 3130712"/>
              <a:gd name="connsiteY0" fmla="*/ 944381 h 949454"/>
              <a:gd name="connsiteX1" fmla="*/ 2417683 w 3130712"/>
              <a:gd name="connsiteY1" fmla="*/ 846660 h 949454"/>
              <a:gd name="connsiteX2" fmla="*/ 1572398 w 3130712"/>
              <a:gd name="connsiteY2" fmla="*/ 937401 h 949454"/>
              <a:gd name="connsiteX3" fmla="*/ 1281447 w 3130712"/>
              <a:gd name="connsiteY3" fmla="*/ 827265 h 949454"/>
              <a:gd name="connsiteX4" fmla="*/ 158263 w 3130712"/>
              <a:gd name="connsiteY4" fmla="*/ 615463 h 949454"/>
              <a:gd name="connsiteX5" fmla="*/ 231087 w 3130712"/>
              <a:gd name="connsiteY5" fmla="*/ 456931 h 949454"/>
              <a:gd name="connsiteX6" fmla="*/ 1414 w 3130712"/>
              <a:gd name="connsiteY6" fmla="*/ 409639 h 949454"/>
              <a:gd name="connsiteX7" fmla="*/ 417937 w 3130712"/>
              <a:gd name="connsiteY7" fmla="*/ 270082 h 949454"/>
              <a:gd name="connsiteX8" fmla="*/ 1051890 w 3130712"/>
              <a:gd name="connsiteY8" fmla="*/ 436912 h 949454"/>
              <a:gd name="connsiteX9" fmla="*/ 1549535 w 3130712"/>
              <a:gd name="connsiteY9" fmla="*/ 367395 h 949454"/>
              <a:gd name="connsiteX10" fmla="*/ 1138815 w 3130712"/>
              <a:gd name="connsiteY10" fmla="*/ 345170 h 949454"/>
              <a:gd name="connsiteX11" fmla="*/ 991889 w 3130712"/>
              <a:gd name="connsiteY11" fmla="*/ 115439 h 949454"/>
              <a:gd name="connsiteX12" fmla="*/ 1647486 w 3130712"/>
              <a:gd name="connsiteY12" fmla="*/ 91589 h 949454"/>
              <a:gd name="connsiteX13" fmla="*/ 2035402 w 3130712"/>
              <a:gd name="connsiteY13" fmla="*/ 398 h 949454"/>
              <a:gd name="connsiteX14" fmla="*/ 2596704 w 3130712"/>
              <a:gd name="connsiteY14" fmla="*/ 141087 h 949454"/>
              <a:gd name="connsiteX15" fmla="*/ 3130712 w 3130712"/>
              <a:gd name="connsiteY15" fmla="*/ 405397 h 949454"/>
              <a:gd name="connsiteX0" fmla="*/ 2836977 w 3130712"/>
              <a:gd name="connsiteY0" fmla="*/ 953423 h 956126"/>
              <a:gd name="connsiteX1" fmla="*/ 2417683 w 3130712"/>
              <a:gd name="connsiteY1" fmla="*/ 846660 h 956126"/>
              <a:gd name="connsiteX2" fmla="*/ 1572398 w 3130712"/>
              <a:gd name="connsiteY2" fmla="*/ 937401 h 956126"/>
              <a:gd name="connsiteX3" fmla="*/ 1281447 w 3130712"/>
              <a:gd name="connsiteY3" fmla="*/ 827265 h 956126"/>
              <a:gd name="connsiteX4" fmla="*/ 158263 w 3130712"/>
              <a:gd name="connsiteY4" fmla="*/ 615463 h 956126"/>
              <a:gd name="connsiteX5" fmla="*/ 231087 w 3130712"/>
              <a:gd name="connsiteY5" fmla="*/ 456931 h 956126"/>
              <a:gd name="connsiteX6" fmla="*/ 1414 w 3130712"/>
              <a:gd name="connsiteY6" fmla="*/ 409639 h 956126"/>
              <a:gd name="connsiteX7" fmla="*/ 417937 w 3130712"/>
              <a:gd name="connsiteY7" fmla="*/ 270082 h 956126"/>
              <a:gd name="connsiteX8" fmla="*/ 1051890 w 3130712"/>
              <a:gd name="connsiteY8" fmla="*/ 436912 h 956126"/>
              <a:gd name="connsiteX9" fmla="*/ 1549535 w 3130712"/>
              <a:gd name="connsiteY9" fmla="*/ 367395 h 956126"/>
              <a:gd name="connsiteX10" fmla="*/ 1138815 w 3130712"/>
              <a:gd name="connsiteY10" fmla="*/ 345170 h 956126"/>
              <a:gd name="connsiteX11" fmla="*/ 991889 w 3130712"/>
              <a:gd name="connsiteY11" fmla="*/ 115439 h 956126"/>
              <a:gd name="connsiteX12" fmla="*/ 1647486 w 3130712"/>
              <a:gd name="connsiteY12" fmla="*/ 91589 h 956126"/>
              <a:gd name="connsiteX13" fmla="*/ 2035402 w 3130712"/>
              <a:gd name="connsiteY13" fmla="*/ 398 h 956126"/>
              <a:gd name="connsiteX14" fmla="*/ 2596704 w 3130712"/>
              <a:gd name="connsiteY14" fmla="*/ 141087 h 956126"/>
              <a:gd name="connsiteX15" fmla="*/ 3130712 w 3130712"/>
              <a:gd name="connsiteY15" fmla="*/ 405397 h 956126"/>
              <a:gd name="connsiteX0" fmla="*/ 2836977 w 3130712"/>
              <a:gd name="connsiteY0" fmla="*/ 992608 h 992608"/>
              <a:gd name="connsiteX1" fmla="*/ 2417683 w 3130712"/>
              <a:gd name="connsiteY1" fmla="*/ 846660 h 992608"/>
              <a:gd name="connsiteX2" fmla="*/ 1572398 w 3130712"/>
              <a:gd name="connsiteY2" fmla="*/ 937401 h 992608"/>
              <a:gd name="connsiteX3" fmla="*/ 1281447 w 3130712"/>
              <a:gd name="connsiteY3" fmla="*/ 827265 h 992608"/>
              <a:gd name="connsiteX4" fmla="*/ 158263 w 3130712"/>
              <a:gd name="connsiteY4" fmla="*/ 615463 h 992608"/>
              <a:gd name="connsiteX5" fmla="*/ 231087 w 3130712"/>
              <a:gd name="connsiteY5" fmla="*/ 456931 h 992608"/>
              <a:gd name="connsiteX6" fmla="*/ 1414 w 3130712"/>
              <a:gd name="connsiteY6" fmla="*/ 409639 h 992608"/>
              <a:gd name="connsiteX7" fmla="*/ 417937 w 3130712"/>
              <a:gd name="connsiteY7" fmla="*/ 270082 h 992608"/>
              <a:gd name="connsiteX8" fmla="*/ 1051890 w 3130712"/>
              <a:gd name="connsiteY8" fmla="*/ 436912 h 992608"/>
              <a:gd name="connsiteX9" fmla="*/ 1549535 w 3130712"/>
              <a:gd name="connsiteY9" fmla="*/ 367395 h 992608"/>
              <a:gd name="connsiteX10" fmla="*/ 1138815 w 3130712"/>
              <a:gd name="connsiteY10" fmla="*/ 345170 h 992608"/>
              <a:gd name="connsiteX11" fmla="*/ 991889 w 3130712"/>
              <a:gd name="connsiteY11" fmla="*/ 115439 h 992608"/>
              <a:gd name="connsiteX12" fmla="*/ 1647486 w 3130712"/>
              <a:gd name="connsiteY12" fmla="*/ 91589 h 992608"/>
              <a:gd name="connsiteX13" fmla="*/ 2035402 w 3130712"/>
              <a:gd name="connsiteY13" fmla="*/ 398 h 992608"/>
              <a:gd name="connsiteX14" fmla="*/ 2596704 w 3130712"/>
              <a:gd name="connsiteY14" fmla="*/ 141087 h 992608"/>
              <a:gd name="connsiteX15" fmla="*/ 3130712 w 3130712"/>
              <a:gd name="connsiteY15" fmla="*/ 405397 h 992608"/>
              <a:gd name="connsiteX0" fmla="*/ 2903288 w 3130712"/>
              <a:gd name="connsiteY0" fmla="*/ 908212 h 937561"/>
              <a:gd name="connsiteX1" fmla="*/ 2417683 w 3130712"/>
              <a:gd name="connsiteY1" fmla="*/ 846660 h 937561"/>
              <a:gd name="connsiteX2" fmla="*/ 1572398 w 3130712"/>
              <a:gd name="connsiteY2" fmla="*/ 937401 h 937561"/>
              <a:gd name="connsiteX3" fmla="*/ 1281447 w 3130712"/>
              <a:gd name="connsiteY3" fmla="*/ 827265 h 937561"/>
              <a:gd name="connsiteX4" fmla="*/ 158263 w 3130712"/>
              <a:gd name="connsiteY4" fmla="*/ 615463 h 937561"/>
              <a:gd name="connsiteX5" fmla="*/ 231087 w 3130712"/>
              <a:gd name="connsiteY5" fmla="*/ 456931 h 937561"/>
              <a:gd name="connsiteX6" fmla="*/ 1414 w 3130712"/>
              <a:gd name="connsiteY6" fmla="*/ 409639 h 937561"/>
              <a:gd name="connsiteX7" fmla="*/ 417937 w 3130712"/>
              <a:gd name="connsiteY7" fmla="*/ 270082 h 937561"/>
              <a:gd name="connsiteX8" fmla="*/ 1051890 w 3130712"/>
              <a:gd name="connsiteY8" fmla="*/ 436912 h 937561"/>
              <a:gd name="connsiteX9" fmla="*/ 1549535 w 3130712"/>
              <a:gd name="connsiteY9" fmla="*/ 367395 h 937561"/>
              <a:gd name="connsiteX10" fmla="*/ 1138815 w 3130712"/>
              <a:gd name="connsiteY10" fmla="*/ 345170 h 937561"/>
              <a:gd name="connsiteX11" fmla="*/ 991889 w 3130712"/>
              <a:gd name="connsiteY11" fmla="*/ 115439 h 937561"/>
              <a:gd name="connsiteX12" fmla="*/ 1647486 w 3130712"/>
              <a:gd name="connsiteY12" fmla="*/ 91589 h 937561"/>
              <a:gd name="connsiteX13" fmla="*/ 2035402 w 3130712"/>
              <a:gd name="connsiteY13" fmla="*/ 398 h 937561"/>
              <a:gd name="connsiteX14" fmla="*/ 2596704 w 3130712"/>
              <a:gd name="connsiteY14" fmla="*/ 141087 h 937561"/>
              <a:gd name="connsiteX15" fmla="*/ 3130712 w 3130712"/>
              <a:gd name="connsiteY15" fmla="*/ 405397 h 937561"/>
              <a:gd name="connsiteX0" fmla="*/ 2846021 w 3130712"/>
              <a:gd name="connsiteY0" fmla="*/ 1028778 h 1028778"/>
              <a:gd name="connsiteX1" fmla="*/ 2417683 w 3130712"/>
              <a:gd name="connsiteY1" fmla="*/ 846660 h 1028778"/>
              <a:gd name="connsiteX2" fmla="*/ 1572398 w 3130712"/>
              <a:gd name="connsiteY2" fmla="*/ 937401 h 1028778"/>
              <a:gd name="connsiteX3" fmla="*/ 1281447 w 3130712"/>
              <a:gd name="connsiteY3" fmla="*/ 827265 h 1028778"/>
              <a:gd name="connsiteX4" fmla="*/ 158263 w 3130712"/>
              <a:gd name="connsiteY4" fmla="*/ 615463 h 1028778"/>
              <a:gd name="connsiteX5" fmla="*/ 231087 w 3130712"/>
              <a:gd name="connsiteY5" fmla="*/ 456931 h 1028778"/>
              <a:gd name="connsiteX6" fmla="*/ 1414 w 3130712"/>
              <a:gd name="connsiteY6" fmla="*/ 409639 h 1028778"/>
              <a:gd name="connsiteX7" fmla="*/ 417937 w 3130712"/>
              <a:gd name="connsiteY7" fmla="*/ 270082 h 1028778"/>
              <a:gd name="connsiteX8" fmla="*/ 1051890 w 3130712"/>
              <a:gd name="connsiteY8" fmla="*/ 436912 h 1028778"/>
              <a:gd name="connsiteX9" fmla="*/ 1549535 w 3130712"/>
              <a:gd name="connsiteY9" fmla="*/ 367395 h 1028778"/>
              <a:gd name="connsiteX10" fmla="*/ 1138815 w 3130712"/>
              <a:gd name="connsiteY10" fmla="*/ 345170 h 1028778"/>
              <a:gd name="connsiteX11" fmla="*/ 991889 w 3130712"/>
              <a:gd name="connsiteY11" fmla="*/ 115439 h 1028778"/>
              <a:gd name="connsiteX12" fmla="*/ 1647486 w 3130712"/>
              <a:gd name="connsiteY12" fmla="*/ 91589 h 1028778"/>
              <a:gd name="connsiteX13" fmla="*/ 2035402 w 3130712"/>
              <a:gd name="connsiteY13" fmla="*/ 398 h 1028778"/>
              <a:gd name="connsiteX14" fmla="*/ 2596704 w 3130712"/>
              <a:gd name="connsiteY14" fmla="*/ 141087 h 1028778"/>
              <a:gd name="connsiteX15" fmla="*/ 3130712 w 3130712"/>
              <a:gd name="connsiteY15" fmla="*/ 405397 h 1028778"/>
              <a:gd name="connsiteX0" fmla="*/ 2846021 w 3130712"/>
              <a:gd name="connsiteY0" fmla="*/ 993280 h 993280"/>
              <a:gd name="connsiteX1" fmla="*/ 2417683 w 3130712"/>
              <a:gd name="connsiteY1" fmla="*/ 811162 h 993280"/>
              <a:gd name="connsiteX2" fmla="*/ 1572398 w 3130712"/>
              <a:gd name="connsiteY2" fmla="*/ 901903 h 993280"/>
              <a:gd name="connsiteX3" fmla="*/ 1281447 w 3130712"/>
              <a:gd name="connsiteY3" fmla="*/ 791767 h 993280"/>
              <a:gd name="connsiteX4" fmla="*/ 158263 w 3130712"/>
              <a:gd name="connsiteY4" fmla="*/ 579965 h 993280"/>
              <a:gd name="connsiteX5" fmla="*/ 231087 w 3130712"/>
              <a:gd name="connsiteY5" fmla="*/ 421433 h 993280"/>
              <a:gd name="connsiteX6" fmla="*/ 1414 w 3130712"/>
              <a:gd name="connsiteY6" fmla="*/ 374141 h 993280"/>
              <a:gd name="connsiteX7" fmla="*/ 417937 w 3130712"/>
              <a:gd name="connsiteY7" fmla="*/ 234584 h 993280"/>
              <a:gd name="connsiteX8" fmla="*/ 1051890 w 3130712"/>
              <a:gd name="connsiteY8" fmla="*/ 401414 h 993280"/>
              <a:gd name="connsiteX9" fmla="*/ 1549535 w 3130712"/>
              <a:gd name="connsiteY9" fmla="*/ 331897 h 993280"/>
              <a:gd name="connsiteX10" fmla="*/ 1138815 w 3130712"/>
              <a:gd name="connsiteY10" fmla="*/ 309672 h 993280"/>
              <a:gd name="connsiteX11" fmla="*/ 991889 w 3130712"/>
              <a:gd name="connsiteY11" fmla="*/ 79941 h 993280"/>
              <a:gd name="connsiteX12" fmla="*/ 1647486 w 3130712"/>
              <a:gd name="connsiteY12" fmla="*/ 56091 h 993280"/>
              <a:gd name="connsiteX13" fmla="*/ 2143462 w 3130712"/>
              <a:gd name="connsiteY13" fmla="*/ 606 h 993280"/>
              <a:gd name="connsiteX14" fmla="*/ 2596704 w 3130712"/>
              <a:gd name="connsiteY14" fmla="*/ 105589 h 993280"/>
              <a:gd name="connsiteX15" fmla="*/ 3130712 w 3130712"/>
              <a:gd name="connsiteY15" fmla="*/ 369899 h 993280"/>
              <a:gd name="connsiteX0" fmla="*/ 2846021 w 3130712"/>
              <a:gd name="connsiteY0" fmla="*/ 994718 h 994718"/>
              <a:gd name="connsiteX1" fmla="*/ 2417683 w 3130712"/>
              <a:gd name="connsiteY1" fmla="*/ 812600 h 994718"/>
              <a:gd name="connsiteX2" fmla="*/ 1572398 w 3130712"/>
              <a:gd name="connsiteY2" fmla="*/ 903341 h 994718"/>
              <a:gd name="connsiteX3" fmla="*/ 1281447 w 3130712"/>
              <a:gd name="connsiteY3" fmla="*/ 793205 h 994718"/>
              <a:gd name="connsiteX4" fmla="*/ 158263 w 3130712"/>
              <a:gd name="connsiteY4" fmla="*/ 581403 h 994718"/>
              <a:gd name="connsiteX5" fmla="*/ 231087 w 3130712"/>
              <a:gd name="connsiteY5" fmla="*/ 422871 h 994718"/>
              <a:gd name="connsiteX6" fmla="*/ 1414 w 3130712"/>
              <a:gd name="connsiteY6" fmla="*/ 375579 h 994718"/>
              <a:gd name="connsiteX7" fmla="*/ 417937 w 3130712"/>
              <a:gd name="connsiteY7" fmla="*/ 236022 h 994718"/>
              <a:gd name="connsiteX8" fmla="*/ 1051890 w 3130712"/>
              <a:gd name="connsiteY8" fmla="*/ 402852 h 994718"/>
              <a:gd name="connsiteX9" fmla="*/ 1549535 w 3130712"/>
              <a:gd name="connsiteY9" fmla="*/ 333335 h 994718"/>
              <a:gd name="connsiteX10" fmla="*/ 1138815 w 3130712"/>
              <a:gd name="connsiteY10" fmla="*/ 311110 h 994718"/>
              <a:gd name="connsiteX11" fmla="*/ 991889 w 3130712"/>
              <a:gd name="connsiteY11" fmla="*/ 81379 h 994718"/>
              <a:gd name="connsiteX12" fmla="*/ 1647486 w 3130712"/>
              <a:gd name="connsiteY12" fmla="*/ 57529 h 994718"/>
              <a:gd name="connsiteX13" fmla="*/ 2143462 w 3130712"/>
              <a:gd name="connsiteY13" fmla="*/ 2044 h 994718"/>
              <a:gd name="connsiteX14" fmla="*/ 2618317 w 3130712"/>
              <a:gd name="connsiteY14" fmla="*/ 115954 h 994718"/>
              <a:gd name="connsiteX15" fmla="*/ 3130712 w 3130712"/>
              <a:gd name="connsiteY15" fmla="*/ 371337 h 994718"/>
              <a:gd name="connsiteX0" fmla="*/ 2846021 w 2936204"/>
              <a:gd name="connsiteY0" fmla="*/ 994718 h 994718"/>
              <a:gd name="connsiteX1" fmla="*/ 2417683 w 2936204"/>
              <a:gd name="connsiteY1" fmla="*/ 812600 h 994718"/>
              <a:gd name="connsiteX2" fmla="*/ 1572398 w 2936204"/>
              <a:gd name="connsiteY2" fmla="*/ 903341 h 994718"/>
              <a:gd name="connsiteX3" fmla="*/ 1281447 w 2936204"/>
              <a:gd name="connsiteY3" fmla="*/ 793205 h 994718"/>
              <a:gd name="connsiteX4" fmla="*/ 158263 w 2936204"/>
              <a:gd name="connsiteY4" fmla="*/ 581403 h 994718"/>
              <a:gd name="connsiteX5" fmla="*/ 231087 w 2936204"/>
              <a:gd name="connsiteY5" fmla="*/ 422871 h 994718"/>
              <a:gd name="connsiteX6" fmla="*/ 1414 w 2936204"/>
              <a:gd name="connsiteY6" fmla="*/ 375579 h 994718"/>
              <a:gd name="connsiteX7" fmla="*/ 417937 w 2936204"/>
              <a:gd name="connsiteY7" fmla="*/ 236022 h 994718"/>
              <a:gd name="connsiteX8" fmla="*/ 1051890 w 2936204"/>
              <a:gd name="connsiteY8" fmla="*/ 402852 h 994718"/>
              <a:gd name="connsiteX9" fmla="*/ 1549535 w 2936204"/>
              <a:gd name="connsiteY9" fmla="*/ 333335 h 994718"/>
              <a:gd name="connsiteX10" fmla="*/ 1138815 w 2936204"/>
              <a:gd name="connsiteY10" fmla="*/ 311110 h 994718"/>
              <a:gd name="connsiteX11" fmla="*/ 991889 w 2936204"/>
              <a:gd name="connsiteY11" fmla="*/ 81379 h 994718"/>
              <a:gd name="connsiteX12" fmla="*/ 1647486 w 2936204"/>
              <a:gd name="connsiteY12" fmla="*/ 57529 h 994718"/>
              <a:gd name="connsiteX13" fmla="*/ 2143462 w 2936204"/>
              <a:gd name="connsiteY13" fmla="*/ 2044 h 994718"/>
              <a:gd name="connsiteX14" fmla="*/ 2618317 w 2936204"/>
              <a:gd name="connsiteY14" fmla="*/ 115954 h 994718"/>
              <a:gd name="connsiteX15" fmla="*/ 2936204 w 2936204"/>
              <a:gd name="connsiteY15" fmla="*/ 273146 h 99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36204" h="994718">
                <a:moveTo>
                  <a:pt x="2846021" y="994718"/>
                </a:moveTo>
                <a:cubicBezTo>
                  <a:pt x="2845966" y="994507"/>
                  <a:pt x="2780660" y="949401"/>
                  <a:pt x="2417683" y="812600"/>
                </a:cubicBezTo>
                <a:cubicBezTo>
                  <a:pt x="2271724" y="826507"/>
                  <a:pt x="1766794" y="907578"/>
                  <a:pt x="1572398" y="903341"/>
                </a:cubicBezTo>
                <a:cubicBezTo>
                  <a:pt x="1505125" y="891697"/>
                  <a:pt x="1357077" y="824347"/>
                  <a:pt x="1281447" y="793205"/>
                </a:cubicBezTo>
                <a:cubicBezTo>
                  <a:pt x="885698" y="717034"/>
                  <a:pt x="570724" y="629721"/>
                  <a:pt x="158263" y="581403"/>
                </a:cubicBezTo>
                <a:cubicBezTo>
                  <a:pt x="86907" y="570339"/>
                  <a:pt x="149248" y="456219"/>
                  <a:pt x="231087" y="422871"/>
                </a:cubicBezTo>
                <a:lnTo>
                  <a:pt x="1414" y="375579"/>
                </a:lnTo>
                <a:cubicBezTo>
                  <a:pt x="-19437" y="221361"/>
                  <a:pt x="193679" y="203624"/>
                  <a:pt x="417937" y="236022"/>
                </a:cubicBezTo>
                <a:cubicBezTo>
                  <a:pt x="654322" y="283276"/>
                  <a:pt x="815504" y="327745"/>
                  <a:pt x="1051890" y="402852"/>
                </a:cubicBezTo>
                <a:cubicBezTo>
                  <a:pt x="1217771" y="379680"/>
                  <a:pt x="1436574" y="417784"/>
                  <a:pt x="1549535" y="333335"/>
                </a:cubicBezTo>
                <a:cubicBezTo>
                  <a:pt x="1412629" y="325927"/>
                  <a:pt x="1256225" y="343586"/>
                  <a:pt x="1138815" y="311110"/>
                </a:cubicBezTo>
                <a:cubicBezTo>
                  <a:pt x="1000710" y="301381"/>
                  <a:pt x="896026" y="146814"/>
                  <a:pt x="991889" y="81379"/>
                </a:cubicBezTo>
                <a:cubicBezTo>
                  <a:pt x="1199280" y="19579"/>
                  <a:pt x="1518085" y="97045"/>
                  <a:pt x="1647486" y="57529"/>
                </a:cubicBezTo>
                <a:cubicBezTo>
                  <a:pt x="1740234" y="18428"/>
                  <a:pt x="1981657" y="-7694"/>
                  <a:pt x="2143462" y="2044"/>
                </a:cubicBezTo>
                <a:cubicBezTo>
                  <a:pt x="2305267" y="11782"/>
                  <a:pt x="2486193" y="70770"/>
                  <a:pt x="2618317" y="115954"/>
                </a:cubicBezTo>
                <a:cubicBezTo>
                  <a:pt x="2750441" y="161138"/>
                  <a:pt x="2560900" y="112583"/>
                  <a:pt x="2936204" y="27314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16">
            <a:extLst>
              <a:ext uri="{FF2B5EF4-FFF2-40B4-BE49-F238E27FC236}">
                <a16:creationId xmlns="" xmlns:a16="http://schemas.microsoft.com/office/drawing/2014/main" id="{FF1C0822-063B-4F95-8900-F5A300060C1B}"/>
              </a:ext>
            </a:extLst>
          </p:cNvPr>
          <p:cNvSpPr/>
          <p:nvPr/>
        </p:nvSpPr>
        <p:spPr>
          <a:xfrm>
            <a:off x="5775423" y="4780661"/>
            <a:ext cx="2947981" cy="1208991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214235 w 5468347"/>
              <a:gd name="connsiteY4" fmla="*/ 1161143 h 1582918"/>
              <a:gd name="connsiteX5" fmla="*/ 2448153 w 5468347"/>
              <a:gd name="connsiteY5" fmla="*/ 854408 h 1582918"/>
              <a:gd name="connsiteX6" fmla="*/ 1572398 w 5468347"/>
              <a:gd name="connsiteY6" fmla="*/ 937852 h 1582918"/>
              <a:gd name="connsiteX7" fmla="*/ 1281447 w 5468347"/>
              <a:gd name="connsiteY7" fmla="*/ 827716 h 1582918"/>
              <a:gd name="connsiteX8" fmla="*/ 158263 w 5468347"/>
              <a:gd name="connsiteY8" fmla="*/ 615914 h 1582918"/>
              <a:gd name="connsiteX9" fmla="*/ 231087 w 5468347"/>
              <a:gd name="connsiteY9" fmla="*/ 457382 h 1582918"/>
              <a:gd name="connsiteX10" fmla="*/ 1414 w 5468347"/>
              <a:gd name="connsiteY10" fmla="*/ 410090 h 1582918"/>
              <a:gd name="connsiteX11" fmla="*/ 417937 w 5468347"/>
              <a:gd name="connsiteY11" fmla="*/ 270533 h 1582918"/>
              <a:gd name="connsiteX12" fmla="*/ 1051890 w 5468347"/>
              <a:gd name="connsiteY12" fmla="*/ 437363 h 1582918"/>
              <a:gd name="connsiteX13" fmla="*/ 1549535 w 5468347"/>
              <a:gd name="connsiteY13" fmla="*/ 367846 h 1582918"/>
              <a:gd name="connsiteX14" fmla="*/ 1138815 w 5468347"/>
              <a:gd name="connsiteY14" fmla="*/ 345621 h 1582918"/>
              <a:gd name="connsiteX15" fmla="*/ 991889 w 5468347"/>
              <a:gd name="connsiteY15" fmla="*/ 115890 h 1582918"/>
              <a:gd name="connsiteX16" fmla="*/ 1647486 w 5468347"/>
              <a:gd name="connsiteY16" fmla="*/ 92040 h 1582918"/>
              <a:gd name="connsiteX17" fmla="*/ 2035402 w 5468347"/>
              <a:gd name="connsiteY17" fmla="*/ 849 h 1582918"/>
              <a:gd name="connsiteX0" fmla="*/ 2035402 w 3488648"/>
              <a:gd name="connsiteY0" fmla="*/ 849 h 1161143"/>
              <a:gd name="connsiteX1" fmla="*/ 2596704 w 3488648"/>
              <a:gd name="connsiteY1" fmla="*/ 141538 h 1161143"/>
              <a:gd name="connsiteX2" fmla="*/ 3488648 w 3488648"/>
              <a:gd name="connsiteY2" fmla="*/ 570305 h 1161143"/>
              <a:gd name="connsiteX3" fmla="*/ 3214235 w 3488648"/>
              <a:gd name="connsiteY3" fmla="*/ 1161143 h 1161143"/>
              <a:gd name="connsiteX4" fmla="*/ 2448153 w 3488648"/>
              <a:gd name="connsiteY4" fmla="*/ 854408 h 1161143"/>
              <a:gd name="connsiteX5" fmla="*/ 1572398 w 3488648"/>
              <a:gd name="connsiteY5" fmla="*/ 937852 h 1161143"/>
              <a:gd name="connsiteX6" fmla="*/ 1281447 w 3488648"/>
              <a:gd name="connsiteY6" fmla="*/ 827716 h 1161143"/>
              <a:gd name="connsiteX7" fmla="*/ 158263 w 3488648"/>
              <a:gd name="connsiteY7" fmla="*/ 615914 h 1161143"/>
              <a:gd name="connsiteX8" fmla="*/ 231087 w 3488648"/>
              <a:gd name="connsiteY8" fmla="*/ 457382 h 1161143"/>
              <a:gd name="connsiteX9" fmla="*/ 1414 w 3488648"/>
              <a:gd name="connsiteY9" fmla="*/ 410090 h 1161143"/>
              <a:gd name="connsiteX10" fmla="*/ 417937 w 3488648"/>
              <a:gd name="connsiteY10" fmla="*/ 270533 h 1161143"/>
              <a:gd name="connsiteX11" fmla="*/ 1051890 w 3488648"/>
              <a:gd name="connsiteY11" fmla="*/ 437363 h 1161143"/>
              <a:gd name="connsiteX12" fmla="*/ 1549535 w 3488648"/>
              <a:gd name="connsiteY12" fmla="*/ 367846 h 1161143"/>
              <a:gd name="connsiteX13" fmla="*/ 1138815 w 3488648"/>
              <a:gd name="connsiteY13" fmla="*/ 345621 h 1161143"/>
              <a:gd name="connsiteX14" fmla="*/ 991889 w 3488648"/>
              <a:gd name="connsiteY14" fmla="*/ 115890 h 1161143"/>
              <a:gd name="connsiteX15" fmla="*/ 1647486 w 3488648"/>
              <a:gd name="connsiteY15" fmla="*/ 92040 h 1161143"/>
              <a:gd name="connsiteX16" fmla="*/ 2035402 w 3488648"/>
              <a:gd name="connsiteY16" fmla="*/ 849 h 1161143"/>
              <a:gd name="connsiteX0" fmla="*/ 2035402 w 3253099"/>
              <a:gd name="connsiteY0" fmla="*/ 398 h 1171071"/>
              <a:gd name="connsiteX1" fmla="*/ 2596704 w 3253099"/>
              <a:gd name="connsiteY1" fmla="*/ 141087 h 1171071"/>
              <a:gd name="connsiteX2" fmla="*/ 3130712 w 3253099"/>
              <a:gd name="connsiteY2" fmla="*/ 405397 h 1171071"/>
              <a:gd name="connsiteX3" fmla="*/ 3214235 w 3253099"/>
              <a:gd name="connsiteY3" fmla="*/ 1160692 h 1171071"/>
              <a:gd name="connsiteX4" fmla="*/ 2448153 w 3253099"/>
              <a:gd name="connsiteY4" fmla="*/ 853957 h 1171071"/>
              <a:gd name="connsiteX5" fmla="*/ 1572398 w 3253099"/>
              <a:gd name="connsiteY5" fmla="*/ 937401 h 1171071"/>
              <a:gd name="connsiteX6" fmla="*/ 1281447 w 3253099"/>
              <a:gd name="connsiteY6" fmla="*/ 827265 h 1171071"/>
              <a:gd name="connsiteX7" fmla="*/ 158263 w 3253099"/>
              <a:gd name="connsiteY7" fmla="*/ 615463 h 1171071"/>
              <a:gd name="connsiteX8" fmla="*/ 231087 w 3253099"/>
              <a:gd name="connsiteY8" fmla="*/ 456931 h 1171071"/>
              <a:gd name="connsiteX9" fmla="*/ 1414 w 3253099"/>
              <a:gd name="connsiteY9" fmla="*/ 409639 h 1171071"/>
              <a:gd name="connsiteX10" fmla="*/ 417937 w 3253099"/>
              <a:gd name="connsiteY10" fmla="*/ 270082 h 1171071"/>
              <a:gd name="connsiteX11" fmla="*/ 1051890 w 3253099"/>
              <a:gd name="connsiteY11" fmla="*/ 436912 h 1171071"/>
              <a:gd name="connsiteX12" fmla="*/ 1549535 w 3253099"/>
              <a:gd name="connsiteY12" fmla="*/ 367395 h 1171071"/>
              <a:gd name="connsiteX13" fmla="*/ 1138815 w 3253099"/>
              <a:gd name="connsiteY13" fmla="*/ 345170 h 1171071"/>
              <a:gd name="connsiteX14" fmla="*/ 991889 w 3253099"/>
              <a:gd name="connsiteY14" fmla="*/ 115439 h 1171071"/>
              <a:gd name="connsiteX15" fmla="*/ 1647486 w 3253099"/>
              <a:gd name="connsiteY15" fmla="*/ 91589 h 1171071"/>
              <a:gd name="connsiteX16" fmla="*/ 2035402 w 3253099"/>
              <a:gd name="connsiteY16" fmla="*/ 398 h 1171071"/>
              <a:gd name="connsiteX0" fmla="*/ 2035402 w 3141277"/>
              <a:gd name="connsiteY0" fmla="*/ 398 h 1059138"/>
              <a:gd name="connsiteX1" fmla="*/ 2596704 w 3141277"/>
              <a:gd name="connsiteY1" fmla="*/ 141087 h 1059138"/>
              <a:gd name="connsiteX2" fmla="*/ 3130712 w 3141277"/>
              <a:gd name="connsiteY2" fmla="*/ 405397 h 1059138"/>
              <a:gd name="connsiteX3" fmla="*/ 3020757 w 3141277"/>
              <a:gd name="connsiteY3" fmla="*/ 1044605 h 1059138"/>
              <a:gd name="connsiteX4" fmla="*/ 2448153 w 3141277"/>
              <a:gd name="connsiteY4" fmla="*/ 853957 h 1059138"/>
              <a:gd name="connsiteX5" fmla="*/ 1572398 w 3141277"/>
              <a:gd name="connsiteY5" fmla="*/ 937401 h 1059138"/>
              <a:gd name="connsiteX6" fmla="*/ 1281447 w 3141277"/>
              <a:gd name="connsiteY6" fmla="*/ 827265 h 1059138"/>
              <a:gd name="connsiteX7" fmla="*/ 158263 w 3141277"/>
              <a:gd name="connsiteY7" fmla="*/ 615463 h 1059138"/>
              <a:gd name="connsiteX8" fmla="*/ 231087 w 3141277"/>
              <a:gd name="connsiteY8" fmla="*/ 456931 h 1059138"/>
              <a:gd name="connsiteX9" fmla="*/ 1414 w 3141277"/>
              <a:gd name="connsiteY9" fmla="*/ 409639 h 1059138"/>
              <a:gd name="connsiteX10" fmla="*/ 417937 w 3141277"/>
              <a:gd name="connsiteY10" fmla="*/ 270082 h 1059138"/>
              <a:gd name="connsiteX11" fmla="*/ 1051890 w 3141277"/>
              <a:gd name="connsiteY11" fmla="*/ 436912 h 1059138"/>
              <a:gd name="connsiteX12" fmla="*/ 1549535 w 3141277"/>
              <a:gd name="connsiteY12" fmla="*/ 367395 h 1059138"/>
              <a:gd name="connsiteX13" fmla="*/ 1138815 w 3141277"/>
              <a:gd name="connsiteY13" fmla="*/ 345170 h 1059138"/>
              <a:gd name="connsiteX14" fmla="*/ 991889 w 3141277"/>
              <a:gd name="connsiteY14" fmla="*/ 115439 h 1059138"/>
              <a:gd name="connsiteX15" fmla="*/ 1647486 w 3141277"/>
              <a:gd name="connsiteY15" fmla="*/ 91589 h 1059138"/>
              <a:gd name="connsiteX16" fmla="*/ 2035402 w 3141277"/>
              <a:gd name="connsiteY16" fmla="*/ 398 h 1059138"/>
              <a:gd name="connsiteX0" fmla="*/ 2035402 w 3134602"/>
              <a:gd name="connsiteY0" fmla="*/ 398 h 1108656"/>
              <a:gd name="connsiteX1" fmla="*/ 2596704 w 3134602"/>
              <a:gd name="connsiteY1" fmla="*/ 141087 h 1108656"/>
              <a:gd name="connsiteX2" fmla="*/ 3130712 w 3134602"/>
              <a:gd name="connsiteY2" fmla="*/ 405397 h 1108656"/>
              <a:gd name="connsiteX3" fmla="*/ 3020757 w 3134602"/>
              <a:gd name="connsiteY3" fmla="*/ 1044605 h 1108656"/>
              <a:gd name="connsiteX4" fmla="*/ 2448153 w 3134602"/>
              <a:gd name="connsiteY4" fmla="*/ 853957 h 1108656"/>
              <a:gd name="connsiteX5" fmla="*/ 1572398 w 3134602"/>
              <a:gd name="connsiteY5" fmla="*/ 937401 h 1108656"/>
              <a:gd name="connsiteX6" fmla="*/ 1281447 w 3134602"/>
              <a:gd name="connsiteY6" fmla="*/ 827265 h 1108656"/>
              <a:gd name="connsiteX7" fmla="*/ 158263 w 3134602"/>
              <a:gd name="connsiteY7" fmla="*/ 615463 h 1108656"/>
              <a:gd name="connsiteX8" fmla="*/ 231087 w 3134602"/>
              <a:gd name="connsiteY8" fmla="*/ 456931 h 1108656"/>
              <a:gd name="connsiteX9" fmla="*/ 1414 w 3134602"/>
              <a:gd name="connsiteY9" fmla="*/ 409639 h 1108656"/>
              <a:gd name="connsiteX10" fmla="*/ 417937 w 3134602"/>
              <a:gd name="connsiteY10" fmla="*/ 270082 h 1108656"/>
              <a:gd name="connsiteX11" fmla="*/ 1051890 w 3134602"/>
              <a:gd name="connsiteY11" fmla="*/ 436912 h 1108656"/>
              <a:gd name="connsiteX12" fmla="*/ 1549535 w 3134602"/>
              <a:gd name="connsiteY12" fmla="*/ 367395 h 1108656"/>
              <a:gd name="connsiteX13" fmla="*/ 1138815 w 3134602"/>
              <a:gd name="connsiteY13" fmla="*/ 345170 h 1108656"/>
              <a:gd name="connsiteX14" fmla="*/ 991889 w 3134602"/>
              <a:gd name="connsiteY14" fmla="*/ 115439 h 1108656"/>
              <a:gd name="connsiteX15" fmla="*/ 1647486 w 3134602"/>
              <a:gd name="connsiteY15" fmla="*/ 91589 h 1108656"/>
              <a:gd name="connsiteX16" fmla="*/ 2035402 w 3134602"/>
              <a:gd name="connsiteY16" fmla="*/ 398 h 1108656"/>
              <a:gd name="connsiteX0" fmla="*/ 2035402 w 3134602"/>
              <a:gd name="connsiteY0" fmla="*/ 398 h 1108656"/>
              <a:gd name="connsiteX1" fmla="*/ 2596704 w 3134602"/>
              <a:gd name="connsiteY1" fmla="*/ 141087 h 1108656"/>
              <a:gd name="connsiteX2" fmla="*/ 3130712 w 3134602"/>
              <a:gd name="connsiteY2" fmla="*/ 405397 h 1108656"/>
              <a:gd name="connsiteX3" fmla="*/ 3020757 w 3134602"/>
              <a:gd name="connsiteY3" fmla="*/ 1044605 h 1108656"/>
              <a:gd name="connsiteX4" fmla="*/ 2448153 w 3134602"/>
              <a:gd name="connsiteY4" fmla="*/ 853957 h 1108656"/>
              <a:gd name="connsiteX5" fmla="*/ 1572398 w 3134602"/>
              <a:gd name="connsiteY5" fmla="*/ 937401 h 1108656"/>
              <a:gd name="connsiteX6" fmla="*/ 1281447 w 3134602"/>
              <a:gd name="connsiteY6" fmla="*/ 827265 h 1108656"/>
              <a:gd name="connsiteX7" fmla="*/ 158263 w 3134602"/>
              <a:gd name="connsiteY7" fmla="*/ 615463 h 1108656"/>
              <a:gd name="connsiteX8" fmla="*/ 231087 w 3134602"/>
              <a:gd name="connsiteY8" fmla="*/ 456931 h 1108656"/>
              <a:gd name="connsiteX9" fmla="*/ 1414 w 3134602"/>
              <a:gd name="connsiteY9" fmla="*/ 409639 h 1108656"/>
              <a:gd name="connsiteX10" fmla="*/ 417937 w 3134602"/>
              <a:gd name="connsiteY10" fmla="*/ 270082 h 1108656"/>
              <a:gd name="connsiteX11" fmla="*/ 1051890 w 3134602"/>
              <a:gd name="connsiteY11" fmla="*/ 436912 h 1108656"/>
              <a:gd name="connsiteX12" fmla="*/ 1549535 w 3134602"/>
              <a:gd name="connsiteY12" fmla="*/ 367395 h 1108656"/>
              <a:gd name="connsiteX13" fmla="*/ 1138815 w 3134602"/>
              <a:gd name="connsiteY13" fmla="*/ 345170 h 1108656"/>
              <a:gd name="connsiteX14" fmla="*/ 991889 w 3134602"/>
              <a:gd name="connsiteY14" fmla="*/ 115439 h 1108656"/>
              <a:gd name="connsiteX15" fmla="*/ 1647486 w 3134602"/>
              <a:gd name="connsiteY15" fmla="*/ 91589 h 1108656"/>
              <a:gd name="connsiteX16" fmla="*/ 2035402 w 3134602"/>
              <a:gd name="connsiteY16" fmla="*/ 398 h 1108656"/>
              <a:gd name="connsiteX0" fmla="*/ 2035402 w 3161989"/>
              <a:gd name="connsiteY0" fmla="*/ 398 h 1051209"/>
              <a:gd name="connsiteX1" fmla="*/ 2596704 w 3161989"/>
              <a:gd name="connsiteY1" fmla="*/ 141087 h 1051209"/>
              <a:gd name="connsiteX2" fmla="*/ 3130712 w 3161989"/>
              <a:gd name="connsiteY2" fmla="*/ 405397 h 1051209"/>
              <a:gd name="connsiteX3" fmla="*/ 3020757 w 3161989"/>
              <a:gd name="connsiteY3" fmla="*/ 1044605 h 1051209"/>
              <a:gd name="connsiteX4" fmla="*/ 2448153 w 3161989"/>
              <a:gd name="connsiteY4" fmla="*/ 853957 h 1051209"/>
              <a:gd name="connsiteX5" fmla="*/ 1572398 w 3161989"/>
              <a:gd name="connsiteY5" fmla="*/ 937401 h 1051209"/>
              <a:gd name="connsiteX6" fmla="*/ 1281447 w 3161989"/>
              <a:gd name="connsiteY6" fmla="*/ 827265 h 1051209"/>
              <a:gd name="connsiteX7" fmla="*/ 158263 w 3161989"/>
              <a:gd name="connsiteY7" fmla="*/ 615463 h 1051209"/>
              <a:gd name="connsiteX8" fmla="*/ 231087 w 3161989"/>
              <a:gd name="connsiteY8" fmla="*/ 456931 h 1051209"/>
              <a:gd name="connsiteX9" fmla="*/ 1414 w 3161989"/>
              <a:gd name="connsiteY9" fmla="*/ 409639 h 1051209"/>
              <a:gd name="connsiteX10" fmla="*/ 417937 w 3161989"/>
              <a:gd name="connsiteY10" fmla="*/ 270082 h 1051209"/>
              <a:gd name="connsiteX11" fmla="*/ 1051890 w 3161989"/>
              <a:gd name="connsiteY11" fmla="*/ 436912 h 1051209"/>
              <a:gd name="connsiteX12" fmla="*/ 1549535 w 3161989"/>
              <a:gd name="connsiteY12" fmla="*/ 367395 h 1051209"/>
              <a:gd name="connsiteX13" fmla="*/ 1138815 w 3161989"/>
              <a:gd name="connsiteY13" fmla="*/ 345170 h 1051209"/>
              <a:gd name="connsiteX14" fmla="*/ 991889 w 3161989"/>
              <a:gd name="connsiteY14" fmla="*/ 115439 h 1051209"/>
              <a:gd name="connsiteX15" fmla="*/ 1647486 w 3161989"/>
              <a:gd name="connsiteY15" fmla="*/ 91589 h 1051209"/>
              <a:gd name="connsiteX16" fmla="*/ 2035402 w 3161989"/>
              <a:gd name="connsiteY16" fmla="*/ 398 h 1051209"/>
              <a:gd name="connsiteX0" fmla="*/ 2035402 w 3165679"/>
              <a:gd name="connsiteY0" fmla="*/ 398 h 1051866"/>
              <a:gd name="connsiteX1" fmla="*/ 2596704 w 3165679"/>
              <a:gd name="connsiteY1" fmla="*/ 141087 h 1051866"/>
              <a:gd name="connsiteX2" fmla="*/ 3130712 w 3165679"/>
              <a:gd name="connsiteY2" fmla="*/ 405397 h 1051866"/>
              <a:gd name="connsiteX3" fmla="*/ 3020757 w 3165679"/>
              <a:gd name="connsiteY3" fmla="*/ 1044605 h 1051866"/>
              <a:gd name="connsiteX4" fmla="*/ 2448153 w 3165679"/>
              <a:gd name="connsiteY4" fmla="*/ 853957 h 1051866"/>
              <a:gd name="connsiteX5" fmla="*/ 1572398 w 3165679"/>
              <a:gd name="connsiteY5" fmla="*/ 937401 h 1051866"/>
              <a:gd name="connsiteX6" fmla="*/ 1281447 w 3165679"/>
              <a:gd name="connsiteY6" fmla="*/ 827265 h 1051866"/>
              <a:gd name="connsiteX7" fmla="*/ 158263 w 3165679"/>
              <a:gd name="connsiteY7" fmla="*/ 615463 h 1051866"/>
              <a:gd name="connsiteX8" fmla="*/ 231087 w 3165679"/>
              <a:gd name="connsiteY8" fmla="*/ 456931 h 1051866"/>
              <a:gd name="connsiteX9" fmla="*/ 1414 w 3165679"/>
              <a:gd name="connsiteY9" fmla="*/ 409639 h 1051866"/>
              <a:gd name="connsiteX10" fmla="*/ 417937 w 3165679"/>
              <a:gd name="connsiteY10" fmla="*/ 270082 h 1051866"/>
              <a:gd name="connsiteX11" fmla="*/ 1051890 w 3165679"/>
              <a:gd name="connsiteY11" fmla="*/ 436912 h 1051866"/>
              <a:gd name="connsiteX12" fmla="*/ 1549535 w 3165679"/>
              <a:gd name="connsiteY12" fmla="*/ 367395 h 1051866"/>
              <a:gd name="connsiteX13" fmla="*/ 1138815 w 3165679"/>
              <a:gd name="connsiteY13" fmla="*/ 345170 h 1051866"/>
              <a:gd name="connsiteX14" fmla="*/ 991889 w 3165679"/>
              <a:gd name="connsiteY14" fmla="*/ 115439 h 1051866"/>
              <a:gd name="connsiteX15" fmla="*/ 1647486 w 3165679"/>
              <a:gd name="connsiteY15" fmla="*/ 91589 h 1051866"/>
              <a:gd name="connsiteX16" fmla="*/ 2035402 w 3165679"/>
              <a:gd name="connsiteY16" fmla="*/ 398 h 1051866"/>
              <a:gd name="connsiteX0" fmla="*/ 2035402 w 3172486"/>
              <a:gd name="connsiteY0" fmla="*/ 398 h 1082391"/>
              <a:gd name="connsiteX1" fmla="*/ 2596704 w 3172486"/>
              <a:gd name="connsiteY1" fmla="*/ 141087 h 1082391"/>
              <a:gd name="connsiteX2" fmla="*/ 3130712 w 3172486"/>
              <a:gd name="connsiteY2" fmla="*/ 405397 h 1082391"/>
              <a:gd name="connsiteX3" fmla="*/ 3020757 w 3172486"/>
              <a:gd name="connsiteY3" fmla="*/ 1044605 h 1082391"/>
              <a:gd name="connsiteX4" fmla="*/ 2448153 w 3172486"/>
              <a:gd name="connsiteY4" fmla="*/ 853957 h 1082391"/>
              <a:gd name="connsiteX5" fmla="*/ 1572398 w 3172486"/>
              <a:gd name="connsiteY5" fmla="*/ 937401 h 1082391"/>
              <a:gd name="connsiteX6" fmla="*/ 1281447 w 3172486"/>
              <a:gd name="connsiteY6" fmla="*/ 827265 h 1082391"/>
              <a:gd name="connsiteX7" fmla="*/ 158263 w 3172486"/>
              <a:gd name="connsiteY7" fmla="*/ 615463 h 1082391"/>
              <a:gd name="connsiteX8" fmla="*/ 231087 w 3172486"/>
              <a:gd name="connsiteY8" fmla="*/ 456931 h 1082391"/>
              <a:gd name="connsiteX9" fmla="*/ 1414 w 3172486"/>
              <a:gd name="connsiteY9" fmla="*/ 409639 h 1082391"/>
              <a:gd name="connsiteX10" fmla="*/ 417937 w 3172486"/>
              <a:gd name="connsiteY10" fmla="*/ 270082 h 1082391"/>
              <a:gd name="connsiteX11" fmla="*/ 1051890 w 3172486"/>
              <a:gd name="connsiteY11" fmla="*/ 436912 h 1082391"/>
              <a:gd name="connsiteX12" fmla="*/ 1549535 w 3172486"/>
              <a:gd name="connsiteY12" fmla="*/ 367395 h 1082391"/>
              <a:gd name="connsiteX13" fmla="*/ 1138815 w 3172486"/>
              <a:gd name="connsiteY13" fmla="*/ 345170 h 1082391"/>
              <a:gd name="connsiteX14" fmla="*/ 991889 w 3172486"/>
              <a:gd name="connsiteY14" fmla="*/ 115439 h 1082391"/>
              <a:gd name="connsiteX15" fmla="*/ 1647486 w 3172486"/>
              <a:gd name="connsiteY15" fmla="*/ 91589 h 1082391"/>
              <a:gd name="connsiteX16" fmla="*/ 2035402 w 3172486"/>
              <a:gd name="connsiteY16" fmla="*/ 398 h 1082391"/>
              <a:gd name="connsiteX0" fmla="*/ 3020757 w 3188756"/>
              <a:gd name="connsiteY0" fmla="*/ 1044605 h 1146181"/>
              <a:gd name="connsiteX1" fmla="*/ 2448153 w 3188756"/>
              <a:gd name="connsiteY1" fmla="*/ 853957 h 1146181"/>
              <a:gd name="connsiteX2" fmla="*/ 1572398 w 3188756"/>
              <a:gd name="connsiteY2" fmla="*/ 937401 h 1146181"/>
              <a:gd name="connsiteX3" fmla="*/ 1281447 w 3188756"/>
              <a:gd name="connsiteY3" fmla="*/ 827265 h 1146181"/>
              <a:gd name="connsiteX4" fmla="*/ 158263 w 3188756"/>
              <a:gd name="connsiteY4" fmla="*/ 615463 h 1146181"/>
              <a:gd name="connsiteX5" fmla="*/ 231087 w 3188756"/>
              <a:gd name="connsiteY5" fmla="*/ 456931 h 1146181"/>
              <a:gd name="connsiteX6" fmla="*/ 1414 w 3188756"/>
              <a:gd name="connsiteY6" fmla="*/ 409639 h 1146181"/>
              <a:gd name="connsiteX7" fmla="*/ 417937 w 3188756"/>
              <a:gd name="connsiteY7" fmla="*/ 270082 h 1146181"/>
              <a:gd name="connsiteX8" fmla="*/ 1051890 w 3188756"/>
              <a:gd name="connsiteY8" fmla="*/ 436912 h 1146181"/>
              <a:gd name="connsiteX9" fmla="*/ 1549535 w 3188756"/>
              <a:gd name="connsiteY9" fmla="*/ 367395 h 1146181"/>
              <a:gd name="connsiteX10" fmla="*/ 1138815 w 3188756"/>
              <a:gd name="connsiteY10" fmla="*/ 345170 h 1146181"/>
              <a:gd name="connsiteX11" fmla="*/ 991889 w 3188756"/>
              <a:gd name="connsiteY11" fmla="*/ 115439 h 1146181"/>
              <a:gd name="connsiteX12" fmla="*/ 1647486 w 3188756"/>
              <a:gd name="connsiteY12" fmla="*/ 91589 h 1146181"/>
              <a:gd name="connsiteX13" fmla="*/ 2035402 w 3188756"/>
              <a:gd name="connsiteY13" fmla="*/ 398 h 1146181"/>
              <a:gd name="connsiteX14" fmla="*/ 2596704 w 3188756"/>
              <a:gd name="connsiteY14" fmla="*/ 141087 h 1146181"/>
              <a:gd name="connsiteX15" fmla="*/ 3130712 w 3188756"/>
              <a:gd name="connsiteY15" fmla="*/ 405397 h 1146181"/>
              <a:gd name="connsiteX16" fmla="*/ 3122333 w 3188756"/>
              <a:gd name="connsiteY16" fmla="*/ 1146181 h 1146181"/>
              <a:gd name="connsiteX0" fmla="*/ 3020757 w 3130712"/>
              <a:gd name="connsiteY0" fmla="*/ 1044605 h 1082391"/>
              <a:gd name="connsiteX1" fmla="*/ 2448153 w 3130712"/>
              <a:gd name="connsiteY1" fmla="*/ 853957 h 1082391"/>
              <a:gd name="connsiteX2" fmla="*/ 1572398 w 3130712"/>
              <a:gd name="connsiteY2" fmla="*/ 937401 h 1082391"/>
              <a:gd name="connsiteX3" fmla="*/ 1281447 w 3130712"/>
              <a:gd name="connsiteY3" fmla="*/ 827265 h 1082391"/>
              <a:gd name="connsiteX4" fmla="*/ 158263 w 3130712"/>
              <a:gd name="connsiteY4" fmla="*/ 615463 h 1082391"/>
              <a:gd name="connsiteX5" fmla="*/ 231087 w 3130712"/>
              <a:gd name="connsiteY5" fmla="*/ 456931 h 1082391"/>
              <a:gd name="connsiteX6" fmla="*/ 1414 w 3130712"/>
              <a:gd name="connsiteY6" fmla="*/ 409639 h 1082391"/>
              <a:gd name="connsiteX7" fmla="*/ 417937 w 3130712"/>
              <a:gd name="connsiteY7" fmla="*/ 270082 h 1082391"/>
              <a:gd name="connsiteX8" fmla="*/ 1051890 w 3130712"/>
              <a:gd name="connsiteY8" fmla="*/ 436912 h 1082391"/>
              <a:gd name="connsiteX9" fmla="*/ 1549535 w 3130712"/>
              <a:gd name="connsiteY9" fmla="*/ 367395 h 1082391"/>
              <a:gd name="connsiteX10" fmla="*/ 1138815 w 3130712"/>
              <a:gd name="connsiteY10" fmla="*/ 345170 h 1082391"/>
              <a:gd name="connsiteX11" fmla="*/ 991889 w 3130712"/>
              <a:gd name="connsiteY11" fmla="*/ 115439 h 1082391"/>
              <a:gd name="connsiteX12" fmla="*/ 1647486 w 3130712"/>
              <a:gd name="connsiteY12" fmla="*/ 91589 h 1082391"/>
              <a:gd name="connsiteX13" fmla="*/ 2035402 w 3130712"/>
              <a:gd name="connsiteY13" fmla="*/ 398 h 1082391"/>
              <a:gd name="connsiteX14" fmla="*/ 2596704 w 3130712"/>
              <a:gd name="connsiteY14" fmla="*/ 141087 h 1082391"/>
              <a:gd name="connsiteX15" fmla="*/ 3130712 w 3130712"/>
              <a:gd name="connsiteY15" fmla="*/ 405397 h 1082391"/>
              <a:gd name="connsiteX0" fmla="*/ 3020757 w 3130712"/>
              <a:gd name="connsiteY0" fmla="*/ 1044605 h 1044605"/>
              <a:gd name="connsiteX1" fmla="*/ 2448153 w 3130712"/>
              <a:gd name="connsiteY1" fmla="*/ 853957 h 1044605"/>
              <a:gd name="connsiteX2" fmla="*/ 1572398 w 3130712"/>
              <a:gd name="connsiteY2" fmla="*/ 937401 h 1044605"/>
              <a:gd name="connsiteX3" fmla="*/ 1281447 w 3130712"/>
              <a:gd name="connsiteY3" fmla="*/ 827265 h 1044605"/>
              <a:gd name="connsiteX4" fmla="*/ 158263 w 3130712"/>
              <a:gd name="connsiteY4" fmla="*/ 615463 h 1044605"/>
              <a:gd name="connsiteX5" fmla="*/ 231087 w 3130712"/>
              <a:gd name="connsiteY5" fmla="*/ 456931 h 1044605"/>
              <a:gd name="connsiteX6" fmla="*/ 1414 w 3130712"/>
              <a:gd name="connsiteY6" fmla="*/ 409639 h 1044605"/>
              <a:gd name="connsiteX7" fmla="*/ 417937 w 3130712"/>
              <a:gd name="connsiteY7" fmla="*/ 270082 h 1044605"/>
              <a:gd name="connsiteX8" fmla="*/ 1051890 w 3130712"/>
              <a:gd name="connsiteY8" fmla="*/ 436912 h 1044605"/>
              <a:gd name="connsiteX9" fmla="*/ 1549535 w 3130712"/>
              <a:gd name="connsiteY9" fmla="*/ 367395 h 1044605"/>
              <a:gd name="connsiteX10" fmla="*/ 1138815 w 3130712"/>
              <a:gd name="connsiteY10" fmla="*/ 345170 h 1044605"/>
              <a:gd name="connsiteX11" fmla="*/ 991889 w 3130712"/>
              <a:gd name="connsiteY11" fmla="*/ 115439 h 1044605"/>
              <a:gd name="connsiteX12" fmla="*/ 1647486 w 3130712"/>
              <a:gd name="connsiteY12" fmla="*/ 91589 h 1044605"/>
              <a:gd name="connsiteX13" fmla="*/ 2035402 w 3130712"/>
              <a:gd name="connsiteY13" fmla="*/ 398 h 1044605"/>
              <a:gd name="connsiteX14" fmla="*/ 2596704 w 3130712"/>
              <a:gd name="connsiteY14" fmla="*/ 141087 h 1044605"/>
              <a:gd name="connsiteX15" fmla="*/ 3130712 w 3130712"/>
              <a:gd name="connsiteY15" fmla="*/ 405397 h 1044605"/>
              <a:gd name="connsiteX0" fmla="*/ 2448153 w 3130712"/>
              <a:gd name="connsiteY0" fmla="*/ 853957 h 938278"/>
              <a:gd name="connsiteX1" fmla="*/ 1572398 w 3130712"/>
              <a:gd name="connsiteY1" fmla="*/ 937401 h 938278"/>
              <a:gd name="connsiteX2" fmla="*/ 1281447 w 3130712"/>
              <a:gd name="connsiteY2" fmla="*/ 827265 h 938278"/>
              <a:gd name="connsiteX3" fmla="*/ 158263 w 3130712"/>
              <a:gd name="connsiteY3" fmla="*/ 615463 h 938278"/>
              <a:gd name="connsiteX4" fmla="*/ 231087 w 3130712"/>
              <a:gd name="connsiteY4" fmla="*/ 456931 h 938278"/>
              <a:gd name="connsiteX5" fmla="*/ 1414 w 3130712"/>
              <a:gd name="connsiteY5" fmla="*/ 409639 h 938278"/>
              <a:gd name="connsiteX6" fmla="*/ 417937 w 3130712"/>
              <a:gd name="connsiteY6" fmla="*/ 270082 h 938278"/>
              <a:gd name="connsiteX7" fmla="*/ 1051890 w 3130712"/>
              <a:gd name="connsiteY7" fmla="*/ 436912 h 938278"/>
              <a:gd name="connsiteX8" fmla="*/ 1549535 w 3130712"/>
              <a:gd name="connsiteY8" fmla="*/ 367395 h 938278"/>
              <a:gd name="connsiteX9" fmla="*/ 1138815 w 3130712"/>
              <a:gd name="connsiteY9" fmla="*/ 345170 h 938278"/>
              <a:gd name="connsiteX10" fmla="*/ 991889 w 3130712"/>
              <a:gd name="connsiteY10" fmla="*/ 115439 h 938278"/>
              <a:gd name="connsiteX11" fmla="*/ 1647486 w 3130712"/>
              <a:gd name="connsiteY11" fmla="*/ 91589 h 938278"/>
              <a:gd name="connsiteX12" fmla="*/ 2035402 w 3130712"/>
              <a:gd name="connsiteY12" fmla="*/ 398 h 938278"/>
              <a:gd name="connsiteX13" fmla="*/ 2596704 w 3130712"/>
              <a:gd name="connsiteY13" fmla="*/ 141087 h 938278"/>
              <a:gd name="connsiteX14" fmla="*/ 3130712 w 3130712"/>
              <a:gd name="connsiteY14" fmla="*/ 405397 h 938278"/>
              <a:gd name="connsiteX0" fmla="*/ 2448153 w 3130712"/>
              <a:gd name="connsiteY0" fmla="*/ 853957 h 937573"/>
              <a:gd name="connsiteX1" fmla="*/ 2447825 w 3130712"/>
              <a:gd name="connsiteY1" fmla="*/ 852688 h 937573"/>
              <a:gd name="connsiteX2" fmla="*/ 1572398 w 3130712"/>
              <a:gd name="connsiteY2" fmla="*/ 937401 h 937573"/>
              <a:gd name="connsiteX3" fmla="*/ 1281447 w 3130712"/>
              <a:gd name="connsiteY3" fmla="*/ 827265 h 937573"/>
              <a:gd name="connsiteX4" fmla="*/ 158263 w 3130712"/>
              <a:gd name="connsiteY4" fmla="*/ 615463 h 937573"/>
              <a:gd name="connsiteX5" fmla="*/ 231087 w 3130712"/>
              <a:gd name="connsiteY5" fmla="*/ 456931 h 937573"/>
              <a:gd name="connsiteX6" fmla="*/ 1414 w 3130712"/>
              <a:gd name="connsiteY6" fmla="*/ 409639 h 937573"/>
              <a:gd name="connsiteX7" fmla="*/ 417937 w 3130712"/>
              <a:gd name="connsiteY7" fmla="*/ 270082 h 937573"/>
              <a:gd name="connsiteX8" fmla="*/ 1051890 w 3130712"/>
              <a:gd name="connsiteY8" fmla="*/ 436912 h 937573"/>
              <a:gd name="connsiteX9" fmla="*/ 1549535 w 3130712"/>
              <a:gd name="connsiteY9" fmla="*/ 367395 h 937573"/>
              <a:gd name="connsiteX10" fmla="*/ 1138815 w 3130712"/>
              <a:gd name="connsiteY10" fmla="*/ 345170 h 937573"/>
              <a:gd name="connsiteX11" fmla="*/ 991889 w 3130712"/>
              <a:gd name="connsiteY11" fmla="*/ 115439 h 937573"/>
              <a:gd name="connsiteX12" fmla="*/ 1647486 w 3130712"/>
              <a:gd name="connsiteY12" fmla="*/ 91589 h 937573"/>
              <a:gd name="connsiteX13" fmla="*/ 2035402 w 3130712"/>
              <a:gd name="connsiteY13" fmla="*/ 398 h 937573"/>
              <a:gd name="connsiteX14" fmla="*/ 2596704 w 3130712"/>
              <a:gd name="connsiteY14" fmla="*/ 141087 h 937573"/>
              <a:gd name="connsiteX15" fmla="*/ 3130712 w 3130712"/>
              <a:gd name="connsiteY15" fmla="*/ 405397 h 937573"/>
              <a:gd name="connsiteX0" fmla="*/ 2448153 w 3130712"/>
              <a:gd name="connsiteY0" fmla="*/ 853957 h 937573"/>
              <a:gd name="connsiteX1" fmla="*/ 2447825 w 3130712"/>
              <a:gd name="connsiteY1" fmla="*/ 852688 h 937573"/>
              <a:gd name="connsiteX2" fmla="*/ 1572398 w 3130712"/>
              <a:gd name="connsiteY2" fmla="*/ 937401 h 937573"/>
              <a:gd name="connsiteX3" fmla="*/ 1281447 w 3130712"/>
              <a:gd name="connsiteY3" fmla="*/ 827265 h 937573"/>
              <a:gd name="connsiteX4" fmla="*/ 158263 w 3130712"/>
              <a:gd name="connsiteY4" fmla="*/ 615463 h 937573"/>
              <a:gd name="connsiteX5" fmla="*/ 231087 w 3130712"/>
              <a:gd name="connsiteY5" fmla="*/ 456931 h 937573"/>
              <a:gd name="connsiteX6" fmla="*/ 1414 w 3130712"/>
              <a:gd name="connsiteY6" fmla="*/ 409639 h 937573"/>
              <a:gd name="connsiteX7" fmla="*/ 417937 w 3130712"/>
              <a:gd name="connsiteY7" fmla="*/ 270082 h 937573"/>
              <a:gd name="connsiteX8" fmla="*/ 1051890 w 3130712"/>
              <a:gd name="connsiteY8" fmla="*/ 436912 h 937573"/>
              <a:gd name="connsiteX9" fmla="*/ 1549535 w 3130712"/>
              <a:gd name="connsiteY9" fmla="*/ 367395 h 937573"/>
              <a:gd name="connsiteX10" fmla="*/ 1138815 w 3130712"/>
              <a:gd name="connsiteY10" fmla="*/ 345170 h 937573"/>
              <a:gd name="connsiteX11" fmla="*/ 991889 w 3130712"/>
              <a:gd name="connsiteY11" fmla="*/ 115439 h 937573"/>
              <a:gd name="connsiteX12" fmla="*/ 1647486 w 3130712"/>
              <a:gd name="connsiteY12" fmla="*/ 91589 h 937573"/>
              <a:gd name="connsiteX13" fmla="*/ 2035402 w 3130712"/>
              <a:gd name="connsiteY13" fmla="*/ 398 h 937573"/>
              <a:gd name="connsiteX14" fmla="*/ 2596704 w 3130712"/>
              <a:gd name="connsiteY14" fmla="*/ 141087 h 937573"/>
              <a:gd name="connsiteX15" fmla="*/ 3130712 w 3130712"/>
              <a:gd name="connsiteY15" fmla="*/ 405397 h 937573"/>
              <a:gd name="connsiteX0" fmla="*/ 2448153 w 3130712"/>
              <a:gd name="connsiteY0" fmla="*/ 853957 h 937573"/>
              <a:gd name="connsiteX1" fmla="*/ 2447825 w 3130712"/>
              <a:gd name="connsiteY1" fmla="*/ 852688 h 937573"/>
              <a:gd name="connsiteX2" fmla="*/ 1572398 w 3130712"/>
              <a:gd name="connsiteY2" fmla="*/ 937401 h 937573"/>
              <a:gd name="connsiteX3" fmla="*/ 1281447 w 3130712"/>
              <a:gd name="connsiteY3" fmla="*/ 827265 h 937573"/>
              <a:gd name="connsiteX4" fmla="*/ 158263 w 3130712"/>
              <a:gd name="connsiteY4" fmla="*/ 615463 h 937573"/>
              <a:gd name="connsiteX5" fmla="*/ 231087 w 3130712"/>
              <a:gd name="connsiteY5" fmla="*/ 456931 h 937573"/>
              <a:gd name="connsiteX6" fmla="*/ 1414 w 3130712"/>
              <a:gd name="connsiteY6" fmla="*/ 409639 h 937573"/>
              <a:gd name="connsiteX7" fmla="*/ 417937 w 3130712"/>
              <a:gd name="connsiteY7" fmla="*/ 270082 h 937573"/>
              <a:gd name="connsiteX8" fmla="*/ 1051890 w 3130712"/>
              <a:gd name="connsiteY8" fmla="*/ 436912 h 937573"/>
              <a:gd name="connsiteX9" fmla="*/ 1549535 w 3130712"/>
              <a:gd name="connsiteY9" fmla="*/ 367395 h 937573"/>
              <a:gd name="connsiteX10" fmla="*/ 1138815 w 3130712"/>
              <a:gd name="connsiteY10" fmla="*/ 345170 h 937573"/>
              <a:gd name="connsiteX11" fmla="*/ 991889 w 3130712"/>
              <a:gd name="connsiteY11" fmla="*/ 115439 h 937573"/>
              <a:gd name="connsiteX12" fmla="*/ 1647486 w 3130712"/>
              <a:gd name="connsiteY12" fmla="*/ 91589 h 937573"/>
              <a:gd name="connsiteX13" fmla="*/ 2035402 w 3130712"/>
              <a:gd name="connsiteY13" fmla="*/ 398 h 937573"/>
              <a:gd name="connsiteX14" fmla="*/ 2596704 w 3130712"/>
              <a:gd name="connsiteY14" fmla="*/ 141087 h 937573"/>
              <a:gd name="connsiteX15" fmla="*/ 3130712 w 3130712"/>
              <a:gd name="connsiteY15" fmla="*/ 405397 h 937573"/>
              <a:gd name="connsiteX0" fmla="*/ 2448153 w 3130712"/>
              <a:gd name="connsiteY0" fmla="*/ 853957 h 937561"/>
              <a:gd name="connsiteX1" fmla="*/ 2417683 w 3130712"/>
              <a:gd name="connsiteY1" fmla="*/ 846660 h 937561"/>
              <a:gd name="connsiteX2" fmla="*/ 1572398 w 3130712"/>
              <a:gd name="connsiteY2" fmla="*/ 937401 h 937561"/>
              <a:gd name="connsiteX3" fmla="*/ 1281447 w 3130712"/>
              <a:gd name="connsiteY3" fmla="*/ 827265 h 937561"/>
              <a:gd name="connsiteX4" fmla="*/ 158263 w 3130712"/>
              <a:gd name="connsiteY4" fmla="*/ 615463 h 937561"/>
              <a:gd name="connsiteX5" fmla="*/ 231087 w 3130712"/>
              <a:gd name="connsiteY5" fmla="*/ 456931 h 937561"/>
              <a:gd name="connsiteX6" fmla="*/ 1414 w 3130712"/>
              <a:gd name="connsiteY6" fmla="*/ 409639 h 937561"/>
              <a:gd name="connsiteX7" fmla="*/ 417937 w 3130712"/>
              <a:gd name="connsiteY7" fmla="*/ 270082 h 937561"/>
              <a:gd name="connsiteX8" fmla="*/ 1051890 w 3130712"/>
              <a:gd name="connsiteY8" fmla="*/ 436912 h 937561"/>
              <a:gd name="connsiteX9" fmla="*/ 1549535 w 3130712"/>
              <a:gd name="connsiteY9" fmla="*/ 367395 h 937561"/>
              <a:gd name="connsiteX10" fmla="*/ 1138815 w 3130712"/>
              <a:gd name="connsiteY10" fmla="*/ 345170 h 937561"/>
              <a:gd name="connsiteX11" fmla="*/ 991889 w 3130712"/>
              <a:gd name="connsiteY11" fmla="*/ 115439 h 937561"/>
              <a:gd name="connsiteX12" fmla="*/ 1647486 w 3130712"/>
              <a:gd name="connsiteY12" fmla="*/ 91589 h 937561"/>
              <a:gd name="connsiteX13" fmla="*/ 2035402 w 3130712"/>
              <a:gd name="connsiteY13" fmla="*/ 398 h 937561"/>
              <a:gd name="connsiteX14" fmla="*/ 2596704 w 3130712"/>
              <a:gd name="connsiteY14" fmla="*/ 141087 h 937561"/>
              <a:gd name="connsiteX15" fmla="*/ 3130712 w 3130712"/>
              <a:gd name="connsiteY15" fmla="*/ 405397 h 937561"/>
              <a:gd name="connsiteX0" fmla="*/ 2785737 w 3130712"/>
              <a:gd name="connsiteY0" fmla="*/ 944381 h 949454"/>
              <a:gd name="connsiteX1" fmla="*/ 2417683 w 3130712"/>
              <a:gd name="connsiteY1" fmla="*/ 846660 h 949454"/>
              <a:gd name="connsiteX2" fmla="*/ 1572398 w 3130712"/>
              <a:gd name="connsiteY2" fmla="*/ 937401 h 949454"/>
              <a:gd name="connsiteX3" fmla="*/ 1281447 w 3130712"/>
              <a:gd name="connsiteY3" fmla="*/ 827265 h 949454"/>
              <a:gd name="connsiteX4" fmla="*/ 158263 w 3130712"/>
              <a:gd name="connsiteY4" fmla="*/ 615463 h 949454"/>
              <a:gd name="connsiteX5" fmla="*/ 231087 w 3130712"/>
              <a:gd name="connsiteY5" fmla="*/ 456931 h 949454"/>
              <a:gd name="connsiteX6" fmla="*/ 1414 w 3130712"/>
              <a:gd name="connsiteY6" fmla="*/ 409639 h 949454"/>
              <a:gd name="connsiteX7" fmla="*/ 417937 w 3130712"/>
              <a:gd name="connsiteY7" fmla="*/ 270082 h 949454"/>
              <a:gd name="connsiteX8" fmla="*/ 1051890 w 3130712"/>
              <a:gd name="connsiteY8" fmla="*/ 436912 h 949454"/>
              <a:gd name="connsiteX9" fmla="*/ 1549535 w 3130712"/>
              <a:gd name="connsiteY9" fmla="*/ 367395 h 949454"/>
              <a:gd name="connsiteX10" fmla="*/ 1138815 w 3130712"/>
              <a:gd name="connsiteY10" fmla="*/ 345170 h 949454"/>
              <a:gd name="connsiteX11" fmla="*/ 991889 w 3130712"/>
              <a:gd name="connsiteY11" fmla="*/ 115439 h 949454"/>
              <a:gd name="connsiteX12" fmla="*/ 1647486 w 3130712"/>
              <a:gd name="connsiteY12" fmla="*/ 91589 h 949454"/>
              <a:gd name="connsiteX13" fmla="*/ 2035402 w 3130712"/>
              <a:gd name="connsiteY13" fmla="*/ 398 h 949454"/>
              <a:gd name="connsiteX14" fmla="*/ 2596704 w 3130712"/>
              <a:gd name="connsiteY14" fmla="*/ 141087 h 949454"/>
              <a:gd name="connsiteX15" fmla="*/ 3130712 w 3130712"/>
              <a:gd name="connsiteY15" fmla="*/ 405397 h 949454"/>
              <a:gd name="connsiteX0" fmla="*/ 2836977 w 3130712"/>
              <a:gd name="connsiteY0" fmla="*/ 953423 h 956126"/>
              <a:gd name="connsiteX1" fmla="*/ 2417683 w 3130712"/>
              <a:gd name="connsiteY1" fmla="*/ 846660 h 956126"/>
              <a:gd name="connsiteX2" fmla="*/ 1572398 w 3130712"/>
              <a:gd name="connsiteY2" fmla="*/ 937401 h 956126"/>
              <a:gd name="connsiteX3" fmla="*/ 1281447 w 3130712"/>
              <a:gd name="connsiteY3" fmla="*/ 827265 h 956126"/>
              <a:gd name="connsiteX4" fmla="*/ 158263 w 3130712"/>
              <a:gd name="connsiteY4" fmla="*/ 615463 h 956126"/>
              <a:gd name="connsiteX5" fmla="*/ 231087 w 3130712"/>
              <a:gd name="connsiteY5" fmla="*/ 456931 h 956126"/>
              <a:gd name="connsiteX6" fmla="*/ 1414 w 3130712"/>
              <a:gd name="connsiteY6" fmla="*/ 409639 h 956126"/>
              <a:gd name="connsiteX7" fmla="*/ 417937 w 3130712"/>
              <a:gd name="connsiteY7" fmla="*/ 270082 h 956126"/>
              <a:gd name="connsiteX8" fmla="*/ 1051890 w 3130712"/>
              <a:gd name="connsiteY8" fmla="*/ 436912 h 956126"/>
              <a:gd name="connsiteX9" fmla="*/ 1549535 w 3130712"/>
              <a:gd name="connsiteY9" fmla="*/ 367395 h 956126"/>
              <a:gd name="connsiteX10" fmla="*/ 1138815 w 3130712"/>
              <a:gd name="connsiteY10" fmla="*/ 345170 h 956126"/>
              <a:gd name="connsiteX11" fmla="*/ 991889 w 3130712"/>
              <a:gd name="connsiteY11" fmla="*/ 115439 h 956126"/>
              <a:gd name="connsiteX12" fmla="*/ 1647486 w 3130712"/>
              <a:gd name="connsiteY12" fmla="*/ 91589 h 956126"/>
              <a:gd name="connsiteX13" fmla="*/ 2035402 w 3130712"/>
              <a:gd name="connsiteY13" fmla="*/ 398 h 956126"/>
              <a:gd name="connsiteX14" fmla="*/ 2596704 w 3130712"/>
              <a:gd name="connsiteY14" fmla="*/ 141087 h 956126"/>
              <a:gd name="connsiteX15" fmla="*/ 3130712 w 3130712"/>
              <a:gd name="connsiteY15" fmla="*/ 405397 h 956126"/>
              <a:gd name="connsiteX0" fmla="*/ 2836977 w 3130712"/>
              <a:gd name="connsiteY0" fmla="*/ 992608 h 992608"/>
              <a:gd name="connsiteX1" fmla="*/ 2417683 w 3130712"/>
              <a:gd name="connsiteY1" fmla="*/ 846660 h 992608"/>
              <a:gd name="connsiteX2" fmla="*/ 1572398 w 3130712"/>
              <a:gd name="connsiteY2" fmla="*/ 937401 h 992608"/>
              <a:gd name="connsiteX3" fmla="*/ 1281447 w 3130712"/>
              <a:gd name="connsiteY3" fmla="*/ 827265 h 992608"/>
              <a:gd name="connsiteX4" fmla="*/ 158263 w 3130712"/>
              <a:gd name="connsiteY4" fmla="*/ 615463 h 992608"/>
              <a:gd name="connsiteX5" fmla="*/ 231087 w 3130712"/>
              <a:gd name="connsiteY5" fmla="*/ 456931 h 992608"/>
              <a:gd name="connsiteX6" fmla="*/ 1414 w 3130712"/>
              <a:gd name="connsiteY6" fmla="*/ 409639 h 992608"/>
              <a:gd name="connsiteX7" fmla="*/ 417937 w 3130712"/>
              <a:gd name="connsiteY7" fmla="*/ 270082 h 992608"/>
              <a:gd name="connsiteX8" fmla="*/ 1051890 w 3130712"/>
              <a:gd name="connsiteY8" fmla="*/ 436912 h 992608"/>
              <a:gd name="connsiteX9" fmla="*/ 1549535 w 3130712"/>
              <a:gd name="connsiteY9" fmla="*/ 367395 h 992608"/>
              <a:gd name="connsiteX10" fmla="*/ 1138815 w 3130712"/>
              <a:gd name="connsiteY10" fmla="*/ 345170 h 992608"/>
              <a:gd name="connsiteX11" fmla="*/ 991889 w 3130712"/>
              <a:gd name="connsiteY11" fmla="*/ 115439 h 992608"/>
              <a:gd name="connsiteX12" fmla="*/ 1647486 w 3130712"/>
              <a:gd name="connsiteY12" fmla="*/ 91589 h 992608"/>
              <a:gd name="connsiteX13" fmla="*/ 2035402 w 3130712"/>
              <a:gd name="connsiteY13" fmla="*/ 398 h 992608"/>
              <a:gd name="connsiteX14" fmla="*/ 2596704 w 3130712"/>
              <a:gd name="connsiteY14" fmla="*/ 141087 h 992608"/>
              <a:gd name="connsiteX15" fmla="*/ 3130712 w 3130712"/>
              <a:gd name="connsiteY15" fmla="*/ 405397 h 992608"/>
              <a:gd name="connsiteX0" fmla="*/ 2903288 w 3130712"/>
              <a:gd name="connsiteY0" fmla="*/ 908212 h 937561"/>
              <a:gd name="connsiteX1" fmla="*/ 2417683 w 3130712"/>
              <a:gd name="connsiteY1" fmla="*/ 846660 h 937561"/>
              <a:gd name="connsiteX2" fmla="*/ 1572398 w 3130712"/>
              <a:gd name="connsiteY2" fmla="*/ 937401 h 937561"/>
              <a:gd name="connsiteX3" fmla="*/ 1281447 w 3130712"/>
              <a:gd name="connsiteY3" fmla="*/ 827265 h 937561"/>
              <a:gd name="connsiteX4" fmla="*/ 158263 w 3130712"/>
              <a:gd name="connsiteY4" fmla="*/ 615463 h 937561"/>
              <a:gd name="connsiteX5" fmla="*/ 231087 w 3130712"/>
              <a:gd name="connsiteY5" fmla="*/ 456931 h 937561"/>
              <a:gd name="connsiteX6" fmla="*/ 1414 w 3130712"/>
              <a:gd name="connsiteY6" fmla="*/ 409639 h 937561"/>
              <a:gd name="connsiteX7" fmla="*/ 417937 w 3130712"/>
              <a:gd name="connsiteY7" fmla="*/ 270082 h 937561"/>
              <a:gd name="connsiteX8" fmla="*/ 1051890 w 3130712"/>
              <a:gd name="connsiteY8" fmla="*/ 436912 h 937561"/>
              <a:gd name="connsiteX9" fmla="*/ 1549535 w 3130712"/>
              <a:gd name="connsiteY9" fmla="*/ 367395 h 937561"/>
              <a:gd name="connsiteX10" fmla="*/ 1138815 w 3130712"/>
              <a:gd name="connsiteY10" fmla="*/ 345170 h 937561"/>
              <a:gd name="connsiteX11" fmla="*/ 991889 w 3130712"/>
              <a:gd name="connsiteY11" fmla="*/ 115439 h 937561"/>
              <a:gd name="connsiteX12" fmla="*/ 1647486 w 3130712"/>
              <a:gd name="connsiteY12" fmla="*/ 91589 h 937561"/>
              <a:gd name="connsiteX13" fmla="*/ 2035402 w 3130712"/>
              <a:gd name="connsiteY13" fmla="*/ 398 h 937561"/>
              <a:gd name="connsiteX14" fmla="*/ 2596704 w 3130712"/>
              <a:gd name="connsiteY14" fmla="*/ 141087 h 937561"/>
              <a:gd name="connsiteX15" fmla="*/ 3130712 w 3130712"/>
              <a:gd name="connsiteY15" fmla="*/ 405397 h 937561"/>
              <a:gd name="connsiteX0" fmla="*/ 2846021 w 3130712"/>
              <a:gd name="connsiteY0" fmla="*/ 1028778 h 1028778"/>
              <a:gd name="connsiteX1" fmla="*/ 2417683 w 3130712"/>
              <a:gd name="connsiteY1" fmla="*/ 846660 h 1028778"/>
              <a:gd name="connsiteX2" fmla="*/ 1572398 w 3130712"/>
              <a:gd name="connsiteY2" fmla="*/ 937401 h 1028778"/>
              <a:gd name="connsiteX3" fmla="*/ 1281447 w 3130712"/>
              <a:gd name="connsiteY3" fmla="*/ 827265 h 1028778"/>
              <a:gd name="connsiteX4" fmla="*/ 158263 w 3130712"/>
              <a:gd name="connsiteY4" fmla="*/ 615463 h 1028778"/>
              <a:gd name="connsiteX5" fmla="*/ 231087 w 3130712"/>
              <a:gd name="connsiteY5" fmla="*/ 456931 h 1028778"/>
              <a:gd name="connsiteX6" fmla="*/ 1414 w 3130712"/>
              <a:gd name="connsiteY6" fmla="*/ 409639 h 1028778"/>
              <a:gd name="connsiteX7" fmla="*/ 417937 w 3130712"/>
              <a:gd name="connsiteY7" fmla="*/ 270082 h 1028778"/>
              <a:gd name="connsiteX8" fmla="*/ 1051890 w 3130712"/>
              <a:gd name="connsiteY8" fmla="*/ 436912 h 1028778"/>
              <a:gd name="connsiteX9" fmla="*/ 1549535 w 3130712"/>
              <a:gd name="connsiteY9" fmla="*/ 367395 h 1028778"/>
              <a:gd name="connsiteX10" fmla="*/ 1138815 w 3130712"/>
              <a:gd name="connsiteY10" fmla="*/ 345170 h 1028778"/>
              <a:gd name="connsiteX11" fmla="*/ 991889 w 3130712"/>
              <a:gd name="connsiteY11" fmla="*/ 115439 h 1028778"/>
              <a:gd name="connsiteX12" fmla="*/ 1647486 w 3130712"/>
              <a:gd name="connsiteY12" fmla="*/ 91589 h 1028778"/>
              <a:gd name="connsiteX13" fmla="*/ 2035402 w 3130712"/>
              <a:gd name="connsiteY13" fmla="*/ 398 h 1028778"/>
              <a:gd name="connsiteX14" fmla="*/ 2596704 w 3130712"/>
              <a:gd name="connsiteY14" fmla="*/ 141087 h 1028778"/>
              <a:gd name="connsiteX15" fmla="*/ 3130712 w 3130712"/>
              <a:gd name="connsiteY15" fmla="*/ 405397 h 1028778"/>
              <a:gd name="connsiteX0" fmla="*/ 2846021 w 3130712"/>
              <a:gd name="connsiteY0" fmla="*/ 993280 h 993280"/>
              <a:gd name="connsiteX1" fmla="*/ 2417683 w 3130712"/>
              <a:gd name="connsiteY1" fmla="*/ 811162 h 993280"/>
              <a:gd name="connsiteX2" fmla="*/ 1572398 w 3130712"/>
              <a:gd name="connsiteY2" fmla="*/ 901903 h 993280"/>
              <a:gd name="connsiteX3" fmla="*/ 1281447 w 3130712"/>
              <a:gd name="connsiteY3" fmla="*/ 791767 h 993280"/>
              <a:gd name="connsiteX4" fmla="*/ 158263 w 3130712"/>
              <a:gd name="connsiteY4" fmla="*/ 579965 h 993280"/>
              <a:gd name="connsiteX5" fmla="*/ 231087 w 3130712"/>
              <a:gd name="connsiteY5" fmla="*/ 421433 h 993280"/>
              <a:gd name="connsiteX6" fmla="*/ 1414 w 3130712"/>
              <a:gd name="connsiteY6" fmla="*/ 374141 h 993280"/>
              <a:gd name="connsiteX7" fmla="*/ 417937 w 3130712"/>
              <a:gd name="connsiteY7" fmla="*/ 234584 h 993280"/>
              <a:gd name="connsiteX8" fmla="*/ 1051890 w 3130712"/>
              <a:gd name="connsiteY8" fmla="*/ 401414 h 993280"/>
              <a:gd name="connsiteX9" fmla="*/ 1549535 w 3130712"/>
              <a:gd name="connsiteY9" fmla="*/ 331897 h 993280"/>
              <a:gd name="connsiteX10" fmla="*/ 1138815 w 3130712"/>
              <a:gd name="connsiteY10" fmla="*/ 309672 h 993280"/>
              <a:gd name="connsiteX11" fmla="*/ 991889 w 3130712"/>
              <a:gd name="connsiteY11" fmla="*/ 79941 h 993280"/>
              <a:gd name="connsiteX12" fmla="*/ 1647486 w 3130712"/>
              <a:gd name="connsiteY12" fmla="*/ 56091 h 993280"/>
              <a:gd name="connsiteX13" fmla="*/ 2143462 w 3130712"/>
              <a:gd name="connsiteY13" fmla="*/ 606 h 993280"/>
              <a:gd name="connsiteX14" fmla="*/ 2596704 w 3130712"/>
              <a:gd name="connsiteY14" fmla="*/ 105589 h 993280"/>
              <a:gd name="connsiteX15" fmla="*/ 3130712 w 3130712"/>
              <a:gd name="connsiteY15" fmla="*/ 369899 h 993280"/>
              <a:gd name="connsiteX0" fmla="*/ 2846021 w 3130712"/>
              <a:gd name="connsiteY0" fmla="*/ 994718 h 994718"/>
              <a:gd name="connsiteX1" fmla="*/ 2417683 w 3130712"/>
              <a:gd name="connsiteY1" fmla="*/ 812600 h 994718"/>
              <a:gd name="connsiteX2" fmla="*/ 1572398 w 3130712"/>
              <a:gd name="connsiteY2" fmla="*/ 903341 h 994718"/>
              <a:gd name="connsiteX3" fmla="*/ 1281447 w 3130712"/>
              <a:gd name="connsiteY3" fmla="*/ 793205 h 994718"/>
              <a:gd name="connsiteX4" fmla="*/ 158263 w 3130712"/>
              <a:gd name="connsiteY4" fmla="*/ 581403 h 994718"/>
              <a:gd name="connsiteX5" fmla="*/ 231087 w 3130712"/>
              <a:gd name="connsiteY5" fmla="*/ 422871 h 994718"/>
              <a:gd name="connsiteX6" fmla="*/ 1414 w 3130712"/>
              <a:gd name="connsiteY6" fmla="*/ 375579 h 994718"/>
              <a:gd name="connsiteX7" fmla="*/ 417937 w 3130712"/>
              <a:gd name="connsiteY7" fmla="*/ 236022 h 994718"/>
              <a:gd name="connsiteX8" fmla="*/ 1051890 w 3130712"/>
              <a:gd name="connsiteY8" fmla="*/ 402852 h 994718"/>
              <a:gd name="connsiteX9" fmla="*/ 1549535 w 3130712"/>
              <a:gd name="connsiteY9" fmla="*/ 333335 h 994718"/>
              <a:gd name="connsiteX10" fmla="*/ 1138815 w 3130712"/>
              <a:gd name="connsiteY10" fmla="*/ 311110 h 994718"/>
              <a:gd name="connsiteX11" fmla="*/ 991889 w 3130712"/>
              <a:gd name="connsiteY11" fmla="*/ 81379 h 994718"/>
              <a:gd name="connsiteX12" fmla="*/ 1647486 w 3130712"/>
              <a:gd name="connsiteY12" fmla="*/ 57529 h 994718"/>
              <a:gd name="connsiteX13" fmla="*/ 2143462 w 3130712"/>
              <a:gd name="connsiteY13" fmla="*/ 2044 h 994718"/>
              <a:gd name="connsiteX14" fmla="*/ 2618317 w 3130712"/>
              <a:gd name="connsiteY14" fmla="*/ 115954 h 994718"/>
              <a:gd name="connsiteX15" fmla="*/ 3130712 w 3130712"/>
              <a:gd name="connsiteY15" fmla="*/ 371337 h 994718"/>
              <a:gd name="connsiteX0" fmla="*/ 2846021 w 2936204"/>
              <a:gd name="connsiteY0" fmla="*/ 994718 h 994718"/>
              <a:gd name="connsiteX1" fmla="*/ 2417683 w 2936204"/>
              <a:gd name="connsiteY1" fmla="*/ 812600 h 994718"/>
              <a:gd name="connsiteX2" fmla="*/ 1572398 w 2936204"/>
              <a:gd name="connsiteY2" fmla="*/ 903341 h 994718"/>
              <a:gd name="connsiteX3" fmla="*/ 1281447 w 2936204"/>
              <a:gd name="connsiteY3" fmla="*/ 793205 h 994718"/>
              <a:gd name="connsiteX4" fmla="*/ 158263 w 2936204"/>
              <a:gd name="connsiteY4" fmla="*/ 581403 h 994718"/>
              <a:gd name="connsiteX5" fmla="*/ 231087 w 2936204"/>
              <a:gd name="connsiteY5" fmla="*/ 422871 h 994718"/>
              <a:gd name="connsiteX6" fmla="*/ 1414 w 2936204"/>
              <a:gd name="connsiteY6" fmla="*/ 375579 h 994718"/>
              <a:gd name="connsiteX7" fmla="*/ 417937 w 2936204"/>
              <a:gd name="connsiteY7" fmla="*/ 236022 h 994718"/>
              <a:gd name="connsiteX8" fmla="*/ 1051890 w 2936204"/>
              <a:gd name="connsiteY8" fmla="*/ 402852 h 994718"/>
              <a:gd name="connsiteX9" fmla="*/ 1549535 w 2936204"/>
              <a:gd name="connsiteY9" fmla="*/ 333335 h 994718"/>
              <a:gd name="connsiteX10" fmla="*/ 1138815 w 2936204"/>
              <a:gd name="connsiteY10" fmla="*/ 311110 h 994718"/>
              <a:gd name="connsiteX11" fmla="*/ 991889 w 2936204"/>
              <a:gd name="connsiteY11" fmla="*/ 81379 h 994718"/>
              <a:gd name="connsiteX12" fmla="*/ 1647486 w 2936204"/>
              <a:gd name="connsiteY12" fmla="*/ 57529 h 994718"/>
              <a:gd name="connsiteX13" fmla="*/ 2143462 w 2936204"/>
              <a:gd name="connsiteY13" fmla="*/ 2044 h 994718"/>
              <a:gd name="connsiteX14" fmla="*/ 2618317 w 2936204"/>
              <a:gd name="connsiteY14" fmla="*/ 115954 h 994718"/>
              <a:gd name="connsiteX15" fmla="*/ 2936204 w 2936204"/>
              <a:gd name="connsiteY15" fmla="*/ 273146 h 99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36204" h="994718">
                <a:moveTo>
                  <a:pt x="2846021" y="994718"/>
                </a:moveTo>
                <a:cubicBezTo>
                  <a:pt x="2845966" y="994507"/>
                  <a:pt x="2780660" y="949401"/>
                  <a:pt x="2417683" y="812600"/>
                </a:cubicBezTo>
                <a:cubicBezTo>
                  <a:pt x="2271724" y="826507"/>
                  <a:pt x="1766794" y="907578"/>
                  <a:pt x="1572398" y="903341"/>
                </a:cubicBezTo>
                <a:cubicBezTo>
                  <a:pt x="1505125" y="891697"/>
                  <a:pt x="1357077" y="824347"/>
                  <a:pt x="1281447" y="793205"/>
                </a:cubicBezTo>
                <a:cubicBezTo>
                  <a:pt x="885698" y="717034"/>
                  <a:pt x="570724" y="629721"/>
                  <a:pt x="158263" y="581403"/>
                </a:cubicBezTo>
                <a:cubicBezTo>
                  <a:pt x="86907" y="570339"/>
                  <a:pt x="149248" y="456219"/>
                  <a:pt x="231087" y="422871"/>
                </a:cubicBezTo>
                <a:lnTo>
                  <a:pt x="1414" y="375579"/>
                </a:lnTo>
                <a:cubicBezTo>
                  <a:pt x="-19437" y="221361"/>
                  <a:pt x="193679" y="203624"/>
                  <a:pt x="417937" y="236022"/>
                </a:cubicBezTo>
                <a:cubicBezTo>
                  <a:pt x="654322" y="283276"/>
                  <a:pt x="815504" y="327745"/>
                  <a:pt x="1051890" y="402852"/>
                </a:cubicBezTo>
                <a:cubicBezTo>
                  <a:pt x="1217771" y="379680"/>
                  <a:pt x="1436574" y="417784"/>
                  <a:pt x="1549535" y="333335"/>
                </a:cubicBezTo>
                <a:cubicBezTo>
                  <a:pt x="1412629" y="325927"/>
                  <a:pt x="1256225" y="343586"/>
                  <a:pt x="1138815" y="311110"/>
                </a:cubicBezTo>
                <a:cubicBezTo>
                  <a:pt x="1000710" y="301381"/>
                  <a:pt x="896026" y="146814"/>
                  <a:pt x="991889" y="81379"/>
                </a:cubicBezTo>
                <a:cubicBezTo>
                  <a:pt x="1199280" y="19579"/>
                  <a:pt x="1518085" y="97045"/>
                  <a:pt x="1647486" y="57529"/>
                </a:cubicBezTo>
                <a:cubicBezTo>
                  <a:pt x="1740234" y="18428"/>
                  <a:pt x="1981657" y="-7694"/>
                  <a:pt x="2143462" y="2044"/>
                </a:cubicBezTo>
                <a:cubicBezTo>
                  <a:pt x="2305267" y="11782"/>
                  <a:pt x="2486193" y="70770"/>
                  <a:pt x="2618317" y="115954"/>
                </a:cubicBezTo>
                <a:cubicBezTo>
                  <a:pt x="2750441" y="161138"/>
                  <a:pt x="2560900" y="112583"/>
                  <a:pt x="2936204" y="27314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5">
            <a:extLst>
              <a:ext uri="{FF2B5EF4-FFF2-40B4-BE49-F238E27FC236}">
                <a16:creationId xmlns="" xmlns:a16="http://schemas.microsoft.com/office/drawing/2014/main" id="{1D2290D8-ACC8-4CFE-B219-834FF77B1957}"/>
              </a:ext>
            </a:extLst>
          </p:cNvPr>
          <p:cNvSpPr/>
          <p:nvPr/>
        </p:nvSpPr>
        <p:spPr>
          <a:xfrm>
            <a:off x="0" y="2859931"/>
            <a:ext cx="3600000" cy="13609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9315A218-6409-4DDA-A364-6085B990409F}"/>
              </a:ext>
            </a:extLst>
          </p:cNvPr>
          <p:cNvSpPr/>
          <p:nvPr/>
        </p:nvSpPr>
        <p:spPr>
          <a:xfrm>
            <a:off x="8592000" y="4815193"/>
            <a:ext cx="3600000" cy="1360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30">
            <a:extLst>
              <a:ext uri="{FF2B5EF4-FFF2-40B4-BE49-F238E27FC236}">
                <a16:creationId xmlns="" xmlns:a16="http://schemas.microsoft.com/office/drawing/2014/main" id="{11204D0B-693D-4786-A69F-6377495CDAB8}"/>
              </a:ext>
            </a:extLst>
          </p:cNvPr>
          <p:cNvGrpSpPr/>
          <p:nvPr/>
        </p:nvGrpSpPr>
        <p:grpSpPr>
          <a:xfrm>
            <a:off x="1302386" y="2945899"/>
            <a:ext cx="2071092" cy="714829"/>
            <a:chOff x="1985511" y="4307149"/>
            <a:chExt cx="7456448" cy="71482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3535DBD-4B62-4C04-B0B5-F1B8FD1EBD5E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CC61E21-A041-428C-BC15-321BD429FD66}"/>
                </a:ext>
              </a:extLst>
            </p:cNvPr>
            <p:cNvSpPr txBox="1"/>
            <p:nvPr/>
          </p:nvSpPr>
          <p:spPr>
            <a:xfrm>
              <a:off x="1985513" y="4307149"/>
              <a:ext cx="7456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33">
            <a:extLst>
              <a:ext uri="{FF2B5EF4-FFF2-40B4-BE49-F238E27FC236}">
                <a16:creationId xmlns="" xmlns:a16="http://schemas.microsoft.com/office/drawing/2014/main" id="{FB82345D-CC64-468E-83D6-7612A6D068CE}"/>
              </a:ext>
            </a:extLst>
          </p:cNvPr>
          <p:cNvGrpSpPr/>
          <p:nvPr/>
        </p:nvGrpSpPr>
        <p:grpSpPr>
          <a:xfrm>
            <a:off x="8854809" y="4901161"/>
            <a:ext cx="2071092" cy="714829"/>
            <a:chOff x="1985511" y="4307149"/>
            <a:chExt cx="7456448" cy="714829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D1BC0EC-BEA3-4F22-B94C-3A96A801491E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A31A6BF-8D18-4532-B163-FBAE5801EBAE}"/>
                </a:ext>
              </a:extLst>
            </p:cNvPr>
            <p:cNvSpPr txBox="1"/>
            <p:nvPr/>
          </p:nvSpPr>
          <p:spPr>
            <a:xfrm>
              <a:off x="1985513" y="4307149"/>
              <a:ext cx="745644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2F06236-1688-4364-8583-E25DC435F6F1}"/>
              </a:ext>
            </a:extLst>
          </p:cNvPr>
          <p:cNvSpPr txBox="1"/>
          <p:nvPr/>
        </p:nvSpPr>
        <p:spPr>
          <a:xfrm>
            <a:off x="2060297" y="3639059"/>
            <a:ext cx="131318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7140B26-FA51-4CD0-8A8D-04982A4F8E4A}"/>
              </a:ext>
            </a:extLst>
          </p:cNvPr>
          <p:cNvSpPr txBox="1"/>
          <p:nvPr/>
        </p:nvSpPr>
        <p:spPr>
          <a:xfrm>
            <a:off x="8854810" y="5594321"/>
            <a:ext cx="131318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="" xmlns:a16="http://schemas.microsoft.com/office/drawing/2014/main" id="{A11F0DC3-6F99-4474-9817-3C886DEF3861}"/>
              </a:ext>
            </a:extLst>
          </p:cNvPr>
          <p:cNvSpPr/>
          <p:nvPr/>
        </p:nvSpPr>
        <p:spPr>
          <a:xfrm rot="20700000">
            <a:off x="2594792" y="4534937"/>
            <a:ext cx="555476" cy="48683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10">
            <a:extLst>
              <a:ext uri="{FF2B5EF4-FFF2-40B4-BE49-F238E27FC236}">
                <a16:creationId xmlns="" xmlns:a16="http://schemas.microsoft.com/office/drawing/2014/main" id="{B63D13D7-611D-4D2E-B928-5A1BFC3BB6BF}"/>
              </a:ext>
            </a:extLst>
          </p:cNvPr>
          <p:cNvSpPr>
            <a:spLocks noChangeAspect="1"/>
          </p:cNvSpPr>
          <p:nvPr/>
        </p:nvSpPr>
        <p:spPr>
          <a:xfrm>
            <a:off x="9086489" y="1571113"/>
            <a:ext cx="504056" cy="597327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" name="Group 58">
            <a:extLst>
              <a:ext uri="{FF2B5EF4-FFF2-40B4-BE49-F238E27FC236}">
                <a16:creationId xmlns="" xmlns:a16="http://schemas.microsoft.com/office/drawing/2014/main" id="{9CCB973D-95A7-4D05-AA38-848DA6A6FBAE}"/>
              </a:ext>
            </a:extLst>
          </p:cNvPr>
          <p:cNvGrpSpPr/>
          <p:nvPr/>
        </p:nvGrpSpPr>
        <p:grpSpPr>
          <a:xfrm>
            <a:off x="892530" y="5172860"/>
            <a:ext cx="3960000" cy="923330"/>
            <a:chOff x="3017859" y="4283314"/>
            <a:chExt cx="1890849" cy="92333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C9A0E18-1219-4657-B510-01B2C414215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28AB5D4-C2D0-4B86-9062-327C482F24C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61">
            <a:extLst>
              <a:ext uri="{FF2B5EF4-FFF2-40B4-BE49-F238E27FC236}">
                <a16:creationId xmlns="" xmlns:a16="http://schemas.microsoft.com/office/drawing/2014/main" id="{C177D875-FEA9-4B7F-94A3-AAD05B1AB8BC}"/>
              </a:ext>
            </a:extLst>
          </p:cNvPr>
          <p:cNvGrpSpPr/>
          <p:nvPr/>
        </p:nvGrpSpPr>
        <p:grpSpPr>
          <a:xfrm>
            <a:off x="7358517" y="2264281"/>
            <a:ext cx="3960000" cy="923330"/>
            <a:chOff x="3017859" y="4283314"/>
            <a:chExt cx="1890849" cy="92333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5103F1F-524B-47D3-B268-A8A9A20D515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BE963A7-3110-49C6-981F-604E97C0231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54783" y="2649639"/>
            <a:ext cx="1682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="" xmlns:a16="http://schemas.microsoft.com/office/drawing/2014/main" id="{ACA2C4B1-0A59-460C-BB8A-741DE0FFA10B}"/>
              </a:ext>
            </a:extLst>
          </p:cNvPr>
          <p:cNvSpPr/>
          <p:nvPr/>
        </p:nvSpPr>
        <p:spPr>
          <a:xfrm>
            <a:off x="5015880" y="2500106"/>
            <a:ext cx="2160240" cy="576064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D586FFE-320D-4FD3-BA6D-07E5A8015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99978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="" xmlns:a16="http://schemas.microsoft.com/office/drawing/2014/main" id="{869EF349-AE25-4A2C-B2A6-BEC31176677E}"/>
              </a:ext>
            </a:extLst>
          </p:cNvPr>
          <p:cNvSpPr/>
          <p:nvPr/>
        </p:nvSpPr>
        <p:spPr>
          <a:xfrm>
            <a:off x="997117" y="2122866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6">
            <a:extLst>
              <a:ext uri="{FF2B5EF4-FFF2-40B4-BE49-F238E27FC236}">
                <a16:creationId xmlns="" xmlns:a16="http://schemas.microsoft.com/office/drawing/2014/main" id="{DE20A6C0-5352-45FA-8370-CEDBF7069969}"/>
              </a:ext>
            </a:extLst>
          </p:cNvPr>
          <p:cNvSpPr/>
          <p:nvPr/>
        </p:nvSpPr>
        <p:spPr>
          <a:xfrm>
            <a:off x="3772028" y="2122866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2289BEDA-156F-4D1B-8B21-B882B11060CD}"/>
              </a:ext>
            </a:extLst>
          </p:cNvPr>
          <p:cNvSpPr/>
          <p:nvPr/>
        </p:nvSpPr>
        <p:spPr>
          <a:xfrm>
            <a:off x="6546939" y="2122866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8">
            <a:extLst>
              <a:ext uri="{FF2B5EF4-FFF2-40B4-BE49-F238E27FC236}">
                <a16:creationId xmlns="" xmlns:a16="http://schemas.microsoft.com/office/drawing/2014/main" id="{A6DFFAB5-D3C9-427C-BCB6-2919DABC803D}"/>
              </a:ext>
            </a:extLst>
          </p:cNvPr>
          <p:cNvSpPr/>
          <p:nvPr/>
        </p:nvSpPr>
        <p:spPr>
          <a:xfrm>
            <a:off x="9321850" y="2122866"/>
            <a:ext cx="1872208" cy="18722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A04EE805-E1FD-412A-9E8D-9AF82889B9DD}"/>
              </a:ext>
            </a:extLst>
          </p:cNvPr>
          <p:cNvGrpSpPr/>
          <p:nvPr/>
        </p:nvGrpSpPr>
        <p:grpSpPr>
          <a:xfrm>
            <a:off x="9321850" y="2488945"/>
            <a:ext cx="1872208" cy="1152630"/>
            <a:chOff x="6714484" y="2642951"/>
            <a:chExt cx="1872208" cy="1152630"/>
          </a:xfrm>
        </p:grpSpPr>
        <p:sp>
          <p:nvSpPr>
            <p:cNvPr id="8" name="Rectangle 9">
              <a:extLst>
                <a:ext uri="{FF2B5EF4-FFF2-40B4-BE49-F238E27FC236}">
                  <a16:creationId xmlns="" xmlns:a16="http://schemas.microsoft.com/office/drawing/2014/main" id="{FCA42B76-37C0-492D-8F3A-18DC86F06F01}"/>
                </a:ext>
              </a:extLst>
            </p:cNvPr>
            <p:cNvSpPr/>
            <p:nvPr/>
          </p:nvSpPr>
          <p:spPr>
            <a:xfrm>
              <a:off x="6714484" y="2964584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="" xmlns:a16="http://schemas.microsoft.com/office/drawing/2014/main" id="{18EC3D75-1673-4FFA-8BB6-5D38E749D7FF}"/>
                </a:ext>
              </a:extLst>
            </p:cNvPr>
            <p:cNvSpPr/>
            <p:nvPr/>
          </p:nvSpPr>
          <p:spPr>
            <a:xfrm>
              <a:off x="6714484" y="2642951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06B4CBB9-46BA-4143-905F-2CF1721EAFDE}"/>
              </a:ext>
            </a:extLst>
          </p:cNvPr>
          <p:cNvGrpSpPr/>
          <p:nvPr/>
        </p:nvGrpSpPr>
        <p:grpSpPr>
          <a:xfrm>
            <a:off x="6546939" y="2501641"/>
            <a:ext cx="1872208" cy="1152630"/>
            <a:chOff x="4698260" y="2655647"/>
            <a:chExt cx="1872208" cy="1152630"/>
          </a:xfrm>
        </p:grpSpPr>
        <p:sp>
          <p:nvSpPr>
            <p:cNvPr id="11" name="Rectangle 15">
              <a:extLst>
                <a:ext uri="{FF2B5EF4-FFF2-40B4-BE49-F238E27FC236}">
                  <a16:creationId xmlns="" xmlns:a16="http://schemas.microsoft.com/office/drawing/2014/main" id="{F42D7E1C-E191-485D-B675-A47CC8F02017}"/>
                </a:ext>
              </a:extLst>
            </p:cNvPr>
            <p:cNvSpPr/>
            <p:nvPr/>
          </p:nvSpPr>
          <p:spPr>
            <a:xfrm>
              <a:off x="4698260" y="2977280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="" xmlns:a16="http://schemas.microsoft.com/office/drawing/2014/main" id="{230507AA-B011-4B3A-A651-603D29982BBF}"/>
                </a:ext>
              </a:extLst>
            </p:cNvPr>
            <p:cNvSpPr/>
            <p:nvPr/>
          </p:nvSpPr>
          <p:spPr>
            <a:xfrm>
              <a:off x="4698260" y="2655647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DD669D74-1403-45AC-9531-65EB8F440A71}"/>
              </a:ext>
            </a:extLst>
          </p:cNvPr>
          <p:cNvGrpSpPr/>
          <p:nvPr/>
        </p:nvGrpSpPr>
        <p:grpSpPr>
          <a:xfrm>
            <a:off x="3772028" y="2514337"/>
            <a:ext cx="1872208" cy="1152630"/>
            <a:chOff x="2682036" y="2668343"/>
            <a:chExt cx="1872208" cy="1152630"/>
          </a:xfrm>
        </p:grpSpPr>
        <p:sp>
          <p:nvSpPr>
            <p:cNvPr id="14" name="Rectangle 17">
              <a:extLst>
                <a:ext uri="{FF2B5EF4-FFF2-40B4-BE49-F238E27FC236}">
                  <a16:creationId xmlns="" xmlns:a16="http://schemas.microsoft.com/office/drawing/2014/main" id="{B2E9138C-15AC-4398-B78A-CB84D954E332}"/>
                </a:ext>
              </a:extLst>
            </p:cNvPr>
            <p:cNvSpPr/>
            <p:nvPr/>
          </p:nvSpPr>
          <p:spPr>
            <a:xfrm>
              <a:off x="2682036" y="2989976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="" xmlns:a16="http://schemas.microsoft.com/office/drawing/2014/main" id="{8618C071-5C0B-49FD-AFAC-9B7ABC6EC2FE}"/>
                </a:ext>
              </a:extLst>
            </p:cNvPr>
            <p:cNvSpPr/>
            <p:nvPr/>
          </p:nvSpPr>
          <p:spPr>
            <a:xfrm>
              <a:off x="2682036" y="2668343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7B1743BA-D044-4CA7-AB2C-C600096F4D0F}"/>
              </a:ext>
            </a:extLst>
          </p:cNvPr>
          <p:cNvGrpSpPr/>
          <p:nvPr/>
        </p:nvGrpSpPr>
        <p:grpSpPr>
          <a:xfrm>
            <a:off x="997117" y="2527033"/>
            <a:ext cx="1872208" cy="1152630"/>
            <a:chOff x="665812" y="2681039"/>
            <a:chExt cx="1872208" cy="1152630"/>
          </a:xfrm>
        </p:grpSpPr>
        <p:sp>
          <p:nvSpPr>
            <p:cNvPr id="17" name="Rectangle 19">
              <a:extLst>
                <a:ext uri="{FF2B5EF4-FFF2-40B4-BE49-F238E27FC236}">
                  <a16:creationId xmlns="" xmlns:a16="http://schemas.microsoft.com/office/drawing/2014/main" id="{FCBA3F1C-FCDE-44D7-9DAC-B00520E5BAAB}"/>
                </a:ext>
              </a:extLst>
            </p:cNvPr>
            <p:cNvSpPr/>
            <p:nvPr/>
          </p:nvSpPr>
          <p:spPr>
            <a:xfrm>
              <a:off x="665812" y="3002672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="" xmlns:a16="http://schemas.microsoft.com/office/drawing/2014/main" id="{CD8E58C8-B4D3-4F05-9A78-11E60DB965B6}"/>
                </a:ext>
              </a:extLst>
            </p:cNvPr>
            <p:cNvSpPr/>
            <p:nvPr/>
          </p:nvSpPr>
          <p:spPr>
            <a:xfrm>
              <a:off x="665812" y="2681039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="" xmlns:a16="http://schemas.microsoft.com/office/drawing/2014/main" id="{23485ADE-F029-4D26-96CA-B4E4E75CC1A8}"/>
              </a:ext>
            </a:extLst>
          </p:cNvPr>
          <p:cNvGrpSpPr/>
          <p:nvPr/>
        </p:nvGrpSpPr>
        <p:grpSpPr>
          <a:xfrm>
            <a:off x="997117" y="4392242"/>
            <a:ext cx="1872208" cy="1745035"/>
            <a:chOff x="715618" y="2025336"/>
            <a:chExt cx="1861670" cy="1745035"/>
          </a:xfrm>
        </p:grpSpPr>
        <p:sp>
          <p:nvSpPr>
            <p:cNvPr id="20" name="Rectangle 24">
              <a:extLst>
                <a:ext uri="{FF2B5EF4-FFF2-40B4-BE49-F238E27FC236}">
                  <a16:creationId xmlns="" xmlns:a16="http://schemas.microsoft.com/office/drawing/2014/main" id="{41E0A99B-BB2F-4D19-AB15-F35E3C2202F8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="" xmlns:a16="http://schemas.microsoft.com/office/drawing/2014/main" id="{086EAEB0-A15E-4D8D-B234-A4F6DCC19DE3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6">
            <a:extLst>
              <a:ext uri="{FF2B5EF4-FFF2-40B4-BE49-F238E27FC236}">
                <a16:creationId xmlns="" xmlns:a16="http://schemas.microsoft.com/office/drawing/2014/main" id="{91414F5F-6066-46E2-B334-4E123064C7D9}"/>
              </a:ext>
            </a:extLst>
          </p:cNvPr>
          <p:cNvGrpSpPr/>
          <p:nvPr/>
        </p:nvGrpSpPr>
        <p:grpSpPr>
          <a:xfrm>
            <a:off x="3772028" y="4392242"/>
            <a:ext cx="1872208" cy="1745035"/>
            <a:chOff x="715618" y="2025336"/>
            <a:chExt cx="1861670" cy="1745035"/>
          </a:xfrm>
        </p:grpSpPr>
        <p:sp>
          <p:nvSpPr>
            <p:cNvPr id="23" name="Rectangle 27">
              <a:extLst>
                <a:ext uri="{FF2B5EF4-FFF2-40B4-BE49-F238E27FC236}">
                  <a16:creationId xmlns="" xmlns:a16="http://schemas.microsoft.com/office/drawing/2014/main" id="{144C84CD-53D2-4F07-A47E-B5A871B5EF8E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28">
              <a:extLst>
                <a:ext uri="{FF2B5EF4-FFF2-40B4-BE49-F238E27FC236}">
                  <a16:creationId xmlns="" xmlns:a16="http://schemas.microsoft.com/office/drawing/2014/main" id="{A9127F12-396F-4CD3-9F83-8C38980D2071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9">
            <a:extLst>
              <a:ext uri="{FF2B5EF4-FFF2-40B4-BE49-F238E27FC236}">
                <a16:creationId xmlns="" xmlns:a16="http://schemas.microsoft.com/office/drawing/2014/main" id="{EDEE6F25-B4DA-41CB-A17D-10789BC65312}"/>
              </a:ext>
            </a:extLst>
          </p:cNvPr>
          <p:cNvGrpSpPr/>
          <p:nvPr/>
        </p:nvGrpSpPr>
        <p:grpSpPr>
          <a:xfrm>
            <a:off x="6546939" y="4392242"/>
            <a:ext cx="1872208" cy="1745035"/>
            <a:chOff x="715618" y="2025336"/>
            <a:chExt cx="1861670" cy="1745035"/>
          </a:xfrm>
        </p:grpSpPr>
        <p:sp>
          <p:nvSpPr>
            <p:cNvPr id="26" name="Rectangle 30">
              <a:extLst>
                <a:ext uri="{FF2B5EF4-FFF2-40B4-BE49-F238E27FC236}">
                  <a16:creationId xmlns="" xmlns:a16="http://schemas.microsoft.com/office/drawing/2014/main" id="{34F5964F-8B1A-461B-B6BE-F6F66BCB1B8C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31">
              <a:extLst>
                <a:ext uri="{FF2B5EF4-FFF2-40B4-BE49-F238E27FC236}">
                  <a16:creationId xmlns="" xmlns:a16="http://schemas.microsoft.com/office/drawing/2014/main" id="{E0F574DE-6BC0-4D56-8D1F-34A1345C9DDE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="" xmlns:a16="http://schemas.microsoft.com/office/drawing/2014/main" id="{A0D6BB01-337D-4A40-9BEA-DB5B0D86C15A}"/>
              </a:ext>
            </a:extLst>
          </p:cNvPr>
          <p:cNvGrpSpPr/>
          <p:nvPr/>
        </p:nvGrpSpPr>
        <p:grpSpPr>
          <a:xfrm>
            <a:off x="9321850" y="4392242"/>
            <a:ext cx="1872208" cy="1745035"/>
            <a:chOff x="715618" y="2025336"/>
            <a:chExt cx="1861670" cy="1745035"/>
          </a:xfrm>
        </p:grpSpPr>
        <p:sp>
          <p:nvSpPr>
            <p:cNvPr id="29" name="Rectangle 33">
              <a:extLst>
                <a:ext uri="{FF2B5EF4-FFF2-40B4-BE49-F238E27FC236}">
                  <a16:creationId xmlns="" xmlns:a16="http://schemas.microsoft.com/office/drawing/2014/main" id="{7F324543-6BFD-4CFE-992D-F347A04F6304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 34">
              <a:extLst>
                <a:ext uri="{FF2B5EF4-FFF2-40B4-BE49-F238E27FC236}">
                  <a16:creationId xmlns="" xmlns:a16="http://schemas.microsoft.com/office/drawing/2014/main" id="{CBFC145D-72A5-4645-B868-09B619CDFE7E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Arc 3">
            <a:extLst>
              <a:ext uri="{FF2B5EF4-FFF2-40B4-BE49-F238E27FC236}">
                <a16:creationId xmlns="" xmlns:a16="http://schemas.microsoft.com/office/drawing/2014/main" id="{12395127-43CD-4632-BDBB-C47B7D0194F2}"/>
              </a:ext>
            </a:extLst>
          </p:cNvPr>
          <p:cNvSpPr/>
          <p:nvPr/>
        </p:nvSpPr>
        <p:spPr>
          <a:xfrm>
            <a:off x="872632" y="1998381"/>
            <a:ext cx="2121177" cy="2121177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">
            <a:extLst>
              <a:ext uri="{FF2B5EF4-FFF2-40B4-BE49-F238E27FC236}">
                <a16:creationId xmlns="" xmlns:a16="http://schemas.microsoft.com/office/drawing/2014/main" id="{88EEBFC5-5CD5-4830-8424-BF2FA71B65AA}"/>
              </a:ext>
            </a:extLst>
          </p:cNvPr>
          <p:cNvSpPr/>
          <p:nvPr/>
        </p:nvSpPr>
        <p:spPr>
          <a:xfrm>
            <a:off x="3647543" y="1998380"/>
            <a:ext cx="2121177" cy="2121177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2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">
            <a:extLst>
              <a:ext uri="{FF2B5EF4-FFF2-40B4-BE49-F238E27FC236}">
                <a16:creationId xmlns="" xmlns:a16="http://schemas.microsoft.com/office/drawing/2014/main" id="{112CA218-BF53-4BB8-9FEA-FD10752A0FF6}"/>
              </a:ext>
            </a:extLst>
          </p:cNvPr>
          <p:cNvSpPr/>
          <p:nvPr/>
        </p:nvSpPr>
        <p:spPr>
          <a:xfrm>
            <a:off x="6422454" y="1998379"/>
            <a:ext cx="2121177" cy="2121177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3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">
            <a:extLst>
              <a:ext uri="{FF2B5EF4-FFF2-40B4-BE49-F238E27FC236}">
                <a16:creationId xmlns="" xmlns:a16="http://schemas.microsoft.com/office/drawing/2014/main" id="{BEA1B902-9CF1-4EDB-8040-C6C8E80A01E7}"/>
              </a:ext>
            </a:extLst>
          </p:cNvPr>
          <p:cNvSpPr/>
          <p:nvPr/>
        </p:nvSpPr>
        <p:spPr>
          <a:xfrm>
            <a:off x="9197365" y="1998378"/>
            <a:ext cx="2121177" cy="2121177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4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8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="" xmlns:a16="http://schemas.microsoft.com/office/drawing/2014/main" id="{4EC04761-AB3A-459C-9E73-4160B332EF5F}"/>
              </a:ext>
            </a:extLst>
          </p:cNvPr>
          <p:cNvSpPr/>
          <p:nvPr/>
        </p:nvSpPr>
        <p:spPr>
          <a:xfrm>
            <a:off x="2236202" y="2003688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11">
            <a:extLst>
              <a:ext uri="{FF2B5EF4-FFF2-40B4-BE49-F238E27FC236}">
                <a16:creationId xmlns="" xmlns:a16="http://schemas.microsoft.com/office/drawing/2014/main" id="{CCD46491-404F-47ED-8EA9-1376E0580176}"/>
              </a:ext>
            </a:extLst>
          </p:cNvPr>
          <p:cNvSpPr/>
          <p:nvPr/>
        </p:nvSpPr>
        <p:spPr>
          <a:xfrm>
            <a:off x="2230803" y="3451654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35">
            <a:extLst>
              <a:ext uri="{FF2B5EF4-FFF2-40B4-BE49-F238E27FC236}">
                <a16:creationId xmlns="" xmlns:a16="http://schemas.microsoft.com/office/drawing/2014/main" id="{C0A9F469-926D-4EE0-B2A7-B0EBF1DB4E33}"/>
              </a:ext>
            </a:extLst>
          </p:cNvPr>
          <p:cNvGrpSpPr/>
          <p:nvPr/>
        </p:nvGrpSpPr>
        <p:grpSpPr>
          <a:xfrm>
            <a:off x="1828257" y="4513748"/>
            <a:ext cx="1485353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514C4F6-0428-48E4-977D-A0600A55D1B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34CB5BA-4603-48C3-B170-4B7831FAE8F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0">
            <a:extLst>
              <a:ext uri="{FF2B5EF4-FFF2-40B4-BE49-F238E27FC236}">
                <a16:creationId xmlns="" xmlns:a16="http://schemas.microsoft.com/office/drawing/2014/main" id="{C0AD3185-67CD-4F34-8E8D-0EA785CB3122}"/>
              </a:ext>
            </a:extLst>
          </p:cNvPr>
          <p:cNvSpPr/>
          <p:nvPr/>
        </p:nvSpPr>
        <p:spPr>
          <a:xfrm>
            <a:off x="7492164" y="2003688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31">
            <a:extLst>
              <a:ext uri="{FF2B5EF4-FFF2-40B4-BE49-F238E27FC236}">
                <a16:creationId xmlns="" xmlns:a16="http://schemas.microsoft.com/office/drawing/2014/main" id="{D9F15BA5-C2E0-4FF8-989E-9C0798AAFD5D}"/>
              </a:ext>
            </a:extLst>
          </p:cNvPr>
          <p:cNvSpPr/>
          <p:nvPr/>
        </p:nvSpPr>
        <p:spPr>
          <a:xfrm>
            <a:off x="7486765" y="3451654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44">
            <a:extLst>
              <a:ext uri="{FF2B5EF4-FFF2-40B4-BE49-F238E27FC236}">
                <a16:creationId xmlns="" xmlns:a16="http://schemas.microsoft.com/office/drawing/2014/main" id="{C123B127-6D56-45E4-ABD5-76C20C7E2024}"/>
              </a:ext>
            </a:extLst>
          </p:cNvPr>
          <p:cNvGrpSpPr/>
          <p:nvPr/>
        </p:nvGrpSpPr>
        <p:grpSpPr>
          <a:xfrm>
            <a:off x="7094133" y="4513748"/>
            <a:ext cx="1485353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1C86551-9B8C-47D2-8CFB-A5DAC2712AB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441CD84-B9D5-455D-9628-1396F189F7E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="" xmlns:a16="http://schemas.microsoft.com/office/drawing/2014/main" id="{6E242D2A-8D5E-4240-A91C-3753DCCAA58F}"/>
              </a:ext>
            </a:extLst>
          </p:cNvPr>
          <p:cNvSpPr/>
          <p:nvPr/>
        </p:nvSpPr>
        <p:spPr>
          <a:xfrm>
            <a:off x="4864183" y="2003688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28">
            <a:extLst>
              <a:ext uri="{FF2B5EF4-FFF2-40B4-BE49-F238E27FC236}">
                <a16:creationId xmlns="" xmlns:a16="http://schemas.microsoft.com/office/drawing/2014/main" id="{E509DB64-0DEE-4BAD-A38E-4CAD4C47F258}"/>
              </a:ext>
            </a:extLst>
          </p:cNvPr>
          <p:cNvSpPr/>
          <p:nvPr/>
        </p:nvSpPr>
        <p:spPr>
          <a:xfrm>
            <a:off x="4858784" y="3451654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41">
            <a:extLst>
              <a:ext uri="{FF2B5EF4-FFF2-40B4-BE49-F238E27FC236}">
                <a16:creationId xmlns="" xmlns:a16="http://schemas.microsoft.com/office/drawing/2014/main" id="{99C9E27E-F8F5-4172-B9C9-8ACBA38CBA41}"/>
              </a:ext>
            </a:extLst>
          </p:cNvPr>
          <p:cNvGrpSpPr/>
          <p:nvPr/>
        </p:nvGrpSpPr>
        <p:grpSpPr>
          <a:xfrm>
            <a:off x="4461195" y="4513748"/>
            <a:ext cx="1485353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CB4D8D0-8E1D-487C-A414-62B2DBC08DA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547708B-F924-4333-8DC8-67005D101EF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="" xmlns:a16="http://schemas.microsoft.com/office/drawing/2014/main" id="{D9C552AB-C020-495F-99E0-4DCD0A515217}"/>
              </a:ext>
            </a:extLst>
          </p:cNvPr>
          <p:cNvSpPr/>
          <p:nvPr/>
        </p:nvSpPr>
        <p:spPr>
          <a:xfrm>
            <a:off x="4997787" y="367410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="" xmlns:a16="http://schemas.microsoft.com/office/drawing/2014/main" id="{9372E789-AC5B-4031-9E77-A3AC11F7D666}"/>
              </a:ext>
            </a:extLst>
          </p:cNvPr>
          <p:cNvSpPr>
            <a:spLocks noChangeAspect="1"/>
          </p:cNvSpPr>
          <p:nvPr/>
        </p:nvSpPr>
        <p:spPr>
          <a:xfrm>
            <a:off x="2383830" y="364025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="" xmlns:a16="http://schemas.microsoft.com/office/drawing/2014/main" id="{FEEBA005-B0A2-4093-82A5-C188DCB92817}"/>
              </a:ext>
            </a:extLst>
          </p:cNvPr>
          <p:cNvSpPr>
            <a:spLocks noChangeAspect="1"/>
          </p:cNvSpPr>
          <p:nvPr/>
        </p:nvSpPr>
        <p:spPr>
          <a:xfrm>
            <a:off x="7659471" y="364025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42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1">
            <a:extLst>
              <a:ext uri="{FF2B5EF4-FFF2-40B4-BE49-F238E27FC236}">
                <a16:creationId xmlns="" xmlns:a16="http://schemas.microsoft.com/office/drawing/2014/main" id="{BB24EF4D-D39B-4A1E-9C9E-22E6F8B1658B}"/>
              </a:ext>
            </a:extLst>
          </p:cNvPr>
          <p:cNvCxnSpPr>
            <a:cxnSpLocks/>
          </p:cNvCxnSpPr>
          <p:nvPr/>
        </p:nvCxnSpPr>
        <p:spPr>
          <a:xfrm>
            <a:off x="3012440" y="3882853"/>
            <a:ext cx="2052000" cy="357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2">
            <a:extLst>
              <a:ext uri="{FF2B5EF4-FFF2-40B4-BE49-F238E27FC236}">
                <a16:creationId xmlns="" xmlns:a16="http://schemas.microsoft.com/office/drawing/2014/main" id="{F3B3E405-B8F7-4752-81D8-8C7DBF00A854}"/>
              </a:ext>
            </a:extLst>
          </p:cNvPr>
          <p:cNvCxnSpPr/>
          <p:nvPr/>
        </p:nvCxnSpPr>
        <p:spPr>
          <a:xfrm flipV="1">
            <a:off x="5109853" y="3295568"/>
            <a:ext cx="2052000" cy="590069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3">
            <a:extLst>
              <a:ext uri="{FF2B5EF4-FFF2-40B4-BE49-F238E27FC236}">
                <a16:creationId xmlns="" xmlns:a16="http://schemas.microsoft.com/office/drawing/2014/main" id="{579E42EF-0E03-4918-9B36-9F92022BC615}"/>
              </a:ext>
            </a:extLst>
          </p:cNvPr>
          <p:cNvCxnSpPr/>
          <p:nvPr/>
        </p:nvCxnSpPr>
        <p:spPr>
          <a:xfrm flipV="1">
            <a:off x="7161853" y="2473331"/>
            <a:ext cx="2052000" cy="811800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">
            <a:extLst>
              <a:ext uri="{FF2B5EF4-FFF2-40B4-BE49-F238E27FC236}">
                <a16:creationId xmlns="" xmlns:a16="http://schemas.microsoft.com/office/drawing/2014/main" id="{0B9DA922-9DB9-4848-AF5D-57D0A5AB3D57}"/>
              </a:ext>
            </a:extLst>
          </p:cNvPr>
          <p:cNvCxnSpPr/>
          <p:nvPr/>
        </p:nvCxnSpPr>
        <p:spPr>
          <a:xfrm flipV="1">
            <a:off x="9205619" y="2135854"/>
            <a:ext cx="2052000" cy="337477"/>
          </a:xfrm>
          <a:prstGeom prst="straightConnector1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">
            <a:extLst>
              <a:ext uri="{FF2B5EF4-FFF2-40B4-BE49-F238E27FC236}">
                <a16:creationId xmlns="" xmlns:a16="http://schemas.microsoft.com/office/drawing/2014/main" id="{F6E0F561-7982-4DC6-8F9E-FFD397D9C95D}"/>
              </a:ext>
            </a:extLst>
          </p:cNvPr>
          <p:cNvCxnSpPr/>
          <p:nvPr/>
        </p:nvCxnSpPr>
        <p:spPr>
          <a:xfrm>
            <a:off x="967371" y="2484561"/>
            <a:ext cx="2052000" cy="140186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8">
            <a:extLst>
              <a:ext uri="{FF2B5EF4-FFF2-40B4-BE49-F238E27FC236}">
                <a16:creationId xmlns="" xmlns:a16="http://schemas.microsoft.com/office/drawing/2014/main" id="{1E7233C7-0832-4F96-9883-216CB218B7E1}"/>
              </a:ext>
            </a:extLst>
          </p:cNvPr>
          <p:cNvSpPr/>
          <p:nvPr/>
        </p:nvSpPr>
        <p:spPr>
          <a:xfrm>
            <a:off x="1489371" y="2662319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9">
            <a:extLst>
              <a:ext uri="{FF2B5EF4-FFF2-40B4-BE49-F238E27FC236}">
                <a16:creationId xmlns="" xmlns:a16="http://schemas.microsoft.com/office/drawing/2014/main" id="{41407360-8508-4627-8E81-F63CFC81E175}"/>
              </a:ext>
            </a:extLst>
          </p:cNvPr>
          <p:cNvSpPr/>
          <p:nvPr/>
        </p:nvSpPr>
        <p:spPr>
          <a:xfrm>
            <a:off x="3548933" y="3383231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10">
            <a:extLst>
              <a:ext uri="{FF2B5EF4-FFF2-40B4-BE49-F238E27FC236}">
                <a16:creationId xmlns="" xmlns:a16="http://schemas.microsoft.com/office/drawing/2014/main" id="{E142C1CD-40D3-42CD-92C9-5C2FA2FB0060}"/>
              </a:ext>
            </a:extLst>
          </p:cNvPr>
          <p:cNvSpPr/>
          <p:nvPr/>
        </p:nvSpPr>
        <p:spPr>
          <a:xfrm>
            <a:off x="5608495" y="3037205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1">
            <a:extLst>
              <a:ext uri="{FF2B5EF4-FFF2-40B4-BE49-F238E27FC236}">
                <a16:creationId xmlns="" xmlns:a16="http://schemas.microsoft.com/office/drawing/2014/main" id="{CFC375F3-C092-41F0-A704-2116D1EE845C}"/>
              </a:ext>
            </a:extLst>
          </p:cNvPr>
          <p:cNvSpPr/>
          <p:nvPr/>
        </p:nvSpPr>
        <p:spPr>
          <a:xfrm>
            <a:off x="7668057" y="2375231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2">
            <a:extLst>
              <a:ext uri="{FF2B5EF4-FFF2-40B4-BE49-F238E27FC236}">
                <a16:creationId xmlns="" xmlns:a16="http://schemas.microsoft.com/office/drawing/2014/main" id="{CAA58480-145B-4B66-99E3-3135F96EDFD4}"/>
              </a:ext>
            </a:extLst>
          </p:cNvPr>
          <p:cNvSpPr/>
          <p:nvPr/>
        </p:nvSpPr>
        <p:spPr>
          <a:xfrm>
            <a:off x="9727619" y="1832979"/>
            <a:ext cx="1008000" cy="10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8">
            <a:extLst>
              <a:ext uri="{FF2B5EF4-FFF2-40B4-BE49-F238E27FC236}">
                <a16:creationId xmlns="" xmlns:a16="http://schemas.microsoft.com/office/drawing/2014/main" id="{FD0E4616-B267-4160-AD0F-C212AE963DC3}"/>
              </a:ext>
            </a:extLst>
          </p:cNvPr>
          <p:cNvGrpSpPr/>
          <p:nvPr/>
        </p:nvGrpSpPr>
        <p:grpSpPr>
          <a:xfrm>
            <a:off x="1291846" y="3747929"/>
            <a:ext cx="1403050" cy="2031326"/>
            <a:chOff x="6210996" y="1433695"/>
            <a:chExt cx="1712589" cy="1445133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D5E95B7-EC6B-4482-BAD8-60D32DB09AF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D50C87A-1644-434C-880D-CC1398756A96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="" xmlns:a16="http://schemas.microsoft.com/office/drawing/2014/main" id="{5B164F02-88DB-43CF-9B21-CB9DDE675C34}"/>
              </a:ext>
            </a:extLst>
          </p:cNvPr>
          <p:cNvGrpSpPr/>
          <p:nvPr/>
        </p:nvGrpSpPr>
        <p:grpSpPr>
          <a:xfrm>
            <a:off x="3351408" y="4489453"/>
            <a:ext cx="1403050" cy="1477328"/>
            <a:chOff x="6210996" y="1433695"/>
            <a:chExt cx="1712589" cy="1051006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BDCCF2F-B5C2-41E8-B5A6-40C86006E2E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0E9551C-C2FA-4D3E-B3E5-BAF58B52832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="" xmlns:a16="http://schemas.microsoft.com/office/drawing/2014/main" id="{F5E30C6A-1A65-44D5-B8A3-5FCF3C368FAD}"/>
              </a:ext>
            </a:extLst>
          </p:cNvPr>
          <p:cNvGrpSpPr/>
          <p:nvPr/>
        </p:nvGrpSpPr>
        <p:grpSpPr>
          <a:xfrm>
            <a:off x="5410970" y="4147588"/>
            <a:ext cx="1403050" cy="2031326"/>
            <a:chOff x="6210996" y="1433695"/>
            <a:chExt cx="1712589" cy="1445133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3F3AEF9-3E10-48C7-A5C7-87B89027071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0AE6604-5234-4113-ACFA-1A03D0D65FB6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="" xmlns:a16="http://schemas.microsoft.com/office/drawing/2014/main" id="{EB8B93C8-86C0-4415-922A-DC58EC6FB786}"/>
              </a:ext>
            </a:extLst>
          </p:cNvPr>
          <p:cNvGrpSpPr/>
          <p:nvPr/>
        </p:nvGrpSpPr>
        <p:grpSpPr>
          <a:xfrm>
            <a:off x="7470532" y="3486155"/>
            <a:ext cx="1403050" cy="2031326"/>
            <a:chOff x="6210996" y="1433695"/>
            <a:chExt cx="1712589" cy="1445133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7D58833-6827-4433-AC0A-E2A7388C626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A608DB5-5A4A-4A51-8BC7-B12F4D2E922F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="" xmlns:a16="http://schemas.microsoft.com/office/drawing/2014/main" id="{DF87A023-EBF1-403C-83D2-B1AA975F36FD}"/>
              </a:ext>
            </a:extLst>
          </p:cNvPr>
          <p:cNvGrpSpPr/>
          <p:nvPr/>
        </p:nvGrpSpPr>
        <p:grpSpPr>
          <a:xfrm>
            <a:off x="9530094" y="2933968"/>
            <a:ext cx="1403050" cy="2031326"/>
            <a:chOff x="6210996" y="1433695"/>
            <a:chExt cx="1712589" cy="1445133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02559CA-8DF8-4DE0-90D3-F9E1BCCD52E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ACCFA91-CBF7-46DF-AAE1-60EF6F7CCE2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="" xmlns:a16="http://schemas.microsoft.com/office/drawing/2014/main" id="{BC3E845D-4E4E-4725-A909-0D90FC0E112E}"/>
              </a:ext>
            </a:extLst>
          </p:cNvPr>
          <p:cNvSpPr/>
          <p:nvPr/>
        </p:nvSpPr>
        <p:spPr>
          <a:xfrm flipH="1">
            <a:off x="3877089" y="376315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="" xmlns:a16="http://schemas.microsoft.com/office/drawing/2014/main" id="{AECE204C-763B-432D-8FB8-435263908AE7}"/>
              </a:ext>
            </a:extLst>
          </p:cNvPr>
          <p:cNvSpPr/>
          <p:nvPr/>
        </p:nvSpPr>
        <p:spPr>
          <a:xfrm>
            <a:off x="7978039" y="2718672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="" xmlns:a16="http://schemas.microsoft.com/office/drawing/2014/main" id="{6B97541E-AE61-4F47-9793-01159A0E6FE9}"/>
              </a:ext>
            </a:extLst>
          </p:cNvPr>
          <p:cNvSpPr/>
          <p:nvPr/>
        </p:nvSpPr>
        <p:spPr>
          <a:xfrm>
            <a:off x="10067890" y="213136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="" xmlns:a16="http://schemas.microsoft.com/office/drawing/2014/main" id="{419BE289-1220-44BF-8E93-EEE0515E9694}"/>
              </a:ext>
            </a:extLst>
          </p:cNvPr>
          <p:cNvSpPr/>
          <p:nvPr/>
        </p:nvSpPr>
        <p:spPr>
          <a:xfrm>
            <a:off x="5909389" y="333879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="" xmlns:a16="http://schemas.microsoft.com/office/drawing/2014/main" id="{668401FD-B57F-4AC7-9ADF-A8501A07AB1D}"/>
              </a:ext>
            </a:extLst>
          </p:cNvPr>
          <p:cNvSpPr/>
          <p:nvPr/>
        </p:nvSpPr>
        <p:spPr>
          <a:xfrm>
            <a:off x="1777615" y="303720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2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9">
            <a:extLst>
              <a:ext uri="{FF2B5EF4-FFF2-40B4-BE49-F238E27FC236}">
                <a16:creationId xmlns="" xmlns:a16="http://schemas.microsoft.com/office/drawing/2014/main" id="{E952F29B-ABB6-4987-8F9D-2B52507F3034}"/>
              </a:ext>
            </a:extLst>
          </p:cNvPr>
          <p:cNvGrpSpPr/>
          <p:nvPr/>
        </p:nvGrpSpPr>
        <p:grpSpPr>
          <a:xfrm>
            <a:off x="3657021" y="2333291"/>
            <a:ext cx="2032964" cy="2032964"/>
            <a:chOff x="664114" y="1809963"/>
            <a:chExt cx="1698539" cy="1698539"/>
          </a:xfrm>
        </p:grpSpPr>
        <p:sp>
          <p:nvSpPr>
            <p:cNvPr id="32" name="Oval 1">
              <a:extLst>
                <a:ext uri="{FF2B5EF4-FFF2-40B4-BE49-F238E27FC236}">
                  <a16:creationId xmlns="" xmlns:a16="http://schemas.microsoft.com/office/drawing/2014/main" id="{38F0FEF8-AB16-46D5-9462-6EB13509EAA6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3" name="Pie 4">
              <a:extLst>
                <a:ext uri="{FF2B5EF4-FFF2-40B4-BE49-F238E27FC236}">
                  <a16:creationId xmlns="" xmlns:a16="http://schemas.microsoft.com/office/drawing/2014/main" id="{8DEF4E2A-A5F0-4E0F-93B3-3E179DD24F3F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8F62EEE-CB2E-46D7-AD96-7B4CB5036C75}"/>
              </a:ext>
            </a:extLst>
          </p:cNvPr>
          <p:cNvSpPr txBox="1"/>
          <p:nvPr/>
        </p:nvSpPr>
        <p:spPr>
          <a:xfrm>
            <a:off x="4025626" y="3601011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ECC6A1D-89F5-4DEB-B146-E61E35583342}"/>
              </a:ext>
            </a:extLst>
          </p:cNvPr>
          <p:cNvSpPr txBox="1"/>
          <p:nvPr/>
        </p:nvSpPr>
        <p:spPr>
          <a:xfrm>
            <a:off x="3745550" y="1840772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1" name="Rounded Rectangle 13">
            <a:extLst>
              <a:ext uri="{FF2B5EF4-FFF2-40B4-BE49-F238E27FC236}">
                <a16:creationId xmlns="" xmlns:a16="http://schemas.microsoft.com/office/drawing/2014/main" id="{2C8FF870-55D4-4572-A226-9A145D48BD05}"/>
              </a:ext>
            </a:extLst>
          </p:cNvPr>
          <p:cNvSpPr/>
          <p:nvPr/>
        </p:nvSpPr>
        <p:spPr>
          <a:xfrm>
            <a:off x="3667209" y="4514252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D6AE6AA-2CA0-42F1-B6B8-C490E243130F}"/>
              </a:ext>
            </a:extLst>
          </p:cNvPr>
          <p:cNvSpPr txBox="1"/>
          <p:nvPr/>
        </p:nvSpPr>
        <p:spPr>
          <a:xfrm>
            <a:off x="3737595" y="505885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D74DEE5-64B4-421D-8A55-60C1677129D4}"/>
              </a:ext>
            </a:extLst>
          </p:cNvPr>
          <p:cNvSpPr txBox="1"/>
          <p:nvPr/>
        </p:nvSpPr>
        <p:spPr>
          <a:xfrm>
            <a:off x="3941802" y="4608169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3" name="Rectangle 16">
            <a:extLst>
              <a:ext uri="{FF2B5EF4-FFF2-40B4-BE49-F238E27FC236}">
                <a16:creationId xmlns="" xmlns:a16="http://schemas.microsoft.com/office/drawing/2014/main" id="{F6521CD2-68E7-4A83-A34D-7433A9753E20}"/>
              </a:ext>
            </a:extLst>
          </p:cNvPr>
          <p:cNvSpPr/>
          <p:nvPr/>
        </p:nvSpPr>
        <p:spPr>
          <a:xfrm rot="2700000">
            <a:off x="4506080" y="2578058"/>
            <a:ext cx="355222" cy="63684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21">
            <a:extLst>
              <a:ext uri="{FF2B5EF4-FFF2-40B4-BE49-F238E27FC236}">
                <a16:creationId xmlns="" xmlns:a16="http://schemas.microsoft.com/office/drawing/2014/main" id="{B2A9292D-1272-4D05-B0F3-CB0558D83285}"/>
              </a:ext>
            </a:extLst>
          </p:cNvPr>
          <p:cNvGrpSpPr/>
          <p:nvPr/>
        </p:nvGrpSpPr>
        <p:grpSpPr>
          <a:xfrm>
            <a:off x="947780" y="2332768"/>
            <a:ext cx="2032964" cy="2032964"/>
            <a:chOff x="664114" y="1809964"/>
            <a:chExt cx="1698539" cy="1698539"/>
          </a:xfrm>
        </p:grpSpPr>
        <p:sp>
          <p:nvSpPr>
            <p:cNvPr id="41" name="Oval 22">
              <a:extLst>
                <a:ext uri="{FF2B5EF4-FFF2-40B4-BE49-F238E27FC236}">
                  <a16:creationId xmlns="" xmlns:a16="http://schemas.microsoft.com/office/drawing/2014/main" id="{65CC5871-93DF-42A9-A490-4B16998DB781}"/>
                </a:ext>
              </a:extLst>
            </p:cNvPr>
            <p:cNvSpPr/>
            <p:nvPr/>
          </p:nvSpPr>
          <p:spPr>
            <a:xfrm>
              <a:off x="664114" y="1809964"/>
              <a:ext cx="1698539" cy="169853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Pie 23">
              <a:extLst>
                <a:ext uri="{FF2B5EF4-FFF2-40B4-BE49-F238E27FC236}">
                  <a16:creationId xmlns="" xmlns:a16="http://schemas.microsoft.com/office/drawing/2014/main" id="{28CCDD71-6995-488E-BBC5-AF6AD6BF14A6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F923A74-49A2-4B56-951D-31D1C4B75460}"/>
              </a:ext>
            </a:extLst>
          </p:cNvPr>
          <p:cNvSpPr txBox="1"/>
          <p:nvPr/>
        </p:nvSpPr>
        <p:spPr>
          <a:xfrm>
            <a:off x="1316385" y="3600487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C5E89E2-C3D2-4AB5-A00B-C314981F603C}"/>
              </a:ext>
            </a:extLst>
          </p:cNvPr>
          <p:cNvSpPr txBox="1"/>
          <p:nvPr/>
        </p:nvSpPr>
        <p:spPr>
          <a:xfrm>
            <a:off x="1036309" y="1840772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Rounded Rectangle 61">
            <a:extLst>
              <a:ext uri="{FF2B5EF4-FFF2-40B4-BE49-F238E27FC236}">
                <a16:creationId xmlns="" xmlns:a16="http://schemas.microsoft.com/office/drawing/2014/main" id="{B756E3DD-A406-409B-96A4-F4E5B56435DD}"/>
              </a:ext>
            </a:extLst>
          </p:cNvPr>
          <p:cNvSpPr/>
          <p:nvPr/>
        </p:nvSpPr>
        <p:spPr>
          <a:xfrm>
            <a:off x="947780" y="4513728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30C03AE-F809-4338-85B4-DB201269D934}"/>
              </a:ext>
            </a:extLst>
          </p:cNvPr>
          <p:cNvSpPr txBox="1"/>
          <p:nvPr/>
        </p:nvSpPr>
        <p:spPr>
          <a:xfrm>
            <a:off x="1028354" y="5058332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1460EFB-63D2-4B1C-A988-8EEF9E5CB621}"/>
              </a:ext>
            </a:extLst>
          </p:cNvPr>
          <p:cNvSpPr txBox="1"/>
          <p:nvPr/>
        </p:nvSpPr>
        <p:spPr>
          <a:xfrm>
            <a:off x="1232561" y="4608169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Rectangle 9">
            <a:extLst>
              <a:ext uri="{FF2B5EF4-FFF2-40B4-BE49-F238E27FC236}">
                <a16:creationId xmlns="" xmlns:a16="http://schemas.microsoft.com/office/drawing/2014/main" id="{527F2B63-589D-4FFE-AABD-9C1F8A5634DE}"/>
              </a:ext>
            </a:extLst>
          </p:cNvPr>
          <p:cNvSpPr/>
          <p:nvPr/>
        </p:nvSpPr>
        <p:spPr>
          <a:xfrm>
            <a:off x="1730850" y="2677687"/>
            <a:ext cx="467464" cy="4375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18">
            <a:extLst>
              <a:ext uri="{FF2B5EF4-FFF2-40B4-BE49-F238E27FC236}">
                <a16:creationId xmlns="" xmlns:a16="http://schemas.microsoft.com/office/drawing/2014/main" id="{B1CCC72A-65A2-40B4-9908-BA08BF21CB4D}"/>
              </a:ext>
            </a:extLst>
          </p:cNvPr>
          <p:cNvGrpSpPr/>
          <p:nvPr/>
        </p:nvGrpSpPr>
        <p:grpSpPr>
          <a:xfrm>
            <a:off x="9106068" y="2333291"/>
            <a:ext cx="2032964" cy="2032964"/>
            <a:chOff x="664114" y="1809963"/>
            <a:chExt cx="1698539" cy="1698539"/>
          </a:xfrm>
        </p:grpSpPr>
        <p:sp>
          <p:nvSpPr>
            <p:cNvPr id="38" name="Oval 19">
              <a:extLst>
                <a:ext uri="{FF2B5EF4-FFF2-40B4-BE49-F238E27FC236}">
                  <a16:creationId xmlns="" xmlns:a16="http://schemas.microsoft.com/office/drawing/2014/main" id="{BFAA1530-A387-4EB9-8452-613DAA841815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9" name="Pie 20">
              <a:extLst>
                <a:ext uri="{FF2B5EF4-FFF2-40B4-BE49-F238E27FC236}">
                  <a16:creationId xmlns="" xmlns:a16="http://schemas.microsoft.com/office/drawing/2014/main" id="{1780579C-CB37-41AB-9891-EABABDE7D926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22BD1F9-91DE-4D2C-9535-9934778B9178}"/>
              </a:ext>
            </a:extLst>
          </p:cNvPr>
          <p:cNvSpPr txBox="1"/>
          <p:nvPr/>
        </p:nvSpPr>
        <p:spPr>
          <a:xfrm>
            <a:off x="9474673" y="3601011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FB99711-2F76-4E26-9E6F-207D40B77322}"/>
              </a:ext>
            </a:extLst>
          </p:cNvPr>
          <p:cNvSpPr txBox="1"/>
          <p:nvPr/>
        </p:nvSpPr>
        <p:spPr>
          <a:xfrm>
            <a:off x="9194597" y="1840772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3" name="Rounded Rectangle 60">
            <a:extLst>
              <a:ext uri="{FF2B5EF4-FFF2-40B4-BE49-F238E27FC236}">
                <a16:creationId xmlns="" xmlns:a16="http://schemas.microsoft.com/office/drawing/2014/main" id="{3E177894-AB0A-42F6-9E62-74BE4E569B3F}"/>
              </a:ext>
            </a:extLst>
          </p:cNvPr>
          <p:cNvSpPr/>
          <p:nvPr/>
        </p:nvSpPr>
        <p:spPr>
          <a:xfrm>
            <a:off x="9106068" y="4514252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775B53A-134C-4F22-930D-EE90864E1F09}"/>
              </a:ext>
            </a:extLst>
          </p:cNvPr>
          <p:cNvSpPr txBox="1"/>
          <p:nvPr/>
        </p:nvSpPr>
        <p:spPr>
          <a:xfrm>
            <a:off x="9186642" y="505885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F64DDF7-3419-44E1-954A-C97D0342C9E1}"/>
              </a:ext>
            </a:extLst>
          </p:cNvPr>
          <p:cNvSpPr txBox="1"/>
          <p:nvPr/>
        </p:nvSpPr>
        <p:spPr>
          <a:xfrm>
            <a:off x="9390849" y="4608169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5" name="Donut 24">
            <a:extLst>
              <a:ext uri="{FF2B5EF4-FFF2-40B4-BE49-F238E27FC236}">
                <a16:creationId xmlns="" xmlns:a16="http://schemas.microsoft.com/office/drawing/2014/main" id="{1BCC683D-EE2E-41AE-8E5B-0C2D9CB89774}"/>
              </a:ext>
            </a:extLst>
          </p:cNvPr>
          <p:cNvSpPr/>
          <p:nvPr/>
        </p:nvSpPr>
        <p:spPr>
          <a:xfrm>
            <a:off x="9900390" y="2648420"/>
            <a:ext cx="492118" cy="49612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4" name="Group 15">
            <a:extLst>
              <a:ext uri="{FF2B5EF4-FFF2-40B4-BE49-F238E27FC236}">
                <a16:creationId xmlns="" xmlns:a16="http://schemas.microsoft.com/office/drawing/2014/main" id="{958F974A-C684-4B87-AF17-A07EDA30F93D}"/>
              </a:ext>
            </a:extLst>
          </p:cNvPr>
          <p:cNvGrpSpPr/>
          <p:nvPr/>
        </p:nvGrpSpPr>
        <p:grpSpPr>
          <a:xfrm>
            <a:off x="6369824" y="2333291"/>
            <a:ext cx="2032964" cy="2032964"/>
            <a:chOff x="664114" y="1809963"/>
            <a:chExt cx="1698539" cy="1698539"/>
          </a:xfrm>
        </p:grpSpPr>
        <p:sp>
          <p:nvSpPr>
            <p:cNvPr id="35" name="Oval 16">
              <a:extLst>
                <a:ext uri="{FF2B5EF4-FFF2-40B4-BE49-F238E27FC236}">
                  <a16:creationId xmlns="" xmlns:a16="http://schemas.microsoft.com/office/drawing/2014/main" id="{EF9654D6-DC8A-403E-879A-8C35FF2CC13C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Pie 17">
              <a:extLst>
                <a:ext uri="{FF2B5EF4-FFF2-40B4-BE49-F238E27FC236}">
                  <a16:creationId xmlns="" xmlns:a16="http://schemas.microsoft.com/office/drawing/2014/main" id="{B091AC58-6FA8-4390-A25C-CBCBDE989C19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16FC846-6100-42A2-9172-44E5997A2726}"/>
              </a:ext>
            </a:extLst>
          </p:cNvPr>
          <p:cNvSpPr txBox="1"/>
          <p:nvPr/>
        </p:nvSpPr>
        <p:spPr>
          <a:xfrm>
            <a:off x="6738429" y="3601011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665F335-317A-45ED-8B58-54121238D2B7}"/>
              </a:ext>
            </a:extLst>
          </p:cNvPr>
          <p:cNvSpPr txBox="1"/>
          <p:nvPr/>
        </p:nvSpPr>
        <p:spPr>
          <a:xfrm>
            <a:off x="6458353" y="1840772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2" name="Rounded Rectangle 59">
            <a:extLst>
              <a:ext uri="{FF2B5EF4-FFF2-40B4-BE49-F238E27FC236}">
                <a16:creationId xmlns="" xmlns:a16="http://schemas.microsoft.com/office/drawing/2014/main" id="{BA324B83-28E4-48F2-9C84-DCDC5A33FFB7}"/>
              </a:ext>
            </a:extLst>
          </p:cNvPr>
          <p:cNvSpPr/>
          <p:nvPr/>
        </p:nvSpPr>
        <p:spPr>
          <a:xfrm>
            <a:off x="6386638" y="4514252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E2E10A6-C7CE-4214-8DA1-B5209486B84F}"/>
              </a:ext>
            </a:extLst>
          </p:cNvPr>
          <p:cNvSpPr txBox="1"/>
          <p:nvPr/>
        </p:nvSpPr>
        <p:spPr>
          <a:xfrm>
            <a:off x="6450398" y="505885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9C0C6B4-226C-422F-9C66-279BEE2BB73C}"/>
              </a:ext>
            </a:extLst>
          </p:cNvPr>
          <p:cNvSpPr txBox="1"/>
          <p:nvPr/>
        </p:nvSpPr>
        <p:spPr>
          <a:xfrm>
            <a:off x="6654605" y="4608169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6" name="Teardrop 1">
            <a:extLst>
              <a:ext uri="{FF2B5EF4-FFF2-40B4-BE49-F238E27FC236}">
                <a16:creationId xmlns="" xmlns:a16="http://schemas.microsoft.com/office/drawing/2014/main" id="{87FA599E-C8BC-48D0-9091-4B1C0617887E}"/>
              </a:ext>
            </a:extLst>
          </p:cNvPr>
          <p:cNvSpPr/>
          <p:nvPr/>
        </p:nvSpPr>
        <p:spPr>
          <a:xfrm rot="18805991">
            <a:off x="7119203" y="2631658"/>
            <a:ext cx="535232" cy="52964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4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847D8934-BBBA-4EAF-B149-EE2C8E819626}"/>
              </a:ext>
            </a:extLst>
          </p:cNvPr>
          <p:cNvSpPr/>
          <p:nvPr/>
        </p:nvSpPr>
        <p:spPr>
          <a:xfrm>
            <a:off x="532967" y="2626055"/>
            <a:ext cx="2779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Portfolio </a:t>
            </a:r>
          </a:p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Presentation 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Designed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814377C0-089C-4DAC-9E38-7D8C624014BE}"/>
              </a:ext>
            </a:extLst>
          </p:cNvPr>
          <p:cNvSpPr/>
          <p:nvPr/>
        </p:nvSpPr>
        <p:spPr>
          <a:xfrm>
            <a:off x="572931" y="4302770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CB1C69B0-43A0-4CBE-A79C-015B54A186F2}"/>
              </a:ext>
            </a:extLst>
          </p:cNvPr>
          <p:cNvSpPr/>
          <p:nvPr/>
        </p:nvSpPr>
        <p:spPr>
          <a:xfrm>
            <a:off x="572931" y="2348880"/>
            <a:ext cx="270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32B5C7F9-7BE3-4FAE-B9D3-DA2E78C2C2D1}"/>
              </a:ext>
            </a:extLst>
          </p:cNvPr>
          <p:cNvSpPr/>
          <p:nvPr/>
        </p:nvSpPr>
        <p:spPr>
          <a:xfrm>
            <a:off x="4542742" y="4176946"/>
            <a:ext cx="30364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D119F927-7D68-41B2-A174-AE09E317151B}"/>
              </a:ext>
            </a:extLst>
          </p:cNvPr>
          <p:cNvSpPr/>
          <p:nvPr/>
        </p:nvSpPr>
        <p:spPr>
          <a:xfrm>
            <a:off x="4542741" y="5355726"/>
            <a:ext cx="692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2835E09A-2E8E-4532-94C8-667F8A12A701}"/>
              </a:ext>
            </a:extLst>
          </p:cNvPr>
          <p:cNvSpPr/>
          <p:nvPr/>
        </p:nvSpPr>
        <p:spPr>
          <a:xfrm>
            <a:off x="4542742" y="3827347"/>
            <a:ext cx="30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="" xmlns:a16="http://schemas.microsoft.com/office/drawing/2014/main" id="{AB2E42FF-22AC-4EE1-914D-663D4B612BC6}"/>
              </a:ext>
            </a:extLst>
          </p:cNvPr>
          <p:cNvSpPr/>
          <p:nvPr/>
        </p:nvSpPr>
        <p:spPr>
          <a:xfrm rot="16200000" flipH="1">
            <a:off x="1573578" y="1353266"/>
            <a:ext cx="698705" cy="65801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70718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CDF7394-4D93-48BD-B322-844FFCCDD231}"/>
              </a:ext>
            </a:extLst>
          </p:cNvPr>
          <p:cNvGrpSpPr/>
          <p:nvPr/>
        </p:nvGrpSpPr>
        <p:grpSpPr>
          <a:xfrm rot="18900000">
            <a:off x="3461693" y="4784896"/>
            <a:ext cx="1620829" cy="936877"/>
            <a:chOff x="3013984" y="3425199"/>
            <a:chExt cx="1620829" cy="936877"/>
          </a:xfrm>
        </p:grpSpPr>
        <p:sp>
          <p:nvSpPr>
            <p:cNvPr id="4" name="Oval 75">
              <a:extLst>
                <a:ext uri="{FF2B5EF4-FFF2-40B4-BE49-F238E27FC236}">
                  <a16:creationId xmlns="" xmlns:a16="http://schemas.microsoft.com/office/drawing/2014/main" id="{40C0E2EB-AE3E-4F95-BBE9-E4A1AE27A5C7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63">
              <a:extLst>
                <a:ext uri="{FF2B5EF4-FFF2-40B4-BE49-F238E27FC236}">
                  <a16:creationId xmlns="" xmlns:a16="http://schemas.microsoft.com/office/drawing/2014/main" id="{E651C741-118A-420B-9D1A-04CCBC44E708}"/>
                </a:ext>
              </a:extLst>
            </p:cNvPr>
            <p:cNvSpPr/>
            <p:nvPr/>
          </p:nvSpPr>
          <p:spPr>
            <a:xfrm rot="8100000" flipH="1">
              <a:off x="3013984" y="3425199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Straight Connector 95">
              <a:extLst>
                <a:ext uri="{FF2B5EF4-FFF2-40B4-BE49-F238E27FC236}">
                  <a16:creationId xmlns="" xmlns:a16="http://schemas.microsoft.com/office/drawing/2014/main" id="{97205F7F-7970-4849-A515-4EE0437F59EC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83B043DE-8504-401B-95DA-F29C352256D6}"/>
              </a:ext>
            </a:extLst>
          </p:cNvPr>
          <p:cNvGrpSpPr/>
          <p:nvPr/>
        </p:nvGrpSpPr>
        <p:grpSpPr>
          <a:xfrm rot="2700000">
            <a:off x="3461693" y="2172045"/>
            <a:ext cx="1620829" cy="936877"/>
            <a:chOff x="3013984" y="3425199"/>
            <a:chExt cx="1620829" cy="936877"/>
          </a:xfrm>
        </p:grpSpPr>
        <p:sp>
          <p:nvSpPr>
            <p:cNvPr id="8" name="Oval 75">
              <a:extLst>
                <a:ext uri="{FF2B5EF4-FFF2-40B4-BE49-F238E27FC236}">
                  <a16:creationId xmlns="" xmlns:a16="http://schemas.microsoft.com/office/drawing/2014/main" id="{FC895BCB-B38E-450E-A633-601A5913040A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Arc 63">
              <a:extLst>
                <a:ext uri="{FF2B5EF4-FFF2-40B4-BE49-F238E27FC236}">
                  <a16:creationId xmlns="" xmlns:a16="http://schemas.microsoft.com/office/drawing/2014/main" id="{B667B55B-534C-4E7C-9E3E-B62BE3AF8DC2}"/>
                </a:ext>
              </a:extLst>
            </p:cNvPr>
            <p:cNvSpPr/>
            <p:nvPr/>
          </p:nvSpPr>
          <p:spPr>
            <a:xfrm rot="8100000" flipH="1">
              <a:off x="3013984" y="3425199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Straight Connector 95">
              <a:extLst>
                <a:ext uri="{FF2B5EF4-FFF2-40B4-BE49-F238E27FC236}">
                  <a16:creationId xmlns="" xmlns:a16="http://schemas.microsoft.com/office/drawing/2014/main" id="{43B9E612-7EBF-4FC4-A433-FDEEE7AE7CD5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685209E7-19A7-47C6-A68E-EE3CF46AD765}"/>
              </a:ext>
            </a:extLst>
          </p:cNvPr>
          <p:cNvGrpSpPr/>
          <p:nvPr/>
        </p:nvGrpSpPr>
        <p:grpSpPr>
          <a:xfrm>
            <a:off x="2870860" y="3453191"/>
            <a:ext cx="1620829" cy="936877"/>
            <a:chOff x="3013984" y="3425199"/>
            <a:chExt cx="1620829" cy="936877"/>
          </a:xfrm>
        </p:grpSpPr>
        <p:sp>
          <p:nvSpPr>
            <p:cNvPr id="12" name="Oval 75">
              <a:extLst>
                <a:ext uri="{FF2B5EF4-FFF2-40B4-BE49-F238E27FC236}">
                  <a16:creationId xmlns="" xmlns:a16="http://schemas.microsoft.com/office/drawing/2014/main" id="{7B203421-C4CB-4FFA-9505-4F4DBB915607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Arc 63">
              <a:extLst>
                <a:ext uri="{FF2B5EF4-FFF2-40B4-BE49-F238E27FC236}">
                  <a16:creationId xmlns="" xmlns:a16="http://schemas.microsoft.com/office/drawing/2014/main" id="{412FF581-4AB6-4E9F-973A-84FAC110B6B0}"/>
                </a:ext>
              </a:extLst>
            </p:cNvPr>
            <p:cNvSpPr/>
            <p:nvPr/>
          </p:nvSpPr>
          <p:spPr>
            <a:xfrm rot="8100000" flipH="1">
              <a:off x="3013984" y="3425199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Straight Connector 95">
              <a:extLst>
                <a:ext uri="{FF2B5EF4-FFF2-40B4-BE49-F238E27FC236}">
                  <a16:creationId xmlns="" xmlns:a16="http://schemas.microsoft.com/office/drawing/2014/main" id="{66029229-7D1E-43E4-8189-AD03C5DB775C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7B1EB69D-8B93-4071-8D1C-D6855D92BEB6}"/>
              </a:ext>
            </a:extLst>
          </p:cNvPr>
          <p:cNvGrpSpPr/>
          <p:nvPr/>
        </p:nvGrpSpPr>
        <p:grpSpPr>
          <a:xfrm rot="2700000" flipH="1">
            <a:off x="7095271" y="4784896"/>
            <a:ext cx="1620829" cy="936877"/>
            <a:chOff x="3013984" y="3425199"/>
            <a:chExt cx="1620829" cy="936877"/>
          </a:xfrm>
        </p:grpSpPr>
        <p:sp>
          <p:nvSpPr>
            <p:cNvPr id="16" name="Oval 75">
              <a:extLst>
                <a:ext uri="{FF2B5EF4-FFF2-40B4-BE49-F238E27FC236}">
                  <a16:creationId xmlns="" xmlns:a16="http://schemas.microsoft.com/office/drawing/2014/main" id="{4815D45A-742D-4F11-BD14-0831B2BE0A56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Arc 63">
              <a:extLst>
                <a:ext uri="{FF2B5EF4-FFF2-40B4-BE49-F238E27FC236}">
                  <a16:creationId xmlns="" xmlns:a16="http://schemas.microsoft.com/office/drawing/2014/main" id="{378EC187-6D0A-4AB8-B138-751C19BC95BD}"/>
                </a:ext>
              </a:extLst>
            </p:cNvPr>
            <p:cNvSpPr/>
            <p:nvPr/>
          </p:nvSpPr>
          <p:spPr>
            <a:xfrm rot="8100000" flipH="1">
              <a:off x="3013984" y="3425199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Straight Connector 95">
              <a:extLst>
                <a:ext uri="{FF2B5EF4-FFF2-40B4-BE49-F238E27FC236}">
                  <a16:creationId xmlns="" xmlns:a16="http://schemas.microsoft.com/office/drawing/2014/main" id="{9A5A9CEE-9905-476B-9297-3E284C40D4B1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6CD8F8CA-82C5-4A3D-976F-C84C5AA60D66}"/>
              </a:ext>
            </a:extLst>
          </p:cNvPr>
          <p:cNvGrpSpPr/>
          <p:nvPr/>
        </p:nvGrpSpPr>
        <p:grpSpPr>
          <a:xfrm rot="18900000" flipH="1">
            <a:off x="7095271" y="2172045"/>
            <a:ext cx="1620829" cy="936877"/>
            <a:chOff x="3013984" y="3425199"/>
            <a:chExt cx="1620829" cy="936877"/>
          </a:xfrm>
        </p:grpSpPr>
        <p:sp>
          <p:nvSpPr>
            <p:cNvPr id="20" name="Oval 75">
              <a:extLst>
                <a:ext uri="{FF2B5EF4-FFF2-40B4-BE49-F238E27FC236}">
                  <a16:creationId xmlns="" xmlns:a16="http://schemas.microsoft.com/office/drawing/2014/main" id="{54DA0FBF-0AFE-4397-A0FB-028304C236F9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Arc 63">
              <a:extLst>
                <a:ext uri="{FF2B5EF4-FFF2-40B4-BE49-F238E27FC236}">
                  <a16:creationId xmlns="" xmlns:a16="http://schemas.microsoft.com/office/drawing/2014/main" id="{1FBEDE2D-E803-4E62-AD6A-D269A6F8E02B}"/>
                </a:ext>
              </a:extLst>
            </p:cNvPr>
            <p:cNvSpPr/>
            <p:nvPr/>
          </p:nvSpPr>
          <p:spPr>
            <a:xfrm rot="8100000" flipH="1">
              <a:off x="3013984" y="3425199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Straight Connector 95">
              <a:extLst>
                <a:ext uri="{FF2B5EF4-FFF2-40B4-BE49-F238E27FC236}">
                  <a16:creationId xmlns="" xmlns:a16="http://schemas.microsoft.com/office/drawing/2014/main" id="{166A59BD-80B4-40DF-B5B9-1CF1CDDA136C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>
            <a:extLst>
              <a:ext uri="{FF2B5EF4-FFF2-40B4-BE49-F238E27FC236}">
                <a16:creationId xmlns="" xmlns:a16="http://schemas.microsoft.com/office/drawing/2014/main" id="{8A8A7E89-B0EA-44F0-823D-B88BA4A817C5}"/>
              </a:ext>
            </a:extLst>
          </p:cNvPr>
          <p:cNvGrpSpPr/>
          <p:nvPr/>
        </p:nvGrpSpPr>
        <p:grpSpPr>
          <a:xfrm flipH="1">
            <a:off x="7686104" y="3453191"/>
            <a:ext cx="1620829" cy="936877"/>
            <a:chOff x="3013984" y="3425199"/>
            <a:chExt cx="1620829" cy="936877"/>
          </a:xfrm>
        </p:grpSpPr>
        <p:sp>
          <p:nvSpPr>
            <p:cNvPr id="24" name="Oval 75">
              <a:extLst>
                <a:ext uri="{FF2B5EF4-FFF2-40B4-BE49-F238E27FC236}">
                  <a16:creationId xmlns="" xmlns:a16="http://schemas.microsoft.com/office/drawing/2014/main" id="{DBD69729-D38C-45D2-BEAE-5977FEB2F522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Arc 63">
              <a:extLst>
                <a:ext uri="{FF2B5EF4-FFF2-40B4-BE49-F238E27FC236}">
                  <a16:creationId xmlns="" xmlns:a16="http://schemas.microsoft.com/office/drawing/2014/main" id="{A44D02C5-424A-45F1-AC4B-E8EB5352ECDB}"/>
                </a:ext>
              </a:extLst>
            </p:cNvPr>
            <p:cNvSpPr/>
            <p:nvPr/>
          </p:nvSpPr>
          <p:spPr>
            <a:xfrm rot="8100000" flipH="1">
              <a:off x="3013984" y="3425199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Straight Connector 95">
              <a:extLst>
                <a:ext uri="{FF2B5EF4-FFF2-40B4-BE49-F238E27FC236}">
                  <a16:creationId xmlns="" xmlns:a16="http://schemas.microsoft.com/office/drawing/2014/main" id="{711B4FE7-7B7A-4C3C-8A4B-03DB7582CE93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05">
            <a:extLst>
              <a:ext uri="{FF2B5EF4-FFF2-40B4-BE49-F238E27FC236}">
                <a16:creationId xmlns="" xmlns:a16="http://schemas.microsoft.com/office/drawing/2014/main" id="{1343A902-FDED-4810-8324-1D245B091A03}"/>
              </a:ext>
            </a:extLst>
          </p:cNvPr>
          <p:cNvGrpSpPr/>
          <p:nvPr/>
        </p:nvGrpSpPr>
        <p:grpSpPr>
          <a:xfrm>
            <a:off x="4499812" y="2970794"/>
            <a:ext cx="3174618" cy="1941592"/>
            <a:chOff x="2975812" y="2736845"/>
            <a:chExt cx="3174618" cy="1941592"/>
          </a:xfrm>
        </p:grpSpPr>
        <p:grpSp>
          <p:nvGrpSpPr>
            <p:cNvPr id="28" name="Group 102">
              <a:extLst>
                <a:ext uri="{FF2B5EF4-FFF2-40B4-BE49-F238E27FC236}">
                  <a16:creationId xmlns="" xmlns:a16="http://schemas.microsoft.com/office/drawing/2014/main" id="{6BE5D8CD-2C1B-4F7B-978A-3532160B34BE}"/>
                </a:ext>
              </a:extLst>
            </p:cNvPr>
            <p:cNvGrpSpPr/>
            <p:nvPr/>
          </p:nvGrpSpPr>
          <p:grpSpPr>
            <a:xfrm>
              <a:off x="3163801" y="2903912"/>
              <a:ext cx="2808230" cy="1622534"/>
              <a:chOff x="3163801" y="2903912"/>
              <a:chExt cx="2808230" cy="1622534"/>
            </a:xfrm>
          </p:grpSpPr>
          <p:sp>
            <p:nvSpPr>
              <p:cNvPr id="31" name="Oval 3">
                <a:extLst>
                  <a:ext uri="{FF2B5EF4-FFF2-40B4-BE49-F238E27FC236}">
                    <a16:creationId xmlns="" xmlns:a16="http://schemas.microsoft.com/office/drawing/2014/main" id="{511F88CB-DA62-4F20-81FC-1231AF6CDE88}"/>
                  </a:ext>
                </a:extLst>
              </p:cNvPr>
              <p:cNvSpPr/>
              <p:nvPr/>
            </p:nvSpPr>
            <p:spPr>
              <a:xfrm>
                <a:off x="3163801" y="2903912"/>
                <a:ext cx="1622533" cy="1622534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Oval 42">
                <a:extLst>
                  <a:ext uri="{FF2B5EF4-FFF2-40B4-BE49-F238E27FC236}">
                    <a16:creationId xmlns="" xmlns:a16="http://schemas.microsoft.com/office/drawing/2014/main" id="{38975F1E-37B8-4BF8-A44F-D4ABAAA2D2A1}"/>
                  </a:ext>
                </a:extLst>
              </p:cNvPr>
              <p:cNvSpPr/>
              <p:nvPr/>
            </p:nvSpPr>
            <p:spPr>
              <a:xfrm>
                <a:off x="4349498" y="2903912"/>
                <a:ext cx="1622533" cy="1622534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9" name="Arc 46">
              <a:extLst>
                <a:ext uri="{FF2B5EF4-FFF2-40B4-BE49-F238E27FC236}">
                  <a16:creationId xmlns="" xmlns:a16="http://schemas.microsoft.com/office/drawing/2014/main" id="{06EE37AC-DA89-49DB-9B8D-4858DFC39163}"/>
                </a:ext>
              </a:extLst>
            </p:cNvPr>
            <p:cNvSpPr/>
            <p:nvPr/>
          </p:nvSpPr>
          <p:spPr>
            <a:xfrm rot="2700000" flipH="1" flipV="1">
              <a:off x="2975812" y="2736845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Arc 47">
              <a:extLst>
                <a:ext uri="{FF2B5EF4-FFF2-40B4-BE49-F238E27FC236}">
                  <a16:creationId xmlns="" xmlns:a16="http://schemas.microsoft.com/office/drawing/2014/main" id="{A6148294-0C89-4F94-B32F-42E8D3C01BE8}"/>
                </a:ext>
              </a:extLst>
            </p:cNvPr>
            <p:cNvSpPr/>
            <p:nvPr/>
          </p:nvSpPr>
          <p:spPr>
            <a:xfrm rot="18900000" flipV="1">
              <a:off x="4208838" y="2736845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Group 21">
            <a:extLst>
              <a:ext uri="{FF2B5EF4-FFF2-40B4-BE49-F238E27FC236}">
                <a16:creationId xmlns="" xmlns:a16="http://schemas.microsoft.com/office/drawing/2014/main" id="{8F972C0C-ABE1-4FC9-A351-52E9FFC84EA9}"/>
              </a:ext>
            </a:extLst>
          </p:cNvPr>
          <p:cNvGrpSpPr/>
          <p:nvPr/>
        </p:nvGrpSpPr>
        <p:grpSpPr>
          <a:xfrm>
            <a:off x="919198" y="3392026"/>
            <a:ext cx="2066660" cy="1120762"/>
            <a:chOff x="575693" y="4105536"/>
            <a:chExt cx="1625933" cy="1120762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9716E27-9659-4457-95EC-E5C024C6EA1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1D4EBF0-7409-4DE4-8323-A51FFB99805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="" xmlns:a16="http://schemas.microsoft.com/office/drawing/2014/main" id="{14998AA1-A5F6-4EBF-ACB2-80ADD1F23EFD}"/>
              </a:ext>
            </a:extLst>
          </p:cNvPr>
          <p:cNvGrpSpPr/>
          <p:nvPr/>
        </p:nvGrpSpPr>
        <p:grpSpPr>
          <a:xfrm>
            <a:off x="1582568" y="1862774"/>
            <a:ext cx="2066660" cy="1120762"/>
            <a:chOff x="575693" y="4105536"/>
            <a:chExt cx="1625933" cy="1120762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FDE28F6-EC88-445E-9E2A-8969712705F0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485B810-472C-4954-ACBC-50FC5ADF01D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="" xmlns:a16="http://schemas.microsoft.com/office/drawing/2014/main" id="{4C84A876-86EB-4347-A609-E3EDD78D6522}"/>
              </a:ext>
            </a:extLst>
          </p:cNvPr>
          <p:cNvGrpSpPr/>
          <p:nvPr/>
        </p:nvGrpSpPr>
        <p:grpSpPr>
          <a:xfrm>
            <a:off x="1582568" y="4974029"/>
            <a:ext cx="2066660" cy="1120762"/>
            <a:chOff x="575693" y="4105536"/>
            <a:chExt cx="1625933" cy="1120762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6B25C7F-4F4B-49F2-9175-30C08E29C15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EACEBD1-ED57-4305-872B-6A25C8556C2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0">
            <a:extLst>
              <a:ext uri="{FF2B5EF4-FFF2-40B4-BE49-F238E27FC236}">
                <a16:creationId xmlns="" xmlns:a16="http://schemas.microsoft.com/office/drawing/2014/main" id="{1C9C4FE6-06BF-4F20-8D14-8811B363E811}"/>
              </a:ext>
            </a:extLst>
          </p:cNvPr>
          <p:cNvGrpSpPr/>
          <p:nvPr/>
        </p:nvGrpSpPr>
        <p:grpSpPr>
          <a:xfrm>
            <a:off x="9205457" y="3392026"/>
            <a:ext cx="2160622" cy="1120762"/>
            <a:chOff x="575693" y="4105536"/>
            <a:chExt cx="1625933" cy="1120762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96207D69-11A1-4C0B-BE9D-CD582FFABC1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B0F0B77-88F9-46DE-8591-3F1797BEC08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33">
            <a:extLst>
              <a:ext uri="{FF2B5EF4-FFF2-40B4-BE49-F238E27FC236}">
                <a16:creationId xmlns="" xmlns:a16="http://schemas.microsoft.com/office/drawing/2014/main" id="{BCA22B3E-746A-4359-9682-20D319B36B03}"/>
              </a:ext>
            </a:extLst>
          </p:cNvPr>
          <p:cNvGrpSpPr/>
          <p:nvPr/>
        </p:nvGrpSpPr>
        <p:grpSpPr>
          <a:xfrm>
            <a:off x="8530824" y="1862774"/>
            <a:ext cx="2160622" cy="1059206"/>
            <a:chOff x="575693" y="4105536"/>
            <a:chExt cx="1625933" cy="1059206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1406659F-A896-42CF-B8B9-2D1908E84750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A4D12470-2D63-49FB-98CA-6AB6008B3F9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6">
            <a:extLst>
              <a:ext uri="{FF2B5EF4-FFF2-40B4-BE49-F238E27FC236}">
                <a16:creationId xmlns="" xmlns:a16="http://schemas.microsoft.com/office/drawing/2014/main" id="{DBEC58F3-7236-498F-ABE1-B675ADB07FF2}"/>
              </a:ext>
            </a:extLst>
          </p:cNvPr>
          <p:cNvGrpSpPr/>
          <p:nvPr/>
        </p:nvGrpSpPr>
        <p:grpSpPr>
          <a:xfrm>
            <a:off x="8530824" y="4974029"/>
            <a:ext cx="2160622" cy="1120762"/>
            <a:chOff x="575693" y="4105536"/>
            <a:chExt cx="1625933" cy="1120762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E28BF86D-2560-4C84-AD9A-1C8FE98AD60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1A4515A2-0EC2-4F6E-AAE1-4281380DF7A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Oval 27">
            <a:extLst>
              <a:ext uri="{FF2B5EF4-FFF2-40B4-BE49-F238E27FC236}">
                <a16:creationId xmlns="" xmlns:a16="http://schemas.microsoft.com/office/drawing/2014/main" id="{A5E7DD53-5BF0-45F2-9D0F-A7AA5913921F}"/>
              </a:ext>
            </a:extLst>
          </p:cNvPr>
          <p:cNvSpPr/>
          <p:nvPr/>
        </p:nvSpPr>
        <p:spPr>
          <a:xfrm>
            <a:off x="6720327" y="3699803"/>
            <a:ext cx="287569" cy="546890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Chord 14">
            <a:extLst>
              <a:ext uri="{FF2B5EF4-FFF2-40B4-BE49-F238E27FC236}">
                <a16:creationId xmlns="" xmlns:a16="http://schemas.microsoft.com/office/drawing/2014/main" id="{5EAF0884-9419-4333-80A0-9EFAE39483D0}"/>
              </a:ext>
            </a:extLst>
          </p:cNvPr>
          <p:cNvSpPr/>
          <p:nvPr/>
        </p:nvSpPr>
        <p:spPr>
          <a:xfrm>
            <a:off x="5166346" y="3721070"/>
            <a:ext cx="413849" cy="52224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Parallelogram 15">
            <a:extLst>
              <a:ext uri="{FF2B5EF4-FFF2-40B4-BE49-F238E27FC236}">
                <a16:creationId xmlns="" xmlns:a16="http://schemas.microsoft.com/office/drawing/2014/main" id="{6CAFED59-5C81-4BF1-83D8-E30C8E542743}"/>
              </a:ext>
            </a:extLst>
          </p:cNvPr>
          <p:cNvSpPr/>
          <p:nvPr/>
        </p:nvSpPr>
        <p:spPr>
          <a:xfrm flipH="1">
            <a:off x="8637314" y="3770182"/>
            <a:ext cx="327286" cy="32728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7">
            <a:extLst>
              <a:ext uri="{FF2B5EF4-FFF2-40B4-BE49-F238E27FC236}">
                <a16:creationId xmlns="" xmlns:a16="http://schemas.microsoft.com/office/drawing/2014/main" id="{C20C3D3A-DB81-434C-A05D-F5410AEA62B7}"/>
              </a:ext>
            </a:extLst>
          </p:cNvPr>
          <p:cNvSpPr/>
          <p:nvPr/>
        </p:nvSpPr>
        <p:spPr>
          <a:xfrm>
            <a:off x="3239012" y="3779202"/>
            <a:ext cx="294681" cy="2946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="" xmlns:a16="http://schemas.microsoft.com/office/drawing/2014/main" id="{3F87723D-A4E6-4BF5-90F2-658463808249}"/>
              </a:ext>
            </a:extLst>
          </p:cNvPr>
          <p:cNvSpPr/>
          <p:nvPr/>
        </p:nvSpPr>
        <p:spPr>
          <a:xfrm>
            <a:off x="3924647" y="2273757"/>
            <a:ext cx="232568" cy="30777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32">
            <a:extLst>
              <a:ext uri="{FF2B5EF4-FFF2-40B4-BE49-F238E27FC236}">
                <a16:creationId xmlns="" xmlns:a16="http://schemas.microsoft.com/office/drawing/2014/main" id="{185FC577-3BA4-42D8-B5C5-BCBD78D8F863}"/>
              </a:ext>
            </a:extLst>
          </p:cNvPr>
          <p:cNvSpPr/>
          <p:nvPr/>
        </p:nvSpPr>
        <p:spPr>
          <a:xfrm>
            <a:off x="7986244" y="2273449"/>
            <a:ext cx="295227" cy="2952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="" xmlns:a16="http://schemas.microsoft.com/office/drawing/2014/main" id="{8233D1C5-F93D-45AA-8F4D-82600D73F7A4}"/>
              </a:ext>
            </a:extLst>
          </p:cNvPr>
          <p:cNvSpPr/>
          <p:nvPr/>
        </p:nvSpPr>
        <p:spPr>
          <a:xfrm rot="2700000">
            <a:off x="8014949" y="5265964"/>
            <a:ext cx="243329" cy="43624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F3BB00F3-3CCB-487F-B7C8-51DF3A99435D}"/>
              </a:ext>
            </a:extLst>
          </p:cNvPr>
          <p:cNvSpPr/>
          <p:nvPr/>
        </p:nvSpPr>
        <p:spPr>
          <a:xfrm>
            <a:off x="3909524" y="5327216"/>
            <a:ext cx="301473" cy="282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09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="" xmlns:a16="http://schemas.microsoft.com/office/drawing/2014/main" id="{24EFBA93-9C16-45D8-908A-0B50F94ADA6A}"/>
              </a:ext>
            </a:extLst>
          </p:cNvPr>
          <p:cNvGrpSpPr/>
          <p:nvPr/>
        </p:nvGrpSpPr>
        <p:grpSpPr>
          <a:xfrm>
            <a:off x="9375914" y="4877579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9C4DA89-6A4A-4A8F-A961-3A1737569BC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8A8824D-2164-41B8-9F1B-4326949B17D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7B55D77D-CD42-4C26-A7CA-5BC804D9C118}"/>
              </a:ext>
            </a:extLst>
          </p:cNvPr>
          <p:cNvGrpSpPr/>
          <p:nvPr/>
        </p:nvGrpSpPr>
        <p:grpSpPr>
          <a:xfrm>
            <a:off x="990129" y="4877579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57B6C32-66EA-4064-AB1A-34DA663A3A9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FF5D569-F657-4B0A-A54D-73FEA8B9CFD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D7B2BF8C-107B-4AB0-BB20-030C4F503F0E}"/>
              </a:ext>
            </a:extLst>
          </p:cNvPr>
          <p:cNvGrpSpPr/>
          <p:nvPr/>
        </p:nvGrpSpPr>
        <p:grpSpPr>
          <a:xfrm>
            <a:off x="3088965" y="3908418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58E0CC0-17BC-47FC-82C6-2659424932D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D426A79-479F-4328-8ACD-B6C7531522E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="" xmlns:a16="http://schemas.microsoft.com/office/drawing/2014/main" id="{5F664871-A637-4E94-AED4-68B191A8B95B}"/>
              </a:ext>
            </a:extLst>
          </p:cNvPr>
          <p:cNvGrpSpPr/>
          <p:nvPr/>
        </p:nvGrpSpPr>
        <p:grpSpPr>
          <a:xfrm>
            <a:off x="5181028" y="4877579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18687C4-F5F0-411D-B578-B79358593D97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22B2A72-ACC6-45A8-8898-A3ACFA5CDB9D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="" xmlns:a16="http://schemas.microsoft.com/office/drawing/2014/main" id="{464BD1EE-374C-4893-A2EF-337046505D41}"/>
              </a:ext>
            </a:extLst>
          </p:cNvPr>
          <p:cNvGrpSpPr/>
          <p:nvPr/>
        </p:nvGrpSpPr>
        <p:grpSpPr>
          <a:xfrm>
            <a:off x="7302251" y="3908418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6AA9F72-2299-452F-BA89-565F109E8E9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D159824-AA38-4450-B94B-28F9BCA63BFC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F29E9983-D333-4723-8838-076E4A21AC30}"/>
              </a:ext>
            </a:extLst>
          </p:cNvPr>
          <p:cNvGrpSpPr/>
          <p:nvPr/>
        </p:nvGrpSpPr>
        <p:grpSpPr>
          <a:xfrm>
            <a:off x="1044686" y="2543426"/>
            <a:ext cx="1706699" cy="1882642"/>
            <a:chOff x="2239565" y="2689927"/>
            <a:chExt cx="1518623" cy="1675177"/>
          </a:xfrm>
        </p:grpSpPr>
        <p:sp>
          <p:nvSpPr>
            <p:cNvPr id="19" name="Oval 19">
              <a:extLst>
                <a:ext uri="{FF2B5EF4-FFF2-40B4-BE49-F238E27FC236}">
                  <a16:creationId xmlns="" xmlns:a16="http://schemas.microsoft.com/office/drawing/2014/main" id="{CFA405E4-69BA-49C0-94F8-D1609148F750}"/>
                </a:ext>
              </a:extLst>
            </p:cNvPr>
            <p:cNvSpPr/>
            <p:nvPr/>
          </p:nvSpPr>
          <p:spPr>
            <a:xfrm>
              <a:off x="2239565" y="2911984"/>
              <a:ext cx="1453120" cy="145312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="" xmlns:a16="http://schemas.microsoft.com/office/drawing/2014/main" id="{31845E00-501B-43B6-975C-DD95DC67E6A1}"/>
                </a:ext>
              </a:extLst>
            </p:cNvPr>
            <p:cNvSpPr/>
            <p:nvPr/>
          </p:nvSpPr>
          <p:spPr>
            <a:xfrm>
              <a:off x="3036581" y="2689927"/>
              <a:ext cx="721607" cy="72160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9DCCD3DB-6D1A-4CF8-8DC8-5F6F31A637EC}"/>
              </a:ext>
            </a:extLst>
          </p:cNvPr>
          <p:cNvGrpSpPr/>
          <p:nvPr/>
        </p:nvGrpSpPr>
        <p:grpSpPr>
          <a:xfrm>
            <a:off x="3077090" y="1602650"/>
            <a:ext cx="1771458" cy="1924531"/>
            <a:chOff x="3815264" y="1753767"/>
            <a:chExt cx="1576246" cy="1712451"/>
          </a:xfrm>
        </p:grpSpPr>
        <p:sp>
          <p:nvSpPr>
            <p:cNvPr id="22" name="Oval 25">
              <a:extLst>
                <a:ext uri="{FF2B5EF4-FFF2-40B4-BE49-F238E27FC236}">
                  <a16:creationId xmlns="" xmlns:a16="http://schemas.microsoft.com/office/drawing/2014/main" id="{F4030ACF-B25B-43F2-9754-B22519C111F8}"/>
                </a:ext>
              </a:extLst>
            </p:cNvPr>
            <p:cNvSpPr/>
            <p:nvPr/>
          </p:nvSpPr>
          <p:spPr>
            <a:xfrm>
              <a:off x="3815264" y="2013098"/>
              <a:ext cx="1453120" cy="145312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4">
              <a:extLst>
                <a:ext uri="{FF2B5EF4-FFF2-40B4-BE49-F238E27FC236}">
                  <a16:creationId xmlns="" xmlns:a16="http://schemas.microsoft.com/office/drawing/2014/main" id="{D106273F-1305-4751-AE01-678BF2ECD726}"/>
                </a:ext>
              </a:extLst>
            </p:cNvPr>
            <p:cNvSpPr/>
            <p:nvPr/>
          </p:nvSpPr>
          <p:spPr>
            <a:xfrm>
              <a:off x="4669903" y="1753767"/>
              <a:ext cx="721607" cy="7216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D24C8C6B-1EFF-454B-86AC-64634112E888}"/>
              </a:ext>
            </a:extLst>
          </p:cNvPr>
          <p:cNvGrpSpPr/>
          <p:nvPr/>
        </p:nvGrpSpPr>
        <p:grpSpPr>
          <a:xfrm>
            <a:off x="5209536" y="2630055"/>
            <a:ext cx="1788351" cy="1796012"/>
            <a:chOff x="5333813" y="2767010"/>
            <a:chExt cx="1591277" cy="1598094"/>
          </a:xfrm>
        </p:grpSpPr>
        <p:sp>
          <p:nvSpPr>
            <p:cNvPr id="25" name="Oval 30">
              <a:extLst>
                <a:ext uri="{FF2B5EF4-FFF2-40B4-BE49-F238E27FC236}">
                  <a16:creationId xmlns="" xmlns:a16="http://schemas.microsoft.com/office/drawing/2014/main" id="{B8F269B7-BD6C-4707-B05E-BBB1B9ABA1FC}"/>
                </a:ext>
              </a:extLst>
            </p:cNvPr>
            <p:cNvSpPr/>
            <p:nvPr/>
          </p:nvSpPr>
          <p:spPr>
            <a:xfrm>
              <a:off x="5333813" y="2911984"/>
              <a:ext cx="1453120" cy="145312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="" xmlns:a16="http://schemas.microsoft.com/office/drawing/2014/main" id="{CF6197B7-AE0A-44B3-BAA4-5D4B3ADEB72B}"/>
                </a:ext>
              </a:extLst>
            </p:cNvPr>
            <p:cNvSpPr/>
            <p:nvPr/>
          </p:nvSpPr>
          <p:spPr>
            <a:xfrm>
              <a:off x="6203483" y="2767010"/>
              <a:ext cx="721607" cy="7216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F0D04F8E-56B6-4634-923B-5113E5A6FF3A}"/>
              </a:ext>
            </a:extLst>
          </p:cNvPr>
          <p:cNvGrpSpPr/>
          <p:nvPr/>
        </p:nvGrpSpPr>
        <p:grpSpPr>
          <a:xfrm>
            <a:off x="9365375" y="2564772"/>
            <a:ext cx="1836890" cy="1861295"/>
            <a:chOff x="8346528" y="2708921"/>
            <a:chExt cx="1634467" cy="1656183"/>
          </a:xfrm>
        </p:grpSpPr>
        <p:sp>
          <p:nvSpPr>
            <p:cNvPr id="28" name="Oval 35">
              <a:extLst>
                <a:ext uri="{FF2B5EF4-FFF2-40B4-BE49-F238E27FC236}">
                  <a16:creationId xmlns="" xmlns:a16="http://schemas.microsoft.com/office/drawing/2014/main" id="{12BFE492-7813-4C1C-AA12-861B0A02028B}"/>
                </a:ext>
              </a:extLst>
            </p:cNvPr>
            <p:cNvSpPr/>
            <p:nvPr/>
          </p:nvSpPr>
          <p:spPr>
            <a:xfrm>
              <a:off x="8346528" y="2911984"/>
              <a:ext cx="1453120" cy="145312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="" xmlns:a16="http://schemas.microsoft.com/office/drawing/2014/main" id="{509AB029-69A3-4777-9B10-6BD707F3BC55}"/>
                </a:ext>
              </a:extLst>
            </p:cNvPr>
            <p:cNvSpPr/>
            <p:nvPr/>
          </p:nvSpPr>
          <p:spPr>
            <a:xfrm>
              <a:off x="9259388" y="2708921"/>
              <a:ext cx="721607" cy="7216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B0C5A923-68CD-408B-AA7F-25EDCDCC0FCD}"/>
              </a:ext>
            </a:extLst>
          </p:cNvPr>
          <p:cNvGrpSpPr/>
          <p:nvPr/>
        </p:nvGrpSpPr>
        <p:grpSpPr>
          <a:xfrm>
            <a:off x="7348765" y="1647462"/>
            <a:ext cx="1722785" cy="1879720"/>
            <a:chOff x="6928562" y="1793641"/>
            <a:chExt cx="1532936" cy="1672577"/>
          </a:xfrm>
        </p:grpSpPr>
        <p:sp>
          <p:nvSpPr>
            <p:cNvPr id="31" name="Oval 40">
              <a:extLst>
                <a:ext uri="{FF2B5EF4-FFF2-40B4-BE49-F238E27FC236}">
                  <a16:creationId xmlns="" xmlns:a16="http://schemas.microsoft.com/office/drawing/2014/main" id="{ADD6F240-E9EB-4D07-A064-1A57335CC0A7}"/>
                </a:ext>
              </a:extLst>
            </p:cNvPr>
            <p:cNvSpPr/>
            <p:nvPr/>
          </p:nvSpPr>
          <p:spPr>
            <a:xfrm>
              <a:off x="6928562" y="2013098"/>
              <a:ext cx="1453120" cy="145312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Oval 39">
              <a:extLst>
                <a:ext uri="{FF2B5EF4-FFF2-40B4-BE49-F238E27FC236}">
                  <a16:creationId xmlns="" xmlns:a16="http://schemas.microsoft.com/office/drawing/2014/main" id="{454C303B-A998-4551-8366-2151613EEA7A}"/>
                </a:ext>
              </a:extLst>
            </p:cNvPr>
            <p:cNvSpPr/>
            <p:nvPr/>
          </p:nvSpPr>
          <p:spPr>
            <a:xfrm>
              <a:off x="7739891" y="1793641"/>
              <a:ext cx="721607" cy="7216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2C297DE-C7B1-4946-B94B-8B6D342718DD}"/>
              </a:ext>
            </a:extLst>
          </p:cNvPr>
          <p:cNvSpPr txBox="1"/>
          <p:nvPr/>
        </p:nvSpPr>
        <p:spPr>
          <a:xfrm>
            <a:off x="1381521" y="340712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8EA9AAF-9C66-48C7-8747-2D4664FF8C2D}"/>
              </a:ext>
            </a:extLst>
          </p:cNvPr>
          <p:cNvSpPr txBox="1"/>
          <p:nvPr/>
        </p:nvSpPr>
        <p:spPr>
          <a:xfrm>
            <a:off x="3446305" y="250823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1D06BFD-AD1D-4C8C-B31A-C7BAF5621825}"/>
              </a:ext>
            </a:extLst>
          </p:cNvPr>
          <p:cNvSpPr txBox="1"/>
          <p:nvPr/>
        </p:nvSpPr>
        <p:spPr>
          <a:xfrm>
            <a:off x="5566355" y="340712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7D0EA67-42E9-4877-82B3-AA3664B92DF8}"/>
              </a:ext>
            </a:extLst>
          </p:cNvPr>
          <p:cNvSpPr txBox="1"/>
          <p:nvPr/>
        </p:nvSpPr>
        <p:spPr>
          <a:xfrm>
            <a:off x="7693643" y="250823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7863FB8-0DE5-4968-9689-7AB4C5219755}"/>
              </a:ext>
            </a:extLst>
          </p:cNvPr>
          <p:cNvSpPr txBox="1"/>
          <p:nvPr/>
        </p:nvSpPr>
        <p:spPr>
          <a:xfrm>
            <a:off x="9767306" y="340711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="" xmlns:a16="http://schemas.microsoft.com/office/drawing/2014/main" id="{A7387FFB-2A9B-4C74-9BF6-65E807FB7855}"/>
              </a:ext>
            </a:extLst>
          </p:cNvPr>
          <p:cNvSpPr/>
          <p:nvPr/>
        </p:nvSpPr>
        <p:spPr>
          <a:xfrm>
            <a:off x="2193352" y="2823285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="" xmlns:a16="http://schemas.microsoft.com/office/drawing/2014/main" id="{2EA7EC4D-B643-4D6C-8CE0-3371BB7F8931}"/>
              </a:ext>
            </a:extLst>
          </p:cNvPr>
          <p:cNvSpPr/>
          <p:nvPr/>
        </p:nvSpPr>
        <p:spPr>
          <a:xfrm>
            <a:off x="10645034" y="2800621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="" xmlns:a16="http://schemas.microsoft.com/office/drawing/2014/main" id="{8B62D7D2-2E08-4520-96E2-F4011610041A}"/>
              </a:ext>
            </a:extLst>
          </p:cNvPr>
          <p:cNvSpPr>
            <a:spLocks noChangeAspect="1"/>
          </p:cNvSpPr>
          <p:nvPr/>
        </p:nvSpPr>
        <p:spPr>
          <a:xfrm rot="9900000">
            <a:off x="6454129" y="2857060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="" xmlns:a16="http://schemas.microsoft.com/office/drawing/2014/main" id="{74A10E26-2391-4D44-8E4B-8D442116D579}"/>
              </a:ext>
            </a:extLst>
          </p:cNvPr>
          <p:cNvSpPr/>
          <p:nvPr/>
        </p:nvSpPr>
        <p:spPr>
          <a:xfrm>
            <a:off x="4280262" y="1858451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="" xmlns:a16="http://schemas.microsoft.com/office/drawing/2014/main" id="{92ECB61B-4883-46BE-A556-454D91B7C9CF}"/>
              </a:ext>
            </a:extLst>
          </p:cNvPr>
          <p:cNvSpPr/>
          <p:nvPr/>
        </p:nvSpPr>
        <p:spPr>
          <a:xfrm>
            <a:off x="8495952" y="1917054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3791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3626BA8-1615-4007-9D9B-839DE68693AB}"/>
              </a:ext>
            </a:extLst>
          </p:cNvPr>
          <p:cNvSpPr/>
          <p:nvPr/>
        </p:nvSpPr>
        <p:spPr>
          <a:xfrm>
            <a:off x="5888992" y="468555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Insert your subtitle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B79BE751-52EC-41B9-9A9D-3EFB714E0533}"/>
              </a:ext>
            </a:extLst>
          </p:cNvPr>
          <p:cNvSpPr/>
          <p:nvPr/>
        </p:nvSpPr>
        <p:spPr>
          <a:xfrm>
            <a:off x="5888992" y="778155"/>
            <a:ext cx="3009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</a:rPr>
              <a:t>Portfolio</a:t>
            </a:r>
            <a:r>
              <a:rPr lang="en-US" altLang="ko-KR" sz="3600" b="1" dirty="0">
                <a:solidFill>
                  <a:srgbClr val="57687C"/>
                </a:solidFill>
                <a:latin typeface="+mj-lt"/>
              </a:rPr>
              <a:t> </a:t>
            </a:r>
          </a:p>
          <a:p>
            <a:r>
              <a:rPr lang="en-US" altLang="ko-KR" sz="3600" b="1" dirty="0">
                <a:latin typeface="+mj-lt"/>
              </a:rPr>
              <a:t>Presentation</a:t>
            </a:r>
            <a:endParaRPr lang="ko-KR" altLang="en-US" sz="3600" b="1" dirty="0">
              <a:latin typeface="+mj-lt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E7A0284-3139-469B-88FD-2BBC7DAA1C87}"/>
              </a:ext>
            </a:extLst>
          </p:cNvPr>
          <p:cNvSpPr/>
          <p:nvPr/>
        </p:nvSpPr>
        <p:spPr>
          <a:xfrm>
            <a:off x="5888991" y="2242467"/>
            <a:ext cx="5409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cxnSp>
        <p:nvCxnSpPr>
          <p:cNvPr id="24" name="Straight Arrow Connector 7">
            <a:extLst>
              <a:ext uri="{FF2B5EF4-FFF2-40B4-BE49-F238E27FC236}">
                <a16:creationId xmlns="" xmlns:a16="http://schemas.microsoft.com/office/drawing/2014/main" id="{AA63510C-FE24-4594-A99F-2A7AA09772E7}"/>
              </a:ext>
            </a:extLst>
          </p:cNvPr>
          <p:cNvCxnSpPr>
            <a:cxnSpLocks/>
          </p:cNvCxnSpPr>
          <p:nvPr/>
        </p:nvCxnSpPr>
        <p:spPr>
          <a:xfrm>
            <a:off x="5328000" y="2101847"/>
            <a:ext cx="388321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078068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2ABD2254-67EC-4056-AC79-E2D87C50087B}"/>
              </a:ext>
            </a:extLst>
          </p:cNvPr>
          <p:cNvGrpSpPr/>
          <p:nvPr/>
        </p:nvGrpSpPr>
        <p:grpSpPr>
          <a:xfrm>
            <a:off x="4670308" y="2730186"/>
            <a:ext cx="2793844" cy="2316534"/>
            <a:chOff x="3198596" y="2815122"/>
            <a:chExt cx="2390416" cy="1982029"/>
          </a:xfrm>
        </p:grpSpPr>
        <p:sp>
          <p:nvSpPr>
            <p:cNvPr id="4" name="Right Arrow 4">
              <a:extLst>
                <a:ext uri="{FF2B5EF4-FFF2-40B4-BE49-F238E27FC236}">
                  <a16:creationId xmlns="" xmlns:a16="http://schemas.microsoft.com/office/drawing/2014/main" id="{80F87280-8BBA-4615-9450-5CF8872FDCA3}"/>
                </a:ext>
              </a:extLst>
            </p:cNvPr>
            <p:cNvSpPr/>
            <p:nvPr/>
          </p:nvSpPr>
          <p:spPr>
            <a:xfrm rot="10800000">
              <a:off x="3198596" y="3621693"/>
              <a:ext cx="1584176" cy="117545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="" xmlns:a16="http://schemas.microsoft.com/office/drawing/2014/main" id="{B57D4D4D-E66D-417A-8FB9-42E263B154FE}"/>
                </a:ext>
              </a:extLst>
            </p:cNvPr>
            <p:cNvSpPr/>
            <p:nvPr/>
          </p:nvSpPr>
          <p:spPr>
            <a:xfrm>
              <a:off x="3886629" y="2815122"/>
              <a:ext cx="1702383" cy="127304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Block Arc 6">
            <a:extLst>
              <a:ext uri="{FF2B5EF4-FFF2-40B4-BE49-F238E27FC236}">
                <a16:creationId xmlns="" xmlns:a16="http://schemas.microsoft.com/office/drawing/2014/main" id="{4BC96D2D-6901-4F91-A7C6-D36BC1CAB766}"/>
              </a:ext>
            </a:extLst>
          </p:cNvPr>
          <p:cNvSpPr/>
          <p:nvPr/>
        </p:nvSpPr>
        <p:spPr>
          <a:xfrm rot="5400000">
            <a:off x="4075933" y="1872204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7">
            <a:extLst>
              <a:ext uri="{FF2B5EF4-FFF2-40B4-BE49-F238E27FC236}">
                <a16:creationId xmlns="" xmlns:a16="http://schemas.microsoft.com/office/drawing/2014/main" id="{508FA551-0DFE-4B83-AA25-9ECAA4134803}"/>
              </a:ext>
            </a:extLst>
          </p:cNvPr>
          <p:cNvSpPr/>
          <p:nvPr/>
        </p:nvSpPr>
        <p:spPr>
          <a:xfrm rot="16200000">
            <a:off x="4075933" y="1872204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="" xmlns:a16="http://schemas.microsoft.com/office/drawing/2014/main" id="{863CC373-0D61-47BD-8E30-CE42A89C199F}"/>
              </a:ext>
            </a:extLst>
          </p:cNvPr>
          <p:cNvGrpSpPr/>
          <p:nvPr/>
        </p:nvGrpSpPr>
        <p:grpSpPr>
          <a:xfrm>
            <a:off x="7914843" y="1738312"/>
            <a:ext cx="2512833" cy="923330"/>
            <a:chOff x="2551706" y="4283314"/>
            <a:chExt cx="1403938" cy="92333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547BBA2-8FA3-44AE-A68A-8263A28819B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44C075A-C3DA-436F-99E1-76F7B8B3BBB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45453796-8478-4BA6-9BA7-6DE6C6845D6C}"/>
              </a:ext>
            </a:extLst>
          </p:cNvPr>
          <p:cNvGrpSpPr/>
          <p:nvPr/>
        </p:nvGrpSpPr>
        <p:grpSpPr>
          <a:xfrm>
            <a:off x="8883976" y="3441646"/>
            <a:ext cx="2512833" cy="923330"/>
            <a:chOff x="2551706" y="4283314"/>
            <a:chExt cx="1403938" cy="92333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139D721-AE1A-45CC-8131-9F44C7329DC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C4B5DF9-057E-4F4C-8928-6F9DAEA1C0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="" xmlns:a16="http://schemas.microsoft.com/office/drawing/2014/main" id="{72E1809A-9C0D-41B1-9C40-DC34EC6F37CD}"/>
              </a:ext>
            </a:extLst>
          </p:cNvPr>
          <p:cNvGrpSpPr/>
          <p:nvPr/>
        </p:nvGrpSpPr>
        <p:grpSpPr>
          <a:xfrm>
            <a:off x="7914843" y="5085184"/>
            <a:ext cx="2512833" cy="923330"/>
            <a:chOff x="2551706" y="4283314"/>
            <a:chExt cx="1403938" cy="92333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CC29566-B5D6-430F-8D09-0F3BCD5405A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95005CF-07B4-46B1-BA69-2C47F5F4AA8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AFD0E374-1D2B-4130-B669-4AA660FAE81E}"/>
              </a:ext>
            </a:extLst>
          </p:cNvPr>
          <p:cNvGrpSpPr/>
          <p:nvPr/>
        </p:nvGrpSpPr>
        <p:grpSpPr>
          <a:xfrm>
            <a:off x="1524000" y="1738312"/>
            <a:ext cx="2600888" cy="923330"/>
            <a:chOff x="2551706" y="4283314"/>
            <a:chExt cx="1403938" cy="92333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27CA584-6626-4E77-B393-34CE00F6638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74C76B2-2ACA-4535-B791-27CFEF13924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="" xmlns:a16="http://schemas.microsoft.com/office/drawing/2014/main" id="{127DE940-B3BE-4231-8ED0-40A56F7A5667}"/>
              </a:ext>
            </a:extLst>
          </p:cNvPr>
          <p:cNvGrpSpPr/>
          <p:nvPr/>
        </p:nvGrpSpPr>
        <p:grpSpPr>
          <a:xfrm>
            <a:off x="814291" y="3441646"/>
            <a:ext cx="2473990" cy="923330"/>
            <a:chOff x="2551706" y="4283314"/>
            <a:chExt cx="1403938" cy="92333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4AB3EF7-BA3D-49F9-BF63-AB9B893A8A9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58D0F3A-AF31-49C4-9B85-76690E5549D7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="" xmlns:a16="http://schemas.microsoft.com/office/drawing/2014/main" id="{DEAB0040-2307-4792-B4D5-8039E2DB6CA2}"/>
              </a:ext>
            </a:extLst>
          </p:cNvPr>
          <p:cNvGrpSpPr/>
          <p:nvPr/>
        </p:nvGrpSpPr>
        <p:grpSpPr>
          <a:xfrm>
            <a:off x="1524000" y="5085184"/>
            <a:ext cx="2600888" cy="923330"/>
            <a:chOff x="2551706" y="4283314"/>
            <a:chExt cx="1403938" cy="92333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DD34B0C-B745-4493-BAC9-106ED1B7317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29E3B53-8C59-4CBA-915F-3F13D31D6077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2E80979-B1E5-4F83-A175-FA1794382582}"/>
              </a:ext>
            </a:extLst>
          </p:cNvPr>
          <p:cNvSpPr txBox="1"/>
          <p:nvPr/>
        </p:nvSpPr>
        <p:spPr>
          <a:xfrm>
            <a:off x="6120190" y="3322623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991F226-6F97-43CE-A1F6-30462995392B}"/>
              </a:ext>
            </a:extLst>
          </p:cNvPr>
          <p:cNvSpPr txBox="1"/>
          <p:nvPr/>
        </p:nvSpPr>
        <p:spPr>
          <a:xfrm>
            <a:off x="4921405" y="4203059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Elbow Connector 29">
            <a:extLst>
              <a:ext uri="{FF2B5EF4-FFF2-40B4-BE49-F238E27FC236}">
                <a16:creationId xmlns="" xmlns:a16="http://schemas.microsoft.com/office/drawing/2014/main" id="{C7C7DC38-E0DC-4F51-BBBE-81662F942960}"/>
              </a:ext>
            </a:extLst>
          </p:cNvPr>
          <p:cNvCxnSpPr/>
          <p:nvPr/>
        </p:nvCxnSpPr>
        <p:spPr>
          <a:xfrm rot="10800000">
            <a:off x="4210827" y="5223293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>
            <a:extLst>
              <a:ext uri="{FF2B5EF4-FFF2-40B4-BE49-F238E27FC236}">
                <a16:creationId xmlns="" xmlns:a16="http://schemas.microsoft.com/office/drawing/2014/main" id="{998BDD40-8F9F-4AD9-AE97-C2AE07269C05}"/>
              </a:ext>
            </a:extLst>
          </p:cNvPr>
          <p:cNvCxnSpPr>
            <a:cxnSpLocks/>
          </p:cNvCxnSpPr>
          <p:nvPr/>
        </p:nvCxnSpPr>
        <p:spPr>
          <a:xfrm>
            <a:off x="7898140" y="3026947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1">
            <a:extLst>
              <a:ext uri="{FF2B5EF4-FFF2-40B4-BE49-F238E27FC236}">
                <a16:creationId xmlns="" xmlns:a16="http://schemas.microsoft.com/office/drawing/2014/main" id="{4DB17D49-9C65-4F37-8C5E-03477AE9E182}"/>
              </a:ext>
            </a:extLst>
          </p:cNvPr>
          <p:cNvCxnSpPr/>
          <p:nvPr/>
        </p:nvCxnSpPr>
        <p:spPr>
          <a:xfrm flipH="1" flipV="1">
            <a:off x="2956527" y="4405512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3">
            <a:extLst>
              <a:ext uri="{FF2B5EF4-FFF2-40B4-BE49-F238E27FC236}">
                <a16:creationId xmlns="" xmlns:a16="http://schemas.microsoft.com/office/drawing/2014/main" id="{6A2AA137-1631-4E66-B365-4C6B36E5B0DB}"/>
              </a:ext>
            </a:extLst>
          </p:cNvPr>
          <p:cNvSpPr/>
          <p:nvPr/>
        </p:nvSpPr>
        <p:spPr>
          <a:xfrm>
            <a:off x="6813080" y="1980745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34">
            <a:extLst>
              <a:ext uri="{FF2B5EF4-FFF2-40B4-BE49-F238E27FC236}">
                <a16:creationId xmlns="" xmlns:a16="http://schemas.microsoft.com/office/drawing/2014/main" id="{BB146979-CD33-4613-B36F-0982F72FC1DE}"/>
              </a:ext>
            </a:extLst>
          </p:cNvPr>
          <p:cNvSpPr/>
          <p:nvPr/>
        </p:nvSpPr>
        <p:spPr>
          <a:xfrm>
            <a:off x="7573664" y="285293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35">
            <a:extLst>
              <a:ext uri="{FF2B5EF4-FFF2-40B4-BE49-F238E27FC236}">
                <a16:creationId xmlns="" xmlns:a16="http://schemas.microsoft.com/office/drawing/2014/main" id="{72217389-DBA7-4BD4-A7B7-6AC351B62809}"/>
              </a:ext>
            </a:extLst>
          </p:cNvPr>
          <p:cNvSpPr/>
          <p:nvPr/>
        </p:nvSpPr>
        <p:spPr>
          <a:xfrm>
            <a:off x="6813080" y="5309552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6">
            <a:extLst>
              <a:ext uri="{FF2B5EF4-FFF2-40B4-BE49-F238E27FC236}">
                <a16:creationId xmlns="" xmlns:a16="http://schemas.microsoft.com/office/drawing/2014/main" id="{9F9BB440-0A65-484C-B303-0EC37BB6BDA2}"/>
              </a:ext>
            </a:extLst>
          </p:cNvPr>
          <p:cNvSpPr/>
          <p:nvPr/>
        </p:nvSpPr>
        <p:spPr>
          <a:xfrm>
            <a:off x="4918045" y="53095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7">
            <a:extLst>
              <a:ext uri="{FF2B5EF4-FFF2-40B4-BE49-F238E27FC236}">
                <a16:creationId xmlns="" xmlns:a16="http://schemas.microsoft.com/office/drawing/2014/main" id="{B91D7768-D657-4C56-A59C-D3BC3939030D}"/>
              </a:ext>
            </a:extLst>
          </p:cNvPr>
          <p:cNvSpPr/>
          <p:nvPr/>
        </p:nvSpPr>
        <p:spPr>
          <a:xfrm>
            <a:off x="4918045" y="1980745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8">
            <a:extLst>
              <a:ext uri="{FF2B5EF4-FFF2-40B4-BE49-F238E27FC236}">
                <a16:creationId xmlns="" xmlns:a16="http://schemas.microsoft.com/office/drawing/2014/main" id="{C76B685C-F763-4261-AA4F-A7A925ABD6EB}"/>
              </a:ext>
            </a:extLst>
          </p:cNvPr>
          <p:cNvSpPr/>
          <p:nvPr/>
        </p:nvSpPr>
        <p:spPr>
          <a:xfrm>
            <a:off x="4166580" y="458412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Elbow Connector 39">
            <a:extLst>
              <a:ext uri="{FF2B5EF4-FFF2-40B4-BE49-F238E27FC236}">
                <a16:creationId xmlns="" xmlns:a16="http://schemas.microsoft.com/office/drawing/2014/main" id="{00864230-312E-4874-BEA2-9905BA31EDFA}"/>
              </a:ext>
            </a:extLst>
          </p:cNvPr>
          <p:cNvCxnSpPr/>
          <p:nvPr/>
        </p:nvCxnSpPr>
        <p:spPr>
          <a:xfrm rot="10800000" flipH="1">
            <a:off x="7072381" y="5223292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="" xmlns:a16="http://schemas.microsoft.com/office/drawing/2014/main" id="{C40DCE60-A688-4E90-B059-2C36509110D1}"/>
              </a:ext>
            </a:extLst>
          </p:cNvPr>
          <p:cNvCxnSpPr/>
          <p:nvPr/>
        </p:nvCxnSpPr>
        <p:spPr>
          <a:xfrm rot="10800000">
            <a:off x="4210827" y="1912239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1">
            <a:extLst>
              <a:ext uri="{FF2B5EF4-FFF2-40B4-BE49-F238E27FC236}">
                <a16:creationId xmlns="" xmlns:a16="http://schemas.microsoft.com/office/drawing/2014/main" id="{7EE3B7CC-1048-4ED5-B01A-90D7479419BD}"/>
              </a:ext>
            </a:extLst>
          </p:cNvPr>
          <p:cNvCxnSpPr/>
          <p:nvPr/>
        </p:nvCxnSpPr>
        <p:spPr>
          <a:xfrm rot="10800000" flipH="1">
            <a:off x="7072380" y="1912239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8">
            <a:extLst>
              <a:ext uri="{FF2B5EF4-FFF2-40B4-BE49-F238E27FC236}">
                <a16:creationId xmlns="" xmlns:a16="http://schemas.microsoft.com/office/drawing/2014/main" id="{D487AA30-77E3-48D1-8F21-707F1188736E}"/>
              </a:ext>
            </a:extLst>
          </p:cNvPr>
          <p:cNvSpPr/>
          <p:nvPr/>
        </p:nvSpPr>
        <p:spPr>
          <a:xfrm>
            <a:off x="5995714" y="415575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Donut 39">
            <a:extLst>
              <a:ext uri="{FF2B5EF4-FFF2-40B4-BE49-F238E27FC236}">
                <a16:creationId xmlns="" xmlns:a16="http://schemas.microsoft.com/office/drawing/2014/main" id="{20F588CA-5B41-49E1-B188-68B3A3B014E3}"/>
              </a:ext>
            </a:extLst>
          </p:cNvPr>
          <p:cNvSpPr/>
          <p:nvPr/>
        </p:nvSpPr>
        <p:spPr>
          <a:xfrm>
            <a:off x="5659364" y="3294243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66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Arc 5">
            <a:extLst>
              <a:ext uri="{FF2B5EF4-FFF2-40B4-BE49-F238E27FC236}">
                <a16:creationId xmlns="" xmlns:a16="http://schemas.microsoft.com/office/drawing/2014/main" id="{163983B3-F126-460E-8FB6-3EC8C4A9B20A}"/>
              </a:ext>
            </a:extLst>
          </p:cNvPr>
          <p:cNvSpPr/>
          <p:nvPr/>
        </p:nvSpPr>
        <p:spPr>
          <a:xfrm>
            <a:off x="909291" y="4328783"/>
            <a:ext cx="1432766" cy="1432766"/>
          </a:xfrm>
          <a:prstGeom prst="arc">
            <a:avLst>
              <a:gd name="adj1" fmla="val 10956155"/>
              <a:gd name="adj2" fmla="val 15930198"/>
            </a:avLst>
          </a:prstGeom>
          <a:ln w="22225">
            <a:solidFill>
              <a:schemeClr val="accent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6">
            <a:extLst>
              <a:ext uri="{FF2B5EF4-FFF2-40B4-BE49-F238E27FC236}">
                <a16:creationId xmlns="" xmlns:a16="http://schemas.microsoft.com/office/drawing/2014/main" id="{5775268B-95AA-4E75-8669-21612C2F994E}"/>
              </a:ext>
            </a:extLst>
          </p:cNvPr>
          <p:cNvSpPr/>
          <p:nvPr/>
        </p:nvSpPr>
        <p:spPr>
          <a:xfrm flipH="1" flipV="1">
            <a:off x="2786998" y="4650412"/>
            <a:ext cx="1432766" cy="1432766"/>
          </a:xfrm>
          <a:prstGeom prst="arc">
            <a:avLst>
              <a:gd name="adj1" fmla="val 10956155"/>
              <a:gd name="adj2" fmla="val 15930198"/>
            </a:avLst>
          </a:prstGeom>
          <a:ln w="22225">
            <a:solidFill>
              <a:schemeClr val="accent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7">
            <a:extLst>
              <a:ext uri="{FF2B5EF4-FFF2-40B4-BE49-F238E27FC236}">
                <a16:creationId xmlns="" xmlns:a16="http://schemas.microsoft.com/office/drawing/2014/main" id="{95D794ED-CCEC-4D1D-89F0-FF90DCF50313}"/>
              </a:ext>
            </a:extLst>
          </p:cNvPr>
          <p:cNvSpPr/>
          <p:nvPr/>
        </p:nvSpPr>
        <p:spPr>
          <a:xfrm>
            <a:off x="1015453" y="4457576"/>
            <a:ext cx="3072399" cy="14968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 Diagonal Corner Rectangle 10">
            <a:extLst>
              <a:ext uri="{FF2B5EF4-FFF2-40B4-BE49-F238E27FC236}">
                <a16:creationId xmlns="" xmlns:a16="http://schemas.microsoft.com/office/drawing/2014/main" id="{6443FC27-4E2B-404B-9EC5-1F3AC752C6A0}"/>
              </a:ext>
            </a:extLst>
          </p:cNvPr>
          <p:cNvSpPr/>
          <p:nvPr/>
        </p:nvSpPr>
        <p:spPr>
          <a:xfrm>
            <a:off x="3368455" y="3610658"/>
            <a:ext cx="3072399" cy="14968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 Diagonal Corner Rectangle 13">
            <a:extLst>
              <a:ext uri="{FF2B5EF4-FFF2-40B4-BE49-F238E27FC236}">
                <a16:creationId xmlns="" xmlns:a16="http://schemas.microsoft.com/office/drawing/2014/main" id="{BE71CB75-5427-4EDD-A9E3-3797BC267457}"/>
              </a:ext>
            </a:extLst>
          </p:cNvPr>
          <p:cNvSpPr/>
          <p:nvPr/>
        </p:nvSpPr>
        <p:spPr>
          <a:xfrm>
            <a:off x="5721457" y="2763739"/>
            <a:ext cx="3072399" cy="14968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 Diagonal Corner Rectangle 16">
            <a:extLst>
              <a:ext uri="{FF2B5EF4-FFF2-40B4-BE49-F238E27FC236}">
                <a16:creationId xmlns="" xmlns:a16="http://schemas.microsoft.com/office/drawing/2014/main" id="{702E285A-7AE6-40BE-9072-FC2D4A153D56}"/>
              </a:ext>
            </a:extLst>
          </p:cNvPr>
          <p:cNvSpPr/>
          <p:nvPr/>
        </p:nvSpPr>
        <p:spPr>
          <a:xfrm>
            <a:off x="8074458" y="1916820"/>
            <a:ext cx="3072399" cy="14968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="" xmlns:a16="http://schemas.microsoft.com/office/drawing/2014/main" id="{1C82C136-AB33-4B48-B0FB-83CA626FFCD1}"/>
              </a:ext>
            </a:extLst>
          </p:cNvPr>
          <p:cNvSpPr txBox="1">
            <a:spLocks/>
          </p:cNvSpPr>
          <p:nvPr/>
        </p:nvSpPr>
        <p:spPr>
          <a:xfrm>
            <a:off x="8457325" y="196602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DF480292-8B54-485B-A8A8-002E2F72446E}"/>
              </a:ext>
            </a:extLst>
          </p:cNvPr>
          <p:cNvSpPr txBox="1">
            <a:spLocks/>
          </p:cNvSpPr>
          <p:nvPr/>
        </p:nvSpPr>
        <p:spPr>
          <a:xfrm>
            <a:off x="6098499" y="2814037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="" xmlns:a16="http://schemas.microsoft.com/office/drawing/2014/main" id="{5E6AE579-A7D0-4158-8C59-621A65B4A4DC}"/>
              </a:ext>
            </a:extLst>
          </p:cNvPr>
          <p:cNvSpPr txBox="1">
            <a:spLocks/>
          </p:cNvSpPr>
          <p:nvPr/>
        </p:nvSpPr>
        <p:spPr>
          <a:xfrm>
            <a:off x="3739672" y="3662050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="" xmlns:a16="http://schemas.microsoft.com/office/drawing/2014/main" id="{C631B55A-A79B-400F-A92A-6702E75A2FB2}"/>
              </a:ext>
            </a:extLst>
          </p:cNvPr>
          <p:cNvSpPr txBox="1">
            <a:spLocks/>
          </p:cNvSpPr>
          <p:nvPr/>
        </p:nvSpPr>
        <p:spPr>
          <a:xfrm>
            <a:off x="1380845" y="451006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F2A862-2102-4340-A205-2BD1DD8BC76E}"/>
              </a:ext>
            </a:extLst>
          </p:cNvPr>
          <p:cNvSpPr txBox="1"/>
          <p:nvPr/>
        </p:nvSpPr>
        <p:spPr>
          <a:xfrm>
            <a:off x="1079311" y="5230770"/>
            <a:ext cx="258790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34A678-428A-4662-B797-2A20E118EF8B}"/>
              </a:ext>
            </a:extLst>
          </p:cNvPr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1D5DC42-4731-481F-A575-C61BB3375E2B}"/>
              </a:ext>
            </a:extLst>
          </p:cNvPr>
          <p:cNvSpPr txBox="1"/>
          <p:nvPr/>
        </p:nvSpPr>
        <p:spPr>
          <a:xfrm>
            <a:off x="3434700" y="4382200"/>
            <a:ext cx="258790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0CEA46E-2C5E-4A0A-B9FB-5C97267AD530}"/>
              </a:ext>
            </a:extLst>
          </p:cNvPr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9137048-91AE-4D70-A1D7-3567D1466BD5}"/>
              </a:ext>
            </a:extLst>
          </p:cNvPr>
          <p:cNvSpPr txBox="1"/>
          <p:nvPr/>
        </p:nvSpPr>
        <p:spPr>
          <a:xfrm>
            <a:off x="5790089" y="3533631"/>
            <a:ext cx="258790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598E0B9-D6A5-4335-95FD-293890DD2F77}"/>
              </a:ext>
            </a:extLst>
          </p:cNvPr>
          <p:cNvSpPr txBox="1"/>
          <p:nvPr/>
        </p:nvSpPr>
        <p:spPr>
          <a:xfrm>
            <a:off x="5790089" y="3172437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EB2C94-DC24-4E52-912A-CCA7ADB7FB1F}"/>
              </a:ext>
            </a:extLst>
          </p:cNvPr>
          <p:cNvSpPr txBox="1"/>
          <p:nvPr/>
        </p:nvSpPr>
        <p:spPr>
          <a:xfrm>
            <a:off x="8145477" y="2685062"/>
            <a:ext cx="258790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394730F-D237-4933-9D83-337FB6906841}"/>
              </a:ext>
            </a:extLst>
          </p:cNvPr>
          <p:cNvSpPr txBox="1"/>
          <p:nvPr/>
        </p:nvSpPr>
        <p:spPr>
          <a:xfrm>
            <a:off x="8145477" y="232386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Straight Connector 37">
            <a:extLst>
              <a:ext uri="{FF2B5EF4-FFF2-40B4-BE49-F238E27FC236}">
                <a16:creationId xmlns="" xmlns:a16="http://schemas.microsoft.com/office/drawing/2014/main" id="{B6328869-E32C-477A-BF4A-85F03220AF48}"/>
              </a:ext>
            </a:extLst>
          </p:cNvPr>
          <p:cNvCxnSpPr/>
          <p:nvPr/>
        </p:nvCxnSpPr>
        <p:spPr>
          <a:xfrm flipV="1">
            <a:off x="8189451" y="2665252"/>
            <a:ext cx="1440000" cy="113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8">
            <a:extLst>
              <a:ext uri="{FF2B5EF4-FFF2-40B4-BE49-F238E27FC236}">
                <a16:creationId xmlns="" xmlns:a16="http://schemas.microsoft.com/office/drawing/2014/main" id="{95DAA735-2C73-481A-A31D-867775E635DB}"/>
              </a:ext>
            </a:extLst>
          </p:cNvPr>
          <p:cNvCxnSpPr/>
          <p:nvPr/>
        </p:nvCxnSpPr>
        <p:spPr>
          <a:xfrm>
            <a:off x="5832503" y="3512968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9">
            <a:extLst>
              <a:ext uri="{FF2B5EF4-FFF2-40B4-BE49-F238E27FC236}">
                <a16:creationId xmlns="" xmlns:a16="http://schemas.microsoft.com/office/drawing/2014/main" id="{95558A39-851C-4355-83FA-B1E381F3FA1F}"/>
              </a:ext>
            </a:extLst>
          </p:cNvPr>
          <p:cNvCxnSpPr/>
          <p:nvPr/>
        </p:nvCxnSpPr>
        <p:spPr>
          <a:xfrm>
            <a:off x="3475555" y="4355590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0">
            <a:extLst>
              <a:ext uri="{FF2B5EF4-FFF2-40B4-BE49-F238E27FC236}">
                <a16:creationId xmlns="" xmlns:a16="http://schemas.microsoft.com/office/drawing/2014/main" id="{041598BC-A5E2-409E-8179-4E21B9793387}"/>
              </a:ext>
            </a:extLst>
          </p:cNvPr>
          <p:cNvCxnSpPr/>
          <p:nvPr/>
        </p:nvCxnSpPr>
        <p:spPr>
          <a:xfrm>
            <a:off x="1118607" y="5198211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41">
            <a:extLst>
              <a:ext uri="{FF2B5EF4-FFF2-40B4-BE49-F238E27FC236}">
                <a16:creationId xmlns="" xmlns:a16="http://schemas.microsoft.com/office/drawing/2014/main" id="{94FD4E3F-2C66-4CF8-A7D6-7C8B8357E101}"/>
              </a:ext>
            </a:extLst>
          </p:cNvPr>
          <p:cNvGrpSpPr/>
          <p:nvPr/>
        </p:nvGrpSpPr>
        <p:grpSpPr>
          <a:xfrm>
            <a:off x="849911" y="1774249"/>
            <a:ext cx="3163182" cy="1425878"/>
            <a:chOff x="-475009" y="1114177"/>
            <a:chExt cx="3131959" cy="1425878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CCE5AAA-6B96-47BB-8DC4-D3EBB041B866}"/>
                </a:ext>
              </a:extLst>
            </p:cNvPr>
            <p:cNvSpPr txBox="1"/>
            <p:nvPr/>
          </p:nvSpPr>
          <p:spPr>
            <a:xfrm>
              <a:off x="-475009" y="1114177"/>
              <a:ext cx="312930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7080E83-D4E1-434C-BCC9-642D9F35BF31}"/>
                </a:ext>
              </a:extLst>
            </p:cNvPr>
            <p:cNvSpPr txBox="1"/>
            <p:nvPr/>
          </p:nvSpPr>
          <p:spPr>
            <a:xfrm>
              <a:off x="-460976" y="1339726"/>
              <a:ext cx="31179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="" xmlns:a16="http://schemas.microsoft.com/office/drawing/2014/main" id="{3C27334E-D596-421B-B381-E98872EF7ABC}"/>
              </a:ext>
            </a:extLst>
          </p:cNvPr>
          <p:cNvSpPr/>
          <p:nvPr/>
        </p:nvSpPr>
        <p:spPr>
          <a:xfrm flipH="1">
            <a:off x="5001874" y="382928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99C23C93-49F2-427A-BCBB-ED35C5255404}"/>
              </a:ext>
            </a:extLst>
          </p:cNvPr>
          <p:cNvSpPr/>
          <p:nvPr/>
        </p:nvSpPr>
        <p:spPr>
          <a:xfrm>
            <a:off x="10578035" y="2065173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18">
            <a:extLst>
              <a:ext uri="{FF2B5EF4-FFF2-40B4-BE49-F238E27FC236}">
                <a16:creationId xmlns="" xmlns:a16="http://schemas.microsoft.com/office/drawing/2014/main" id="{F175FE89-BE83-4337-9868-C5A04244D3EC}"/>
              </a:ext>
            </a:extLst>
          </p:cNvPr>
          <p:cNvSpPr/>
          <p:nvPr/>
        </p:nvSpPr>
        <p:spPr>
          <a:xfrm>
            <a:off x="2605915" y="457200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="" xmlns:a16="http://schemas.microsoft.com/office/drawing/2014/main" id="{C5DEB5D5-E3A4-4D52-86A0-BDF7C915DBB3}"/>
              </a:ext>
            </a:extLst>
          </p:cNvPr>
          <p:cNvSpPr>
            <a:spLocks noChangeAspect="1"/>
          </p:cNvSpPr>
          <p:nvPr/>
        </p:nvSpPr>
        <p:spPr>
          <a:xfrm>
            <a:off x="7475602" y="293559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Arc 5">
            <a:extLst>
              <a:ext uri="{FF2B5EF4-FFF2-40B4-BE49-F238E27FC236}">
                <a16:creationId xmlns="" xmlns:a16="http://schemas.microsoft.com/office/drawing/2014/main" id="{49DC9E8B-B899-496B-99FE-3DB4742C26C9}"/>
              </a:ext>
            </a:extLst>
          </p:cNvPr>
          <p:cNvSpPr/>
          <p:nvPr/>
        </p:nvSpPr>
        <p:spPr>
          <a:xfrm>
            <a:off x="3262293" y="3507653"/>
            <a:ext cx="1432766" cy="1432766"/>
          </a:xfrm>
          <a:prstGeom prst="arc">
            <a:avLst>
              <a:gd name="adj1" fmla="val 10956155"/>
              <a:gd name="adj2" fmla="val 15930198"/>
            </a:avLst>
          </a:prstGeom>
          <a:ln w="22225">
            <a:solidFill>
              <a:schemeClr val="accent2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6">
            <a:extLst>
              <a:ext uri="{FF2B5EF4-FFF2-40B4-BE49-F238E27FC236}">
                <a16:creationId xmlns="" xmlns:a16="http://schemas.microsoft.com/office/drawing/2014/main" id="{36ADB59E-BDD2-4E43-94F3-0DEF5CE39C48}"/>
              </a:ext>
            </a:extLst>
          </p:cNvPr>
          <p:cNvSpPr/>
          <p:nvPr/>
        </p:nvSpPr>
        <p:spPr>
          <a:xfrm flipH="1" flipV="1">
            <a:off x="5140000" y="3829282"/>
            <a:ext cx="1432766" cy="1432766"/>
          </a:xfrm>
          <a:prstGeom prst="arc">
            <a:avLst>
              <a:gd name="adj1" fmla="val 10956155"/>
              <a:gd name="adj2" fmla="val 15930198"/>
            </a:avLst>
          </a:prstGeom>
          <a:ln w="22225">
            <a:solidFill>
              <a:schemeClr val="accent2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5">
            <a:extLst>
              <a:ext uri="{FF2B5EF4-FFF2-40B4-BE49-F238E27FC236}">
                <a16:creationId xmlns="" xmlns:a16="http://schemas.microsoft.com/office/drawing/2014/main" id="{8E7A3607-03EB-4CD5-AD5C-438AC783DECE}"/>
              </a:ext>
            </a:extLst>
          </p:cNvPr>
          <p:cNvSpPr/>
          <p:nvPr/>
        </p:nvSpPr>
        <p:spPr>
          <a:xfrm>
            <a:off x="5615295" y="2686523"/>
            <a:ext cx="1432766" cy="1432766"/>
          </a:xfrm>
          <a:prstGeom prst="arc">
            <a:avLst>
              <a:gd name="adj1" fmla="val 10956155"/>
              <a:gd name="adj2" fmla="val 15930198"/>
            </a:avLst>
          </a:prstGeom>
          <a:ln w="22225">
            <a:solidFill>
              <a:schemeClr val="accent3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6">
            <a:extLst>
              <a:ext uri="{FF2B5EF4-FFF2-40B4-BE49-F238E27FC236}">
                <a16:creationId xmlns="" xmlns:a16="http://schemas.microsoft.com/office/drawing/2014/main" id="{FE22DC28-0499-4457-8C2A-98A572E3D701}"/>
              </a:ext>
            </a:extLst>
          </p:cNvPr>
          <p:cNvSpPr/>
          <p:nvPr/>
        </p:nvSpPr>
        <p:spPr>
          <a:xfrm flipH="1" flipV="1">
            <a:off x="7493002" y="3008152"/>
            <a:ext cx="1432766" cy="1432766"/>
          </a:xfrm>
          <a:prstGeom prst="arc">
            <a:avLst>
              <a:gd name="adj1" fmla="val 10956155"/>
              <a:gd name="adj2" fmla="val 15930198"/>
            </a:avLst>
          </a:prstGeom>
          <a:ln w="22225">
            <a:solidFill>
              <a:schemeClr val="accent3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5">
            <a:extLst>
              <a:ext uri="{FF2B5EF4-FFF2-40B4-BE49-F238E27FC236}">
                <a16:creationId xmlns="" xmlns:a16="http://schemas.microsoft.com/office/drawing/2014/main" id="{0462C958-17BB-46C9-B4A6-7FE7AF369F1A}"/>
              </a:ext>
            </a:extLst>
          </p:cNvPr>
          <p:cNvSpPr/>
          <p:nvPr/>
        </p:nvSpPr>
        <p:spPr>
          <a:xfrm>
            <a:off x="7928541" y="1825637"/>
            <a:ext cx="1432766" cy="1432766"/>
          </a:xfrm>
          <a:prstGeom prst="arc">
            <a:avLst>
              <a:gd name="adj1" fmla="val 10956155"/>
              <a:gd name="adj2" fmla="val 15930198"/>
            </a:avLst>
          </a:prstGeom>
          <a:ln w="22225">
            <a:solidFill>
              <a:schemeClr val="accent4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6">
            <a:extLst>
              <a:ext uri="{FF2B5EF4-FFF2-40B4-BE49-F238E27FC236}">
                <a16:creationId xmlns="" xmlns:a16="http://schemas.microsoft.com/office/drawing/2014/main" id="{5B7FC266-7867-4F47-B095-72230046D596}"/>
              </a:ext>
            </a:extLst>
          </p:cNvPr>
          <p:cNvSpPr/>
          <p:nvPr/>
        </p:nvSpPr>
        <p:spPr>
          <a:xfrm flipH="1" flipV="1">
            <a:off x="9806248" y="2147266"/>
            <a:ext cx="1432766" cy="1432766"/>
          </a:xfrm>
          <a:prstGeom prst="arc">
            <a:avLst>
              <a:gd name="adj1" fmla="val 10956155"/>
              <a:gd name="adj2" fmla="val 15930198"/>
            </a:avLst>
          </a:prstGeom>
          <a:ln w="22225">
            <a:solidFill>
              <a:schemeClr val="accent4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7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-9525" y="5402395"/>
            <a:ext cx="760095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0180" y="5695757"/>
            <a:ext cx="663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 Placeholder 15"/>
          <p:cNvSpPr txBox="1">
            <a:spLocks/>
          </p:cNvSpPr>
          <p:nvPr/>
        </p:nvSpPr>
        <p:spPr>
          <a:xfrm>
            <a:off x="2999656" y="314096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E61076-6275-4F9D-B0F3-8C55C1396E4B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A1F0AE59-E945-49DA-BCF3-F62EB12FB34E}"/>
              </a:ext>
            </a:extLst>
          </p:cNvPr>
          <p:cNvSpPr/>
          <p:nvPr/>
        </p:nvSpPr>
        <p:spPr>
          <a:xfrm>
            <a:off x="726137" y="3930299"/>
            <a:ext cx="30789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206195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2">
            <a:extLst>
              <a:ext uri="{FF2B5EF4-FFF2-40B4-BE49-F238E27FC236}">
                <a16:creationId xmlns="" xmlns:a16="http://schemas.microsoft.com/office/drawing/2014/main" id="{1AE2FDFF-0F24-4015-8195-860BB8031518}"/>
              </a:ext>
            </a:extLst>
          </p:cNvPr>
          <p:cNvSpPr/>
          <p:nvPr/>
        </p:nvSpPr>
        <p:spPr>
          <a:xfrm rot="10800000">
            <a:off x="4011750" y="1888495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28">
            <a:extLst>
              <a:ext uri="{FF2B5EF4-FFF2-40B4-BE49-F238E27FC236}">
                <a16:creationId xmlns="" xmlns:a16="http://schemas.microsoft.com/office/drawing/2014/main" id="{CEB5C530-6FDC-4828-8778-60F4AE360771}"/>
              </a:ext>
            </a:extLst>
          </p:cNvPr>
          <p:cNvGrpSpPr/>
          <p:nvPr/>
        </p:nvGrpSpPr>
        <p:grpSpPr>
          <a:xfrm>
            <a:off x="3871108" y="1989636"/>
            <a:ext cx="4426497" cy="4168301"/>
            <a:chOff x="2347107" y="1737169"/>
            <a:chExt cx="4426497" cy="4168301"/>
          </a:xfrm>
        </p:grpSpPr>
        <p:grpSp>
          <p:nvGrpSpPr>
            <p:cNvPr id="5" name="Group 26">
              <a:extLst>
                <a:ext uri="{FF2B5EF4-FFF2-40B4-BE49-F238E27FC236}">
                  <a16:creationId xmlns="" xmlns:a16="http://schemas.microsoft.com/office/drawing/2014/main" id="{CFAF2972-70DC-4245-91C6-D7105ADCD606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7" name="Oval 10">
                <a:extLst>
                  <a:ext uri="{FF2B5EF4-FFF2-40B4-BE49-F238E27FC236}">
                    <a16:creationId xmlns="" xmlns:a16="http://schemas.microsoft.com/office/drawing/2014/main" id="{D35CBDCA-4F35-4077-AD65-779E9F1F5690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="" xmlns:a16="http://schemas.microsoft.com/office/drawing/2014/main" id="{87226368-5973-4E46-8835-CD3056446368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Arial" pitchFamily="34" charset="0"/>
                </a:endParaRPr>
              </a:p>
            </p:txBody>
          </p:sp>
          <p:sp>
            <p:nvSpPr>
              <p:cNvPr id="9" name="Oval 10">
                <a:extLst>
                  <a:ext uri="{FF2B5EF4-FFF2-40B4-BE49-F238E27FC236}">
                    <a16:creationId xmlns="" xmlns:a16="http://schemas.microsoft.com/office/drawing/2014/main" id="{0B6ED28D-7635-4979-AE02-EE0153AC3267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="" xmlns:a16="http://schemas.microsoft.com/office/drawing/2014/main" id="{04F60AF5-5919-48FE-B23C-2EC584C02FF5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6DD077CE-78EA-4C3F-A7B5-2A52AF8A1260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12" name="Oval 10">
                <a:extLst>
                  <a:ext uri="{FF2B5EF4-FFF2-40B4-BE49-F238E27FC236}">
                    <a16:creationId xmlns="" xmlns:a16="http://schemas.microsoft.com/office/drawing/2014/main" id="{DAFB5F0C-E175-4A97-8389-53E3228348FC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Arial" pitchFamily="34" charset="0"/>
                </a:endParaRPr>
              </a:p>
            </p:txBody>
          </p:sp>
        </p:grpSp>
        <p:sp>
          <p:nvSpPr>
            <p:cNvPr id="6" name="Oval 23">
              <a:extLst>
                <a:ext uri="{FF2B5EF4-FFF2-40B4-BE49-F238E27FC236}">
                  <a16:creationId xmlns="" xmlns:a16="http://schemas.microsoft.com/office/drawing/2014/main" id="{192279E4-6FC7-47FF-A956-B0436778963A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45208C1-792D-4CED-AF86-146624657B4B}"/>
              </a:ext>
            </a:extLst>
          </p:cNvPr>
          <p:cNvSpPr txBox="1"/>
          <p:nvPr/>
        </p:nvSpPr>
        <p:spPr>
          <a:xfrm>
            <a:off x="5139221" y="4261207"/>
            <a:ext cx="1947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467D02-C8E3-457E-8438-21701E5DA34B}"/>
              </a:ext>
            </a:extLst>
          </p:cNvPr>
          <p:cNvSpPr txBox="1"/>
          <p:nvPr/>
        </p:nvSpPr>
        <p:spPr>
          <a:xfrm>
            <a:off x="8996569" y="3668066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049065D-E3B5-4CC9-A9F0-E1FAF6085F40}"/>
              </a:ext>
            </a:extLst>
          </p:cNvPr>
          <p:cNvSpPr txBox="1"/>
          <p:nvPr/>
        </p:nvSpPr>
        <p:spPr>
          <a:xfrm>
            <a:off x="1524001" y="366806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685535-2EA5-4DAD-A942-A4FE4EFBCEFF}"/>
              </a:ext>
            </a:extLst>
          </p:cNvPr>
          <p:cNvSpPr txBox="1"/>
          <p:nvPr/>
        </p:nvSpPr>
        <p:spPr>
          <a:xfrm>
            <a:off x="2207568" y="5571936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BFEF70E-0B07-4076-8992-DD68100690EF}"/>
              </a:ext>
            </a:extLst>
          </p:cNvPr>
          <p:cNvSpPr txBox="1"/>
          <p:nvPr/>
        </p:nvSpPr>
        <p:spPr>
          <a:xfrm>
            <a:off x="8343317" y="5571936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18" name="Group 47">
            <a:extLst>
              <a:ext uri="{FF2B5EF4-FFF2-40B4-BE49-F238E27FC236}">
                <a16:creationId xmlns="" xmlns:a16="http://schemas.microsoft.com/office/drawing/2014/main" id="{FFDF7F31-67E5-4053-9F49-2644B0FC378F}"/>
              </a:ext>
            </a:extLst>
          </p:cNvPr>
          <p:cNvGrpSpPr/>
          <p:nvPr/>
        </p:nvGrpSpPr>
        <p:grpSpPr>
          <a:xfrm>
            <a:off x="8397268" y="1841563"/>
            <a:ext cx="3060000" cy="953424"/>
            <a:chOff x="6760489" y="1621755"/>
            <a:chExt cx="1947202" cy="95342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E1644EE-9745-4B7F-935B-BEA4C4F6A85F}"/>
                </a:ext>
              </a:extLst>
            </p:cNvPr>
            <p:cNvSpPr txBox="1"/>
            <p:nvPr/>
          </p:nvSpPr>
          <p:spPr>
            <a:xfrm>
              <a:off x="6760489" y="1621755"/>
              <a:ext cx="1947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75FAE92-16BE-4465-A7DB-C08DFD361515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48">
            <a:extLst>
              <a:ext uri="{FF2B5EF4-FFF2-40B4-BE49-F238E27FC236}">
                <a16:creationId xmlns="" xmlns:a16="http://schemas.microsoft.com/office/drawing/2014/main" id="{EEA1345F-887E-441A-979B-51252DE2089C}"/>
              </a:ext>
            </a:extLst>
          </p:cNvPr>
          <p:cNvGrpSpPr/>
          <p:nvPr/>
        </p:nvGrpSpPr>
        <p:grpSpPr>
          <a:xfrm>
            <a:off x="738555" y="1848608"/>
            <a:ext cx="3060000" cy="953424"/>
            <a:chOff x="6760489" y="1621755"/>
            <a:chExt cx="1947202" cy="95342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368E9A0-C181-4958-8CF4-07F97CFFD386}"/>
                </a:ext>
              </a:extLst>
            </p:cNvPr>
            <p:cNvSpPr txBox="1"/>
            <p:nvPr/>
          </p:nvSpPr>
          <p:spPr>
            <a:xfrm>
              <a:off x="6760489" y="1621755"/>
              <a:ext cx="1947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1D0A431-0B03-4CCE-AE4B-1FAF2E2A45B1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L-Shape 51">
            <a:extLst>
              <a:ext uri="{FF2B5EF4-FFF2-40B4-BE49-F238E27FC236}">
                <a16:creationId xmlns="" xmlns:a16="http://schemas.microsoft.com/office/drawing/2014/main" id="{A7065E52-3063-400E-83D7-5751177AAAAB}"/>
              </a:ext>
            </a:extLst>
          </p:cNvPr>
          <p:cNvSpPr/>
          <p:nvPr/>
        </p:nvSpPr>
        <p:spPr>
          <a:xfrm rot="2700000">
            <a:off x="7952269" y="2138900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L-Shape 52">
            <a:extLst>
              <a:ext uri="{FF2B5EF4-FFF2-40B4-BE49-F238E27FC236}">
                <a16:creationId xmlns="" xmlns:a16="http://schemas.microsoft.com/office/drawing/2014/main" id="{9A54BB37-C1DA-422D-9510-ADBA6F06E803}"/>
              </a:ext>
            </a:extLst>
          </p:cNvPr>
          <p:cNvSpPr/>
          <p:nvPr/>
        </p:nvSpPr>
        <p:spPr>
          <a:xfrm rot="13500000">
            <a:off x="3903237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Isosceles Triangle 51">
            <a:extLst>
              <a:ext uri="{FF2B5EF4-FFF2-40B4-BE49-F238E27FC236}">
                <a16:creationId xmlns="" xmlns:a16="http://schemas.microsoft.com/office/drawing/2014/main" id="{17E408E6-F390-40E3-B0E3-79745D69AE85}"/>
              </a:ext>
            </a:extLst>
          </p:cNvPr>
          <p:cNvSpPr/>
          <p:nvPr/>
        </p:nvSpPr>
        <p:spPr>
          <a:xfrm>
            <a:off x="5121874" y="250805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7">
            <a:extLst>
              <a:ext uri="{FF2B5EF4-FFF2-40B4-BE49-F238E27FC236}">
                <a16:creationId xmlns="" xmlns:a16="http://schemas.microsoft.com/office/drawing/2014/main" id="{D6C7E517-1925-4642-BAA5-12C204CD74C1}"/>
              </a:ext>
            </a:extLst>
          </p:cNvPr>
          <p:cNvSpPr/>
          <p:nvPr/>
        </p:nvSpPr>
        <p:spPr>
          <a:xfrm>
            <a:off x="6755042" y="2452589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="" xmlns:a16="http://schemas.microsoft.com/office/drawing/2014/main" id="{A9F79E0E-2102-42E8-8D20-E1180AAC9963}"/>
              </a:ext>
            </a:extLst>
          </p:cNvPr>
          <p:cNvSpPr/>
          <p:nvPr/>
        </p:nvSpPr>
        <p:spPr>
          <a:xfrm>
            <a:off x="4379323" y="376601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="" xmlns:a16="http://schemas.microsoft.com/office/drawing/2014/main" id="{01C64FFA-453A-402A-8DB5-EB179C3103B4}"/>
              </a:ext>
            </a:extLst>
          </p:cNvPr>
          <p:cNvSpPr/>
          <p:nvPr/>
        </p:nvSpPr>
        <p:spPr>
          <a:xfrm>
            <a:off x="7522771" y="37891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="" xmlns:a16="http://schemas.microsoft.com/office/drawing/2014/main" id="{07DEF2DE-DE22-44C6-8F68-435203239545}"/>
              </a:ext>
            </a:extLst>
          </p:cNvPr>
          <p:cNvSpPr/>
          <p:nvPr/>
        </p:nvSpPr>
        <p:spPr>
          <a:xfrm>
            <a:off x="5098086" y="513629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Freeform 53">
            <a:extLst>
              <a:ext uri="{FF2B5EF4-FFF2-40B4-BE49-F238E27FC236}">
                <a16:creationId xmlns="" xmlns:a16="http://schemas.microsoft.com/office/drawing/2014/main" id="{11D3413A-A10D-4301-B7A1-C04DF377F4D4}"/>
              </a:ext>
            </a:extLst>
          </p:cNvPr>
          <p:cNvSpPr/>
          <p:nvPr/>
        </p:nvSpPr>
        <p:spPr>
          <a:xfrm>
            <a:off x="6741831" y="5136290"/>
            <a:ext cx="362301" cy="371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="" xmlns:a16="http://schemas.microsoft.com/office/drawing/2014/main" id="{4F547566-5FD2-4ABA-A03E-87FBAAEB28A9}"/>
              </a:ext>
            </a:extLst>
          </p:cNvPr>
          <p:cNvSpPr/>
          <p:nvPr/>
        </p:nvSpPr>
        <p:spPr>
          <a:xfrm flipH="1">
            <a:off x="8415223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="" xmlns:a16="http://schemas.microsoft.com/office/drawing/2014/main" id="{52FE3275-2995-4D7F-8D54-FE4541F6517A}"/>
              </a:ext>
            </a:extLst>
          </p:cNvPr>
          <p:cNvSpPr/>
          <p:nvPr/>
        </p:nvSpPr>
        <p:spPr>
          <a:xfrm rot="18805991">
            <a:off x="3390724" y="377202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39">
            <a:extLst>
              <a:ext uri="{FF2B5EF4-FFF2-40B4-BE49-F238E27FC236}">
                <a16:creationId xmlns="" xmlns:a16="http://schemas.microsoft.com/office/drawing/2014/main" id="{9035F98F-600B-4C6F-834C-B12FB111B123}"/>
              </a:ext>
            </a:extLst>
          </p:cNvPr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="" xmlns:a16="http://schemas.microsoft.com/office/drawing/2014/main" id="{F04F3555-DA81-4A30-BDE3-09F51BDAB090}"/>
              </a:ext>
            </a:extLst>
          </p:cNvPr>
          <p:cNvSpPr/>
          <p:nvPr/>
        </p:nvSpPr>
        <p:spPr>
          <a:xfrm>
            <a:off x="4170866" y="568085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4">
            <a:extLst>
              <a:ext uri="{FF2B5EF4-FFF2-40B4-BE49-F238E27FC236}">
                <a16:creationId xmlns="" xmlns:a16="http://schemas.microsoft.com/office/drawing/2014/main" id="{6802C6E0-FE10-4A72-9202-A22A9FB03DD5}"/>
              </a:ext>
            </a:extLst>
          </p:cNvPr>
          <p:cNvSpPr/>
          <p:nvPr/>
        </p:nvSpPr>
        <p:spPr>
          <a:xfrm rot="16200000">
            <a:off x="5809573" y="3440254"/>
            <a:ext cx="579519" cy="5799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Arc 63">
            <a:extLst>
              <a:ext uri="{FF2B5EF4-FFF2-40B4-BE49-F238E27FC236}">
                <a16:creationId xmlns="" xmlns:a16="http://schemas.microsoft.com/office/drawing/2014/main" id="{5483A982-E047-4CFD-90A0-8F5A0E31CC5B}"/>
              </a:ext>
            </a:extLst>
          </p:cNvPr>
          <p:cNvSpPr/>
          <p:nvPr/>
        </p:nvSpPr>
        <p:spPr>
          <a:xfrm flipH="1">
            <a:off x="4017075" y="1885108"/>
            <a:ext cx="4140000" cy="4140000"/>
          </a:xfrm>
          <a:prstGeom prst="arc">
            <a:avLst>
              <a:gd name="adj1" fmla="val 10788914"/>
              <a:gd name="adj2" fmla="val 21571108"/>
            </a:avLst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81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587993" y="0"/>
            <a:ext cx="3667726" cy="5380078"/>
            <a:chOff x="587993" y="0"/>
            <a:chExt cx="3667726" cy="5380078"/>
          </a:xfrm>
        </p:grpSpPr>
        <p:sp>
          <p:nvSpPr>
            <p:cNvPr id="44" name="Freeform 43"/>
            <p:cNvSpPr/>
            <p:nvPr/>
          </p:nvSpPr>
          <p:spPr>
            <a:xfrm rot="5400000">
              <a:off x="-268183" y="856176"/>
              <a:ext cx="5380078" cy="3667726"/>
            </a:xfrm>
            <a:custGeom>
              <a:avLst/>
              <a:gdLst>
                <a:gd name="connsiteX0" fmla="*/ 0 w 5380078"/>
                <a:gd name="connsiteY0" fmla="*/ 3667726 h 3667726"/>
                <a:gd name="connsiteX1" fmla="*/ 0 w 5380078"/>
                <a:gd name="connsiteY1" fmla="*/ 0 h 3667726"/>
                <a:gd name="connsiteX2" fmla="*/ 3546215 w 5380078"/>
                <a:gd name="connsiteY2" fmla="*/ 0 h 3667726"/>
                <a:gd name="connsiteX3" fmla="*/ 5380078 w 5380078"/>
                <a:gd name="connsiteY3" fmla="*/ 1833863 h 3667726"/>
                <a:gd name="connsiteX4" fmla="*/ 3546215 w 5380078"/>
                <a:gd name="connsiteY4" fmla="*/ 3667726 h 366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0078" h="3667726">
                  <a:moveTo>
                    <a:pt x="0" y="3667726"/>
                  </a:moveTo>
                  <a:lnTo>
                    <a:pt x="0" y="0"/>
                  </a:lnTo>
                  <a:lnTo>
                    <a:pt x="3546215" y="0"/>
                  </a:lnTo>
                  <a:cubicBezTo>
                    <a:pt x="4559030" y="0"/>
                    <a:pt x="5380078" y="821048"/>
                    <a:pt x="5380078" y="1833863"/>
                  </a:cubicBezTo>
                  <a:cubicBezTo>
                    <a:pt x="5380078" y="2846678"/>
                    <a:pt x="4559030" y="3667726"/>
                    <a:pt x="3546215" y="366772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5400000">
              <a:off x="-24204" y="1087542"/>
              <a:ext cx="4892118" cy="2717034"/>
            </a:xfrm>
            <a:custGeom>
              <a:avLst/>
              <a:gdLst>
                <a:gd name="connsiteX0" fmla="*/ 0 w 4892118"/>
                <a:gd name="connsiteY0" fmla="*/ 2717034 h 2717034"/>
                <a:gd name="connsiteX1" fmla="*/ 0 w 4892118"/>
                <a:gd name="connsiteY1" fmla="*/ 0 h 2717034"/>
                <a:gd name="connsiteX2" fmla="*/ 3533601 w 4892118"/>
                <a:gd name="connsiteY2" fmla="*/ 0 h 2717034"/>
                <a:gd name="connsiteX3" fmla="*/ 4892118 w 4892118"/>
                <a:gd name="connsiteY3" fmla="*/ 1358517 h 2717034"/>
                <a:gd name="connsiteX4" fmla="*/ 3533601 w 4892118"/>
                <a:gd name="connsiteY4" fmla="*/ 2717034 h 271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2118" h="2717034">
                  <a:moveTo>
                    <a:pt x="0" y="2717034"/>
                  </a:moveTo>
                  <a:lnTo>
                    <a:pt x="0" y="0"/>
                  </a:lnTo>
                  <a:lnTo>
                    <a:pt x="3533601" y="0"/>
                  </a:lnTo>
                  <a:cubicBezTo>
                    <a:pt x="4283889" y="0"/>
                    <a:pt x="4892118" y="608229"/>
                    <a:pt x="4892118" y="1358517"/>
                  </a:cubicBezTo>
                  <a:cubicBezTo>
                    <a:pt x="4892118" y="2108805"/>
                    <a:pt x="4283889" y="2717034"/>
                    <a:pt x="3533601" y="271703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47" y="2142454"/>
            <a:ext cx="1265976" cy="1975589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2187371" y="3544704"/>
            <a:ext cx="1148357" cy="798690"/>
            <a:chOff x="5065071" y="2591341"/>
            <a:chExt cx="1927409" cy="1340525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5" y="2681873"/>
              <a:ext cx="588145" cy="116620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59" y="3197970"/>
              <a:ext cx="490681" cy="62511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469599" y="2591341"/>
              <a:ext cx="625114" cy="121325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5330480" y="3042089"/>
              <a:ext cx="539245" cy="10700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811475" y="3564573"/>
              <a:ext cx="356280" cy="37830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063338" y="261573"/>
            <a:ext cx="271703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</a:t>
            </a:r>
          </a:p>
          <a:p>
            <a:pPr algn="ctr"/>
            <a:r>
              <a:rPr lang="en-US" altLang="ko-KR" sz="4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Style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47108" y="830337"/>
            <a:ext cx="4507692" cy="800219"/>
            <a:chOff x="6475587" y="1411926"/>
            <a:chExt cx="4507692" cy="800219"/>
          </a:xfrm>
        </p:grpSpPr>
        <p:sp>
          <p:nvSpPr>
            <p:cNvPr id="8" name="TextBox 7"/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42687" y="840049"/>
            <a:ext cx="958096" cy="780795"/>
            <a:chOff x="5324331" y="1449052"/>
            <a:chExt cx="958096" cy="780795"/>
          </a:xfrm>
        </p:grpSpPr>
        <p:sp>
          <p:nvSpPr>
            <p:cNvPr id="6" name="Oval 5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47108" y="1910789"/>
            <a:ext cx="4507692" cy="800219"/>
            <a:chOff x="6475587" y="1411926"/>
            <a:chExt cx="4507692" cy="800219"/>
          </a:xfrm>
        </p:grpSpPr>
        <p:sp>
          <p:nvSpPr>
            <p:cNvPr id="51" name="TextBox 50"/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42687" y="1920501"/>
            <a:ext cx="958096" cy="780795"/>
            <a:chOff x="5324331" y="1449052"/>
            <a:chExt cx="958096" cy="780795"/>
          </a:xfrm>
        </p:grpSpPr>
        <p:sp>
          <p:nvSpPr>
            <p:cNvPr id="49" name="Oval 48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247108" y="3004890"/>
            <a:ext cx="4507692" cy="800219"/>
            <a:chOff x="6475587" y="1411926"/>
            <a:chExt cx="4507692" cy="800219"/>
          </a:xfrm>
        </p:grpSpPr>
        <p:sp>
          <p:nvSpPr>
            <p:cNvPr id="58" name="TextBox 57"/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42687" y="3014602"/>
            <a:ext cx="958096" cy="780795"/>
            <a:chOff x="5324331" y="1449052"/>
            <a:chExt cx="958096" cy="780795"/>
          </a:xfrm>
        </p:grpSpPr>
        <p:sp>
          <p:nvSpPr>
            <p:cNvPr id="56" name="Oval 55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47108" y="4098991"/>
            <a:ext cx="4507692" cy="800219"/>
            <a:chOff x="6475587" y="1411926"/>
            <a:chExt cx="4507692" cy="800219"/>
          </a:xfrm>
        </p:grpSpPr>
        <p:sp>
          <p:nvSpPr>
            <p:cNvPr id="65" name="TextBox 64"/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42687" y="4108703"/>
            <a:ext cx="958096" cy="780795"/>
            <a:chOff x="5324331" y="1449052"/>
            <a:chExt cx="958096" cy="780795"/>
          </a:xfrm>
        </p:grpSpPr>
        <p:sp>
          <p:nvSpPr>
            <p:cNvPr id="63" name="Oval 62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247108" y="5191822"/>
            <a:ext cx="4507692" cy="800219"/>
            <a:chOff x="6475587" y="1411926"/>
            <a:chExt cx="4507692" cy="800219"/>
          </a:xfrm>
        </p:grpSpPr>
        <p:sp>
          <p:nvSpPr>
            <p:cNvPr id="72" name="TextBox 71"/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41775" y="5201534"/>
            <a:ext cx="958096" cy="780795"/>
            <a:chOff x="5324331" y="1449052"/>
            <a:chExt cx="958096" cy="780795"/>
          </a:xfrm>
        </p:grpSpPr>
        <p:sp>
          <p:nvSpPr>
            <p:cNvPr id="70" name="Oval 69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4" name="Arc 3">
            <a:extLst>
              <a:ext uri="{FF2B5EF4-FFF2-40B4-BE49-F238E27FC236}">
                <a16:creationId xmlns="" xmlns:a16="http://schemas.microsoft.com/office/drawing/2014/main" id="{574627D6-ACE9-42C3-807A-2E1A55F3408E}"/>
              </a:ext>
            </a:extLst>
          </p:cNvPr>
          <p:cNvSpPr/>
          <p:nvPr/>
        </p:nvSpPr>
        <p:spPr>
          <a:xfrm>
            <a:off x="5041471" y="751242"/>
            <a:ext cx="956881" cy="956881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6">
                <a:lumMod val="50000"/>
              </a:schemeClr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3">
            <a:extLst>
              <a:ext uri="{FF2B5EF4-FFF2-40B4-BE49-F238E27FC236}">
                <a16:creationId xmlns="" xmlns:a16="http://schemas.microsoft.com/office/drawing/2014/main" id="{D22484B2-A824-4F06-A8D4-7CFAD3D340D9}"/>
              </a:ext>
            </a:extLst>
          </p:cNvPr>
          <p:cNvSpPr/>
          <p:nvPr/>
        </p:nvSpPr>
        <p:spPr>
          <a:xfrm>
            <a:off x="5041471" y="1841804"/>
            <a:ext cx="956881" cy="956881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5">
                <a:lumMod val="75000"/>
              </a:schemeClr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3">
            <a:extLst>
              <a:ext uri="{FF2B5EF4-FFF2-40B4-BE49-F238E27FC236}">
                <a16:creationId xmlns="" xmlns:a16="http://schemas.microsoft.com/office/drawing/2014/main" id="{C311E549-18B7-41CE-8E02-5F25B3DA26E4}"/>
              </a:ext>
            </a:extLst>
          </p:cNvPr>
          <p:cNvSpPr/>
          <p:nvPr/>
        </p:nvSpPr>
        <p:spPr>
          <a:xfrm>
            <a:off x="5041471" y="2932366"/>
            <a:ext cx="956881" cy="956881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6">
                <a:lumMod val="50000"/>
              </a:schemeClr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3">
            <a:extLst>
              <a:ext uri="{FF2B5EF4-FFF2-40B4-BE49-F238E27FC236}">
                <a16:creationId xmlns="" xmlns:a16="http://schemas.microsoft.com/office/drawing/2014/main" id="{BBF9E30A-EB1A-49F5-A0BC-12702A9F6B63}"/>
              </a:ext>
            </a:extLst>
          </p:cNvPr>
          <p:cNvSpPr/>
          <p:nvPr/>
        </p:nvSpPr>
        <p:spPr>
          <a:xfrm>
            <a:off x="5041471" y="4022928"/>
            <a:ext cx="956881" cy="956881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5">
                <a:lumMod val="75000"/>
              </a:schemeClr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3">
            <a:extLst>
              <a:ext uri="{FF2B5EF4-FFF2-40B4-BE49-F238E27FC236}">
                <a16:creationId xmlns="" xmlns:a16="http://schemas.microsoft.com/office/drawing/2014/main" id="{02543230-C4E6-45C2-A683-0FCD7E02AB3A}"/>
              </a:ext>
            </a:extLst>
          </p:cNvPr>
          <p:cNvSpPr/>
          <p:nvPr/>
        </p:nvSpPr>
        <p:spPr>
          <a:xfrm>
            <a:off x="5041471" y="5113491"/>
            <a:ext cx="956881" cy="956881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6">
                <a:lumMod val="50000"/>
              </a:schemeClr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A59625EA-9FE8-40DE-8C8E-9F7FC4B252F2}"/>
              </a:ext>
            </a:extLst>
          </p:cNvPr>
          <p:cNvGrpSpPr/>
          <p:nvPr/>
        </p:nvGrpSpPr>
        <p:grpSpPr>
          <a:xfrm>
            <a:off x="4951316" y="2707429"/>
            <a:ext cx="2272389" cy="2272388"/>
            <a:chOff x="3427315" y="2569217"/>
            <a:chExt cx="2272389" cy="2272388"/>
          </a:xfrm>
        </p:grpSpPr>
        <p:sp>
          <p:nvSpPr>
            <p:cNvPr id="4" name="Oval 18">
              <a:extLst>
                <a:ext uri="{FF2B5EF4-FFF2-40B4-BE49-F238E27FC236}">
                  <a16:creationId xmlns="" xmlns:a16="http://schemas.microsoft.com/office/drawing/2014/main" id="{40BDC34F-EDB0-4B2E-B0EC-51CECBA440DD}"/>
                </a:ext>
              </a:extLst>
            </p:cNvPr>
            <p:cNvSpPr/>
            <p:nvPr/>
          </p:nvSpPr>
          <p:spPr>
            <a:xfrm flipH="1">
              <a:off x="3849091" y="2990991"/>
              <a:ext cx="1428837" cy="142883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Oval 2">
              <a:extLst>
                <a:ext uri="{FF2B5EF4-FFF2-40B4-BE49-F238E27FC236}">
                  <a16:creationId xmlns="" xmlns:a16="http://schemas.microsoft.com/office/drawing/2014/main" id="{F712649D-D643-4BBA-8112-C4701F1A9867}"/>
                </a:ext>
              </a:extLst>
            </p:cNvPr>
            <p:cNvSpPr/>
            <p:nvPr/>
          </p:nvSpPr>
          <p:spPr>
            <a:xfrm>
              <a:off x="3735417" y="2877318"/>
              <a:ext cx="1656184" cy="16561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Arc 20">
              <a:extLst>
                <a:ext uri="{FF2B5EF4-FFF2-40B4-BE49-F238E27FC236}">
                  <a16:creationId xmlns="" xmlns:a16="http://schemas.microsoft.com/office/drawing/2014/main" id="{D1267FDE-9A7B-4C92-9A7E-5A70BE0B8327}"/>
                </a:ext>
              </a:extLst>
            </p:cNvPr>
            <p:cNvSpPr/>
            <p:nvPr/>
          </p:nvSpPr>
          <p:spPr>
            <a:xfrm rot="18900000">
              <a:off x="3584167" y="2726068"/>
              <a:ext cx="1958684" cy="1958684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Arc 21">
              <a:extLst>
                <a:ext uri="{FF2B5EF4-FFF2-40B4-BE49-F238E27FC236}">
                  <a16:creationId xmlns="" xmlns:a16="http://schemas.microsoft.com/office/drawing/2014/main" id="{51F5ED0E-FB12-4ADC-85DE-DD45EAB0349A}"/>
                </a:ext>
              </a:extLst>
            </p:cNvPr>
            <p:cNvSpPr/>
            <p:nvPr/>
          </p:nvSpPr>
          <p:spPr>
            <a:xfrm rot="11700000">
              <a:off x="3584167" y="2726068"/>
              <a:ext cx="1958684" cy="1958684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Arc 22">
              <a:extLst>
                <a:ext uri="{FF2B5EF4-FFF2-40B4-BE49-F238E27FC236}">
                  <a16:creationId xmlns="" xmlns:a16="http://schemas.microsoft.com/office/drawing/2014/main" id="{458C87D7-0BD0-47E0-81F5-FCCFA5191A22}"/>
                </a:ext>
              </a:extLst>
            </p:cNvPr>
            <p:cNvSpPr/>
            <p:nvPr/>
          </p:nvSpPr>
          <p:spPr>
            <a:xfrm rot="4500000">
              <a:off x="3584167" y="2726068"/>
              <a:ext cx="1958684" cy="1958684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Arc 23">
              <a:extLst>
                <a:ext uri="{FF2B5EF4-FFF2-40B4-BE49-F238E27FC236}">
                  <a16:creationId xmlns="" xmlns:a16="http://schemas.microsoft.com/office/drawing/2014/main" id="{2D0AF987-ED81-43D0-8A78-EBA08071C906}"/>
                </a:ext>
              </a:extLst>
            </p:cNvPr>
            <p:cNvSpPr/>
            <p:nvPr/>
          </p:nvSpPr>
          <p:spPr>
            <a:xfrm rot="8100000">
              <a:off x="3427315" y="2569217"/>
              <a:ext cx="2272388" cy="2272388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Arc 24">
              <a:extLst>
                <a:ext uri="{FF2B5EF4-FFF2-40B4-BE49-F238E27FC236}">
                  <a16:creationId xmlns="" xmlns:a16="http://schemas.microsoft.com/office/drawing/2014/main" id="{067A142D-73C8-4B22-BF49-6D8B01859573}"/>
                </a:ext>
              </a:extLst>
            </p:cNvPr>
            <p:cNvSpPr/>
            <p:nvPr/>
          </p:nvSpPr>
          <p:spPr>
            <a:xfrm rot="900000">
              <a:off x="3427316" y="2569217"/>
              <a:ext cx="2272388" cy="2272388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Arc 25">
              <a:extLst>
                <a:ext uri="{FF2B5EF4-FFF2-40B4-BE49-F238E27FC236}">
                  <a16:creationId xmlns="" xmlns:a16="http://schemas.microsoft.com/office/drawing/2014/main" id="{C7188616-07FF-4365-A1F8-C4CC42E4BFB9}"/>
                </a:ext>
              </a:extLst>
            </p:cNvPr>
            <p:cNvSpPr/>
            <p:nvPr/>
          </p:nvSpPr>
          <p:spPr>
            <a:xfrm rot="15300000">
              <a:off x="3427317" y="2569216"/>
              <a:ext cx="2272386" cy="2272388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A1136D1-BF3A-4D43-8AB5-0582CC6A7D8C}"/>
              </a:ext>
            </a:extLst>
          </p:cNvPr>
          <p:cNvGrpSpPr/>
          <p:nvPr/>
        </p:nvGrpSpPr>
        <p:grpSpPr>
          <a:xfrm>
            <a:off x="5619070" y="1619466"/>
            <a:ext cx="936877" cy="1239930"/>
            <a:chOff x="4095069" y="1481254"/>
            <a:chExt cx="936877" cy="1239930"/>
          </a:xfrm>
        </p:grpSpPr>
        <p:cxnSp>
          <p:nvCxnSpPr>
            <p:cNvPr id="13" name="Straight Connector 55">
              <a:extLst>
                <a:ext uri="{FF2B5EF4-FFF2-40B4-BE49-F238E27FC236}">
                  <a16:creationId xmlns="" xmlns:a16="http://schemas.microsoft.com/office/drawing/2014/main" id="{433013E7-021D-4935-B644-3C2DFD6E57EF}"/>
                </a:ext>
              </a:extLst>
            </p:cNvPr>
            <p:cNvCxnSpPr/>
            <p:nvPr/>
          </p:nvCxnSpPr>
          <p:spPr>
            <a:xfrm flipV="1">
              <a:off x="4563508" y="2421377"/>
              <a:ext cx="1" cy="299807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56">
              <a:extLst>
                <a:ext uri="{FF2B5EF4-FFF2-40B4-BE49-F238E27FC236}">
                  <a16:creationId xmlns="" xmlns:a16="http://schemas.microsoft.com/office/drawing/2014/main" id="{0BD90918-8D53-4F10-AEE1-E33B4B5BB229}"/>
                </a:ext>
              </a:extLst>
            </p:cNvPr>
            <p:cNvSpPr/>
            <p:nvPr/>
          </p:nvSpPr>
          <p:spPr>
            <a:xfrm flipH="1">
              <a:off x="4219037" y="1596729"/>
              <a:ext cx="705926" cy="705927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Arc 66">
              <a:extLst>
                <a:ext uri="{FF2B5EF4-FFF2-40B4-BE49-F238E27FC236}">
                  <a16:creationId xmlns="" xmlns:a16="http://schemas.microsoft.com/office/drawing/2014/main" id="{D76D3AF5-BD0D-4CF6-8A02-AA2DBAA23ED8}"/>
                </a:ext>
              </a:extLst>
            </p:cNvPr>
            <p:cNvSpPr/>
            <p:nvPr/>
          </p:nvSpPr>
          <p:spPr>
            <a:xfrm rot="8222881">
              <a:off x="4095069" y="1481254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="" xmlns:a16="http://schemas.microsoft.com/office/drawing/2014/main" id="{A04F3A4D-849F-4246-8E9F-564026F774D5}"/>
              </a:ext>
            </a:extLst>
          </p:cNvPr>
          <p:cNvGrpSpPr/>
          <p:nvPr/>
        </p:nvGrpSpPr>
        <p:grpSpPr>
          <a:xfrm>
            <a:off x="7086535" y="2514434"/>
            <a:ext cx="1244543" cy="936877"/>
            <a:chOff x="5562534" y="2376221"/>
            <a:chExt cx="1244543" cy="936877"/>
          </a:xfrm>
        </p:grpSpPr>
        <p:cxnSp>
          <p:nvCxnSpPr>
            <p:cNvPr id="17" name="Straight Connector 40">
              <a:extLst>
                <a:ext uri="{FF2B5EF4-FFF2-40B4-BE49-F238E27FC236}">
                  <a16:creationId xmlns="" xmlns:a16="http://schemas.microsoft.com/office/drawing/2014/main" id="{94F173E0-E6F1-4889-A75B-320241A15C6B}"/>
                </a:ext>
              </a:extLst>
            </p:cNvPr>
            <p:cNvCxnSpPr/>
            <p:nvPr/>
          </p:nvCxnSpPr>
          <p:spPr>
            <a:xfrm flipV="1">
              <a:off x="5562534" y="3026229"/>
              <a:ext cx="337523" cy="125626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68">
              <a:extLst>
                <a:ext uri="{FF2B5EF4-FFF2-40B4-BE49-F238E27FC236}">
                  <a16:creationId xmlns="" xmlns:a16="http://schemas.microsoft.com/office/drawing/2014/main" id="{BFAE318F-DA75-409F-BE7D-B8D483E33E38}"/>
                </a:ext>
              </a:extLst>
            </p:cNvPr>
            <p:cNvSpPr/>
            <p:nvPr/>
          </p:nvSpPr>
          <p:spPr>
            <a:xfrm rot="3872604" flipH="1">
              <a:off x="5985675" y="2491696"/>
              <a:ext cx="705926" cy="705927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Arc 69">
              <a:extLst>
                <a:ext uri="{FF2B5EF4-FFF2-40B4-BE49-F238E27FC236}">
                  <a16:creationId xmlns="" xmlns:a16="http://schemas.microsoft.com/office/drawing/2014/main" id="{E4A6BF79-3AF2-4002-A548-A75C1B222F12}"/>
                </a:ext>
              </a:extLst>
            </p:cNvPr>
            <p:cNvSpPr/>
            <p:nvPr/>
          </p:nvSpPr>
          <p:spPr>
            <a:xfrm rot="12095485">
              <a:off x="5870200" y="2376221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="" xmlns:a16="http://schemas.microsoft.com/office/drawing/2014/main" id="{6AED3D91-15EA-4D65-9DD2-62871D8A5B00}"/>
              </a:ext>
            </a:extLst>
          </p:cNvPr>
          <p:cNvGrpSpPr/>
          <p:nvPr/>
        </p:nvGrpSpPr>
        <p:grpSpPr>
          <a:xfrm>
            <a:off x="6904716" y="4382501"/>
            <a:ext cx="1448321" cy="980568"/>
            <a:chOff x="5380715" y="4244289"/>
            <a:chExt cx="1448321" cy="980568"/>
          </a:xfrm>
        </p:grpSpPr>
        <p:cxnSp>
          <p:nvCxnSpPr>
            <p:cNvPr id="21" name="Straight Connector 38">
              <a:extLst>
                <a:ext uri="{FF2B5EF4-FFF2-40B4-BE49-F238E27FC236}">
                  <a16:creationId xmlns="" xmlns:a16="http://schemas.microsoft.com/office/drawing/2014/main" id="{DEA7ED65-BB27-4D64-A3DB-9AE55E01B9D8}"/>
                </a:ext>
              </a:extLst>
            </p:cNvPr>
            <p:cNvCxnSpPr/>
            <p:nvPr/>
          </p:nvCxnSpPr>
          <p:spPr>
            <a:xfrm>
              <a:off x="5380715" y="4244289"/>
              <a:ext cx="567793" cy="289213"/>
            </a:xfrm>
            <a:prstGeom prst="line">
              <a:avLst/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71">
              <a:extLst>
                <a:ext uri="{FF2B5EF4-FFF2-40B4-BE49-F238E27FC236}">
                  <a16:creationId xmlns="" xmlns:a16="http://schemas.microsoft.com/office/drawing/2014/main" id="{39995117-FB86-4CE5-BCE5-F8501CC6012B}"/>
                </a:ext>
              </a:extLst>
            </p:cNvPr>
            <p:cNvSpPr/>
            <p:nvPr/>
          </p:nvSpPr>
          <p:spPr>
            <a:xfrm rot="7112332" flipH="1">
              <a:off x="6007635" y="4403455"/>
              <a:ext cx="705926" cy="705927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Arc 72">
              <a:extLst>
                <a:ext uri="{FF2B5EF4-FFF2-40B4-BE49-F238E27FC236}">
                  <a16:creationId xmlns="" xmlns:a16="http://schemas.microsoft.com/office/drawing/2014/main" id="{C1CEFE47-1E3E-4193-A141-8B382DC6281B}"/>
                </a:ext>
              </a:extLst>
            </p:cNvPr>
            <p:cNvSpPr/>
            <p:nvPr/>
          </p:nvSpPr>
          <p:spPr>
            <a:xfrm rot="15335213">
              <a:off x="5892159" y="4287980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="" xmlns:a16="http://schemas.microsoft.com/office/drawing/2014/main" id="{022A92D2-CE8F-447D-814E-285101F3EE67}"/>
              </a:ext>
            </a:extLst>
          </p:cNvPr>
          <p:cNvGrpSpPr/>
          <p:nvPr/>
        </p:nvGrpSpPr>
        <p:grpSpPr>
          <a:xfrm>
            <a:off x="5619070" y="4968023"/>
            <a:ext cx="936877" cy="1237833"/>
            <a:chOff x="4095069" y="4829810"/>
            <a:chExt cx="936877" cy="1237833"/>
          </a:xfrm>
        </p:grpSpPr>
        <p:cxnSp>
          <p:nvCxnSpPr>
            <p:cNvPr id="25" name="Straight Connector 51">
              <a:extLst>
                <a:ext uri="{FF2B5EF4-FFF2-40B4-BE49-F238E27FC236}">
                  <a16:creationId xmlns="" xmlns:a16="http://schemas.microsoft.com/office/drawing/2014/main" id="{E948243E-CBE2-47BB-A55D-E0B1E1A33BC2}"/>
                </a:ext>
              </a:extLst>
            </p:cNvPr>
            <p:cNvCxnSpPr/>
            <p:nvPr/>
          </p:nvCxnSpPr>
          <p:spPr>
            <a:xfrm flipV="1">
              <a:off x="4563509" y="4829810"/>
              <a:ext cx="1" cy="299807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74">
              <a:extLst>
                <a:ext uri="{FF2B5EF4-FFF2-40B4-BE49-F238E27FC236}">
                  <a16:creationId xmlns="" xmlns:a16="http://schemas.microsoft.com/office/drawing/2014/main" id="{12E56DFA-EE72-4B64-939D-AA8BCBF5778B}"/>
                </a:ext>
              </a:extLst>
            </p:cNvPr>
            <p:cNvSpPr/>
            <p:nvPr/>
          </p:nvSpPr>
          <p:spPr>
            <a:xfrm rot="10800000" flipH="1">
              <a:off x="4210545" y="5246241"/>
              <a:ext cx="705926" cy="705927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Arc 77">
              <a:extLst>
                <a:ext uri="{FF2B5EF4-FFF2-40B4-BE49-F238E27FC236}">
                  <a16:creationId xmlns="" xmlns:a16="http://schemas.microsoft.com/office/drawing/2014/main" id="{652E72CF-6F7B-4617-B961-31D753567001}"/>
                </a:ext>
              </a:extLst>
            </p:cNvPr>
            <p:cNvSpPr/>
            <p:nvPr/>
          </p:nvSpPr>
          <p:spPr>
            <a:xfrm rot="19022881">
              <a:off x="4095069" y="5130766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="" xmlns:a16="http://schemas.microsoft.com/office/drawing/2014/main" id="{62A37D7F-065F-4685-B0C7-CCCE9A2B3131}"/>
              </a:ext>
            </a:extLst>
          </p:cNvPr>
          <p:cNvGrpSpPr/>
          <p:nvPr/>
        </p:nvGrpSpPr>
        <p:grpSpPr>
          <a:xfrm>
            <a:off x="3919148" y="2459595"/>
            <a:ext cx="1168740" cy="936877"/>
            <a:chOff x="2395148" y="2321382"/>
            <a:chExt cx="1168740" cy="936877"/>
          </a:xfrm>
        </p:grpSpPr>
        <p:sp>
          <p:nvSpPr>
            <p:cNvPr id="29" name="Oval 79">
              <a:extLst>
                <a:ext uri="{FF2B5EF4-FFF2-40B4-BE49-F238E27FC236}">
                  <a16:creationId xmlns="" xmlns:a16="http://schemas.microsoft.com/office/drawing/2014/main" id="{52A7F87C-7FFF-4E06-968E-1AE28E6711F9}"/>
                </a:ext>
              </a:extLst>
            </p:cNvPr>
            <p:cNvSpPr/>
            <p:nvPr/>
          </p:nvSpPr>
          <p:spPr>
            <a:xfrm rot="17727396">
              <a:off x="2510624" y="2436857"/>
              <a:ext cx="705926" cy="705927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0" name="Straight Connector 27">
              <a:extLst>
                <a:ext uri="{FF2B5EF4-FFF2-40B4-BE49-F238E27FC236}">
                  <a16:creationId xmlns="" xmlns:a16="http://schemas.microsoft.com/office/drawing/2014/main" id="{CE0B2D17-55EC-430E-B029-4C04B84BD33B}"/>
                </a:ext>
              </a:extLst>
            </p:cNvPr>
            <p:cNvCxnSpPr/>
            <p:nvPr/>
          </p:nvCxnSpPr>
          <p:spPr>
            <a:xfrm>
              <a:off x="3275856" y="2990991"/>
              <a:ext cx="288032" cy="149977"/>
            </a:xfrm>
            <a:prstGeom prst="line">
              <a:avLst/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80">
              <a:extLst>
                <a:ext uri="{FF2B5EF4-FFF2-40B4-BE49-F238E27FC236}">
                  <a16:creationId xmlns="" xmlns:a16="http://schemas.microsoft.com/office/drawing/2014/main" id="{032CF91C-61AF-4824-945C-861045C82242}"/>
                </a:ext>
              </a:extLst>
            </p:cNvPr>
            <p:cNvSpPr/>
            <p:nvPr/>
          </p:nvSpPr>
          <p:spPr>
            <a:xfrm rot="9504515" flipH="1">
              <a:off x="2395148" y="2321382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="" xmlns:a16="http://schemas.microsoft.com/office/drawing/2014/main" id="{B40E61F9-28FB-4748-A078-67D71D66C373}"/>
              </a:ext>
            </a:extLst>
          </p:cNvPr>
          <p:cNvGrpSpPr/>
          <p:nvPr/>
        </p:nvGrpSpPr>
        <p:grpSpPr>
          <a:xfrm>
            <a:off x="3800765" y="4369116"/>
            <a:ext cx="1446595" cy="1021138"/>
            <a:chOff x="2276764" y="4230904"/>
            <a:chExt cx="1446595" cy="1021138"/>
          </a:xfrm>
        </p:grpSpPr>
        <p:cxnSp>
          <p:nvCxnSpPr>
            <p:cNvPr id="33" name="Straight Connector 45">
              <a:extLst>
                <a:ext uri="{FF2B5EF4-FFF2-40B4-BE49-F238E27FC236}">
                  <a16:creationId xmlns="" xmlns:a16="http://schemas.microsoft.com/office/drawing/2014/main" id="{60082C78-8B82-4E7E-BD7D-0DB5F376F8DB}"/>
                </a:ext>
              </a:extLst>
            </p:cNvPr>
            <p:cNvCxnSpPr/>
            <p:nvPr/>
          </p:nvCxnSpPr>
          <p:spPr>
            <a:xfrm flipV="1">
              <a:off x="3156857" y="4230904"/>
              <a:ext cx="566502" cy="33021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82">
              <a:extLst>
                <a:ext uri="{FF2B5EF4-FFF2-40B4-BE49-F238E27FC236}">
                  <a16:creationId xmlns="" xmlns:a16="http://schemas.microsoft.com/office/drawing/2014/main" id="{F42ABC04-62E1-4198-B809-6860F1C9EBCC}"/>
                </a:ext>
              </a:extLst>
            </p:cNvPr>
            <p:cNvSpPr/>
            <p:nvPr/>
          </p:nvSpPr>
          <p:spPr>
            <a:xfrm rot="14487668">
              <a:off x="2392239" y="4430640"/>
              <a:ext cx="705926" cy="705927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Arc 83">
              <a:extLst>
                <a:ext uri="{FF2B5EF4-FFF2-40B4-BE49-F238E27FC236}">
                  <a16:creationId xmlns="" xmlns:a16="http://schemas.microsoft.com/office/drawing/2014/main" id="{3E37640E-7CD3-4AAE-98B4-BBA9AC3039CE}"/>
                </a:ext>
              </a:extLst>
            </p:cNvPr>
            <p:cNvSpPr/>
            <p:nvPr/>
          </p:nvSpPr>
          <p:spPr>
            <a:xfrm rot="6264787" flipH="1">
              <a:off x="2276764" y="4315165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Group 84">
            <a:extLst>
              <a:ext uri="{FF2B5EF4-FFF2-40B4-BE49-F238E27FC236}">
                <a16:creationId xmlns="" xmlns:a16="http://schemas.microsoft.com/office/drawing/2014/main" id="{82433F2F-DB25-49DD-B485-3414629BC8F2}"/>
              </a:ext>
            </a:extLst>
          </p:cNvPr>
          <p:cNvGrpSpPr/>
          <p:nvPr/>
        </p:nvGrpSpPr>
        <p:grpSpPr>
          <a:xfrm>
            <a:off x="6672064" y="1766762"/>
            <a:ext cx="3059832" cy="718772"/>
            <a:chOff x="575693" y="4138194"/>
            <a:chExt cx="3059832" cy="718772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0A2D21A-4CA6-4738-BDC6-B3657B149A83}"/>
                </a:ext>
              </a:extLst>
            </p:cNvPr>
            <p:cNvSpPr txBox="1"/>
            <p:nvPr/>
          </p:nvSpPr>
          <p:spPr>
            <a:xfrm>
              <a:off x="578398" y="4395301"/>
              <a:ext cx="3043651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A44EE6E-EFE0-4B54-BF5A-5037A5493BFE}"/>
                </a:ext>
              </a:extLst>
            </p:cNvPr>
            <p:cNvSpPr txBox="1"/>
            <p:nvPr/>
          </p:nvSpPr>
          <p:spPr>
            <a:xfrm>
              <a:off x="575693" y="4138194"/>
              <a:ext cx="305983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87">
            <a:extLst>
              <a:ext uri="{FF2B5EF4-FFF2-40B4-BE49-F238E27FC236}">
                <a16:creationId xmlns="" xmlns:a16="http://schemas.microsoft.com/office/drawing/2014/main" id="{64011D11-3AF7-4851-BAB0-C258592830D4}"/>
              </a:ext>
            </a:extLst>
          </p:cNvPr>
          <p:cNvGrpSpPr/>
          <p:nvPr/>
        </p:nvGrpSpPr>
        <p:grpSpPr>
          <a:xfrm>
            <a:off x="8421021" y="2559101"/>
            <a:ext cx="3043650" cy="718772"/>
            <a:chOff x="575693" y="4138194"/>
            <a:chExt cx="2155442" cy="718772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83D6E649-A092-4919-9449-C07EFBDC8A5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C40B48A-B39D-4903-8057-296F0F79DBE9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90">
            <a:extLst>
              <a:ext uri="{FF2B5EF4-FFF2-40B4-BE49-F238E27FC236}">
                <a16:creationId xmlns="" xmlns:a16="http://schemas.microsoft.com/office/drawing/2014/main" id="{42F44889-1D41-4704-8F1E-114D80E97903}"/>
              </a:ext>
            </a:extLst>
          </p:cNvPr>
          <p:cNvGrpSpPr/>
          <p:nvPr/>
        </p:nvGrpSpPr>
        <p:grpSpPr>
          <a:xfrm>
            <a:off x="8442793" y="4477484"/>
            <a:ext cx="3043650" cy="718772"/>
            <a:chOff x="575693" y="4138194"/>
            <a:chExt cx="2155442" cy="718772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3F1D4E2-D289-481A-99A2-F25F91023A1B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23F4C05-9DF8-4235-A597-6C100595035C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93">
            <a:extLst>
              <a:ext uri="{FF2B5EF4-FFF2-40B4-BE49-F238E27FC236}">
                <a16:creationId xmlns="" xmlns:a16="http://schemas.microsoft.com/office/drawing/2014/main" id="{7F0A8175-AF31-4349-A2B7-4139BD7F5ADB}"/>
              </a:ext>
            </a:extLst>
          </p:cNvPr>
          <p:cNvGrpSpPr/>
          <p:nvPr/>
        </p:nvGrpSpPr>
        <p:grpSpPr>
          <a:xfrm>
            <a:off x="2460104" y="5399498"/>
            <a:ext cx="3059832" cy="718772"/>
            <a:chOff x="575693" y="4138194"/>
            <a:chExt cx="3059832" cy="718772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D5F0A8F-EE8D-477A-BED7-DCEC1EDC32B1}"/>
                </a:ext>
              </a:extLst>
            </p:cNvPr>
            <p:cNvSpPr txBox="1"/>
            <p:nvPr/>
          </p:nvSpPr>
          <p:spPr>
            <a:xfrm>
              <a:off x="578398" y="4395301"/>
              <a:ext cx="3043651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0AE2158-7B70-45EC-8CDA-68F442BE0890}"/>
                </a:ext>
              </a:extLst>
            </p:cNvPr>
            <p:cNvSpPr txBox="1"/>
            <p:nvPr/>
          </p:nvSpPr>
          <p:spPr>
            <a:xfrm>
              <a:off x="575693" y="4138194"/>
              <a:ext cx="305983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96">
            <a:extLst>
              <a:ext uri="{FF2B5EF4-FFF2-40B4-BE49-F238E27FC236}">
                <a16:creationId xmlns="" xmlns:a16="http://schemas.microsoft.com/office/drawing/2014/main" id="{3ABC5B8D-4A51-4C5D-BE79-1F85CB994770}"/>
              </a:ext>
            </a:extLst>
          </p:cNvPr>
          <p:cNvGrpSpPr/>
          <p:nvPr/>
        </p:nvGrpSpPr>
        <p:grpSpPr>
          <a:xfrm>
            <a:off x="770424" y="2504804"/>
            <a:ext cx="3059832" cy="718772"/>
            <a:chOff x="575693" y="4138194"/>
            <a:chExt cx="2155442" cy="718772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75647372-795A-423D-BE58-DA04BFEC192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9573A690-6172-44DB-8582-8FF1FC244EDD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99">
            <a:extLst>
              <a:ext uri="{FF2B5EF4-FFF2-40B4-BE49-F238E27FC236}">
                <a16:creationId xmlns="" xmlns:a16="http://schemas.microsoft.com/office/drawing/2014/main" id="{BE447EAD-B44F-492A-8BC5-DD4770A686C3}"/>
              </a:ext>
            </a:extLst>
          </p:cNvPr>
          <p:cNvGrpSpPr/>
          <p:nvPr/>
        </p:nvGrpSpPr>
        <p:grpSpPr>
          <a:xfrm>
            <a:off x="654268" y="4470659"/>
            <a:ext cx="3059832" cy="687994"/>
            <a:chOff x="575693" y="4138194"/>
            <a:chExt cx="2155442" cy="687994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DA03464C-55C0-424F-AE97-ABE864C872B5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43088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662FF28-64F6-41C9-BE73-09703BBA9ED7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Block Arc 14">
            <a:extLst>
              <a:ext uri="{FF2B5EF4-FFF2-40B4-BE49-F238E27FC236}">
                <a16:creationId xmlns="" xmlns:a16="http://schemas.microsoft.com/office/drawing/2014/main" id="{7EBB53FE-8F76-442F-B162-6BE90F2F1C83}"/>
              </a:ext>
            </a:extLst>
          </p:cNvPr>
          <p:cNvSpPr/>
          <p:nvPr/>
        </p:nvSpPr>
        <p:spPr>
          <a:xfrm rot="16200000">
            <a:off x="5790594" y="3514502"/>
            <a:ext cx="610812" cy="61121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Parallelogram 15">
            <a:extLst>
              <a:ext uri="{FF2B5EF4-FFF2-40B4-BE49-F238E27FC236}">
                <a16:creationId xmlns="" xmlns:a16="http://schemas.microsoft.com/office/drawing/2014/main" id="{58D69BFA-209F-4ED9-9EE4-3514CC9396B9}"/>
              </a:ext>
            </a:extLst>
          </p:cNvPr>
          <p:cNvSpPr/>
          <p:nvPr/>
        </p:nvSpPr>
        <p:spPr>
          <a:xfrm flipH="1">
            <a:off x="5923714" y="192434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30">
            <a:extLst>
              <a:ext uri="{FF2B5EF4-FFF2-40B4-BE49-F238E27FC236}">
                <a16:creationId xmlns="" xmlns:a16="http://schemas.microsoft.com/office/drawing/2014/main" id="{EB8D9834-DF39-467D-BA34-CBBD53B1B5E4}"/>
              </a:ext>
            </a:extLst>
          </p:cNvPr>
          <p:cNvSpPr/>
          <p:nvPr/>
        </p:nvSpPr>
        <p:spPr>
          <a:xfrm>
            <a:off x="4117677" y="475411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Frame 17">
            <a:extLst>
              <a:ext uri="{FF2B5EF4-FFF2-40B4-BE49-F238E27FC236}">
                <a16:creationId xmlns="" xmlns:a16="http://schemas.microsoft.com/office/drawing/2014/main" id="{7734351E-F407-4CA8-9A42-26D55C0E4172}"/>
              </a:ext>
            </a:extLst>
          </p:cNvPr>
          <p:cNvSpPr/>
          <p:nvPr/>
        </p:nvSpPr>
        <p:spPr>
          <a:xfrm>
            <a:off x="4238458" y="27678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Rectangle 130">
            <a:extLst>
              <a:ext uri="{FF2B5EF4-FFF2-40B4-BE49-F238E27FC236}">
                <a16:creationId xmlns="" xmlns:a16="http://schemas.microsoft.com/office/drawing/2014/main" id="{0F9B6E0B-6D24-4182-8405-70C002966FCD}"/>
              </a:ext>
            </a:extLst>
          </p:cNvPr>
          <p:cNvSpPr/>
          <p:nvPr/>
        </p:nvSpPr>
        <p:spPr>
          <a:xfrm>
            <a:off x="7674417" y="281085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Isosceles Triangle 8">
            <a:extLst>
              <a:ext uri="{FF2B5EF4-FFF2-40B4-BE49-F238E27FC236}">
                <a16:creationId xmlns="" xmlns:a16="http://schemas.microsoft.com/office/drawing/2014/main" id="{BAD7F080-F6CA-42F8-8334-5CAA7D16BF66}"/>
              </a:ext>
            </a:extLst>
          </p:cNvPr>
          <p:cNvSpPr/>
          <p:nvPr/>
        </p:nvSpPr>
        <p:spPr>
          <a:xfrm rot="16200000">
            <a:off x="7717824" y="4687362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Donut 39">
            <a:extLst>
              <a:ext uri="{FF2B5EF4-FFF2-40B4-BE49-F238E27FC236}">
                <a16:creationId xmlns="" xmlns:a16="http://schemas.microsoft.com/office/drawing/2014/main" id="{73E805A2-AA43-406B-AD92-CE1A39E28928}"/>
              </a:ext>
            </a:extLst>
          </p:cNvPr>
          <p:cNvSpPr/>
          <p:nvPr/>
        </p:nvSpPr>
        <p:spPr>
          <a:xfrm>
            <a:off x="5902087" y="5548769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07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98726" y="2262014"/>
            <a:ext cx="20581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540376" y="2087752"/>
            <a:ext cx="2058124" cy="0"/>
          </a:xfrm>
          <a:prstGeom prst="straightConnector1">
            <a:avLst/>
          </a:prstGeom>
          <a:ln w="3810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786648" y="565737"/>
            <a:ext cx="534842" cy="144016"/>
            <a:chOff x="9559012" y="4442521"/>
            <a:chExt cx="557604" cy="144016"/>
          </a:xfrm>
          <a:solidFill>
            <a:schemeClr val="bg1"/>
          </a:solidFill>
        </p:grpSpPr>
        <p:sp>
          <p:nvSpPr>
            <p:cNvPr id="14" name="Rectangle 13"/>
            <p:cNvSpPr/>
            <p:nvPr/>
          </p:nvSpPr>
          <p:spPr>
            <a:xfrm>
              <a:off x="9765806" y="4442521"/>
              <a:ext cx="144016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72600" y="4442521"/>
              <a:ext cx="144016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559012" y="4442521"/>
              <a:ext cx="144016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234868" y="0"/>
            <a:ext cx="100497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7234868" y="6669360"/>
            <a:ext cx="100497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88B2FE-8454-46F9-B744-2B0420532013}"/>
              </a:ext>
            </a:extLst>
          </p:cNvPr>
          <p:cNvSpPr txBox="1"/>
          <p:nvPr/>
        </p:nvSpPr>
        <p:spPr>
          <a:xfrm>
            <a:off x="6699738" y="729763"/>
            <a:ext cx="1898762" cy="12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9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7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01417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="" xmlns:a16="http://schemas.microsoft.com/office/drawing/2014/main" id="{C35D8554-DAEE-494F-8C77-1739ADDF138C}"/>
              </a:ext>
            </a:extLst>
          </p:cNvPr>
          <p:cNvSpPr/>
          <p:nvPr/>
        </p:nvSpPr>
        <p:spPr>
          <a:xfrm>
            <a:off x="3909478" y="1719974"/>
            <a:ext cx="4385781" cy="4385781"/>
          </a:xfrm>
          <a:prstGeom prst="donut">
            <a:avLst>
              <a:gd name="adj" fmla="val 21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Block Arc 15">
            <a:extLst>
              <a:ext uri="{FF2B5EF4-FFF2-40B4-BE49-F238E27FC236}">
                <a16:creationId xmlns="" xmlns:a16="http://schemas.microsoft.com/office/drawing/2014/main" id="{7645BD8E-047E-4B8D-9B04-F08A2AA4B3E4}"/>
              </a:ext>
            </a:extLst>
          </p:cNvPr>
          <p:cNvSpPr/>
          <p:nvPr/>
        </p:nvSpPr>
        <p:spPr>
          <a:xfrm rot="5400000">
            <a:off x="4239237" y="2057917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="" xmlns:a16="http://schemas.microsoft.com/office/drawing/2014/main" id="{A1514EC8-B877-49C6-9929-0552690A2174}"/>
              </a:ext>
            </a:extLst>
          </p:cNvPr>
          <p:cNvSpPr/>
          <p:nvPr/>
        </p:nvSpPr>
        <p:spPr>
          <a:xfrm rot="5400000">
            <a:off x="9272973" y="2473446"/>
            <a:ext cx="540000" cy="346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Block Arc 13">
            <a:extLst>
              <a:ext uri="{FF2B5EF4-FFF2-40B4-BE49-F238E27FC236}">
                <a16:creationId xmlns="" xmlns:a16="http://schemas.microsoft.com/office/drawing/2014/main" id="{B5975DAD-DA31-410B-BAC2-7B5C0A5A91F6}"/>
              </a:ext>
            </a:extLst>
          </p:cNvPr>
          <p:cNvSpPr/>
          <p:nvPr/>
        </p:nvSpPr>
        <p:spPr>
          <a:xfrm>
            <a:off x="4239237" y="2057917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16CCE4BA-D449-4E85-9CFE-7637B491B17A}"/>
              </a:ext>
            </a:extLst>
          </p:cNvPr>
          <p:cNvSpPr/>
          <p:nvPr/>
        </p:nvSpPr>
        <p:spPr>
          <a:xfrm rot="5400000">
            <a:off x="9272973" y="1866158"/>
            <a:ext cx="540000" cy="34627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Block Arc 11">
            <a:extLst>
              <a:ext uri="{FF2B5EF4-FFF2-40B4-BE49-F238E27FC236}">
                <a16:creationId xmlns="" xmlns:a16="http://schemas.microsoft.com/office/drawing/2014/main" id="{2E06B820-7242-4455-B250-5A7286CD96BC}"/>
              </a:ext>
            </a:extLst>
          </p:cNvPr>
          <p:cNvSpPr/>
          <p:nvPr/>
        </p:nvSpPr>
        <p:spPr>
          <a:xfrm rot="10800000">
            <a:off x="4239237" y="2057917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D5356C06-6CA3-4E6E-8115-71D225908F6D}"/>
              </a:ext>
            </a:extLst>
          </p:cNvPr>
          <p:cNvSpPr/>
          <p:nvPr/>
        </p:nvSpPr>
        <p:spPr>
          <a:xfrm rot="5400000">
            <a:off x="2391546" y="2460927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22D31A7D-3CB3-4AB5-B8E0-7A935A4F2392}"/>
              </a:ext>
            </a:extLst>
          </p:cNvPr>
          <p:cNvSpPr/>
          <p:nvPr/>
        </p:nvSpPr>
        <p:spPr>
          <a:xfrm rot="16200000">
            <a:off x="4239237" y="2057917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03A2941-AED2-4415-8FCB-355BD22B8AA7}"/>
              </a:ext>
            </a:extLst>
          </p:cNvPr>
          <p:cNvSpPr/>
          <p:nvPr/>
        </p:nvSpPr>
        <p:spPr>
          <a:xfrm rot="5400000">
            <a:off x="2391546" y="1853639"/>
            <a:ext cx="540000" cy="3487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4336FA3B-9D35-47F9-9F7D-E9FA0DA0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759701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E4341FC6-132E-44A3-979E-5EDB0607D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759701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9">
            <a:extLst>
              <a:ext uri="{FF2B5EF4-FFF2-40B4-BE49-F238E27FC236}">
                <a16:creationId xmlns="" xmlns:a16="http://schemas.microsoft.com/office/drawing/2014/main" id="{7F48C8F3-501D-4BA0-877A-D48B86726D0A}"/>
              </a:ext>
            </a:extLst>
          </p:cNvPr>
          <p:cNvGrpSpPr/>
          <p:nvPr/>
        </p:nvGrpSpPr>
        <p:grpSpPr>
          <a:xfrm>
            <a:off x="4501136" y="2337893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854C014-BEF6-472B-95B0-9586A2C92E0C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09A3FE0-B35A-45B7-A3E7-F401D868A1E2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A830EBB-AC83-4E16-BCC0-4870F99947B3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CE16012-6899-4190-96C7-FD729D2B8422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="" xmlns:a16="http://schemas.microsoft.com/office/drawing/2014/main" id="{2FC95A6A-DFF6-4A46-B08A-447A09D702E1}"/>
              </a:ext>
            </a:extLst>
          </p:cNvPr>
          <p:cNvGrpSpPr/>
          <p:nvPr/>
        </p:nvGrpSpPr>
        <p:grpSpPr>
          <a:xfrm>
            <a:off x="917642" y="4624367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C7DEAF9-7DF2-4B05-88C7-F61F1D8D1FBD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F253026-C870-4360-BCF5-BFA36963A5F0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="" xmlns:a16="http://schemas.microsoft.com/office/drawing/2014/main" id="{5379EC0F-4B46-4F3F-AF29-69A5AC3E0C15}"/>
              </a:ext>
            </a:extLst>
          </p:cNvPr>
          <p:cNvGrpSpPr/>
          <p:nvPr/>
        </p:nvGrpSpPr>
        <p:grpSpPr>
          <a:xfrm>
            <a:off x="917643" y="2106400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78ADEAC-6287-4A46-82C4-E0379D0503CF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B9213CC-7356-45AC-9025-CDEDD8B64AB4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="" xmlns:a16="http://schemas.microsoft.com/office/drawing/2014/main" id="{C34163E0-EE39-46D5-9D01-7A03753907BC}"/>
              </a:ext>
            </a:extLst>
          </p:cNvPr>
          <p:cNvGrpSpPr/>
          <p:nvPr/>
        </p:nvGrpSpPr>
        <p:grpSpPr>
          <a:xfrm>
            <a:off x="8208370" y="4624367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83E6943-6D48-4DA9-A099-7CDB7714FAC6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48D8B77-934C-4038-8F0B-879447A640D7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="" xmlns:a16="http://schemas.microsoft.com/office/drawing/2014/main" id="{E6977834-150F-4BFD-9477-08DA1E189E1B}"/>
              </a:ext>
            </a:extLst>
          </p:cNvPr>
          <p:cNvGrpSpPr/>
          <p:nvPr/>
        </p:nvGrpSpPr>
        <p:grpSpPr>
          <a:xfrm>
            <a:off x="8208370" y="2106400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F77F211-DF5A-4284-A99D-1796B0DC438E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D88A403-D0B5-43B3-9883-1FCD5AF14A2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="" xmlns:a16="http://schemas.microsoft.com/office/drawing/2014/main" id="{276923E4-46CB-40A1-839D-561DEEF2799F}"/>
              </a:ext>
            </a:extLst>
          </p:cNvPr>
          <p:cNvSpPr/>
          <p:nvPr/>
        </p:nvSpPr>
        <p:spPr>
          <a:xfrm rot="16200000">
            <a:off x="5350642" y="3207147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F199090-EBDE-4B60-9F24-B8738B2D2AA9}"/>
              </a:ext>
            </a:extLst>
          </p:cNvPr>
          <p:cNvSpPr txBox="1"/>
          <p:nvPr/>
        </p:nvSpPr>
        <p:spPr>
          <a:xfrm>
            <a:off x="5199926" y="3627105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9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Oval 1">
            <a:extLst>
              <a:ext uri="{FF2B5EF4-FFF2-40B4-BE49-F238E27FC236}">
                <a16:creationId xmlns="" xmlns:a16="http://schemas.microsoft.com/office/drawing/2014/main" id="{ED2E8190-FE78-4232-9C29-F9990879C343}"/>
              </a:ext>
            </a:extLst>
          </p:cNvPr>
          <p:cNvSpPr/>
          <p:nvPr/>
        </p:nvSpPr>
        <p:spPr>
          <a:xfrm>
            <a:off x="6660905" y="4395590"/>
            <a:ext cx="1277529" cy="1277529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2">
            <a:extLst>
              <a:ext uri="{FF2B5EF4-FFF2-40B4-BE49-F238E27FC236}">
                <a16:creationId xmlns="" xmlns:a16="http://schemas.microsoft.com/office/drawing/2014/main" id="{6C152126-4443-41A4-817D-AA7452C469D9}"/>
              </a:ext>
            </a:extLst>
          </p:cNvPr>
          <p:cNvSpPr/>
          <p:nvPr/>
        </p:nvSpPr>
        <p:spPr>
          <a:xfrm>
            <a:off x="4233318" y="4395590"/>
            <a:ext cx="1277529" cy="1277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">
            <a:extLst>
              <a:ext uri="{FF2B5EF4-FFF2-40B4-BE49-F238E27FC236}">
                <a16:creationId xmlns="" xmlns:a16="http://schemas.microsoft.com/office/drawing/2014/main" id="{B053612D-E5FA-4B4B-81EF-92CE2BF9D472}"/>
              </a:ext>
            </a:extLst>
          </p:cNvPr>
          <p:cNvSpPr/>
          <p:nvPr/>
        </p:nvSpPr>
        <p:spPr>
          <a:xfrm>
            <a:off x="6660905" y="2154138"/>
            <a:ext cx="1277529" cy="12775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4">
            <a:extLst>
              <a:ext uri="{FF2B5EF4-FFF2-40B4-BE49-F238E27FC236}">
                <a16:creationId xmlns="" xmlns:a16="http://schemas.microsoft.com/office/drawing/2014/main" id="{91D545C2-E693-41C1-9269-E7AC970C3179}"/>
              </a:ext>
            </a:extLst>
          </p:cNvPr>
          <p:cNvSpPr/>
          <p:nvPr/>
        </p:nvSpPr>
        <p:spPr>
          <a:xfrm>
            <a:off x="4233318" y="2154138"/>
            <a:ext cx="1277529" cy="1277529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5">
            <a:extLst>
              <a:ext uri="{FF2B5EF4-FFF2-40B4-BE49-F238E27FC236}">
                <a16:creationId xmlns="" xmlns:a16="http://schemas.microsoft.com/office/drawing/2014/main" id="{51B0FF75-AE6E-4BF2-9B82-5CF26A4608DF}"/>
              </a:ext>
            </a:extLst>
          </p:cNvPr>
          <p:cNvSpPr/>
          <p:nvPr/>
        </p:nvSpPr>
        <p:spPr>
          <a:xfrm>
            <a:off x="5318994" y="3139145"/>
            <a:ext cx="1532819" cy="1532819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Group 8">
            <a:extLst>
              <a:ext uri="{FF2B5EF4-FFF2-40B4-BE49-F238E27FC236}">
                <a16:creationId xmlns="" xmlns:a16="http://schemas.microsoft.com/office/drawing/2014/main" id="{817BB4C7-7A6E-4FCF-92DE-754F4F7094B7}"/>
              </a:ext>
            </a:extLst>
          </p:cNvPr>
          <p:cNvGrpSpPr/>
          <p:nvPr/>
        </p:nvGrpSpPr>
        <p:grpSpPr>
          <a:xfrm rot="840000">
            <a:off x="4196959" y="2156947"/>
            <a:ext cx="1659145" cy="1322249"/>
            <a:chOff x="2879288" y="2181029"/>
            <a:chExt cx="1659145" cy="1322249"/>
          </a:xfrm>
          <a:solidFill>
            <a:schemeClr val="accent4"/>
          </a:solidFill>
        </p:grpSpPr>
        <p:sp>
          <p:nvSpPr>
            <p:cNvPr id="39" name="Rectangle 9">
              <a:extLst>
                <a:ext uri="{FF2B5EF4-FFF2-40B4-BE49-F238E27FC236}">
                  <a16:creationId xmlns="" xmlns:a16="http://schemas.microsoft.com/office/drawing/2014/main" id="{167B857A-E265-41D0-A344-B6398AB8723E}"/>
                </a:ext>
              </a:extLst>
            </p:cNvPr>
            <p:cNvSpPr/>
            <p:nvPr/>
          </p:nvSpPr>
          <p:spPr>
            <a:xfrm rot="1800000">
              <a:off x="4034433" y="3184574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10">
              <a:extLst>
                <a:ext uri="{FF2B5EF4-FFF2-40B4-BE49-F238E27FC236}">
                  <a16:creationId xmlns="" xmlns:a16="http://schemas.microsoft.com/office/drawing/2014/main" id="{600CFB36-82C8-459A-ACA8-5421DD240116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Block Arc 11">
              <a:extLst>
                <a:ext uri="{FF2B5EF4-FFF2-40B4-BE49-F238E27FC236}">
                  <a16:creationId xmlns="" xmlns:a16="http://schemas.microsoft.com/office/drawing/2014/main" id="{A4F5819A-45EB-44AA-902B-47B447FDEF04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12">
            <a:extLst>
              <a:ext uri="{FF2B5EF4-FFF2-40B4-BE49-F238E27FC236}">
                <a16:creationId xmlns="" xmlns:a16="http://schemas.microsoft.com/office/drawing/2014/main" id="{79409740-41E6-4397-91D0-9DB60406BB15}"/>
              </a:ext>
            </a:extLst>
          </p:cNvPr>
          <p:cNvGrpSpPr/>
          <p:nvPr/>
        </p:nvGrpSpPr>
        <p:grpSpPr>
          <a:xfrm rot="-840000" flipH="1">
            <a:off x="6284692" y="2161010"/>
            <a:ext cx="1692733" cy="1322249"/>
            <a:chOff x="2879288" y="2181029"/>
            <a:chExt cx="1692733" cy="1322249"/>
          </a:xfrm>
          <a:solidFill>
            <a:schemeClr val="accent3"/>
          </a:solidFill>
        </p:grpSpPr>
        <p:sp>
          <p:nvSpPr>
            <p:cNvPr id="43" name="Oval 13">
              <a:extLst>
                <a:ext uri="{FF2B5EF4-FFF2-40B4-BE49-F238E27FC236}">
                  <a16:creationId xmlns="" xmlns:a16="http://schemas.microsoft.com/office/drawing/2014/main" id="{31029C37-0292-47B9-B66F-C618D8B49BE0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Block Arc 14">
              <a:extLst>
                <a:ext uri="{FF2B5EF4-FFF2-40B4-BE49-F238E27FC236}">
                  <a16:creationId xmlns="" xmlns:a16="http://schemas.microsoft.com/office/drawing/2014/main" id="{B7836AF4-1065-4CEB-9780-F996D78EB687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15">
              <a:extLst>
                <a:ext uri="{FF2B5EF4-FFF2-40B4-BE49-F238E27FC236}">
                  <a16:creationId xmlns="" xmlns:a16="http://schemas.microsoft.com/office/drawing/2014/main" id="{3B668290-5783-4A2C-AF37-87CE41F4B9C4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Group 16">
            <a:extLst>
              <a:ext uri="{FF2B5EF4-FFF2-40B4-BE49-F238E27FC236}">
                <a16:creationId xmlns="" xmlns:a16="http://schemas.microsoft.com/office/drawing/2014/main" id="{6FB5DF27-57E4-415B-9BE3-5C64C9CFDC93}"/>
              </a:ext>
            </a:extLst>
          </p:cNvPr>
          <p:cNvGrpSpPr/>
          <p:nvPr/>
        </p:nvGrpSpPr>
        <p:grpSpPr>
          <a:xfrm rot="20760000" flipV="1">
            <a:off x="4196460" y="4337583"/>
            <a:ext cx="1692733" cy="1322250"/>
            <a:chOff x="2879288" y="2181029"/>
            <a:chExt cx="1692733" cy="1322249"/>
          </a:xfrm>
          <a:solidFill>
            <a:schemeClr val="accent1"/>
          </a:solidFill>
        </p:grpSpPr>
        <p:sp>
          <p:nvSpPr>
            <p:cNvPr id="47" name="Oval 17">
              <a:extLst>
                <a:ext uri="{FF2B5EF4-FFF2-40B4-BE49-F238E27FC236}">
                  <a16:creationId xmlns="" xmlns:a16="http://schemas.microsoft.com/office/drawing/2014/main" id="{3439A9BA-F63D-4C32-898F-B70782D136F1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Block Arc 18">
              <a:extLst>
                <a:ext uri="{FF2B5EF4-FFF2-40B4-BE49-F238E27FC236}">
                  <a16:creationId xmlns="" xmlns:a16="http://schemas.microsoft.com/office/drawing/2014/main" id="{6B3A13F7-44A0-4893-9F7D-47A5756B893A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19">
              <a:extLst>
                <a:ext uri="{FF2B5EF4-FFF2-40B4-BE49-F238E27FC236}">
                  <a16:creationId xmlns="" xmlns:a16="http://schemas.microsoft.com/office/drawing/2014/main" id="{402A8625-2B06-4E3C-8A44-D9B9E41C71F3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Group 20">
            <a:extLst>
              <a:ext uri="{FF2B5EF4-FFF2-40B4-BE49-F238E27FC236}">
                <a16:creationId xmlns="" xmlns:a16="http://schemas.microsoft.com/office/drawing/2014/main" id="{280755A4-5E02-4606-BCA6-DD3478799AC6}"/>
              </a:ext>
            </a:extLst>
          </p:cNvPr>
          <p:cNvGrpSpPr/>
          <p:nvPr/>
        </p:nvGrpSpPr>
        <p:grpSpPr>
          <a:xfrm rot="840000" flipH="1" flipV="1">
            <a:off x="6298443" y="4339272"/>
            <a:ext cx="1678774" cy="1322250"/>
            <a:chOff x="2879288" y="2181029"/>
            <a:chExt cx="1678774" cy="1322249"/>
          </a:xfrm>
          <a:solidFill>
            <a:schemeClr val="accent2"/>
          </a:solidFill>
        </p:grpSpPr>
        <p:sp>
          <p:nvSpPr>
            <p:cNvPr id="51" name="Oval 21">
              <a:extLst>
                <a:ext uri="{FF2B5EF4-FFF2-40B4-BE49-F238E27FC236}">
                  <a16:creationId xmlns="" xmlns:a16="http://schemas.microsoft.com/office/drawing/2014/main" id="{42958B94-6190-4A42-B7B0-A17A3BE2ED07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Block Arc 22">
              <a:extLst>
                <a:ext uri="{FF2B5EF4-FFF2-40B4-BE49-F238E27FC236}">
                  <a16:creationId xmlns="" xmlns:a16="http://schemas.microsoft.com/office/drawing/2014/main" id="{C51460E2-9A74-4072-A21F-7031FBED4B10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23">
              <a:extLst>
                <a:ext uri="{FF2B5EF4-FFF2-40B4-BE49-F238E27FC236}">
                  <a16:creationId xmlns="" xmlns:a16="http://schemas.microsoft.com/office/drawing/2014/main" id="{FFCBDD3D-93DB-4180-9F98-6AB4A0A4F87F}"/>
                </a:ext>
              </a:extLst>
            </p:cNvPr>
            <p:cNvSpPr/>
            <p:nvPr/>
          </p:nvSpPr>
          <p:spPr>
            <a:xfrm rot="1800000">
              <a:off x="4054062" y="3195638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53ADC1C-FA2F-4CDA-ADC9-D456085209E0}"/>
              </a:ext>
            </a:extLst>
          </p:cNvPr>
          <p:cNvSpPr txBox="1"/>
          <p:nvPr/>
        </p:nvSpPr>
        <p:spPr>
          <a:xfrm>
            <a:off x="4539050" y="2345949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93284B5-3345-4DC2-AB6C-611647A0F10D}"/>
              </a:ext>
            </a:extLst>
          </p:cNvPr>
          <p:cNvSpPr txBox="1"/>
          <p:nvPr/>
        </p:nvSpPr>
        <p:spPr>
          <a:xfrm>
            <a:off x="4539050" y="4621139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A3ECB7E-8F65-407F-B42A-16DE03FA0E65}"/>
              </a:ext>
            </a:extLst>
          </p:cNvPr>
          <p:cNvSpPr txBox="1"/>
          <p:nvPr/>
        </p:nvSpPr>
        <p:spPr>
          <a:xfrm>
            <a:off x="7003529" y="4621139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C66A91C-098B-47D8-AEBD-B26840AE2B91}"/>
              </a:ext>
            </a:extLst>
          </p:cNvPr>
          <p:cNvSpPr txBox="1"/>
          <p:nvPr/>
        </p:nvSpPr>
        <p:spPr>
          <a:xfrm>
            <a:off x="7003529" y="2345949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29">
            <a:extLst>
              <a:ext uri="{FF2B5EF4-FFF2-40B4-BE49-F238E27FC236}">
                <a16:creationId xmlns="" xmlns:a16="http://schemas.microsoft.com/office/drawing/2014/main" id="{7A054AEC-1080-4161-871F-FBB46FF5052C}"/>
              </a:ext>
            </a:extLst>
          </p:cNvPr>
          <p:cNvGrpSpPr/>
          <p:nvPr/>
        </p:nvGrpSpPr>
        <p:grpSpPr>
          <a:xfrm>
            <a:off x="7729325" y="3483537"/>
            <a:ext cx="3228748" cy="871880"/>
            <a:chOff x="-475010" y="1114177"/>
            <a:chExt cx="3859356" cy="871880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E074467-915D-4F25-8988-7D0F3DB2C28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B8F3A32E-A0FC-4927-8FC6-81DB3B98DAD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1" name="Group 32">
            <a:extLst>
              <a:ext uri="{FF2B5EF4-FFF2-40B4-BE49-F238E27FC236}">
                <a16:creationId xmlns="" xmlns:a16="http://schemas.microsoft.com/office/drawing/2014/main" id="{27F1AEFB-FEB1-4189-AADC-65A47B64609A}"/>
              </a:ext>
            </a:extLst>
          </p:cNvPr>
          <p:cNvGrpSpPr/>
          <p:nvPr/>
        </p:nvGrpSpPr>
        <p:grpSpPr>
          <a:xfrm>
            <a:off x="1288448" y="3483537"/>
            <a:ext cx="3228748" cy="871880"/>
            <a:chOff x="-475010" y="1114177"/>
            <a:chExt cx="3859356" cy="871880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72604E56-33BB-4F96-8117-86EE693771C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D6D9614F-4C6C-4947-B1EA-4CE7B67B82E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4" name="Group 35">
            <a:extLst>
              <a:ext uri="{FF2B5EF4-FFF2-40B4-BE49-F238E27FC236}">
                <a16:creationId xmlns="" xmlns:a16="http://schemas.microsoft.com/office/drawing/2014/main" id="{62C232C8-6937-454A-8D35-E7DD90E569F4}"/>
              </a:ext>
            </a:extLst>
          </p:cNvPr>
          <p:cNvGrpSpPr/>
          <p:nvPr/>
        </p:nvGrpSpPr>
        <p:grpSpPr>
          <a:xfrm>
            <a:off x="833452" y="5155871"/>
            <a:ext cx="3121200" cy="923331"/>
            <a:chOff x="6210996" y="1433695"/>
            <a:chExt cx="1712589" cy="656879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CF50124-6EE3-430D-B46B-9AF69926F89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6AE5AB7F-87FD-4368-9F62-829C80BBE78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38">
            <a:extLst>
              <a:ext uri="{FF2B5EF4-FFF2-40B4-BE49-F238E27FC236}">
                <a16:creationId xmlns="" xmlns:a16="http://schemas.microsoft.com/office/drawing/2014/main" id="{72C039F8-7CEA-4107-914A-CC32043F79AB}"/>
              </a:ext>
            </a:extLst>
          </p:cNvPr>
          <p:cNvGrpSpPr/>
          <p:nvPr/>
        </p:nvGrpSpPr>
        <p:grpSpPr>
          <a:xfrm>
            <a:off x="833452" y="1759749"/>
            <a:ext cx="3121200" cy="923331"/>
            <a:chOff x="6210996" y="1433695"/>
            <a:chExt cx="1712589" cy="656879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9B915748-ECD6-451E-9385-6D61FA16750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4839783-87D5-4C92-9321-546D0790D75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41">
            <a:extLst>
              <a:ext uri="{FF2B5EF4-FFF2-40B4-BE49-F238E27FC236}">
                <a16:creationId xmlns="" xmlns:a16="http://schemas.microsoft.com/office/drawing/2014/main" id="{45944339-805E-4FC7-A952-73003088775B}"/>
              </a:ext>
            </a:extLst>
          </p:cNvPr>
          <p:cNvGrpSpPr/>
          <p:nvPr/>
        </p:nvGrpSpPr>
        <p:grpSpPr>
          <a:xfrm>
            <a:off x="8230784" y="5155871"/>
            <a:ext cx="3120089" cy="923331"/>
            <a:chOff x="6210996" y="1433695"/>
            <a:chExt cx="1712589" cy="656879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8AEB79C7-BB36-4B4E-A173-63FAEAE1B64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B5260F1-189F-4CB6-8BAF-6E5FB8A80F6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44">
            <a:extLst>
              <a:ext uri="{FF2B5EF4-FFF2-40B4-BE49-F238E27FC236}">
                <a16:creationId xmlns="" xmlns:a16="http://schemas.microsoft.com/office/drawing/2014/main" id="{B26310B6-32A6-4E0A-B044-B72B7C428386}"/>
              </a:ext>
            </a:extLst>
          </p:cNvPr>
          <p:cNvGrpSpPr/>
          <p:nvPr/>
        </p:nvGrpSpPr>
        <p:grpSpPr>
          <a:xfrm>
            <a:off x="8230784" y="1759749"/>
            <a:ext cx="3120089" cy="923331"/>
            <a:chOff x="6210996" y="1433695"/>
            <a:chExt cx="1712589" cy="656879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45342422-2C0A-4368-8F3C-DAD3E28EE0F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C04C588C-6FC0-46F8-BCFC-7C0347D25634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6" name="Oval 7">
            <a:extLst>
              <a:ext uri="{FF2B5EF4-FFF2-40B4-BE49-F238E27FC236}">
                <a16:creationId xmlns="" xmlns:a16="http://schemas.microsoft.com/office/drawing/2014/main" id="{2C498B53-CF68-46F5-86E1-511EE31C1B64}"/>
              </a:ext>
            </a:extLst>
          </p:cNvPr>
          <p:cNvSpPr/>
          <p:nvPr/>
        </p:nvSpPr>
        <p:spPr>
          <a:xfrm>
            <a:off x="5510176" y="3330327"/>
            <a:ext cx="1150452" cy="11504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ED390618-AEAA-4A7A-A1B2-9B623EF7FEC6}"/>
              </a:ext>
            </a:extLst>
          </p:cNvPr>
          <p:cNvSpPr txBox="1"/>
          <p:nvPr/>
        </p:nvSpPr>
        <p:spPr>
          <a:xfrm>
            <a:off x="5507634" y="3684978"/>
            <a:ext cx="1176733" cy="47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00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8428087" y="558205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D36175-2ECD-4EC0-B96F-475D4128BF80}"/>
              </a:ext>
            </a:extLst>
          </p:cNvPr>
          <p:cNvSpPr txBox="1"/>
          <p:nvPr/>
        </p:nvSpPr>
        <p:spPr>
          <a:xfrm>
            <a:off x="9520064" y="5245030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646E7B-FB80-46D5-963D-6EA27876BB70}"/>
              </a:ext>
            </a:extLst>
          </p:cNvPr>
          <p:cNvSpPr txBox="1"/>
          <p:nvPr/>
        </p:nvSpPr>
        <p:spPr>
          <a:xfrm>
            <a:off x="7400925" y="2588146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42833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8" name="Elbow Connector 52">
            <a:extLst>
              <a:ext uri="{FF2B5EF4-FFF2-40B4-BE49-F238E27FC236}">
                <a16:creationId xmlns="" xmlns:a16="http://schemas.microsoft.com/office/drawing/2014/main" id="{CF0C0286-8C45-4AAD-89FC-7648E3416A5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76146" y="1898804"/>
            <a:ext cx="1408656" cy="3414827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56">
            <a:extLst>
              <a:ext uri="{FF2B5EF4-FFF2-40B4-BE49-F238E27FC236}">
                <a16:creationId xmlns="" xmlns:a16="http://schemas.microsoft.com/office/drawing/2014/main" id="{8E8E5984-1D25-4B46-BF03-8C40EB414F34}"/>
              </a:ext>
            </a:extLst>
          </p:cNvPr>
          <p:cNvCxnSpPr>
            <a:cxnSpLocks/>
          </p:cNvCxnSpPr>
          <p:nvPr/>
        </p:nvCxnSpPr>
        <p:spPr>
          <a:xfrm rot="16200000" flipV="1">
            <a:off x="8104506" y="1896111"/>
            <a:ext cx="1408656" cy="3420211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61">
            <a:extLst>
              <a:ext uri="{FF2B5EF4-FFF2-40B4-BE49-F238E27FC236}">
                <a16:creationId xmlns="" xmlns:a16="http://schemas.microsoft.com/office/drawing/2014/main" id="{FEB5BDC6-74DE-4509-AE31-F250D8C4F3AA}"/>
              </a:ext>
            </a:extLst>
          </p:cNvPr>
          <p:cNvCxnSpPr/>
          <p:nvPr/>
        </p:nvCxnSpPr>
        <p:spPr>
          <a:xfrm rot="16200000" flipV="1">
            <a:off x="7385008" y="3388082"/>
            <a:ext cx="713582" cy="1131343"/>
          </a:xfrm>
          <a:prstGeom prst="bentConnector2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71">
            <a:extLst>
              <a:ext uri="{FF2B5EF4-FFF2-40B4-BE49-F238E27FC236}">
                <a16:creationId xmlns="" xmlns:a16="http://schemas.microsoft.com/office/drawing/2014/main" id="{F7C0EB9C-F6AE-40DD-A737-1C5E02A3AB50}"/>
              </a:ext>
            </a:extLst>
          </p:cNvPr>
          <p:cNvCxnSpPr/>
          <p:nvPr/>
        </p:nvCxnSpPr>
        <p:spPr>
          <a:xfrm rot="5400000" flipH="1" flipV="1">
            <a:off x="4134045" y="3356702"/>
            <a:ext cx="704328" cy="1203358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77">
            <a:extLst>
              <a:ext uri="{FF2B5EF4-FFF2-40B4-BE49-F238E27FC236}">
                <a16:creationId xmlns="" xmlns:a16="http://schemas.microsoft.com/office/drawing/2014/main" id="{68653AA3-F333-4656-A766-2F88202665C3}"/>
              </a:ext>
            </a:extLst>
          </p:cNvPr>
          <p:cNvCxnSpPr/>
          <p:nvPr/>
        </p:nvCxnSpPr>
        <p:spPr>
          <a:xfrm flipH="1" flipV="1">
            <a:off x="6090616" y="3932039"/>
            <a:ext cx="5384" cy="37850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7">
            <a:extLst>
              <a:ext uri="{FF2B5EF4-FFF2-40B4-BE49-F238E27FC236}">
                <a16:creationId xmlns="" xmlns:a16="http://schemas.microsoft.com/office/drawing/2014/main" id="{D9F89B98-09F9-4C49-A6F6-7425BAE0DBC6}"/>
              </a:ext>
            </a:extLst>
          </p:cNvPr>
          <p:cNvSpPr/>
          <p:nvPr/>
        </p:nvSpPr>
        <p:spPr>
          <a:xfrm>
            <a:off x="5750827" y="4310545"/>
            <a:ext cx="690346" cy="6903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ectangle 8">
            <a:extLst>
              <a:ext uri="{FF2B5EF4-FFF2-40B4-BE49-F238E27FC236}">
                <a16:creationId xmlns="" xmlns:a16="http://schemas.microsoft.com/office/drawing/2014/main" id="{9488E669-8F8B-4990-93AA-5AEED5DFD370}"/>
              </a:ext>
            </a:extLst>
          </p:cNvPr>
          <p:cNvSpPr/>
          <p:nvPr/>
        </p:nvSpPr>
        <p:spPr>
          <a:xfrm>
            <a:off x="7962297" y="4310545"/>
            <a:ext cx="690346" cy="6903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9">
            <a:extLst>
              <a:ext uri="{FF2B5EF4-FFF2-40B4-BE49-F238E27FC236}">
                <a16:creationId xmlns="" xmlns:a16="http://schemas.microsoft.com/office/drawing/2014/main" id="{DA2157AC-1E95-48CF-9EF2-114C49C946E0}"/>
              </a:ext>
            </a:extLst>
          </p:cNvPr>
          <p:cNvSpPr/>
          <p:nvPr/>
        </p:nvSpPr>
        <p:spPr>
          <a:xfrm>
            <a:off x="10173766" y="4310545"/>
            <a:ext cx="690346" cy="6903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ectangle 1">
            <a:extLst>
              <a:ext uri="{FF2B5EF4-FFF2-40B4-BE49-F238E27FC236}">
                <a16:creationId xmlns="" xmlns:a16="http://schemas.microsoft.com/office/drawing/2014/main" id="{A04A60E7-0B88-49FE-A8B8-80ECD717C3BF}"/>
              </a:ext>
            </a:extLst>
          </p:cNvPr>
          <p:cNvSpPr/>
          <p:nvPr/>
        </p:nvSpPr>
        <p:spPr>
          <a:xfrm>
            <a:off x="10353521" y="4490617"/>
            <a:ext cx="330836" cy="330202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5">
            <a:extLst>
              <a:ext uri="{FF2B5EF4-FFF2-40B4-BE49-F238E27FC236}">
                <a16:creationId xmlns="" xmlns:a16="http://schemas.microsoft.com/office/drawing/2014/main" id="{39F1DE0B-90FA-491B-AD11-9E19F9D4206E}"/>
              </a:ext>
            </a:extLst>
          </p:cNvPr>
          <p:cNvSpPr/>
          <p:nvPr/>
        </p:nvSpPr>
        <p:spPr>
          <a:xfrm rot="14270044">
            <a:off x="8131074" y="4470019"/>
            <a:ext cx="356539" cy="37140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ounded Rectangle 24">
            <a:extLst>
              <a:ext uri="{FF2B5EF4-FFF2-40B4-BE49-F238E27FC236}">
                <a16:creationId xmlns="" xmlns:a16="http://schemas.microsoft.com/office/drawing/2014/main" id="{9716FA3D-3D72-4913-830D-D47C253B4805}"/>
              </a:ext>
            </a:extLst>
          </p:cNvPr>
          <p:cNvSpPr/>
          <p:nvPr/>
        </p:nvSpPr>
        <p:spPr>
          <a:xfrm>
            <a:off x="5916066" y="4520661"/>
            <a:ext cx="349099" cy="27011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ectangle 13">
            <a:extLst>
              <a:ext uri="{FF2B5EF4-FFF2-40B4-BE49-F238E27FC236}">
                <a16:creationId xmlns="" xmlns:a16="http://schemas.microsoft.com/office/drawing/2014/main" id="{4D43AD69-6713-4800-AB99-525A933BFED0}"/>
              </a:ext>
            </a:extLst>
          </p:cNvPr>
          <p:cNvSpPr/>
          <p:nvPr/>
        </p:nvSpPr>
        <p:spPr>
          <a:xfrm>
            <a:off x="3539357" y="4310545"/>
            <a:ext cx="690346" cy="6903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Donut 15">
            <a:extLst>
              <a:ext uri="{FF2B5EF4-FFF2-40B4-BE49-F238E27FC236}">
                <a16:creationId xmlns="" xmlns:a16="http://schemas.microsoft.com/office/drawing/2014/main" id="{7CCCA74D-23A6-456D-B951-AEE901D13CFE}"/>
              </a:ext>
            </a:extLst>
          </p:cNvPr>
          <p:cNvSpPr/>
          <p:nvPr/>
        </p:nvSpPr>
        <p:spPr>
          <a:xfrm>
            <a:off x="3722788" y="4488097"/>
            <a:ext cx="334800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Rectangle 15">
            <a:extLst>
              <a:ext uri="{FF2B5EF4-FFF2-40B4-BE49-F238E27FC236}">
                <a16:creationId xmlns="" xmlns:a16="http://schemas.microsoft.com/office/drawing/2014/main" id="{4074B980-66FE-4626-9C4F-3FF9326942C3}"/>
              </a:ext>
            </a:extLst>
          </p:cNvPr>
          <p:cNvSpPr/>
          <p:nvPr/>
        </p:nvSpPr>
        <p:spPr>
          <a:xfrm>
            <a:off x="1327888" y="4310545"/>
            <a:ext cx="690346" cy="6903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rapezoid 3">
            <a:extLst>
              <a:ext uri="{FF2B5EF4-FFF2-40B4-BE49-F238E27FC236}">
                <a16:creationId xmlns="" xmlns:a16="http://schemas.microsoft.com/office/drawing/2014/main" id="{D4362DC9-6A80-44AF-8691-BDC6C8A53C29}"/>
              </a:ext>
            </a:extLst>
          </p:cNvPr>
          <p:cNvSpPr/>
          <p:nvPr/>
        </p:nvSpPr>
        <p:spPr>
          <a:xfrm>
            <a:off x="1481815" y="4460803"/>
            <a:ext cx="382495" cy="389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93" name="Group 17">
            <a:extLst>
              <a:ext uri="{FF2B5EF4-FFF2-40B4-BE49-F238E27FC236}">
                <a16:creationId xmlns="" xmlns:a16="http://schemas.microsoft.com/office/drawing/2014/main" id="{BF82B3A6-2143-4023-86B4-12461BF9AE1C}"/>
              </a:ext>
            </a:extLst>
          </p:cNvPr>
          <p:cNvGrpSpPr/>
          <p:nvPr/>
        </p:nvGrpSpPr>
        <p:grpSpPr>
          <a:xfrm>
            <a:off x="2906414" y="5192862"/>
            <a:ext cx="1956234" cy="923330"/>
            <a:chOff x="2725123" y="4283314"/>
            <a:chExt cx="1292073" cy="923330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29AE58FC-3DE7-4DDA-BA94-E9317B3E4F9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82634FE5-C2B6-4E60-BD87-AB30B3EAB7F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="" xmlns:a16="http://schemas.microsoft.com/office/drawing/2014/main" id="{57F47AA6-5FC7-4C15-9A8E-A0B449D6ABAC}"/>
              </a:ext>
            </a:extLst>
          </p:cNvPr>
          <p:cNvGrpSpPr/>
          <p:nvPr/>
        </p:nvGrpSpPr>
        <p:grpSpPr>
          <a:xfrm>
            <a:off x="9540823" y="5192862"/>
            <a:ext cx="1956234" cy="923330"/>
            <a:chOff x="2725123" y="4283314"/>
            <a:chExt cx="1292073" cy="923330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8E3B3288-1E16-4308-A24D-7B4F3AE4F5F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06A50985-E8D8-435F-8322-9A4EE3B4A93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oup 39">
            <a:extLst>
              <a:ext uri="{FF2B5EF4-FFF2-40B4-BE49-F238E27FC236}">
                <a16:creationId xmlns="" xmlns:a16="http://schemas.microsoft.com/office/drawing/2014/main" id="{A5704929-B910-46AD-9D28-8B11BBF467BD}"/>
              </a:ext>
            </a:extLst>
          </p:cNvPr>
          <p:cNvGrpSpPr/>
          <p:nvPr/>
        </p:nvGrpSpPr>
        <p:grpSpPr>
          <a:xfrm>
            <a:off x="694945" y="5192862"/>
            <a:ext cx="1956234" cy="923330"/>
            <a:chOff x="2725123" y="4283314"/>
            <a:chExt cx="1292073" cy="923330"/>
          </a:xfrm>
        </p:grpSpPr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7E784564-B90D-4CD9-8721-94C17AD11F7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640E6CE9-0C09-4F9E-9239-892A6A34F41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45">
            <a:extLst>
              <a:ext uri="{FF2B5EF4-FFF2-40B4-BE49-F238E27FC236}">
                <a16:creationId xmlns="" xmlns:a16="http://schemas.microsoft.com/office/drawing/2014/main" id="{456B0F63-9C04-483A-ADCD-B09580677501}"/>
              </a:ext>
            </a:extLst>
          </p:cNvPr>
          <p:cNvGrpSpPr/>
          <p:nvPr/>
        </p:nvGrpSpPr>
        <p:grpSpPr>
          <a:xfrm>
            <a:off x="5117883" y="5192862"/>
            <a:ext cx="1956234" cy="923330"/>
            <a:chOff x="2725123" y="4283314"/>
            <a:chExt cx="1292073" cy="923330"/>
          </a:xfrm>
        </p:grpSpPr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343FDC8E-DCC2-4595-8E69-AA6A420CF2F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4DAD5227-A03C-4964-9935-65B8311D1BC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5" name="Group 48">
            <a:extLst>
              <a:ext uri="{FF2B5EF4-FFF2-40B4-BE49-F238E27FC236}">
                <a16:creationId xmlns="" xmlns:a16="http://schemas.microsoft.com/office/drawing/2014/main" id="{9BA71CEF-2A78-4A2C-8577-202999E92B1A}"/>
              </a:ext>
            </a:extLst>
          </p:cNvPr>
          <p:cNvGrpSpPr/>
          <p:nvPr/>
        </p:nvGrpSpPr>
        <p:grpSpPr>
          <a:xfrm>
            <a:off x="7329353" y="5192862"/>
            <a:ext cx="1956234" cy="923330"/>
            <a:chOff x="2725123" y="4283314"/>
            <a:chExt cx="1292073" cy="923330"/>
          </a:xfrm>
        </p:grpSpPr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E30ADE94-9291-4534-9311-95492AF9A78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90FA6AC9-C42B-42B2-8BE0-6E1126B56D1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4">
            <a:extLst>
              <a:ext uri="{FF2B5EF4-FFF2-40B4-BE49-F238E27FC236}">
                <a16:creationId xmlns="" xmlns:a16="http://schemas.microsoft.com/office/drawing/2014/main" id="{87A9C80D-78FB-4A53-B449-393FC9DF3895}"/>
              </a:ext>
            </a:extLst>
          </p:cNvPr>
          <p:cNvGrpSpPr/>
          <p:nvPr/>
        </p:nvGrpSpPr>
        <p:grpSpPr>
          <a:xfrm rot="18900000">
            <a:off x="4722059" y="1192965"/>
            <a:ext cx="2747882" cy="2909059"/>
            <a:chOff x="5304777" y="1737360"/>
            <a:chExt cx="3295663" cy="3488970"/>
          </a:xfrm>
        </p:grpSpPr>
        <p:pic>
          <p:nvPicPr>
            <p:cNvPr id="109" name="Picture 2" descr="E:\002-KIMS BUSINESS\007-02-MaxPPT-Contents\151119-com-Computer Desk\png\노트북.png">
              <a:extLst>
                <a:ext uri="{FF2B5EF4-FFF2-40B4-BE49-F238E27FC236}">
                  <a16:creationId xmlns="" xmlns:a16="http://schemas.microsoft.com/office/drawing/2014/main" id="{343D624B-CB88-4D8B-B739-EC8F8ED09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8174">
              <a:off x="5081275" y="2280629"/>
              <a:ext cx="3169203" cy="2722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Freeform 6">
              <a:extLst>
                <a:ext uri="{FF2B5EF4-FFF2-40B4-BE49-F238E27FC236}">
                  <a16:creationId xmlns="" xmlns:a16="http://schemas.microsoft.com/office/drawing/2014/main" id="{64BB3E6F-EC07-4965-861E-AF930EA4C473}"/>
                </a:ext>
              </a:extLst>
            </p:cNvPr>
            <p:cNvSpPr/>
            <p:nvPr/>
          </p:nvSpPr>
          <p:spPr>
            <a:xfrm>
              <a:off x="6344920" y="1737360"/>
              <a:ext cx="2255520" cy="2438400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2187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EE0BE64-EABF-46FB-BF02-A260D83374C1}"/>
              </a:ext>
            </a:extLst>
          </p:cNvPr>
          <p:cNvGrpSpPr>
            <a:grpSpLocks noChangeAspect="1"/>
          </p:cNvGrpSpPr>
          <p:nvPr/>
        </p:nvGrpSpPr>
        <p:grpSpPr>
          <a:xfrm>
            <a:off x="5195569" y="1771487"/>
            <a:ext cx="1079981" cy="3728336"/>
            <a:chOff x="1756672" y="2057490"/>
            <a:chExt cx="1042806" cy="3600000"/>
          </a:xfrm>
          <a:solidFill>
            <a:schemeClr val="accent1"/>
          </a:solidFill>
        </p:grpSpPr>
        <p:sp>
          <p:nvSpPr>
            <p:cNvPr id="4" name="Freeform 18">
              <a:extLst>
                <a:ext uri="{FF2B5EF4-FFF2-40B4-BE49-F238E27FC236}">
                  <a16:creationId xmlns="" xmlns:a16="http://schemas.microsoft.com/office/drawing/2014/main" id="{9D7549B5-650E-4D64-9979-DC5051DDD0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="" xmlns:a16="http://schemas.microsoft.com/office/drawing/2014/main" id="{85C323AA-185D-4E25-9F55-61388DA411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8">
              <a:extLst>
                <a:ext uri="{FF2B5EF4-FFF2-40B4-BE49-F238E27FC236}">
                  <a16:creationId xmlns="" xmlns:a16="http://schemas.microsoft.com/office/drawing/2014/main" id="{8F669FA6-01D3-4268-A116-7FE7BDDD7D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15FEE61A-BEC3-4087-B3DD-7178A870F6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4389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="" xmlns:a16="http://schemas.microsoft.com/office/drawing/2014/main" id="{0AA94E35-9B4D-49F0-BFA0-99F95B3749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8">
              <a:extLst>
                <a:ext uri="{FF2B5EF4-FFF2-40B4-BE49-F238E27FC236}">
                  <a16:creationId xmlns="" xmlns:a16="http://schemas.microsoft.com/office/drawing/2014/main" id="{417302E7-0A6B-4028-9494-6016365E9F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8">
              <a:extLst>
                <a:ext uri="{FF2B5EF4-FFF2-40B4-BE49-F238E27FC236}">
                  <a16:creationId xmlns="" xmlns:a16="http://schemas.microsoft.com/office/drawing/2014/main" id="{C449A531-B3C0-44E8-85D6-182B02B60A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="" xmlns:a16="http://schemas.microsoft.com/office/drawing/2014/main" id="{6E556787-7256-4BDD-AC3B-D4DCB5CE8A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8">
              <a:extLst>
                <a:ext uri="{FF2B5EF4-FFF2-40B4-BE49-F238E27FC236}">
                  <a16:creationId xmlns="" xmlns:a16="http://schemas.microsoft.com/office/drawing/2014/main" id="{B9B501FE-B16D-4620-A9EA-23B1263065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="" xmlns:a16="http://schemas.microsoft.com/office/drawing/2014/main" id="{5E8266D1-F022-48CE-91BB-4BEF66110B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="" xmlns:a16="http://schemas.microsoft.com/office/drawing/2014/main" id="{EB58FF7C-0245-4CD8-8410-417BCC279E13}"/>
              </a:ext>
            </a:extLst>
          </p:cNvPr>
          <p:cNvGrpSpPr>
            <a:grpSpLocks noChangeAspect="1"/>
          </p:cNvGrpSpPr>
          <p:nvPr/>
        </p:nvGrpSpPr>
        <p:grpSpPr>
          <a:xfrm>
            <a:off x="6843881" y="1771487"/>
            <a:ext cx="1071989" cy="3728336"/>
            <a:chOff x="1755471" y="2057490"/>
            <a:chExt cx="1035089" cy="3600000"/>
          </a:xfrm>
          <a:solidFill>
            <a:schemeClr val="accent2"/>
          </a:solidFill>
        </p:grpSpPr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145D790A-530D-4F56-A763-D44AD5884F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="" xmlns:a16="http://schemas.microsoft.com/office/drawing/2014/main" id="{6BCC06D7-9A39-49F8-8953-66DA3FC1BC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2FAE6400-0AD2-45ED-ACA6-A645B11D8E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C66E9213-18D5-4D13-BB34-A6EEB8BCDC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29">
              <a:extLst>
                <a:ext uri="{FF2B5EF4-FFF2-40B4-BE49-F238E27FC236}">
                  <a16:creationId xmlns="" xmlns:a16="http://schemas.microsoft.com/office/drawing/2014/main" id="{BD0AADB8-06A5-42AC-8409-967B2BFF9E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E5FF2E91-31DE-47A2-9645-590337C569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="" xmlns:a16="http://schemas.microsoft.com/office/drawing/2014/main" id="{9AB6B3F2-0171-4954-A1AE-BBA98FB0E8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60C7C858-C34C-40E2-915D-6394649DA1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9598A5A7-76D3-40D2-BC5F-F43D48E68F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C4CA6061-A0B1-43A7-80BC-F199CAE69E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="" xmlns:a16="http://schemas.microsoft.com/office/drawing/2014/main" id="{72C4F4F5-1A80-42AB-B054-019EB7ACD495}"/>
              </a:ext>
            </a:extLst>
          </p:cNvPr>
          <p:cNvGrpSpPr>
            <a:grpSpLocks noChangeAspect="1"/>
          </p:cNvGrpSpPr>
          <p:nvPr/>
        </p:nvGrpSpPr>
        <p:grpSpPr>
          <a:xfrm>
            <a:off x="8484201" y="1771487"/>
            <a:ext cx="1071989" cy="3728336"/>
            <a:chOff x="1755471" y="2057490"/>
            <a:chExt cx="1035089" cy="3600000"/>
          </a:xfrm>
          <a:solidFill>
            <a:schemeClr val="accent3"/>
          </a:solidFill>
        </p:grpSpPr>
        <p:sp>
          <p:nvSpPr>
            <p:cNvPr id="26" name="Freeform 18">
              <a:extLst>
                <a:ext uri="{FF2B5EF4-FFF2-40B4-BE49-F238E27FC236}">
                  <a16:creationId xmlns="" xmlns:a16="http://schemas.microsoft.com/office/drawing/2014/main" id="{4F9E53D3-4CE1-4321-952C-D747865CD1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8BF8A04D-0C40-451E-B8B0-6879D1C861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05148F73-8833-4D98-97AC-A6E4219C88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6B817635-4A63-472D-BE5B-534A8F6C4C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40">
              <a:extLst>
                <a:ext uri="{FF2B5EF4-FFF2-40B4-BE49-F238E27FC236}">
                  <a16:creationId xmlns="" xmlns:a16="http://schemas.microsoft.com/office/drawing/2014/main" id="{1FFFEE36-113A-4DD3-85AE-CBE3C2ACF4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="" xmlns:a16="http://schemas.microsoft.com/office/drawing/2014/main" id="{D2081CDC-9FEA-4BD1-A55B-E3E86B32CA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8">
              <a:extLst>
                <a:ext uri="{FF2B5EF4-FFF2-40B4-BE49-F238E27FC236}">
                  <a16:creationId xmlns="" xmlns:a16="http://schemas.microsoft.com/office/drawing/2014/main" id="{C12AFFDD-F46A-4D14-93C2-D9DF1D61C3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013E73F9-C9C7-4AFD-BE2D-5DAA9986BE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="" xmlns:a16="http://schemas.microsoft.com/office/drawing/2014/main" id="{75E66FE9-BA62-464B-AF0A-EC64A750BE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="" xmlns:a16="http://schemas.microsoft.com/office/drawing/2014/main" id="{E5D0EE1F-7777-4A15-9B0F-F892C87404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6" name="Group 46">
            <a:extLst>
              <a:ext uri="{FF2B5EF4-FFF2-40B4-BE49-F238E27FC236}">
                <a16:creationId xmlns="" xmlns:a16="http://schemas.microsoft.com/office/drawing/2014/main" id="{8B90AD47-FF6A-4760-A98A-090C1AF7C4CB}"/>
              </a:ext>
            </a:extLst>
          </p:cNvPr>
          <p:cNvGrpSpPr>
            <a:grpSpLocks noChangeAspect="1"/>
          </p:cNvGrpSpPr>
          <p:nvPr/>
        </p:nvGrpSpPr>
        <p:grpSpPr>
          <a:xfrm>
            <a:off x="10124520" y="1771487"/>
            <a:ext cx="1071989" cy="3728336"/>
            <a:chOff x="1755471" y="2057490"/>
            <a:chExt cx="1035089" cy="3600000"/>
          </a:xfrm>
          <a:solidFill>
            <a:schemeClr val="accent4">
              <a:lumMod val="25000"/>
              <a:lumOff val="75000"/>
            </a:schemeClr>
          </a:solidFill>
        </p:grpSpPr>
        <p:sp>
          <p:nvSpPr>
            <p:cNvPr id="37" name="Freeform 18">
              <a:extLst>
                <a:ext uri="{FF2B5EF4-FFF2-40B4-BE49-F238E27FC236}">
                  <a16:creationId xmlns="" xmlns:a16="http://schemas.microsoft.com/office/drawing/2014/main" id="{C77D4FC9-6A29-4AA3-B79B-19639F57A8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8">
              <a:extLst>
                <a:ext uri="{FF2B5EF4-FFF2-40B4-BE49-F238E27FC236}">
                  <a16:creationId xmlns="" xmlns:a16="http://schemas.microsoft.com/office/drawing/2014/main" id="{A5A2F474-D4A5-4A6D-9465-DDC78076FF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8">
              <a:extLst>
                <a:ext uri="{FF2B5EF4-FFF2-40B4-BE49-F238E27FC236}">
                  <a16:creationId xmlns="" xmlns:a16="http://schemas.microsoft.com/office/drawing/2014/main" id="{8317185C-BE4A-464A-A737-974B30342A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">
              <a:extLst>
                <a:ext uri="{FF2B5EF4-FFF2-40B4-BE49-F238E27FC236}">
                  <a16:creationId xmlns="" xmlns:a16="http://schemas.microsoft.com/office/drawing/2014/main" id="{C6F32F83-1705-4E27-B9B2-414FA72545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="" xmlns:a16="http://schemas.microsoft.com/office/drawing/2014/main" id="{CD8A1750-D775-43E6-9BAE-C38B668389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8">
              <a:extLst>
                <a:ext uri="{FF2B5EF4-FFF2-40B4-BE49-F238E27FC236}">
                  <a16:creationId xmlns="" xmlns:a16="http://schemas.microsoft.com/office/drawing/2014/main" id="{99ED638F-C9E6-4EA4-BF75-FDBAF07A54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8">
              <a:extLst>
                <a:ext uri="{FF2B5EF4-FFF2-40B4-BE49-F238E27FC236}">
                  <a16:creationId xmlns="" xmlns:a16="http://schemas.microsoft.com/office/drawing/2014/main" id="{2149E976-051E-46A5-80AA-D538EE9829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8">
              <a:extLst>
                <a:ext uri="{FF2B5EF4-FFF2-40B4-BE49-F238E27FC236}">
                  <a16:creationId xmlns="" xmlns:a16="http://schemas.microsoft.com/office/drawing/2014/main" id="{A2E73EB0-F62C-44E9-9EAC-C3CB9E3E79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="" xmlns:a16="http://schemas.microsoft.com/office/drawing/2014/main" id="{60587B1D-B12E-48FF-BFCF-0C6B40DF3B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8">
              <a:extLst>
                <a:ext uri="{FF2B5EF4-FFF2-40B4-BE49-F238E27FC236}">
                  <a16:creationId xmlns="" xmlns:a16="http://schemas.microsoft.com/office/drawing/2014/main" id="{F1CE15CE-9471-4123-BF54-02BBDDA8F3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2D13024-69BA-4286-9C46-56FA1C0471C1}"/>
              </a:ext>
            </a:extLst>
          </p:cNvPr>
          <p:cNvSpPr txBox="1"/>
          <p:nvPr/>
        </p:nvSpPr>
        <p:spPr>
          <a:xfrm>
            <a:off x="5097990" y="551998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9853969-8CC8-4154-9C0E-396274BDD394}"/>
              </a:ext>
            </a:extLst>
          </p:cNvPr>
          <p:cNvSpPr txBox="1"/>
          <p:nvPr/>
        </p:nvSpPr>
        <p:spPr>
          <a:xfrm>
            <a:off x="6731197" y="551998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99AE638-12AF-4B95-8B9D-4FD6253F6C23}"/>
              </a:ext>
            </a:extLst>
          </p:cNvPr>
          <p:cNvSpPr txBox="1"/>
          <p:nvPr/>
        </p:nvSpPr>
        <p:spPr>
          <a:xfrm>
            <a:off x="8364404" y="551998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48198C6-CEB6-43B7-9F7E-D5CFB0B5BAA2}"/>
              </a:ext>
            </a:extLst>
          </p:cNvPr>
          <p:cNvSpPr txBox="1"/>
          <p:nvPr/>
        </p:nvSpPr>
        <p:spPr>
          <a:xfrm>
            <a:off x="9997612" y="551998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="" xmlns:a16="http://schemas.microsoft.com/office/drawing/2014/main" id="{45FFE6D3-BB50-4C7E-A6CB-77E3C272269F}"/>
              </a:ext>
            </a:extLst>
          </p:cNvPr>
          <p:cNvSpPr txBox="1"/>
          <p:nvPr/>
        </p:nvSpPr>
        <p:spPr>
          <a:xfrm>
            <a:off x="8669826" y="5802370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="" xmlns:a16="http://schemas.microsoft.com/office/drawing/2014/main" id="{4538A053-E671-4212-8BF5-CB837B43B44E}"/>
              </a:ext>
            </a:extLst>
          </p:cNvPr>
          <p:cNvSpPr txBox="1"/>
          <p:nvPr/>
        </p:nvSpPr>
        <p:spPr>
          <a:xfrm>
            <a:off x="7061432" y="5802370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TextBox 4">
            <a:extLst>
              <a:ext uri="{FF2B5EF4-FFF2-40B4-BE49-F238E27FC236}">
                <a16:creationId xmlns="" xmlns:a16="http://schemas.microsoft.com/office/drawing/2014/main" id="{7C0C4136-296B-48AC-A015-A40BF4CA92DF}"/>
              </a:ext>
            </a:extLst>
          </p:cNvPr>
          <p:cNvSpPr txBox="1"/>
          <p:nvPr/>
        </p:nvSpPr>
        <p:spPr>
          <a:xfrm>
            <a:off x="5266933" y="5802370"/>
            <a:ext cx="9582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100%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4" name="TextBox 4">
            <a:extLst>
              <a:ext uri="{FF2B5EF4-FFF2-40B4-BE49-F238E27FC236}">
                <a16:creationId xmlns="" xmlns:a16="http://schemas.microsoft.com/office/drawing/2014/main" id="{F8403884-1D25-45C1-83C8-E012746B93B4}"/>
              </a:ext>
            </a:extLst>
          </p:cNvPr>
          <p:cNvSpPr txBox="1"/>
          <p:nvPr/>
        </p:nvSpPr>
        <p:spPr>
          <a:xfrm>
            <a:off x="10278221" y="5794780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5" name="Group 72">
            <a:extLst>
              <a:ext uri="{FF2B5EF4-FFF2-40B4-BE49-F238E27FC236}">
                <a16:creationId xmlns="" xmlns:a16="http://schemas.microsoft.com/office/drawing/2014/main" id="{D72E0CAC-515A-4229-8EE9-C4B19C4DA559}"/>
              </a:ext>
            </a:extLst>
          </p:cNvPr>
          <p:cNvGrpSpPr/>
          <p:nvPr/>
        </p:nvGrpSpPr>
        <p:grpSpPr>
          <a:xfrm>
            <a:off x="895321" y="2709847"/>
            <a:ext cx="3631850" cy="2525351"/>
            <a:chOff x="803640" y="3362835"/>
            <a:chExt cx="2059657" cy="2525351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E0970DCC-8880-4FA6-9EDE-D8BEC495DAD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Easy to change colors, photos and Text. Get a modern PowerPoint  Presentation that is beautifully designed.  Easy to change colors, photos and Text.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2BBCDB2F-53C3-4459-82F0-9F5A2BF8FBF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2FF8305-C0AB-4454-B69B-2374FD3B35C5}"/>
              </a:ext>
            </a:extLst>
          </p:cNvPr>
          <p:cNvSpPr txBox="1"/>
          <p:nvPr/>
        </p:nvSpPr>
        <p:spPr>
          <a:xfrm>
            <a:off x="895321" y="1754970"/>
            <a:ext cx="200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83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81EA3AA0-7CDF-4755-852E-85A4EB972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5" name="Group 38">
            <a:extLst>
              <a:ext uri="{FF2B5EF4-FFF2-40B4-BE49-F238E27FC236}">
                <a16:creationId xmlns="" xmlns:a16="http://schemas.microsoft.com/office/drawing/2014/main" id="{10368095-43FF-4504-AFC1-F5DF5293E513}"/>
              </a:ext>
            </a:extLst>
          </p:cNvPr>
          <p:cNvGrpSpPr/>
          <p:nvPr/>
        </p:nvGrpSpPr>
        <p:grpSpPr>
          <a:xfrm>
            <a:off x="6880043" y="2785690"/>
            <a:ext cx="4181430" cy="553999"/>
            <a:chOff x="6210996" y="1433695"/>
            <a:chExt cx="1623341" cy="39412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3525228-437E-4A18-9AB5-4C5F52897020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SERVICE NAME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71FD3E9-A539-41DE-813A-BAED9B5D065D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Example Text Example Text</a:t>
              </a:r>
            </a:p>
          </p:txBody>
        </p:sp>
      </p:grpSp>
      <p:grpSp>
        <p:nvGrpSpPr>
          <p:cNvPr id="8" name="Group 38">
            <a:extLst>
              <a:ext uri="{FF2B5EF4-FFF2-40B4-BE49-F238E27FC236}">
                <a16:creationId xmlns="" xmlns:a16="http://schemas.microsoft.com/office/drawing/2014/main" id="{9A384347-EA44-4210-BFDE-4ACB14FDAC0A}"/>
              </a:ext>
            </a:extLst>
          </p:cNvPr>
          <p:cNvGrpSpPr/>
          <p:nvPr/>
        </p:nvGrpSpPr>
        <p:grpSpPr>
          <a:xfrm>
            <a:off x="6880043" y="5287974"/>
            <a:ext cx="4181430" cy="553999"/>
            <a:chOff x="6210996" y="1433695"/>
            <a:chExt cx="1623341" cy="39412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CCD274F-CD7C-48E4-84F6-DE323F0CFF4E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HOMEPAGE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81FCB7B-AAE6-42D2-A8B8-88759C5F7B6B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http://myhomepage.com</a:t>
              </a:r>
            </a:p>
          </p:txBody>
        </p:sp>
      </p:grpSp>
      <p:grpSp>
        <p:nvGrpSpPr>
          <p:cNvPr id="11" name="Group 38">
            <a:extLst>
              <a:ext uri="{FF2B5EF4-FFF2-40B4-BE49-F238E27FC236}">
                <a16:creationId xmlns="" xmlns:a16="http://schemas.microsoft.com/office/drawing/2014/main" id="{4A5D6A45-3C00-43A8-887E-9124E8AE72A6}"/>
              </a:ext>
            </a:extLst>
          </p:cNvPr>
          <p:cNvGrpSpPr/>
          <p:nvPr/>
        </p:nvGrpSpPr>
        <p:grpSpPr>
          <a:xfrm>
            <a:off x="6880043" y="3826286"/>
            <a:ext cx="4181430" cy="923331"/>
            <a:chOff x="6210996" y="1433695"/>
            <a:chExt cx="1623341" cy="65687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618FBD6-13E2-407E-AAED-6F0B8A5ED9FA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7E1DB36-D860-4CD2-B410-E6A50E15B202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9958D3A2-6B27-4A64-9582-315E0CC30B7E}"/>
              </a:ext>
            </a:extLst>
          </p:cNvPr>
          <p:cNvSpPr/>
          <p:nvPr/>
        </p:nvSpPr>
        <p:spPr>
          <a:xfrm>
            <a:off x="1171881" y="1815640"/>
            <a:ext cx="10131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85109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6" name="Group 6">
            <a:extLst>
              <a:ext uri="{FF2B5EF4-FFF2-40B4-BE49-F238E27FC236}">
                <a16:creationId xmlns="" xmlns:a16="http://schemas.microsoft.com/office/drawing/2014/main" id="{5E9D8DF7-F6AD-4EF1-A295-93BDBC3CBFB1}"/>
              </a:ext>
            </a:extLst>
          </p:cNvPr>
          <p:cNvGrpSpPr/>
          <p:nvPr/>
        </p:nvGrpSpPr>
        <p:grpSpPr>
          <a:xfrm>
            <a:off x="4506947" y="2563658"/>
            <a:ext cx="3178106" cy="2947530"/>
            <a:chOff x="3419872" y="1527634"/>
            <a:chExt cx="3178988" cy="2203863"/>
          </a:xfrm>
        </p:grpSpPr>
        <p:sp>
          <p:nvSpPr>
            <p:cNvPr id="77" name="Right Arrow 7">
              <a:extLst>
                <a:ext uri="{FF2B5EF4-FFF2-40B4-BE49-F238E27FC236}">
                  <a16:creationId xmlns="" xmlns:a16="http://schemas.microsoft.com/office/drawing/2014/main" id="{1B4F8E8C-F08A-4E32-ACD3-64721B11A04F}"/>
                </a:ext>
              </a:extLst>
            </p:cNvPr>
            <p:cNvSpPr/>
            <p:nvPr/>
          </p:nvSpPr>
          <p:spPr>
            <a:xfrm>
              <a:off x="4582636" y="1527634"/>
              <a:ext cx="2016224" cy="136815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8" name="Right Arrow 8">
              <a:extLst>
                <a:ext uri="{FF2B5EF4-FFF2-40B4-BE49-F238E27FC236}">
                  <a16:creationId xmlns="" xmlns:a16="http://schemas.microsoft.com/office/drawing/2014/main" id="{FDC6C34B-46D5-4FFB-B190-13936FCE2BB6}"/>
                </a:ext>
              </a:extLst>
            </p:cNvPr>
            <p:cNvSpPr/>
            <p:nvPr/>
          </p:nvSpPr>
          <p:spPr>
            <a:xfrm rot="10800000">
              <a:off x="3419872" y="2363345"/>
              <a:ext cx="2016224" cy="136815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9" name="Group 9">
            <a:extLst>
              <a:ext uri="{FF2B5EF4-FFF2-40B4-BE49-F238E27FC236}">
                <a16:creationId xmlns="" xmlns:a16="http://schemas.microsoft.com/office/drawing/2014/main" id="{07E11604-FA32-47CD-B8A1-CCABB9449F4E}"/>
              </a:ext>
            </a:extLst>
          </p:cNvPr>
          <p:cNvGrpSpPr/>
          <p:nvPr/>
        </p:nvGrpSpPr>
        <p:grpSpPr>
          <a:xfrm>
            <a:off x="7839717" y="1828162"/>
            <a:ext cx="3295937" cy="1632044"/>
            <a:chOff x="2530759" y="1755462"/>
            <a:chExt cx="1681201" cy="1632044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CF184D86-6836-4429-8C85-F50E29AEE349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7135F561-8206-410F-B2AA-C6BDB6EC3A45}"/>
                </a:ext>
              </a:extLst>
            </p:cNvPr>
            <p:cNvSpPr txBox="1"/>
            <p:nvPr/>
          </p:nvSpPr>
          <p:spPr>
            <a:xfrm>
              <a:off x="2530759" y="175546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13">
            <a:extLst>
              <a:ext uri="{FF2B5EF4-FFF2-40B4-BE49-F238E27FC236}">
                <a16:creationId xmlns="" xmlns:a16="http://schemas.microsoft.com/office/drawing/2014/main" id="{EA41597A-EBB7-4D7D-8CA2-0BBB0A374536}"/>
              </a:ext>
            </a:extLst>
          </p:cNvPr>
          <p:cNvGrpSpPr/>
          <p:nvPr/>
        </p:nvGrpSpPr>
        <p:grpSpPr>
          <a:xfrm>
            <a:off x="979112" y="1828162"/>
            <a:ext cx="3295937" cy="1632044"/>
            <a:chOff x="2530759" y="1755462"/>
            <a:chExt cx="1681201" cy="1632044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88A578EE-BE5F-4B42-B5BE-0BA2C4A3B58D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4292D0C0-74E4-45E2-998A-004FBF174901}"/>
                </a:ext>
              </a:extLst>
            </p:cNvPr>
            <p:cNvSpPr txBox="1"/>
            <p:nvPr/>
          </p:nvSpPr>
          <p:spPr>
            <a:xfrm>
              <a:off x="2530759" y="175546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B611E723-71F1-4D57-8725-F1928A779BF8}"/>
              </a:ext>
            </a:extLst>
          </p:cNvPr>
          <p:cNvSpPr txBox="1"/>
          <p:nvPr/>
        </p:nvSpPr>
        <p:spPr>
          <a:xfrm>
            <a:off x="5772318" y="3176510"/>
            <a:ext cx="147826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0F51E6B-C3DB-454B-B017-9557D32014CB}"/>
              </a:ext>
            </a:extLst>
          </p:cNvPr>
          <p:cNvSpPr txBox="1"/>
          <p:nvPr/>
        </p:nvSpPr>
        <p:spPr>
          <a:xfrm>
            <a:off x="4874313" y="4284984"/>
            <a:ext cx="154635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87" name="Chart 1">
            <a:extLst>
              <a:ext uri="{FF2B5EF4-FFF2-40B4-BE49-F238E27FC236}">
                <a16:creationId xmlns="" xmlns:a16="http://schemas.microsoft.com/office/drawing/2014/main" id="{585336BD-99EA-4B05-AB1C-D2019D9F3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681519"/>
              </p:ext>
            </p:extLst>
          </p:nvPr>
        </p:nvGraphicFramePr>
        <p:xfrm>
          <a:off x="1102099" y="3623319"/>
          <a:ext cx="3049963" cy="256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8" name="Chart 16">
            <a:extLst>
              <a:ext uri="{FF2B5EF4-FFF2-40B4-BE49-F238E27FC236}">
                <a16:creationId xmlns="" xmlns:a16="http://schemas.microsoft.com/office/drawing/2014/main" id="{E0305815-4188-4182-8DC1-7D0FD56F4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222037"/>
              </p:ext>
            </p:extLst>
          </p:nvPr>
        </p:nvGraphicFramePr>
        <p:xfrm>
          <a:off x="7962704" y="3623319"/>
          <a:ext cx="3049963" cy="256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9207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자유형: 도형 40">
            <a:extLst>
              <a:ext uri="{FF2B5EF4-FFF2-40B4-BE49-F238E27FC236}">
                <a16:creationId xmlns="" xmlns:a16="http://schemas.microsoft.com/office/drawing/2014/main" id="{7140F315-D9F2-4FB1-B7BC-58084CD09819}"/>
              </a:ext>
            </a:extLst>
          </p:cNvPr>
          <p:cNvSpPr/>
          <p:nvPr/>
        </p:nvSpPr>
        <p:spPr>
          <a:xfrm rot="1282801">
            <a:off x="7197682" y="4064547"/>
            <a:ext cx="1229106" cy="990785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8" name="그룹 57">
            <a:extLst>
              <a:ext uri="{FF2B5EF4-FFF2-40B4-BE49-F238E27FC236}">
                <a16:creationId xmlns="" xmlns:a16="http://schemas.microsoft.com/office/drawing/2014/main" id="{4941AC83-A427-417F-BD51-E00AD1F941C0}"/>
              </a:ext>
            </a:extLst>
          </p:cNvPr>
          <p:cNvGrpSpPr/>
          <p:nvPr/>
        </p:nvGrpSpPr>
        <p:grpSpPr>
          <a:xfrm>
            <a:off x="7844014" y="4265051"/>
            <a:ext cx="568344" cy="794994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59" name="사각형: 둥근 모서리 132">
              <a:extLst>
                <a:ext uri="{FF2B5EF4-FFF2-40B4-BE49-F238E27FC236}">
                  <a16:creationId xmlns="" xmlns:a16="http://schemas.microsoft.com/office/drawing/2014/main" id="{CA8003EF-4F83-477F-830E-0417E88ECE4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막힌 원호 135">
              <a:extLst>
                <a:ext uri="{FF2B5EF4-FFF2-40B4-BE49-F238E27FC236}">
                  <a16:creationId xmlns="" xmlns:a16="http://schemas.microsoft.com/office/drawing/2014/main" id="{D465C337-DFFA-4589-991A-5682AE4F1960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="" xmlns:a16="http://schemas.microsoft.com/office/drawing/2014/main" id="{2A860707-F4F8-41B8-9BD4-0A9CA1B79C2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="" xmlns:a16="http://schemas.microsoft.com/office/drawing/2014/main" id="{567BCFDA-3EBA-4A46-B55D-0F48098043F8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4" name="그룹 83">
            <a:extLst>
              <a:ext uri="{FF2B5EF4-FFF2-40B4-BE49-F238E27FC236}">
                <a16:creationId xmlns="" xmlns:a16="http://schemas.microsoft.com/office/drawing/2014/main" id="{389B2A6D-FB99-45A7-AC7B-7A4DE97F51F1}"/>
              </a:ext>
            </a:extLst>
          </p:cNvPr>
          <p:cNvGrpSpPr/>
          <p:nvPr/>
        </p:nvGrpSpPr>
        <p:grpSpPr>
          <a:xfrm>
            <a:off x="6964221" y="5172403"/>
            <a:ext cx="2961582" cy="2152979"/>
            <a:chOff x="6241407" y="5172403"/>
            <a:chExt cx="2961582" cy="2152979"/>
          </a:xfrm>
        </p:grpSpPr>
        <p:grpSp>
          <p:nvGrpSpPr>
            <p:cNvPr id="28" name="Group 15">
              <a:extLst>
                <a:ext uri="{FF2B5EF4-FFF2-40B4-BE49-F238E27FC236}">
                  <a16:creationId xmlns="" xmlns:a16="http://schemas.microsoft.com/office/drawing/2014/main" id="{5401F7A0-E857-4B09-BE1D-91050CB6CD1B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31" name="Freeform 18">
                <a:extLst>
                  <a:ext uri="{FF2B5EF4-FFF2-40B4-BE49-F238E27FC236}">
                    <a16:creationId xmlns="" xmlns:a16="http://schemas.microsoft.com/office/drawing/2014/main" id="{F6CCC9AC-8A78-481C-8F07-DC55E18DB5B6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Freeform 19">
                <a:extLst>
                  <a:ext uri="{FF2B5EF4-FFF2-40B4-BE49-F238E27FC236}">
                    <a16:creationId xmlns="" xmlns:a16="http://schemas.microsoft.com/office/drawing/2014/main" id="{86ED6F43-75F6-4862-A3BC-5A129A2533E7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Rectangle 42">
              <a:extLst>
                <a:ext uri="{FF2B5EF4-FFF2-40B4-BE49-F238E27FC236}">
                  <a16:creationId xmlns="" xmlns:a16="http://schemas.microsoft.com/office/drawing/2014/main" id="{65B5A477-1468-4A87-98AD-50EDE6D7091B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3" name="사각형: 둥근 모서리 32">
            <a:extLst>
              <a:ext uri="{FF2B5EF4-FFF2-40B4-BE49-F238E27FC236}">
                <a16:creationId xmlns="" xmlns:a16="http://schemas.microsoft.com/office/drawing/2014/main" id="{88017DBC-EC70-4721-9200-5D4853DF57C0}"/>
              </a:ext>
            </a:extLst>
          </p:cNvPr>
          <p:cNvSpPr/>
          <p:nvPr/>
        </p:nvSpPr>
        <p:spPr>
          <a:xfrm>
            <a:off x="7209308" y="5086422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5C8876D8-8577-416E-9376-8A7068703C93}"/>
              </a:ext>
            </a:extLst>
          </p:cNvPr>
          <p:cNvGrpSpPr/>
          <p:nvPr/>
        </p:nvGrpSpPr>
        <p:grpSpPr>
          <a:xfrm>
            <a:off x="7197682" y="1988023"/>
            <a:ext cx="3299252" cy="2176495"/>
            <a:chOff x="6345690" y="2428150"/>
            <a:chExt cx="3299252" cy="2176495"/>
          </a:xfrm>
        </p:grpSpPr>
        <p:sp>
          <p:nvSpPr>
            <p:cNvPr id="35" name="현 34">
              <a:extLst>
                <a:ext uri="{FF2B5EF4-FFF2-40B4-BE49-F238E27FC236}">
                  <a16:creationId xmlns="" xmlns:a16="http://schemas.microsoft.com/office/drawing/2014/main" id="{8B9B4DF9-EC85-44A3-90F2-753BABD89891}"/>
                </a:ext>
              </a:extLst>
            </p:cNvPr>
            <p:cNvSpPr/>
            <p:nvPr/>
          </p:nvSpPr>
          <p:spPr>
            <a:xfrm>
              <a:off x="6345690" y="2796201"/>
              <a:ext cx="3299252" cy="1808444"/>
            </a:xfrm>
            <a:custGeom>
              <a:avLst/>
              <a:gdLst>
                <a:gd name="connsiteX0" fmla="*/ 10326 w 3301582"/>
                <a:gd name="connsiteY0" fmla="*/ 1835145 h 3301582"/>
                <a:gd name="connsiteX1" fmla="*/ 772665 w 3301582"/>
                <a:gd name="connsiteY1" fmla="*/ 252933 h 3301582"/>
                <a:gd name="connsiteX2" fmla="*/ 2528955 w 3301582"/>
                <a:gd name="connsiteY2" fmla="*/ 252957 h 3301582"/>
                <a:gd name="connsiteX3" fmla="*/ 3291251 w 3301582"/>
                <a:gd name="connsiteY3" fmla="*/ 1835189 h 3301582"/>
                <a:gd name="connsiteX4" fmla="*/ 10326 w 3301582"/>
                <a:gd name="connsiteY4" fmla="*/ 1835145 h 3301582"/>
                <a:gd name="connsiteX0" fmla="*/ 7964 w 3299252"/>
                <a:gd name="connsiteY0" fmla="*/ 1808400 h 1808444"/>
                <a:gd name="connsiteX1" fmla="*/ 770303 w 3299252"/>
                <a:gd name="connsiteY1" fmla="*/ 226188 h 1808444"/>
                <a:gd name="connsiteX2" fmla="*/ 2526593 w 3299252"/>
                <a:gd name="connsiteY2" fmla="*/ 226212 h 1808444"/>
                <a:gd name="connsiteX3" fmla="*/ 3288889 w 3299252"/>
                <a:gd name="connsiteY3" fmla="*/ 1808444 h 1808444"/>
                <a:gd name="connsiteX4" fmla="*/ 7964 w 3299252"/>
                <a:gd name="connsiteY4" fmla="*/ 1808400 h 18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252" h="1808444">
                  <a:moveTo>
                    <a:pt x="7964" y="1808400"/>
                  </a:moveTo>
                  <a:cubicBezTo>
                    <a:pt x="-62839" y="1178363"/>
                    <a:pt x="350532" y="489886"/>
                    <a:pt x="770303" y="226188"/>
                  </a:cubicBezTo>
                  <a:cubicBezTo>
                    <a:pt x="1190074" y="-37510"/>
                    <a:pt x="1989741" y="-111056"/>
                    <a:pt x="2526593" y="226212"/>
                  </a:cubicBezTo>
                  <a:cubicBezTo>
                    <a:pt x="3063445" y="563480"/>
                    <a:pt x="3359709" y="1178409"/>
                    <a:pt x="3288889" y="1808444"/>
                  </a:cubicBezTo>
                  <a:lnTo>
                    <a:pt x="7964" y="1808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="" xmlns:a16="http://schemas.microsoft.com/office/drawing/2014/main" id="{CE5C275D-B154-439C-84BC-9CDF82D52643}"/>
                </a:ext>
              </a:extLst>
            </p:cNvPr>
            <p:cNvSpPr/>
            <p:nvPr/>
          </p:nvSpPr>
          <p:spPr>
            <a:xfrm>
              <a:off x="7714357" y="2428150"/>
              <a:ext cx="559524" cy="256125"/>
            </a:xfrm>
            <a:prstGeom prst="roundRect">
              <a:avLst>
                <a:gd name="adj" fmla="val 433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="" xmlns:a16="http://schemas.microsoft.com/office/drawing/2014/main" id="{99F9CF5E-9D1C-4621-82E8-FF37F4AB5036}"/>
                </a:ext>
              </a:extLst>
            </p:cNvPr>
            <p:cNvSpPr/>
            <p:nvPr/>
          </p:nvSpPr>
          <p:spPr>
            <a:xfrm>
              <a:off x="7848477" y="2593707"/>
              <a:ext cx="291285" cy="3333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C2BF541-4C78-4616-B423-6972BD9655F8}"/>
              </a:ext>
            </a:extLst>
          </p:cNvPr>
          <p:cNvGrpSpPr/>
          <p:nvPr/>
        </p:nvGrpSpPr>
        <p:grpSpPr>
          <a:xfrm>
            <a:off x="8113214" y="-384900"/>
            <a:ext cx="2177493" cy="2871841"/>
            <a:chOff x="6283800" y="106604"/>
            <a:chExt cx="2177493" cy="2871841"/>
          </a:xfrm>
        </p:grpSpPr>
        <p:sp>
          <p:nvSpPr>
            <p:cNvPr id="24" name="Freeform 3">
              <a:extLst>
                <a:ext uri="{FF2B5EF4-FFF2-40B4-BE49-F238E27FC236}">
                  <a16:creationId xmlns="" xmlns:a16="http://schemas.microsoft.com/office/drawing/2014/main" id="{E72DDD55-1A78-42A5-A3CC-D714DFF34D78}"/>
                </a:ext>
              </a:extLst>
            </p:cNvPr>
            <p:cNvSpPr/>
            <p:nvPr/>
          </p:nvSpPr>
          <p:spPr>
            <a:xfrm flipH="1">
              <a:off x="6283800" y="862059"/>
              <a:ext cx="1611676" cy="2116386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67269 w 1180796"/>
                <a:gd name="connsiteY0" fmla="*/ 0 h 1424903"/>
                <a:gd name="connsiteX1" fmla="*/ 568172 w 1180796"/>
                <a:gd name="connsiteY1" fmla="*/ 304800 h 1424903"/>
                <a:gd name="connsiteX2" fmla="*/ 779871 w 1180796"/>
                <a:gd name="connsiteY2" fmla="*/ 459344 h 1424903"/>
                <a:gd name="connsiteX3" fmla="*/ 1089331 w 1180796"/>
                <a:gd name="connsiteY3" fmla="*/ 830882 h 1424903"/>
                <a:gd name="connsiteX4" fmla="*/ 1176007 w 1180796"/>
                <a:gd name="connsiteY4" fmla="*/ 1299015 h 1424903"/>
                <a:gd name="connsiteX5" fmla="*/ 1106293 w 1180796"/>
                <a:gd name="connsiteY5" fmla="*/ 1261345 h 1424903"/>
                <a:gd name="connsiteX6" fmla="*/ 1093530 w 1180796"/>
                <a:gd name="connsiteY6" fmla="*/ 1409318 h 1424903"/>
                <a:gd name="connsiteX7" fmla="*/ 1016094 w 1180796"/>
                <a:gd name="connsiteY7" fmla="*/ 1334364 h 1424903"/>
                <a:gd name="connsiteX8" fmla="*/ 895769 w 1180796"/>
                <a:gd name="connsiteY8" fmla="*/ 1423471 h 1424903"/>
                <a:gd name="connsiteX9" fmla="*/ 873874 w 1180796"/>
                <a:gd name="connsiteY9" fmla="*/ 986314 h 1424903"/>
                <a:gd name="connsiteX10" fmla="*/ 541005 w 1180796"/>
                <a:gd name="connsiteY10" fmla="*/ 803357 h 1424903"/>
                <a:gd name="connsiteX11" fmla="*/ 504720 w 1180796"/>
                <a:gd name="connsiteY11" fmla="*/ 953956 h 1424903"/>
                <a:gd name="connsiteX12" fmla="*/ 541004 w 1180796"/>
                <a:gd name="connsiteY12" fmla="*/ 1175672 h 1424903"/>
                <a:gd name="connsiteX13" fmla="*/ 532632 w 1180796"/>
                <a:gd name="connsiteY13" fmla="*/ 1402288 h 1424903"/>
                <a:gd name="connsiteX14" fmla="*/ 243154 w 1180796"/>
                <a:gd name="connsiteY14" fmla="*/ 889736 h 1424903"/>
                <a:gd name="connsiteX15" fmla="*/ 174649 w 1180796"/>
                <a:gd name="connsiteY15" fmla="*/ 445938 h 1424903"/>
                <a:gd name="connsiteX16" fmla="*/ 0 w 1180796"/>
                <a:gd name="connsiteY16" fmla="*/ 74192 h 1424903"/>
                <a:gd name="connsiteX17" fmla="*/ 567269 w 1180796"/>
                <a:gd name="connsiteY17" fmla="*/ 0 h 1424903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1093530 w 1180796"/>
                <a:gd name="connsiteY6" fmla="*/ 1409318 h 1423471"/>
                <a:gd name="connsiteX7" fmla="*/ 1016094 w 1180796"/>
                <a:gd name="connsiteY7" fmla="*/ 1334364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1093530 w 1180796"/>
                <a:gd name="connsiteY6" fmla="*/ 1409318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983732 w 1180796"/>
                <a:gd name="connsiteY6" fmla="*/ 1416181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037669 w 1180796"/>
                <a:gd name="connsiteY5" fmla="*/ 1240758 h 1423471"/>
                <a:gd name="connsiteX6" fmla="*/ 983732 w 1180796"/>
                <a:gd name="connsiteY6" fmla="*/ 1416181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895769 w 1107563"/>
                <a:gd name="connsiteY8" fmla="*/ 1423471 h 1423471"/>
                <a:gd name="connsiteX9" fmla="*/ 873874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895769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878845 w 1107563"/>
                <a:gd name="connsiteY7" fmla="*/ 1286327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4050"/>
                <a:gd name="connsiteX1" fmla="*/ 568172 w 1107563"/>
                <a:gd name="connsiteY1" fmla="*/ 304800 h 1424050"/>
                <a:gd name="connsiteX2" fmla="*/ 779871 w 1107563"/>
                <a:gd name="connsiteY2" fmla="*/ 459344 h 1424050"/>
                <a:gd name="connsiteX3" fmla="*/ 1089331 w 1107563"/>
                <a:gd name="connsiteY3" fmla="*/ 830882 h 1424050"/>
                <a:gd name="connsiteX4" fmla="*/ 1079933 w 1107563"/>
                <a:gd name="connsiteY4" fmla="*/ 1333328 h 1424050"/>
                <a:gd name="connsiteX5" fmla="*/ 1037669 w 1107563"/>
                <a:gd name="connsiteY5" fmla="*/ 1240758 h 1424050"/>
                <a:gd name="connsiteX6" fmla="*/ 928833 w 1107563"/>
                <a:gd name="connsiteY6" fmla="*/ 1423044 h 1424050"/>
                <a:gd name="connsiteX7" fmla="*/ 878845 w 1107563"/>
                <a:gd name="connsiteY7" fmla="*/ 1286327 h 1424050"/>
                <a:gd name="connsiteX8" fmla="*/ 799694 w 1107563"/>
                <a:gd name="connsiteY8" fmla="*/ 1423471 h 1424050"/>
                <a:gd name="connsiteX9" fmla="*/ 798388 w 1107563"/>
                <a:gd name="connsiteY9" fmla="*/ 986314 h 1424050"/>
                <a:gd name="connsiteX10" fmla="*/ 541005 w 1107563"/>
                <a:gd name="connsiteY10" fmla="*/ 803357 h 1424050"/>
                <a:gd name="connsiteX11" fmla="*/ 504720 w 1107563"/>
                <a:gd name="connsiteY11" fmla="*/ 953956 h 1424050"/>
                <a:gd name="connsiteX12" fmla="*/ 541004 w 1107563"/>
                <a:gd name="connsiteY12" fmla="*/ 1175672 h 1424050"/>
                <a:gd name="connsiteX13" fmla="*/ 532632 w 1107563"/>
                <a:gd name="connsiteY13" fmla="*/ 1402288 h 1424050"/>
                <a:gd name="connsiteX14" fmla="*/ 243154 w 1107563"/>
                <a:gd name="connsiteY14" fmla="*/ 889736 h 1424050"/>
                <a:gd name="connsiteX15" fmla="*/ 174649 w 1107563"/>
                <a:gd name="connsiteY15" fmla="*/ 445938 h 1424050"/>
                <a:gd name="connsiteX16" fmla="*/ 0 w 1107563"/>
                <a:gd name="connsiteY16" fmla="*/ 74192 h 1424050"/>
                <a:gd name="connsiteX17" fmla="*/ 567269 w 1107563"/>
                <a:gd name="connsiteY17" fmla="*/ 0 h 1424050"/>
                <a:gd name="connsiteX0" fmla="*/ 567269 w 1107563"/>
                <a:gd name="connsiteY0" fmla="*/ 0 h 1424050"/>
                <a:gd name="connsiteX1" fmla="*/ 568172 w 1107563"/>
                <a:gd name="connsiteY1" fmla="*/ 304800 h 1424050"/>
                <a:gd name="connsiteX2" fmla="*/ 779871 w 1107563"/>
                <a:gd name="connsiteY2" fmla="*/ 459344 h 1424050"/>
                <a:gd name="connsiteX3" fmla="*/ 1089331 w 1107563"/>
                <a:gd name="connsiteY3" fmla="*/ 830882 h 1424050"/>
                <a:gd name="connsiteX4" fmla="*/ 1079933 w 1107563"/>
                <a:gd name="connsiteY4" fmla="*/ 1333328 h 1424050"/>
                <a:gd name="connsiteX5" fmla="*/ 962182 w 1107563"/>
                <a:gd name="connsiteY5" fmla="*/ 1268207 h 1424050"/>
                <a:gd name="connsiteX6" fmla="*/ 928833 w 1107563"/>
                <a:gd name="connsiteY6" fmla="*/ 1423044 h 1424050"/>
                <a:gd name="connsiteX7" fmla="*/ 878845 w 1107563"/>
                <a:gd name="connsiteY7" fmla="*/ 1286327 h 1424050"/>
                <a:gd name="connsiteX8" fmla="*/ 799694 w 1107563"/>
                <a:gd name="connsiteY8" fmla="*/ 1423471 h 1424050"/>
                <a:gd name="connsiteX9" fmla="*/ 798388 w 1107563"/>
                <a:gd name="connsiteY9" fmla="*/ 986314 h 1424050"/>
                <a:gd name="connsiteX10" fmla="*/ 541005 w 1107563"/>
                <a:gd name="connsiteY10" fmla="*/ 803357 h 1424050"/>
                <a:gd name="connsiteX11" fmla="*/ 504720 w 1107563"/>
                <a:gd name="connsiteY11" fmla="*/ 953956 h 1424050"/>
                <a:gd name="connsiteX12" fmla="*/ 541004 w 1107563"/>
                <a:gd name="connsiteY12" fmla="*/ 1175672 h 1424050"/>
                <a:gd name="connsiteX13" fmla="*/ 532632 w 1107563"/>
                <a:gd name="connsiteY13" fmla="*/ 1402288 h 1424050"/>
                <a:gd name="connsiteX14" fmla="*/ 243154 w 1107563"/>
                <a:gd name="connsiteY14" fmla="*/ 889736 h 1424050"/>
                <a:gd name="connsiteX15" fmla="*/ 174649 w 1107563"/>
                <a:gd name="connsiteY15" fmla="*/ 445938 h 1424050"/>
                <a:gd name="connsiteX16" fmla="*/ 0 w 1107563"/>
                <a:gd name="connsiteY16" fmla="*/ 74192 h 1424050"/>
                <a:gd name="connsiteX17" fmla="*/ 567269 w 1107563"/>
                <a:gd name="connsiteY17" fmla="*/ 0 h 1424050"/>
                <a:gd name="connsiteX0" fmla="*/ 567269 w 1100111"/>
                <a:gd name="connsiteY0" fmla="*/ 0 h 1424050"/>
                <a:gd name="connsiteX1" fmla="*/ 568172 w 1100111"/>
                <a:gd name="connsiteY1" fmla="*/ 304800 h 1424050"/>
                <a:gd name="connsiteX2" fmla="*/ 779871 w 1100111"/>
                <a:gd name="connsiteY2" fmla="*/ 459344 h 1424050"/>
                <a:gd name="connsiteX3" fmla="*/ 1089331 w 1100111"/>
                <a:gd name="connsiteY3" fmla="*/ 830882 h 1424050"/>
                <a:gd name="connsiteX4" fmla="*/ 1045621 w 1100111"/>
                <a:gd name="connsiteY4" fmla="*/ 1395089 h 1424050"/>
                <a:gd name="connsiteX5" fmla="*/ 962182 w 1100111"/>
                <a:gd name="connsiteY5" fmla="*/ 1268207 h 1424050"/>
                <a:gd name="connsiteX6" fmla="*/ 928833 w 1100111"/>
                <a:gd name="connsiteY6" fmla="*/ 1423044 h 1424050"/>
                <a:gd name="connsiteX7" fmla="*/ 878845 w 1100111"/>
                <a:gd name="connsiteY7" fmla="*/ 1286327 h 1424050"/>
                <a:gd name="connsiteX8" fmla="*/ 799694 w 1100111"/>
                <a:gd name="connsiteY8" fmla="*/ 1423471 h 1424050"/>
                <a:gd name="connsiteX9" fmla="*/ 798388 w 1100111"/>
                <a:gd name="connsiteY9" fmla="*/ 986314 h 1424050"/>
                <a:gd name="connsiteX10" fmla="*/ 541005 w 1100111"/>
                <a:gd name="connsiteY10" fmla="*/ 803357 h 1424050"/>
                <a:gd name="connsiteX11" fmla="*/ 504720 w 1100111"/>
                <a:gd name="connsiteY11" fmla="*/ 953956 h 1424050"/>
                <a:gd name="connsiteX12" fmla="*/ 541004 w 1100111"/>
                <a:gd name="connsiteY12" fmla="*/ 1175672 h 1424050"/>
                <a:gd name="connsiteX13" fmla="*/ 532632 w 1100111"/>
                <a:gd name="connsiteY13" fmla="*/ 1402288 h 1424050"/>
                <a:gd name="connsiteX14" fmla="*/ 243154 w 1100111"/>
                <a:gd name="connsiteY14" fmla="*/ 889736 h 1424050"/>
                <a:gd name="connsiteX15" fmla="*/ 174649 w 1100111"/>
                <a:gd name="connsiteY15" fmla="*/ 445938 h 1424050"/>
                <a:gd name="connsiteX16" fmla="*/ 0 w 1100111"/>
                <a:gd name="connsiteY16" fmla="*/ 74192 h 1424050"/>
                <a:gd name="connsiteX17" fmla="*/ 567269 w 1100111"/>
                <a:gd name="connsiteY17" fmla="*/ 0 h 1424050"/>
                <a:gd name="connsiteX0" fmla="*/ 567269 w 1100111"/>
                <a:gd name="connsiteY0" fmla="*/ 0 h 1424050"/>
                <a:gd name="connsiteX1" fmla="*/ 568172 w 1100111"/>
                <a:gd name="connsiteY1" fmla="*/ 304800 h 1424050"/>
                <a:gd name="connsiteX2" fmla="*/ 779871 w 1100111"/>
                <a:gd name="connsiteY2" fmla="*/ 459344 h 1424050"/>
                <a:gd name="connsiteX3" fmla="*/ 1089331 w 1100111"/>
                <a:gd name="connsiteY3" fmla="*/ 830882 h 1424050"/>
                <a:gd name="connsiteX4" fmla="*/ 1045621 w 1100111"/>
                <a:gd name="connsiteY4" fmla="*/ 1395089 h 1424050"/>
                <a:gd name="connsiteX5" fmla="*/ 962182 w 1100111"/>
                <a:gd name="connsiteY5" fmla="*/ 1268207 h 1424050"/>
                <a:gd name="connsiteX6" fmla="*/ 928833 w 1100111"/>
                <a:gd name="connsiteY6" fmla="*/ 1423044 h 1424050"/>
                <a:gd name="connsiteX7" fmla="*/ 878845 w 1100111"/>
                <a:gd name="connsiteY7" fmla="*/ 1286327 h 1424050"/>
                <a:gd name="connsiteX8" fmla="*/ 717344 w 1100111"/>
                <a:gd name="connsiteY8" fmla="*/ 1423471 h 1424050"/>
                <a:gd name="connsiteX9" fmla="*/ 798388 w 1100111"/>
                <a:gd name="connsiteY9" fmla="*/ 986314 h 1424050"/>
                <a:gd name="connsiteX10" fmla="*/ 541005 w 1100111"/>
                <a:gd name="connsiteY10" fmla="*/ 803357 h 1424050"/>
                <a:gd name="connsiteX11" fmla="*/ 504720 w 1100111"/>
                <a:gd name="connsiteY11" fmla="*/ 953956 h 1424050"/>
                <a:gd name="connsiteX12" fmla="*/ 541004 w 1100111"/>
                <a:gd name="connsiteY12" fmla="*/ 1175672 h 1424050"/>
                <a:gd name="connsiteX13" fmla="*/ 532632 w 1100111"/>
                <a:gd name="connsiteY13" fmla="*/ 1402288 h 1424050"/>
                <a:gd name="connsiteX14" fmla="*/ 243154 w 1100111"/>
                <a:gd name="connsiteY14" fmla="*/ 889736 h 1424050"/>
                <a:gd name="connsiteX15" fmla="*/ 174649 w 1100111"/>
                <a:gd name="connsiteY15" fmla="*/ 445938 h 1424050"/>
                <a:gd name="connsiteX16" fmla="*/ 0 w 1100111"/>
                <a:gd name="connsiteY16" fmla="*/ 74192 h 1424050"/>
                <a:gd name="connsiteX17" fmla="*/ 567269 w 1100111"/>
                <a:gd name="connsiteY17" fmla="*/ 0 h 1424050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41004 w 1100111"/>
                <a:gd name="connsiteY12" fmla="*/ 1175672 h 1424121"/>
                <a:gd name="connsiteX13" fmla="*/ 532632 w 1100111"/>
                <a:gd name="connsiteY13" fmla="*/ 1402288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68454 w 1100111"/>
                <a:gd name="connsiteY12" fmla="*/ 1175672 h 1424121"/>
                <a:gd name="connsiteX13" fmla="*/ 532632 w 1100111"/>
                <a:gd name="connsiteY13" fmla="*/ 1402288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68454 w 1100111"/>
                <a:gd name="connsiteY12" fmla="*/ 1175672 h 1424121"/>
                <a:gd name="connsiteX13" fmla="*/ 587532 w 1100111"/>
                <a:gd name="connsiteY13" fmla="*/ 1374839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89041 w 1100111"/>
                <a:gd name="connsiteY12" fmla="*/ 1148223 h 1424121"/>
                <a:gd name="connsiteX13" fmla="*/ 587532 w 1100111"/>
                <a:gd name="connsiteY13" fmla="*/ 1374839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89041 w 1100111"/>
                <a:gd name="connsiteY12" fmla="*/ 1148223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104232 h 1349929"/>
                <a:gd name="connsiteX1" fmla="*/ 568172 w 1100111"/>
                <a:gd name="connsiteY1" fmla="*/ 230608 h 1349929"/>
                <a:gd name="connsiteX2" fmla="*/ 779871 w 1100111"/>
                <a:gd name="connsiteY2" fmla="*/ 385152 h 1349929"/>
                <a:gd name="connsiteX3" fmla="*/ 1089331 w 1100111"/>
                <a:gd name="connsiteY3" fmla="*/ 756690 h 1349929"/>
                <a:gd name="connsiteX4" fmla="*/ 1045621 w 1100111"/>
                <a:gd name="connsiteY4" fmla="*/ 1320897 h 1349929"/>
                <a:gd name="connsiteX5" fmla="*/ 962182 w 1100111"/>
                <a:gd name="connsiteY5" fmla="*/ 1194015 h 1349929"/>
                <a:gd name="connsiteX6" fmla="*/ 928833 w 1100111"/>
                <a:gd name="connsiteY6" fmla="*/ 1348852 h 1349929"/>
                <a:gd name="connsiteX7" fmla="*/ 823946 w 1100111"/>
                <a:gd name="connsiteY7" fmla="*/ 1218998 h 1349929"/>
                <a:gd name="connsiteX8" fmla="*/ 717344 w 1100111"/>
                <a:gd name="connsiteY8" fmla="*/ 1349279 h 1349929"/>
                <a:gd name="connsiteX9" fmla="*/ 770939 w 1100111"/>
                <a:gd name="connsiteY9" fmla="*/ 939572 h 1349929"/>
                <a:gd name="connsiteX10" fmla="*/ 541005 w 1100111"/>
                <a:gd name="connsiteY10" fmla="*/ 729165 h 1349929"/>
                <a:gd name="connsiteX11" fmla="*/ 504720 w 1100111"/>
                <a:gd name="connsiteY11" fmla="*/ 879764 h 1349929"/>
                <a:gd name="connsiteX12" fmla="*/ 630216 w 1100111"/>
                <a:gd name="connsiteY12" fmla="*/ 1067169 h 1349929"/>
                <a:gd name="connsiteX13" fmla="*/ 628706 w 1100111"/>
                <a:gd name="connsiteY13" fmla="*/ 1286922 h 1349929"/>
                <a:gd name="connsiteX14" fmla="*/ 243154 w 1100111"/>
                <a:gd name="connsiteY14" fmla="*/ 815544 h 1349929"/>
                <a:gd name="connsiteX15" fmla="*/ 174649 w 1100111"/>
                <a:gd name="connsiteY15" fmla="*/ 371746 h 1349929"/>
                <a:gd name="connsiteX16" fmla="*/ 0 w 1100111"/>
                <a:gd name="connsiteY16" fmla="*/ 0 h 1349929"/>
                <a:gd name="connsiteX17" fmla="*/ 567269 w 1100111"/>
                <a:gd name="connsiteY17" fmla="*/ 104232 h 1349929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86104 w 955999"/>
                <a:gd name="connsiteY12" fmla="*/ 962937 h 1245697"/>
                <a:gd name="connsiteX13" fmla="*/ 484594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86104 w 955999"/>
                <a:gd name="connsiteY12" fmla="*/ 962937 h 1245697"/>
                <a:gd name="connsiteX13" fmla="*/ 407109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39613 w 955999"/>
                <a:gd name="connsiteY12" fmla="*/ 962937 h 1245697"/>
                <a:gd name="connsiteX13" fmla="*/ 407109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55442 w 955999"/>
                <a:gd name="connsiteY11" fmla="*/ 775532 h 1245697"/>
                <a:gd name="connsiteX12" fmla="*/ 439613 w 955999"/>
                <a:gd name="connsiteY12" fmla="*/ 962937 h 1245697"/>
                <a:gd name="connsiteX13" fmla="*/ 407109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  <a:gd name="connsiteX0" fmla="*/ 423157 w 955999"/>
                <a:gd name="connsiteY0" fmla="*/ 0 h 1255378"/>
                <a:gd name="connsiteX1" fmla="*/ 424060 w 955999"/>
                <a:gd name="connsiteY1" fmla="*/ 126376 h 1255378"/>
                <a:gd name="connsiteX2" fmla="*/ 635759 w 955999"/>
                <a:gd name="connsiteY2" fmla="*/ 280920 h 1255378"/>
                <a:gd name="connsiteX3" fmla="*/ 945219 w 955999"/>
                <a:gd name="connsiteY3" fmla="*/ 652458 h 1255378"/>
                <a:gd name="connsiteX4" fmla="*/ 901509 w 955999"/>
                <a:gd name="connsiteY4" fmla="*/ 1216665 h 1255378"/>
                <a:gd name="connsiteX5" fmla="*/ 818070 w 955999"/>
                <a:gd name="connsiteY5" fmla="*/ 1089783 h 1255378"/>
                <a:gd name="connsiteX6" fmla="*/ 784721 w 955999"/>
                <a:gd name="connsiteY6" fmla="*/ 1244620 h 1255378"/>
                <a:gd name="connsiteX7" fmla="*/ 679834 w 955999"/>
                <a:gd name="connsiteY7" fmla="*/ 1114766 h 1255378"/>
                <a:gd name="connsiteX8" fmla="*/ 604226 w 955999"/>
                <a:gd name="connsiteY8" fmla="*/ 1255378 h 1255378"/>
                <a:gd name="connsiteX9" fmla="*/ 626827 w 955999"/>
                <a:gd name="connsiteY9" fmla="*/ 835340 h 1255378"/>
                <a:gd name="connsiteX10" fmla="*/ 396893 w 955999"/>
                <a:gd name="connsiteY10" fmla="*/ 624933 h 1255378"/>
                <a:gd name="connsiteX11" fmla="*/ 355442 w 955999"/>
                <a:gd name="connsiteY11" fmla="*/ 775532 h 1255378"/>
                <a:gd name="connsiteX12" fmla="*/ 439613 w 955999"/>
                <a:gd name="connsiteY12" fmla="*/ 962937 h 1255378"/>
                <a:gd name="connsiteX13" fmla="*/ 407109 w 955999"/>
                <a:gd name="connsiteY13" fmla="*/ 1182690 h 1255378"/>
                <a:gd name="connsiteX14" fmla="*/ 99042 w 955999"/>
                <a:gd name="connsiteY14" fmla="*/ 711312 h 1255378"/>
                <a:gd name="connsiteX15" fmla="*/ 30537 w 955999"/>
                <a:gd name="connsiteY15" fmla="*/ 267514 h 1255378"/>
                <a:gd name="connsiteX16" fmla="*/ 0 w 955999"/>
                <a:gd name="connsiteY16" fmla="*/ 156541 h 1255378"/>
                <a:gd name="connsiteX17" fmla="*/ 423157 w 955999"/>
                <a:gd name="connsiteY17" fmla="*/ 0 h 1255378"/>
                <a:gd name="connsiteX0" fmla="*/ 423157 w 955999"/>
                <a:gd name="connsiteY0" fmla="*/ 0 h 1255378"/>
                <a:gd name="connsiteX1" fmla="*/ 424060 w 955999"/>
                <a:gd name="connsiteY1" fmla="*/ 126376 h 1255378"/>
                <a:gd name="connsiteX2" fmla="*/ 635759 w 955999"/>
                <a:gd name="connsiteY2" fmla="*/ 280920 h 1255378"/>
                <a:gd name="connsiteX3" fmla="*/ 945219 w 955999"/>
                <a:gd name="connsiteY3" fmla="*/ 652458 h 1255378"/>
                <a:gd name="connsiteX4" fmla="*/ 901509 w 955999"/>
                <a:gd name="connsiteY4" fmla="*/ 1216665 h 1255378"/>
                <a:gd name="connsiteX5" fmla="*/ 818070 w 955999"/>
                <a:gd name="connsiteY5" fmla="*/ 1089783 h 1255378"/>
                <a:gd name="connsiteX6" fmla="*/ 784721 w 955999"/>
                <a:gd name="connsiteY6" fmla="*/ 1244620 h 1255378"/>
                <a:gd name="connsiteX7" fmla="*/ 685000 w 955999"/>
                <a:gd name="connsiteY7" fmla="*/ 1114766 h 1255378"/>
                <a:gd name="connsiteX8" fmla="*/ 604226 w 955999"/>
                <a:gd name="connsiteY8" fmla="*/ 1255378 h 1255378"/>
                <a:gd name="connsiteX9" fmla="*/ 626827 w 955999"/>
                <a:gd name="connsiteY9" fmla="*/ 835340 h 1255378"/>
                <a:gd name="connsiteX10" fmla="*/ 396893 w 955999"/>
                <a:gd name="connsiteY10" fmla="*/ 624933 h 1255378"/>
                <a:gd name="connsiteX11" fmla="*/ 355442 w 955999"/>
                <a:gd name="connsiteY11" fmla="*/ 775532 h 1255378"/>
                <a:gd name="connsiteX12" fmla="*/ 439613 w 955999"/>
                <a:gd name="connsiteY12" fmla="*/ 962937 h 1255378"/>
                <a:gd name="connsiteX13" fmla="*/ 407109 w 955999"/>
                <a:gd name="connsiteY13" fmla="*/ 1182690 h 1255378"/>
                <a:gd name="connsiteX14" fmla="*/ 99042 w 955999"/>
                <a:gd name="connsiteY14" fmla="*/ 711312 h 1255378"/>
                <a:gd name="connsiteX15" fmla="*/ 30537 w 955999"/>
                <a:gd name="connsiteY15" fmla="*/ 267514 h 1255378"/>
                <a:gd name="connsiteX16" fmla="*/ 0 w 955999"/>
                <a:gd name="connsiteY16" fmla="*/ 156541 h 1255378"/>
                <a:gd name="connsiteX17" fmla="*/ 423157 w 955999"/>
                <a:gd name="connsiteY17" fmla="*/ 0 h 1255378"/>
                <a:gd name="connsiteX0" fmla="*/ 423157 w 955999"/>
                <a:gd name="connsiteY0" fmla="*/ 0 h 1255378"/>
                <a:gd name="connsiteX1" fmla="*/ 424060 w 955999"/>
                <a:gd name="connsiteY1" fmla="*/ 126376 h 1255378"/>
                <a:gd name="connsiteX2" fmla="*/ 635759 w 955999"/>
                <a:gd name="connsiteY2" fmla="*/ 280920 h 1255378"/>
                <a:gd name="connsiteX3" fmla="*/ 945219 w 955999"/>
                <a:gd name="connsiteY3" fmla="*/ 652458 h 1255378"/>
                <a:gd name="connsiteX4" fmla="*/ 901509 w 955999"/>
                <a:gd name="connsiteY4" fmla="*/ 1216665 h 1255378"/>
                <a:gd name="connsiteX5" fmla="*/ 818070 w 955999"/>
                <a:gd name="connsiteY5" fmla="*/ 1089783 h 1255378"/>
                <a:gd name="connsiteX6" fmla="*/ 784721 w 955999"/>
                <a:gd name="connsiteY6" fmla="*/ 1244620 h 1255378"/>
                <a:gd name="connsiteX7" fmla="*/ 685000 w 955999"/>
                <a:gd name="connsiteY7" fmla="*/ 1114766 h 1255378"/>
                <a:gd name="connsiteX8" fmla="*/ 604226 w 955999"/>
                <a:gd name="connsiteY8" fmla="*/ 1255378 h 1255378"/>
                <a:gd name="connsiteX9" fmla="*/ 626827 w 955999"/>
                <a:gd name="connsiteY9" fmla="*/ 835340 h 1255378"/>
                <a:gd name="connsiteX10" fmla="*/ 396893 w 955999"/>
                <a:gd name="connsiteY10" fmla="*/ 624933 h 1255378"/>
                <a:gd name="connsiteX11" fmla="*/ 355442 w 955999"/>
                <a:gd name="connsiteY11" fmla="*/ 775532 h 1255378"/>
                <a:gd name="connsiteX12" fmla="*/ 439613 w 955999"/>
                <a:gd name="connsiteY12" fmla="*/ 962937 h 1255378"/>
                <a:gd name="connsiteX13" fmla="*/ 381281 w 955999"/>
                <a:gd name="connsiteY13" fmla="*/ 1182690 h 1255378"/>
                <a:gd name="connsiteX14" fmla="*/ 99042 w 955999"/>
                <a:gd name="connsiteY14" fmla="*/ 711312 h 1255378"/>
                <a:gd name="connsiteX15" fmla="*/ 30537 w 955999"/>
                <a:gd name="connsiteY15" fmla="*/ 267514 h 1255378"/>
                <a:gd name="connsiteX16" fmla="*/ 0 w 955999"/>
                <a:gd name="connsiteY16" fmla="*/ 156541 h 1255378"/>
                <a:gd name="connsiteX17" fmla="*/ 423157 w 955999"/>
                <a:gd name="connsiteY17" fmla="*/ 0 h 1255378"/>
                <a:gd name="connsiteX0" fmla="*/ 423157 w 955999"/>
                <a:gd name="connsiteY0" fmla="*/ 0 h 1255378"/>
                <a:gd name="connsiteX1" fmla="*/ 424060 w 955999"/>
                <a:gd name="connsiteY1" fmla="*/ 126376 h 1255378"/>
                <a:gd name="connsiteX2" fmla="*/ 635759 w 955999"/>
                <a:gd name="connsiteY2" fmla="*/ 280920 h 1255378"/>
                <a:gd name="connsiteX3" fmla="*/ 945219 w 955999"/>
                <a:gd name="connsiteY3" fmla="*/ 652458 h 1255378"/>
                <a:gd name="connsiteX4" fmla="*/ 901509 w 955999"/>
                <a:gd name="connsiteY4" fmla="*/ 1216665 h 1255378"/>
                <a:gd name="connsiteX5" fmla="*/ 818070 w 955999"/>
                <a:gd name="connsiteY5" fmla="*/ 1089783 h 1255378"/>
                <a:gd name="connsiteX6" fmla="*/ 784721 w 955999"/>
                <a:gd name="connsiteY6" fmla="*/ 1244620 h 1255378"/>
                <a:gd name="connsiteX7" fmla="*/ 685000 w 955999"/>
                <a:gd name="connsiteY7" fmla="*/ 1114766 h 1255378"/>
                <a:gd name="connsiteX8" fmla="*/ 604226 w 955999"/>
                <a:gd name="connsiteY8" fmla="*/ 1255378 h 1255378"/>
                <a:gd name="connsiteX9" fmla="*/ 626827 w 955999"/>
                <a:gd name="connsiteY9" fmla="*/ 835340 h 1255378"/>
                <a:gd name="connsiteX10" fmla="*/ 396893 w 955999"/>
                <a:gd name="connsiteY10" fmla="*/ 624933 h 1255378"/>
                <a:gd name="connsiteX11" fmla="*/ 355442 w 955999"/>
                <a:gd name="connsiteY11" fmla="*/ 775532 h 1255378"/>
                <a:gd name="connsiteX12" fmla="*/ 418951 w 955999"/>
                <a:gd name="connsiteY12" fmla="*/ 962937 h 1255378"/>
                <a:gd name="connsiteX13" fmla="*/ 381281 w 955999"/>
                <a:gd name="connsiteY13" fmla="*/ 1182690 h 1255378"/>
                <a:gd name="connsiteX14" fmla="*/ 99042 w 955999"/>
                <a:gd name="connsiteY14" fmla="*/ 711312 h 1255378"/>
                <a:gd name="connsiteX15" fmla="*/ 30537 w 955999"/>
                <a:gd name="connsiteY15" fmla="*/ 267514 h 1255378"/>
                <a:gd name="connsiteX16" fmla="*/ 0 w 955999"/>
                <a:gd name="connsiteY16" fmla="*/ 156541 h 1255378"/>
                <a:gd name="connsiteX17" fmla="*/ 423157 w 955999"/>
                <a:gd name="connsiteY17" fmla="*/ 0 h 125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5999" h="1255378">
                  <a:moveTo>
                    <a:pt x="423157" y="0"/>
                  </a:moveTo>
                  <a:lnTo>
                    <a:pt x="424060" y="126376"/>
                  </a:lnTo>
                  <a:cubicBezTo>
                    <a:pt x="496612" y="172926"/>
                    <a:pt x="521507" y="192671"/>
                    <a:pt x="635759" y="280920"/>
                  </a:cubicBezTo>
                  <a:cubicBezTo>
                    <a:pt x="722619" y="368600"/>
                    <a:pt x="879196" y="512513"/>
                    <a:pt x="945219" y="652458"/>
                  </a:cubicBezTo>
                  <a:cubicBezTo>
                    <a:pt x="978508" y="820638"/>
                    <a:pt x="926346" y="1182657"/>
                    <a:pt x="901509" y="1216665"/>
                  </a:cubicBezTo>
                  <a:cubicBezTo>
                    <a:pt x="889853" y="1228727"/>
                    <a:pt x="849506" y="1123222"/>
                    <a:pt x="818070" y="1089783"/>
                  </a:cubicBezTo>
                  <a:cubicBezTo>
                    <a:pt x="820510" y="1166363"/>
                    <a:pt x="797939" y="1232054"/>
                    <a:pt x="784721" y="1244620"/>
                  </a:cubicBezTo>
                  <a:cubicBezTo>
                    <a:pt x="768324" y="1256390"/>
                    <a:pt x="715668" y="1168988"/>
                    <a:pt x="685000" y="1114766"/>
                  </a:cubicBezTo>
                  <a:cubicBezTo>
                    <a:pt x="676217" y="1169879"/>
                    <a:pt x="616493" y="1247123"/>
                    <a:pt x="604226" y="1255378"/>
                  </a:cubicBezTo>
                  <a:cubicBezTo>
                    <a:pt x="528820" y="1127857"/>
                    <a:pt x="589837" y="1019478"/>
                    <a:pt x="626827" y="835340"/>
                  </a:cubicBezTo>
                  <a:cubicBezTo>
                    <a:pt x="552831" y="690483"/>
                    <a:pt x="459321" y="625640"/>
                    <a:pt x="396893" y="624933"/>
                  </a:cubicBezTo>
                  <a:cubicBezTo>
                    <a:pt x="335864" y="636418"/>
                    <a:pt x="348492" y="702559"/>
                    <a:pt x="355442" y="775532"/>
                  </a:cubicBezTo>
                  <a:cubicBezTo>
                    <a:pt x="371819" y="858952"/>
                    <a:pt x="402386" y="898639"/>
                    <a:pt x="418951" y="962937"/>
                  </a:cubicBezTo>
                  <a:cubicBezTo>
                    <a:pt x="486151" y="1101697"/>
                    <a:pt x="433405" y="1230346"/>
                    <a:pt x="381281" y="1182690"/>
                  </a:cubicBezTo>
                  <a:cubicBezTo>
                    <a:pt x="347614" y="1181916"/>
                    <a:pt x="236464" y="953014"/>
                    <a:pt x="99042" y="711312"/>
                  </a:cubicBezTo>
                  <a:cubicBezTo>
                    <a:pt x="31436" y="563338"/>
                    <a:pt x="56171" y="409395"/>
                    <a:pt x="30537" y="267514"/>
                  </a:cubicBezTo>
                  <a:cubicBezTo>
                    <a:pt x="-4031" y="131591"/>
                    <a:pt x="84482" y="295894"/>
                    <a:pt x="0" y="156541"/>
                  </a:cubicBezTo>
                  <a:lnTo>
                    <a:pt x="4231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="" xmlns:a16="http://schemas.microsoft.com/office/drawing/2014/main" id="{09B8EE90-7E8B-4C67-96B6-54C9CC511790}"/>
                </a:ext>
              </a:extLst>
            </p:cNvPr>
            <p:cNvSpPr/>
            <p:nvPr/>
          </p:nvSpPr>
          <p:spPr>
            <a:xfrm rot="2072551">
              <a:off x="7329659" y="106604"/>
              <a:ext cx="1131634" cy="122317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529"/>
                <a:gd name="connsiteY0" fmla="*/ 239053 h 968130"/>
                <a:gd name="connsiteX1" fmla="*/ 791529 w 791529"/>
                <a:gd name="connsiteY1" fmla="*/ 0 h 968130"/>
                <a:gd name="connsiteX2" fmla="*/ 791529 w 791529"/>
                <a:gd name="connsiteY2" fmla="*/ 968130 h 968130"/>
                <a:gd name="connsiteX3" fmla="*/ 13770 w 791529"/>
                <a:gd name="connsiteY3" fmla="*/ 968130 h 968130"/>
                <a:gd name="connsiteX4" fmla="*/ 0 w 791529"/>
                <a:gd name="connsiteY4" fmla="*/ 239053 h 968130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0 w 791529"/>
                <a:gd name="connsiteY0" fmla="*/ 545513 h 1274590"/>
                <a:gd name="connsiteX1" fmla="*/ 20737 w 791529"/>
                <a:gd name="connsiteY1" fmla="*/ 517905 h 1274590"/>
                <a:gd name="connsiteX2" fmla="*/ 763364 w 791529"/>
                <a:gd name="connsiteY2" fmla="*/ 0 h 1274590"/>
                <a:gd name="connsiteX3" fmla="*/ 791529 w 791529"/>
                <a:gd name="connsiteY3" fmla="*/ 1274590 h 1274590"/>
                <a:gd name="connsiteX4" fmla="*/ 13770 w 791529"/>
                <a:gd name="connsiteY4" fmla="*/ 1274590 h 1274590"/>
                <a:gd name="connsiteX5" fmla="*/ 0 w 791529"/>
                <a:gd name="connsiteY5" fmla="*/ 545513 h 1274590"/>
                <a:gd name="connsiteX0" fmla="*/ 0 w 791529"/>
                <a:gd name="connsiteY0" fmla="*/ 565822 h 1294899"/>
                <a:gd name="connsiteX1" fmla="*/ 763364 w 791529"/>
                <a:gd name="connsiteY1" fmla="*/ 20309 h 1294899"/>
                <a:gd name="connsiteX2" fmla="*/ 791529 w 791529"/>
                <a:gd name="connsiteY2" fmla="*/ 1294899 h 1294899"/>
                <a:gd name="connsiteX3" fmla="*/ 13770 w 791529"/>
                <a:gd name="connsiteY3" fmla="*/ 1294899 h 1294899"/>
                <a:gd name="connsiteX4" fmla="*/ 0 w 791529"/>
                <a:gd name="connsiteY4" fmla="*/ 565822 h 1294899"/>
                <a:gd name="connsiteX0" fmla="*/ 0 w 791529"/>
                <a:gd name="connsiteY0" fmla="*/ 564909 h 1293986"/>
                <a:gd name="connsiteX1" fmla="*/ 763364 w 791529"/>
                <a:gd name="connsiteY1" fmla="*/ 19396 h 1293986"/>
                <a:gd name="connsiteX2" fmla="*/ 791529 w 791529"/>
                <a:gd name="connsiteY2" fmla="*/ 1293986 h 1293986"/>
                <a:gd name="connsiteX3" fmla="*/ 13770 w 791529"/>
                <a:gd name="connsiteY3" fmla="*/ 1293986 h 1293986"/>
                <a:gd name="connsiteX4" fmla="*/ 0 w 791529"/>
                <a:gd name="connsiteY4" fmla="*/ 564909 h 1293986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1304 w 777759"/>
                <a:gd name="connsiteY0" fmla="*/ 948409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1304 w 777759"/>
                <a:gd name="connsiteY4" fmla="*/ 948409 h 1274590"/>
                <a:gd name="connsiteX0" fmla="*/ 1304 w 777759"/>
                <a:gd name="connsiteY0" fmla="*/ 508746 h 834927"/>
                <a:gd name="connsiteX1" fmla="*/ 734346 w 777759"/>
                <a:gd name="connsiteY1" fmla="*/ 0 h 834927"/>
                <a:gd name="connsiteX2" fmla="*/ 777759 w 777759"/>
                <a:gd name="connsiteY2" fmla="*/ 834927 h 834927"/>
                <a:gd name="connsiteX3" fmla="*/ 0 w 777759"/>
                <a:gd name="connsiteY3" fmla="*/ 834927 h 834927"/>
                <a:gd name="connsiteX4" fmla="*/ 1304 w 777759"/>
                <a:gd name="connsiteY4" fmla="*/ 508746 h 834927"/>
                <a:gd name="connsiteX0" fmla="*/ 1304 w 777759"/>
                <a:gd name="connsiteY0" fmla="*/ 498313 h 824494"/>
                <a:gd name="connsiteX1" fmla="*/ 765371 w 777759"/>
                <a:gd name="connsiteY1" fmla="*/ 0 h 824494"/>
                <a:gd name="connsiteX2" fmla="*/ 777759 w 777759"/>
                <a:gd name="connsiteY2" fmla="*/ 824494 h 824494"/>
                <a:gd name="connsiteX3" fmla="*/ 0 w 777759"/>
                <a:gd name="connsiteY3" fmla="*/ 824494 h 824494"/>
                <a:gd name="connsiteX4" fmla="*/ 1304 w 777759"/>
                <a:gd name="connsiteY4" fmla="*/ 498313 h 824494"/>
                <a:gd name="connsiteX0" fmla="*/ 1304 w 777759"/>
                <a:gd name="connsiteY0" fmla="*/ 514490 h 840671"/>
                <a:gd name="connsiteX1" fmla="*/ 754235 w 777759"/>
                <a:gd name="connsiteY1" fmla="*/ 0 h 840671"/>
                <a:gd name="connsiteX2" fmla="*/ 777759 w 777759"/>
                <a:gd name="connsiteY2" fmla="*/ 840671 h 840671"/>
                <a:gd name="connsiteX3" fmla="*/ 0 w 777759"/>
                <a:gd name="connsiteY3" fmla="*/ 840671 h 840671"/>
                <a:gd name="connsiteX4" fmla="*/ 1304 w 777759"/>
                <a:gd name="connsiteY4" fmla="*/ 514490 h 8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759" h="840671">
                  <a:moveTo>
                    <a:pt x="1304" y="514490"/>
                  </a:moveTo>
                  <a:cubicBezTo>
                    <a:pt x="215948" y="351567"/>
                    <a:pt x="470777" y="189437"/>
                    <a:pt x="754235" y="0"/>
                  </a:cubicBezTo>
                  <a:lnTo>
                    <a:pt x="777759" y="840671"/>
                  </a:lnTo>
                  <a:lnTo>
                    <a:pt x="0" y="840671"/>
                  </a:lnTo>
                  <a:cubicBezTo>
                    <a:pt x="125" y="589101"/>
                    <a:pt x="1179" y="766060"/>
                    <a:pt x="1304" y="5144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8264E2E-1305-4419-8023-97B24C84D590}"/>
              </a:ext>
            </a:extLst>
          </p:cNvPr>
          <p:cNvSpPr txBox="1"/>
          <p:nvPr/>
        </p:nvSpPr>
        <p:spPr>
          <a:xfrm>
            <a:off x="8017319" y="2859834"/>
            <a:ext cx="1659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FLASHFOOD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="" xmlns:a16="http://schemas.microsoft.com/office/drawing/2014/main" id="{784AEB98-E752-45DE-9B7A-2337546DF62D}"/>
              </a:ext>
            </a:extLst>
          </p:cNvPr>
          <p:cNvGrpSpPr/>
          <p:nvPr/>
        </p:nvGrpSpPr>
        <p:grpSpPr>
          <a:xfrm rot="2819394">
            <a:off x="9792893" y="4078303"/>
            <a:ext cx="561460" cy="1189723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AE5FD7CA-CAA1-476A-B2BC-5B5E2C09EF77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014C7040-BDE3-4FFD-9614-A8E2CA6FFD2D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C4207078-8E40-4F92-A167-219C9307A669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4F8E17E8-6703-4950-AA7B-DC32F4EBD7DE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705B97A2-8C4F-4075-BFEB-CC0AACD5821F}"/>
              </a:ext>
            </a:extLst>
          </p:cNvPr>
          <p:cNvGrpSpPr/>
          <p:nvPr/>
        </p:nvGrpSpPr>
        <p:grpSpPr>
          <a:xfrm rot="20593171">
            <a:off x="8275075" y="4180763"/>
            <a:ext cx="561460" cy="810783"/>
            <a:chOff x="8615780" y="3185232"/>
            <a:chExt cx="1026044" cy="1481671"/>
          </a:xfrm>
        </p:grpSpPr>
        <p:sp>
          <p:nvSpPr>
            <p:cNvPr id="48" name="눈물 방울 47">
              <a:extLst>
                <a:ext uri="{FF2B5EF4-FFF2-40B4-BE49-F238E27FC236}">
                  <a16:creationId xmlns="" xmlns:a16="http://schemas.microsoft.com/office/drawing/2014/main" id="{672B6F1A-27D7-47D6-8364-EE8F726681E8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98144DCF-9D51-4B3E-ADED-143B6BDEF5D9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E6B75760-9EF2-4148-9E96-6A927F48750F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="" xmlns:a16="http://schemas.microsoft.com/office/drawing/2014/main" id="{D4FA34EE-AE1F-46E9-BB30-AE9E9C867F1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="" xmlns:a16="http://schemas.microsoft.com/office/drawing/2014/main" id="{57206495-62CA-47D0-9A4A-68F59827A918}"/>
              </a:ext>
            </a:extLst>
          </p:cNvPr>
          <p:cNvGrpSpPr/>
          <p:nvPr/>
        </p:nvGrpSpPr>
        <p:grpSpPr>
          <a:xfrm>
            <a:off x="8817809" y="4226481"/>
            <a:ext cx="835977" cy="872803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64" name="Freeform 18">
              <a:extLst>
                <a:ext uri="{FF2B5EF4-FFF2-40B4-BE49-F238E27FC236}">
                  <a16:creationId xmlns="" xmlns:a16="http://schemas.microsoft.com/office/drawing/2014/main" id="{BD0AF7E3-F23B-4EEF-9411-FAC0FD17B631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5" name="타원 64">
              <a:extLst>
                <a:ext uri="{FF2B5EF4-FFF2-40B4-BE49-F238E27FC236}">
                  <a16:creationId xmlns="" xmlns:a16="http://schemas.microsoft.com/office/drawing/2014/main" id="{4E121519-15E8-4544-B72B-496CA9C414F6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타원 65">
              <a:extLst>
                <a:ext uri="{FF2B5EF4-FFF2-40B4-BE49-F238E27FC236}">
                  <a16:creationId xmlns="" xmlns:a16="http://schemas.microsoft.com/office/drawing/2014/main" id="{37A7DC5E-5750-4441-A6B5-6AEA9CB4FEB1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>
              <a:extLst>
                <a:ext uri="{FF2B5EF4-FFF2-40B4-BE49-F238E27FC236}">
                  <a16:creationId xmlns="" xmlns:a16="http://schemas.microsoft.com/office/drawing/2014/main" id="{7A64C512-0ECC-491C-9A75-DACEF4D6A48F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>
              <a:extLst>
                <a:ext uri="{FF2B5EF4-FFF2-40B4-BE49-F238E27FC236}">
                  <a16:creationId xmlns="" xmlns:a16="http://schemas.microsoft.com/office/drawing/2014/main" id="{CC673E1C-C1B5-4CFB-9CC9-345C119CE1AA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="" xmlns:a16="http://schemas.microsoft.com/office/drawing/2014/main" id="{BD09FC51-F58A-445E-99AA-4B42D4746C21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="" xmlns:a16="http://schemas.microsoft.com/office/drawing/2014/main" id="{F301823D-49EE-4339-B4B3-41F90A8B39D8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="" xmlns:a16="http://schemas.microsoft.com/office/drawing/2014/main" id="{D9AFDA30-2501-4C1C-ABD2-E40DA08A44E5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="" xmlns:a16="http://schemas.microsoft.com/office/drawing/2014/main" id="{5A8D113E-963C-4876-99E6-FE04DDCE9EC2}"/>
              </a:ext>
            </a:extLst>
          </p:cNvPr>
          <p:cNvGrpSpPr/>
          <p:nvPr/>
        </p:nvGrpSpPr>
        <p:grpSpPr>
          <a:xfrm>
            <a:off x="9351254" y="4312597"/>
            <a:ext cx="658585" cy="75135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="" xmlns:a16="http://schemas.microsoft.com/office/drawing/2014/main" id="{99BA0CFC-21C5-4B9B-8BAB-417F4256C126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="" xmlns:a16="http://schemas.microsoft.com/office/drawing/2014/main" id="{CC3C0572-A069-4774-9D1E-4A49DCCE4E5D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="" xmlns:a16="http://schemas.microsoft.com/office/drawing/2014/main" id="{9A659DE7-6484-419F-A0D5-A80E5EA6EE46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="" xmlns:a16="http://schemas.microsoft.com/office/drawing/2014/main" id="{2D22DDB6-2E76-44EC-B43F-92EBC181FBC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ardrop 3">
              <a:extLst>
                <a:ext uri="{FF2B5EF4-FFF2-40B4-BE49-F238E27FC236}">
                  <a16:creationId xmlns="" xmlns:a16="http://schemas.microsoft.com/office/drawing/2014/main" id="{38736399-D543-4EEA-A704-C98215962A80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A0FD29E-39FC-490A-8FB2-0B7C7A63C35D}"/>
              </a:ext>
            </a:extLst>
          </p:cNvPr>
          <p:cNvSpPr txBox="1"/>
          <p:nvPr/>
        </p:nvSpPr>
        <p:spPr>
          <a:xfrm>
            <a:off x="2394282" y="2853520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6" name="그룹 85">
            <a:extLst>
              <a:ext uri="{FF2B5EF4-FFF2-40B4-BE49-F238E27FC236}">
                <a16:creationId xmlns="" xmlns:a16="http://schemas.microsoft.com/office/drawing/2014/main" id="{C87F8B84-59BD-465E-BD3D-2689B11CDD05}"/>
              </a:ext>
            </a:extLst>
          </p:cNvPr>
          <p:cNvGrpSpPr/>
          <p:nvPr/>
        </p:nvGrpSpPr>
        <p:grpSpPr>
          <a:xfrm>
            <a:off x="1919125" y="2961241"/>
            <a:ext cx="430886" cy="430886"/>
            <a:chOff x="1919125" y="2961241"/>
            <a:chExt cx="430886" cy="430886"/>
          </a:xfrm>
        </p:grpSpPr>
        <p:sp>
          <p:nvSpPr>
            <p:cNvPr id="72" name="Oval 9">
              <a:extLst>
                <a:ext uri="{FF2B5EF4-FFF2-40B4-BE49-F238E27FC236}">
                  <a16:creationId xmlns="" xmlns:a16="http://schemas.microsoft.com/office/drawing/2014/main" id="{87387DC5-0F97-43CD-8888-C7CF6390C525}"/>
                </a:ext>
              </a:extLst>
            </p:cNvPr>
            <p:cNvSpPr/>
            <p:nvPr/>
          </p:nvSpPr>
          <p:spPr>
            <a:xfrm>
              <a:off x="1919125" y="2961241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B1BBFE3-C7CF-467D-9CF2-3AC4808D8ACA}"/>
                </a:ext>
              </a:extLst>
            </p:cNvPr>
            <p:cNvSpPr txBox="1"/>
            <p:nvPr/>
          </p:nvSpPr>
          <p:spPr>
            <a:xfrm>
              <a:off x="2034694" y="3068962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EF24A13E-6CA1-41E1-8790-8843B3FE0F37}"/>
              </a:ext>
            </a:extLst>
          </p:cNvPr>
          <p:cNvSpPr txBox="1"/>
          <p:nvPr/>
        </p:nvSpPr>
        <p:spPr>
          <a:xfrm>
            <a:off x="2394282" y="3727205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="" xmlns:a16="http://schemas.microsoft.com/office/drawing/2014/main" id="{8F5F129F-9F01-4373-86D0-2AF4D6D7B52B}"/>
              </a:ext>
            </a:extLst>
          </p:cNvPr>
          <p:cNvGrpSpPr/>
          <p:nvPr/>
        </p:nvGrpSpPr>
        <p:grpSpPr>
          <a:xfrm>
            <a:off x="1919125" y="3834927"/>
            <a:ext cx="430886" cy="430886"/>
            <a:chOff x="1919125" y="3614308"/>
            <a:chExt cx="430886" cy="430886"/>
          </a:xfrm>
        </p:grpSpPr>
        <p:sp>
          <p:nvSpPr>
            <p:cNvPr id="75" name="Oval 31">
              <a:extLst>
                <a:ext uri="{FF2B5EF4-FFF2-40B4-BE49-F238E27FC236}">
                  <a16:creationId xmlns="" xmlns:a16="http://schemas.microsoft.com/office/drawing/2014/main" id="{85E49AE3-ED0D-4D35-9357-2C47D55D837D}"/>
                </a:ext>
              </a:extLst>
            </p:cNvPr>
            <p:cNvSpPr/>
            <p:nvPr/>
          </p:nvSpPr>
          <p:spPr>
            <a:xfrm>
              <a:off x="1919125" y="3614308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1216341D-A484-4BDE-9E85-675593DC37E2}"/>
                </a:ext>
              </a:extLst>
            </p:cNvPr>
            <p:cNvSpPr txBox="1"/>
            <p:nvPr/>
          </p:nvSpPr>
          <p:spPr>
            <a:xfrm>
              <a:off x="2034694" y="3722029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614EE60-8403-48A4-8B6A-6FD2969E1127}"/>
              </a:ext>
            </a:extLst>
          </p:cNvPr>
          <p:cNvSpPr txBox="1"/>
          <p:nvPr/>
        </p:nvSpPr>
        <p:spPr>
          <a:xfrm>
            <a:off x="2394282" y="4600890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8" name="그룹 87">
            <a:extLst>
              <a:ext uri="{FF2B5EF4-FFF2-40B4-BE49-F238E27FC236}">
                <a16:creationId xmlns="" xmlns:a16="http://schemas.microsoft.com/office/drawing/2014/main" id="{F991A596-D179-4EF6-8DA1-E2E53DF07989}"/>
              </a:ext>
            </a:extLst>
          </p:cNvPr>
          <p:cNvGrpSpPr/>
          <p:nvPr/>
        </p:nvGrpSpPr>
        <p:grpSpPr>
          <a:xfrm>
            <a:off x="1919125" y="4708613"/>
            <a:ext cx="430886" cy="430886"/>
            <a:chOff x="1919125" y="4598303"/>
            <a:chExt cx="430886" cy="430886"/>
          </a:xfrm>
        </p:grpSpPr>
        <p:sp>
          <p:nvSpPr>
            <p:cNvPr id="78" name="Oval 35">
              <a:extLst>
                <a:ext uri="{FF2B5EF4-FFF2-40B4-BE49-F238E27FC236}">
                  <a16:creationId xmlns="" xmlns:a16="http://schemas.microsoft.com/office/drawing/2014/main" id="{83A2E309-7B2A-433C-A2EA-83ED94461B01}"/>
                </a:ext>
              </a:extLst>
            </p:cNvPr>
            <p:cNvSpPr/>
            <p:nvPr/>
          </p:nvSpPr>
          <p:spPr>
            <a:xfrm>
              <a:off x="1919125" y="4598303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C1BF8AA8-DE5D-4799-8941-EBA479CB662A}"/>
                </a:ext>
              </a:extLst>
            </p:cNvPr>
            <p:cNvSpPr txBox="1"/>
            <p:nvPr/>
          </p:nvSpPr>
          <p:spPr>
            <a:xfrm>
              <a:off x="2034694" y="4706024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8119E82-494A-4367-927E-4E6F81BDF9C6}"/>
              </a:ext>
            </a:extLst>
          </p:cNvPr>
          <p:cNvSpPr txBox="1"/>
          <p:nvPr/>
        </p:nvSpPr>
        <p:spPr>
          <a:xfrm>
            <a:off x="2394282" y="5474576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9" name="그룹 88">
            <a:extLst>
              <a:ext uri="{FF2B5EF4-FFF2-40B4-BE49-F238E27FC236}">
                <a16:creationId xmlns="" xmlns:a16="http://schemas.microsoft.com/office/drawing/2014/main" id="{05A62706-7617-4E91-BFD5-2222E38B38C1}"/>
              </a:ext>
            </a:extLst>
          </p:cNvPr>
          <p:cNvGrpSpPr/>
          <p:nvPr/>
        </p:nvGrpSpPr>
        <p:grpSpPr>
          <a:xfrm>
            <a:off x="1919125" y="5582298"/>
            <a:ext cx="430886" cy="430886"/>
            <a:chOff x="1919125" y="5582298"/>
            <a:chExt cx="430886" cy="430886"/>
          </a:xfrm>
        </p:grpSpPr>
        <p:sp>
          <p:nvSpPr>
            <p:cNvPr id="81" name="Oval 39">
              <a:extLst>
                <a:ext uri="{FF2B5EF4-FFF2-40B4-BE49-F238E27FC236}">
                  <a16:creationId xmlns="" xmlns:a16="http://schemas.microsoft.com/office/drawing/2014/main" id="{785ECB80-F29D-4301-AF88-4B9E84477BBA}"/>
                </a:ext>
              </a:extLst>
            </p:cNvPr>
            <p:cNvSpPr/>
            <p:nvPr/>
          </p:nvSpPr>
          <p:spPr>
            <a:xfrm>
              <a:off x="1919125" y="5582298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C8280D11-2771-48CE-9734-522F669AAC91}"/>
                </a:ext>
              </a:extLst>
            </p:cNvPr>
            <p:cNvSpPr txBox="1"/>
            <p:nvPr/>
          </p:nvSpPr>
          <p:spPr>
            <a:xfrm>
              <a:off x="2034694" y="5690019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88BD9552-04A7-4C1C-BEE1-4B749EE52B6D}"/>
              </a:ext>
            </a:extLst>
          </p:cNvPr>
          <p:cNvSpPr txBox="1"/>
          <p:nvPr/>
        </p:nvSpPr>
        <p:spPr>
          <a:xfrm>
            <a:off x="1919125" y="2014830"/>
            <a:ext cx="407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DD025AF-65CB-491F-B089-D1C6096676FA}"/>
              </a:ext>
            </a:extLst>
          </p:cNvPr>
          <p:cNvGrpSpPr/>
          <p:nvPr/>
        </p:nvGrpSpPr>
        <p:grpSpPr>
          <a:xfrm>
            <a:off x="891037" y="3655821"/>
            <a:ext cx="10384574" cy="936104"/>
            <a:chOff x="891037" y="3385183"/>
            <a:chExt cx="10384574" cy="936104"/>
          </a:xfrm>
        </p:grpSpPr>
        <p:sp>
          <p:nvSpPr>
            <p:cNvPr id="4" name="Oval 11">
              <a:extLst>
                <a:ext uri="{FF2B5EF4-FFF2-40B4-BE49-F238E27FC236}">
                  <a16:creationId xmlns="" xmlns:a16="http://schemas.microsoft.com/office/drawing/2014/main" id="{51B7215B-8444-4EE2-9305-DCDD1620C887}"/>
                </a:ext>
              </a:extLst>
            </p:cNvPr>
            <p:cNvSpPr/>
            <p:nvPr/>
          </p:nvSpPr>
          <p:spPr>
            <a:xfrm>
              <a:off x="891037" y="3474607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Oval 11">
              <a:extLst>
                <a:ext uri="{FF2B5EF4-FFF2-40B4-BE49-F238E27FC236}">
                  <a16:creationId xmlns="" xmlns:a16="http://schemas.microsoft.com/office/drawing/2014/main" id="{00758275-5E63-4BBF-A1D2-2E1DC72DA7F9}"/>
                </a:ext>
              </a:extLst>
            </p:cNvPr>
            <p:cNvSpPr/>
            <p:nvPr/>
          </p:nvSpPr>
          <p:spPr>
            <a:xfrm>
              <a:off x="2839789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Oval 11">
              <a:extLst>
                <a:ext uri="{FF2B5EF4-FFF2-40B4-BE49-F238E27FC236}">
                  <a16:creationId xmlns="" xmlns:a16="http://schemas.microsoft.com/office/drawing/2014/main" id="{08566F19-3FF8-40D2-97CA-AF2B7E394E56}"/>
                </a:ext>
              </a:extLst>
            </p:cNvPr>
            <p:cNvSpPr/>
            <p:nvPr/>
          </p:nvSpPr>
          <p:spPr>
            <a:xfrm>
              <a:off x="4788541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Oval 11">
              <a:extLst>
                <a:ext uri="{FF2B5EF4-FFF2-40B4-BE49-F238E27FC236}">
                  <a16:creationId xmlns="" xmlns:a16="http://schemas.microsoft.com/office/drawing/2014/main" id="{8459E2C7-8FDA-4B5A-A9FB-19304FF33099}"/>
                </a:ext>
              </a:extLst>
            </p:cNvPr>
            <p:cNvSpPr/>
            <p:nvPr/>
          </p:nvSpPr>
          <p:spPr>
            <a:xfrm>
              <a:off x="6737293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Oval 11">
              <a:extLst>
                <a:ext uri="{FF2B5EF4-FFF2-40B4-BE49-F238E27FC236}">
                  <a16:creationId xmlns="" xmlns:a16="http://schemas.microsoft.com/office/drawing/2014/main" id="{076853A5-4D9A-4C61-AB92-68A918F61333}"/>
                </a:ext>
              </a:extLst>
            </p:cNvPr>
            <p:cNvSpPr/>
            <p:nvPr/>
          </p:nvSpPr>
          <p:spPr>
            <a:xfrm>
              <a:off x="8686045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Oval 29">
              <a:extLst>
                <a:ext uri="{FF2B5EF4-FFF2-40B4-BE49-F238E27FC236}">
                  <a16:creationId xmlns="" xmlns:a16="http://schemas.microsoft.com/office/drawing/2014/main" id="{20165A12-D1A4-4469-8612-4FC5EE95B969}"/>
                </a:ext>
              </a:extLst>
            </p:cNvPr>
            <p:cNvSpPr/>
            <p:nvPr/>
          </p:nvSpPr>
          <p:spPr>
            <a:xfrm>
              <a:off x="10339507" y="3385183"/>
              <a:ext cx="936104" cy="936104"/>
            </a:xfrm>
            <a:prstGeom prst="ellipse">
              <a:avLst/>
            </a:prstGeom>
            <a:solidFill>
              <a:schemeClr val="accent4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Oval 30">
              <a:extLst>
                <a:ext uri="{FF2B5EF4-FFF2-40B4-BE49-F238E27FC236}">
                  <a16:creationId xmlns="" xmlns:a16="http://schemas.microsoft.com/office/drawing/2014/main" id="{F18F06B5-0AC0-47B8-9CB7-B68EE82836E3}"/>
                </a:ext>
              </a:extLst>
            </p:cNvPr>
            <p:cNvSpPr/>
            <p:nvPr/>
          </p:nvSpPr>
          <p:spPr>
            <a:xfrm>
              <a:off x="10637064" y="3682740"/>
              <a:ext cx="340990" cy="340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="" xmlns:a16="http://schemas.microsoft.com/office/drawing/2014/main" id="{5FDEB3E1-3006-4AD2-B642-BDC7C77B21DB}"/>
              </a:ext>
            </a:extLst>
          </p:cNvPr>
          <p:cNvGrpSpPr/>
          <p:nvPr/>
        </p:nvGrpSpPr>
        <p:grpSpPr>
          <a:xfrm>
            <a:off x="1317768" y="2008361"/>
            <a:ext cx="2002019" cy="1404518"/>
            <a:chOff x="731302" y="4139408"/>
            <a:chExt cx="1834846" cy="140451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E524B67-1695-4026-9B78-31083015782D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6E8CDC6-C96D-445B-A62E-E1B172F36CB9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6F223C5-50A7-453E-8415-307C3E87E10C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6"/>
                  </a:solidFill>
                  <a:cs typeface="Arial" pitchFamily="34" charset="0"/>
                </a:rPr>
                <a:t>2015</a:t>
              </a:r>
              <a:endParaRPr lang="ko-KR" altLang="en-US" sz="3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5">
            <a:extLst>
              <a:ext uri="{FF2B5EF4-FFF2-40B4-BE49-F238E27FC236}">
                <a16:creationId xmlns="" xmlns:a16="http://schemas.microsoft.com/office/drawing/2014/main" id="{D3CC5AE5-AD53-45A2-97BB-23051800B0D4}"/>
              </a:ext>
            </a:extLst>
          </p:cNvPr>
          <p:cNvGrpSpPr/>
          <p:nvPr/>
        </p:nvGrpSpPr>
        <p:grpSpPr>
          <a:xfrm>
            <a:off x="5227361" y="2046287"/>
            <a:ext cx="2002019" cy="1404518"/>
            <a:chOff x="731302" y="4139408"/>
            <a:chExt cx="1834846" cy="140451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528F2BD-39AF-4062-9C40-E767F4E26F53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24B3CF2-89AA-4DF8-9748-F6D1CED016C0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7AB8637-089F-4BE7-8F23-EC7D1A9BAB10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2017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9">
            <a:extLst>
              <a:ext uri="{FF2B5EF4-FFF2-40B4-BE49-F238E27FC236}">
                <a16:creationId xmlns="" xmlns:a16="http://schemas.microsoft.com/office/drawing/2014/main" id="{0E60026F-E805-467B-9052-E82F0FC54BE2}"/>
              </a:ext>
            </a:extLst>
          </p:cNvPr>
          <p:cNvGrpSpPr/>
          <p:nvPr/>
        </p:nvGrpSpPr>
        <p:grpSpPr>
          <a:xfrm>
            <a:off x="8520342" y="4869952"/>
            <a:ext cx="1971579" cy="1404518"/>
            <a:chOff x="731302" y="4139408"/>
            <a:chExt cx="1834846" cy="140451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5E3DF32-DB42-4161-AE44-97791437C6DC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69F2C2C-2A7C-481E-9205-89D420E72F9C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640F783-EB72-4EA2-BDA4-514885465EB4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2018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3">
            <a:extLst>
              <a:ext uri="{FF2B5EF4-FFF2-40B4-BE49-F238E27FC236}">
                <a16:creationId xmlns="" xmlns:a16="http://schemas.microsoft.com/office/drawing/2014/main" id="{908F50A4-56F1-440E-9DC4-38BF54C27D7A}"/>
              </a:ext>
            </a:extLst>
          </p:cNvPr>
          <p:cNvGrpSpPr/>
          <p:nvPr/>
        </p:nvGrpSpPr>
        <p:grpSpPr>
          <a:xfrm>
            <a:off x="9136954" y="2043455"/>
            <a:ext cx="2002019" cy="1404518"/>
            <a:chOff x="731302" y="4139408"/>
            <a:chExt cx="1834846" cy="140451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82F0C3-0DBE-44D2-921C-A365E252143A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471023F-9A21-47FF-8FFD-D270FC9AEE5D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AF42CF3-FD25-4131-87CA-1FA1F7CB49BC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2019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6">
            <a:extLst>
              <a:ext uri="{FF2B5EF4-FFF2-40B4-BE49-F238E27FC236}">
                <a16:creationId xmlns="" xmlns:a16="http://schemas.microsoft.com/office/drawing/2014/main" id="{1B5EAE2E-E178-4512-AC87-D71B882305B0}"/>
              </a:ext>
            </a:extLst>
          </p:cNvPr>
          <p:cNvGrpSpPr/>
          <p:nvPr/>
        </p:nvGrpSpPr>
        <p:grpSpPr>
          <a:xfrm>
            <a:off x="4610749" y="4869952"/>
            <a:ext cx="1971579" cy="1404518"/>
            <a:chOff x="731302" y="4139408"/>
            <a:chExt cx="1834846" cy="1404518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241530C-D5B6-4210-A5C1-3D928FC653AD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0FC697C-96CB-46E1-851E-E49A975B2BE6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08C7E23-D07D-4A26-A31D-F3613316B081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2016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59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2AFB59-FBF3-40E3-B309-9DA0567209CD}"/>
              </a:ext>
            </a:extLst>
          </p:cNvPr>
          <p:cNvSpPr txBox="1"/>
          <p:nvPr/>
        </p:nvSpPr>
        <p:spPr>
          <a:xfrm>
            <a:off x="656978" y="422821"/>
            <a:ext cx="484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F104DAA-349C-46F7-B1F9-5F4962BA4F9E}"/>
              </a:ext>
            </a:extLst>
          </p:cNvPr>
          <p:cNvSpPr txBox="1"/>
          <p:nvPr/>
        </p:nvSpPr>
        <p:spPr>
          <a:xfrm>
            <a:off x="7183494" y="5566233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35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4769821-F4D7-4C61-ACD9-634D0C45AD9E}"/>
              </a:ext>
            </a:extLst>
          </p:cNvPr>
          <p:cNvSpPr txBox="1"/>
          <p:nvPr/>
        </p:nvSpPr>
        <p:spPr>
          <a:xfrm>
            <a:off x="8563422" y="4528581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5"/>
                </a:solidFill>
                <a:cs typeface="Arial" pitchFamily="34" charset="0"/>
              </a:rPr>
              <a:t>28</a:t>
            </a:r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="" xmlns:a16="http://schemas.microsoft.com/office/drawing/2014/main" id="{F01C3071-CE9F-4712-AE3E-C44074BCA4DB}"/>
              </a:ext>
            </a:extLst>
          </p:cNvPr>
          <p:cNvGrpSpPr/>
          <p:nvPr/>
        </p:nvGrpSpPr>
        <p:grpSpPr>
          <a:xfrm>
            <a:off x="8481071" y="5606214"/>
            <a:ext cx="3231958" cy="751034"/>
            <a:chOff x="803640" y="3362835"/>
            <a:chExt cx="2059657" cy="56327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7ADA501-01DA-41D9-9849-B3D4C135FC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B6DC1EC-30C2-4515-9E11-A9BB054E3F2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="" xmlns:a16="http://schemas.microsoft.com/office/drawing/2014/main" id="{BCB42ED5-B5DF-4F84-9CE6-8CD6ACEA86C2}"/>
              </a:ext>
            </a:extLst>
          </p:cNvPr>
          <p:cNvGrpSpPr/>
          <p:nvPr/>
        </p:nvGrpSpPr>
        <p:grpSpPr>
          <a:xfrm>
            <a:off x="9814132" y="4383321"/>
            <a:ext cx="1898897" cy="1120366"/>
            <a:chOff x="803640" y="3362835"/>
            <a:chExt cx="2059657" cy="840275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DF5CEA3-B3A4-44A2-9CE1-FA4F45DEF71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B6C4B22-BA91-483D-8A71-3F9313A239A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080117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6" name="Table 32">
            <a:extLst>
              <a:ext uri="{FF2B5EF4-FFF2-40B4-BE49-F238E27FC236}">
                <a16:creationId xmlns="" xmlns:a16="http://schemas.microsoft.com/office/drawing/2014/main" id="{EFAF4076-16E9-4D4E-A574-5C18740A4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39762"/>
              </p:ext>
            </p:extLst>
          </p:nvPr>
        </p:nvGraphicFramePr>
        <p:xfrm>
          <a:off x="4192724" y="1759944"/>
          <a:ext cx="6536235" cy="15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8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87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35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Pentagon 34">
            <a:extLst>
              <a:ext uri="{FF2B5EF4-FFF2-40B4-BE49-F238E27FC236}">
                <a16:creationId xmlns="" xmlns:a16="http://schemas.microsoft.com/office/drawing/2014/main" id="{37308840-8810-4CAE-96C5-E78EDA248361}"/>
              </a:ext>
            </a:extLst>
          </p:cNvPr>
          <p:cNvSpPr/>
          <p:nvPr/>
        </p:nvSpPr>
        <p:spPr>
          <a:xfrm rot="5400000">
            <a:off x="1830541" y="3704131"/>
            <a:ext cx="2480076" cy="1989731"/>
          </a:xfrm>
          <a:prstGeom prst="homePlate">
            <a:avLst>
              <a:gd name="adj" fmla="val 48299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8" name="Table 33">
            <a:extLst>
              <a:ext uri="{FF2B5EF4-FFF2-40B4-BE49-F238E27FC236}">
                <a16:creationId xmlns="" xmlns:a16="http://schemas.microsoft.com/office/drawing/2014/main" id="{14F52E24-88CF-45BC-8D43-D01F204E3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85289"/>
              </p:ext>
            </p:extLst>
          </p:nvPr>
        </p:nvGraphicFramePr>
        <p:xfrm>
          <a:off x="4192724" y="3406939"/>
          <a:ext cx="6536235" cy="15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8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87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35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Pentagon 35">
            <a:extLst>
              <a:ext uri="{FF2B5EF4-FFF2-40B4-BE49-F238E27FC236}">
                <a16:creationId xmlns="" xmlns:a16="http://schemas.microsoft.com/office/drawing/2014/main" id="{138EB2F7-AA55-4015-8E6D-898DD9717AFC}"/>
              </a:ext>
            </a:extLst>
          </p:cNvPr>
          <p:cNvSpPr/>
          <p:nvPr/>
        </p:nvSpPr>
        <p:spPr>
          <a:xfrm rot="5400000">
            <a:off x="1830541" y="2057134"/>
            <a:ext cx="2480076" cy="1989731"/>
          </a:xfrm>
          <a:prstGeom prst="homePlate">
            <a:avLst>
              <a:gd name="adj" fmla="val 47103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397F8FB-0CFC-4052-AE0A-8802F42D90FB}"/>
              </a:ext>
            </a:extLst>
          </p:cNvPr>
          <p:cNvSpPr txBox="1"/>
          <p:nvPr/>
        </p:nvSpPr>
        <p:spPr>
          <a:xfrm>
            <a:off x="2217464" y="2366628"/>
            <a:ext cx="170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34F686F-DC6A-46B5-90BC-D4DDE472AFBE}"/>
              </a:ext>
            </a:extLst>
          </p:cNvPr>
          <p:cNvSpPr txBox="1"/>
          <p:nvPr/>
        </p:nvSpPr>
        <p:spPr>
          <a:xfrm>
            <a:off x="2217464" y="4364383"/>
            <a:ext cx="170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2083F99-DAF9-40DE-864C-182EF664FA58}"/>
              </a:ext>
            </a:extLst>
          </p:cNvPr>
          <p:cNvSpPr txBox="1"/>
          <p:nvPr/>
        </p:nvSpPr>
        <p:spPr>
          <a:xfrm>
            <a:off x="4192723" y="5069240"/>
            <a:ext cx="6536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70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c 15">
            <a:extLst>
              <a:ext uri="{FF2B5EF4-FFF2-40B4-BE49-F238E27FC236}">
                <a16:creationId xmlns="" xmlns:a16="http://schemas.microsoft.com/office/drawing/2014/main" id="{B313AE86-BDC2-412F-93EC-EB9B66B39BC5}"/>
              </a:ext>
            </a:extLst>
          </p:cNvPr>
          <p:cNvSpPr/>
          <p:nvPr/>
        </p:nvSpPr>
        <p:spPr>
          <a:xfrm>
            <a:off x="627959" y="1911490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6">
            <a:extLst>
              <a:ext uri="{FF2B5EF4-FFF2-40B4-BE49-F238E27FC236}">
                <a16:creationId xmlns="" xmlns:a16="http://schemas.microsoft.com/office/drawing/2014/main" id="{7BA0FD73-649A-4A5C-9B63-307BC3CD2EE2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8">
            <a:extLst>
              <a:ext uri="{FF2B5EF4-FFF2-40B4-BE49-F238E27FC236}">
                <a16:creationId xmlns="" xmlns:a16="http://schemas.microsoft.com/office/drawing/2014/main" id="{143B2C84-08E2-4183-A5C9-22370EA59249}"/>
              </a:ext>
            </a:extLst>
          </p:cNvPr>
          <p:cNvSpPr/>
          <p:nvPr/>
        </p:nvSpPr>
        <p:spPr>
          <a:xfrm>
            <a:off x="5169329" y="1825364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17">
            <a:extLst>
              <a:ext uri="{FF2B5EF4-FFF2-40B4-BE49-F238E27FC236}">
                <a16:creationId xmlns="" xmlns:a16="http://schemas.microsoft.com/office/drawing/2014/main" id="{C044B053-BCEE-4C0E-A0F6-603C507615A1}"/>
              </a:ext>
            </a:extLst>
          </p:cNvPr>
          <p:cNvGrpSpPr/>
          <p:nvPr/>
        </p:nvGrpSpPr>
        <p:grpSpPr>
          <a:xfrm>
            <a:off x="5878631" y="1742083"/>
            <a:ext cx="4616540" cy="668670"/>
            <a:chOff x="4716014" y="1639851"/>
            <a:chExt cx="3888434" cy="668379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8C868B7-C7B3-4F58-9595-42DC176AFB0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B9B8270-FF9B-4D92-8DBF-D2F4A0DB706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24">
            <a:extLst>
              <a:ext uri="{FF2B5EF4-FFF2-40B4-BE49-F238E27FC236}">
                <a16:creationId xmlns="" xmlns:a16="http://schemas.microsoft.com/office/drawing/2014/main" id="{6A20D4D8-F92E-4378-A8B0-8016F83E0082}"/>
              </a:ext>
            </a:extLst>
          </p:cNvPr>
          <p:cNvSpPr/>
          <p:nvPr/>
        </p:nvSpPr>
        <p:spPr>
          <a:xfrm>
            <a:off x="6114956" y="3661610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25">
            <a:extLst>
              <a:ext uri="{FF2B5EF4-FFF2-40B4-BE49-F238E27FC236}">
                <a16:creationId xmlns="" xmlns:a16="http://schemas.microsoft.com/office/drawing/2014/main" id="{F246626C-EAD4-485D-A361-45F02ADBC986}"/>
              </a:ext>
            </a:extLst>
          </p:cNvPr>
          <p:cNvGrpSpPr/>
          <p:nvPr/>
        </p:nvGrpSpPr>
        <p:grpSpPr>
          <a:xfrm>
            <a:off x="6824258" y="3578329"/>
            <a:ext cx="4616540" cy="668670"/>
            <a:chOff x="4716014" y="1639851"/>
            <a:chExt cx="3888434" cy="66837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AEED303-2A1F-46DE-A1C5-72EAA6F5F7E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40F5EF5-D79F-45C7-A7AC-FD81C6FD79F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29">
            <a:extLst>
              <a:ext uri="{FF2B5EF4-FFF2-40B4-BE49-F238E27FC236}">
                <a16:creationId xmlns="" xmlns:a16="http://schemas.microsoft.com/office/drawing/2014/main" id="{AF78188C-186E-479E-AFA9-C930FDAE3035}"/>
              </a:ext>
            </a:extLst>
          </p:cNvPr>
          <p:cNvSpPr/>
          <p:nvPr/>
        </p:nvSpPr>
        <p:spPr>
          <a:xfrm>
            <a:off x="5045502" y="5497856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30">
            <a:extLst>
              <a:ext uri="{FF2B5EF4-FFF2-40B4-BE49-F238E27FC236}">
                <a16:creationId xmlns="" xmlns:a16="http://schemas.microsoft.com/office/drawing/2014/main" id="{0B78A9F2-0B52-432C-A103-DB27A76EFF97}"/>
              </a:ext>
            </a:extLst>
          </p:cNvPr>
          <p:cNvGrpSpPr/>
          <p:nvPr/>
        </p:nvGrpSpPr>
        <p:grpSpPr>
          <a:xfrm>
            <a:off x="5754804" y="5414575"/>
            <a:ext cx="4616540" cy="668670"/>
            <a:chOff x="4716014" y="1639851"/>
            <a:chExt cx="3888434" cy="66837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16FA964-55E3-4027-BBE4-DC194D8EDAF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B1169A9-BCEC-4F5D-99A1-03720978321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34">
            <a:extLst>
              <a:ext uri="{FF2B5EF4-FFF2-40B4-BE49-F238E27FC236}">
                <a16:creationId xmlns="" xmlns:a16="http://schemas.microsoft.com/office/drawing/2014/main" id="{0ED8AFEA-8B27-4900-862B-FDE403A0FFDA}"/>
              </a:ext>
            </a:extLst>
          </p:cNvPr>
          <p:cNvSpPr/>
          <p:nvPr/>
        </p:nvSpPr>
        <p:spPr>
          <a:xfrm>
            <a:off x="5865024" y="2743487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35">
            <a:extLst>
              <a:ext uri="{FF2B5EF4-FFF2-40B4-BE49-F238E27FC236}">
                <a16:creationId xmlns="" xmlns:a16="http://schemas.microsoft.com/office/drawing/2014/main" id="{21DEA714-CC64-42F6-9192-9F50C44C0CA3}"/>
              </a:ext>
            </a:extLst>
          </p:cNvPr>
          <p:cNvGrpSpPr/>
          <p:nvPr/>
        </p:nvGrpSpPr>
        <p:grpSpPr>
          <a:xfrm>
            <a:off x="6574326" y="2660206"/>
            <a:ext cx="4616540" cy="668670"/>
            <a:chOff x="4716014" y="1639851"/>
            <a:chExt cx="3888434" cy="66837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4DA96CF-9053-41F6-89E4-8F13F01C8DC0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0CA373-1972-4376-8C05-C44583E0E51A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39">
            <a:extLst>
              <a:ext uri="{FF2B5EF4-FFF2-40B4-BE49-F238E27FC236}">
                <a16:creationId xmlns="" xmlns:a16="http://schemas.microsoft.com/office/drawing/2014/main" id="{F9807059-92F4-4097-88C8-4AD44BEA23B4}"/>
              </a:ext>
            </a:extLst>
          </p:cNvPr>
          <p:cNvSpPr/>
          <p:nvPr/>
        </p:nvSpPr>
        <p:spPr>
          <a:xfrm>
            <a:off x="5889407" y="4579733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40">
            <a:extLst>
              <a:ext uri="{FF2B5EF4-FFF2-40B4-BE49-F238E27FC236}">
                <a16:creationId xmlns="" xmlns:a16="http://schemas.microsoft.com/office/drawing/2014/main" id="{1498591A-92F7-4B8E-9521-5F91ED7E1A38}"/>
              </a:ext>
            </a:extLst>
          </p:cNvPr>
          <p:cNvGrpSpPr/>
          <p:nvPr/>
        </p:nvGrpSpPr>
        <p:grpSpPr>
          <a:xfrm>
            <a:off x="6598709" y="4496452"/>
            <a:ext cx="4616540" cy="668670"/>
            <a:chOff x="4716014" y="1639851"/>
            <a:chExt cx="3888434" cy="66837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87A286D-3D15-4F70-B89E-752DA322CB3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55A7ADC-2525-45B7-82B9-4C92DE5528E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43">
            <a:extLst>
              <a:ext uri="{FF2B5EF4-FFF2-40B4-BE49-F238E27FC236}">
                <a16:creationId xmlns="" xmlns:a16="http://schemas.microsoft.com/office/drawing/2014/main" id="{11319521-96C7-4FE0-9D9B-70B8176B1534}"/>
              </a:ext>
            </a:extLst>
          </p:cNvPr>
          <p:cNvSpPr/>
          <p:nvPr/>
        </p:nvSpPr>
        <p:spPr>
          <a:xfrm>
            <a:off x="4271386" y="2886579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44">
            <a:extLst>
              <a:ext uri="{FF2B5EF4-FFF2-40B4-BE49-F238E27FC236}">
                <a16:creationId xmlns="" xmlns:a16="http://schemas.microsoft.com/office/drawing/2014/main" id="{D10FB8F9-C6C5-48A4-9971-8116BB422022}"/>
              </a:ext>
            </a:extLst>
          </p:cNvPr>
          <p:cNvSpPr/>
          <p:nvPr/>
        </p:nvSpPr>
        <p:spPr>
          <a:xfrm>
            <a:off x="4504261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45">
            <a:extLst>
              <a:ext uri="{FF2B5EF4-FFF2-40B4-BE49-F238E27FC236}">
                <a16:creationId xmlns="" xmlns:a16="http://schemas.microsoft.com/office/drawing/2014/main" id="{82BC039D-52D9-4F6A-83F7-EDB783C42802}"/>
              </a:ext>
            </a:extLst>
          </p:cNvPr>
          <p:cNvSpPr/>
          <p:nvPr/>
        </p:nvSpPr>
        <p:spPr>
          <a:xfrm>
            <a:off x="4250934" y="4722825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6">
            <a:extLst>
              <a:ext uri="{FF2B5EF4-FFF2-40B4-BE49-F238E27FC236}">
                <a16:creationId xmlns="" xmlns:a16="http://schemas.microsoft.com/office/drawing/2014/main" id="{0EFF0C76-40D6-45E8-895E-5E2FBBB1B4C4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47">
            <a:extLst>
              <a:ext uri="{FF2B5EF4-FFF2-40B4-BE49-F238E27FC236}">
                <a16:creationId xmlns="" xmlns:a16="http://schemas.microsoft.com/office/drawing/2014/main" id="{6F0F6C40-9CAA-48A0-A25A-54F07D4B2E91}"/>
              </a:ext>
            </a:extLst>
          </p:cNvPr>
          <p:cNvCxnSpPr>
            <a:cxnSpLocks/>
          </p:cNvCxnSpPr>
          <p:nvPr/>
        </p:nvCxnSpPr>
        <p:spPr>
          <a:xfrm>
            <a:off x="3773842" y="207656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2">
            <a:extLst>
              <a:ext uri="{FF2B5EF4-FFF2-40B4-BE49-F238E27FC236}">
                <a16:creationId xmlns="" xmlns:a16="http://schemas.microsoft.com/office/drawing/2014/main" id="{D6A8C2A8-D3A3-478A-BCE8-83E154225237}"/>
              </a:ext>
            </a:extLst>
          </p:cNvPr>
          <p:cNvCxnSpPr>
            <a:cxnSpLocks/>
          </p:cNvCxnSpPr>
          <p:nvPr/>
        </p:nvCxnSpPr>
        <p:spPr>
          <a:xfrm>
            <a:off x="4636218" y="299468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3">
            <a:extLst>
              <a:ext uri="{FF2B5EF4-FFF2-40B4-BE49-F238E27FC236}">
                <a16:creationId xmlns="" xmlns:a16="http://schemas.microsoft.com/office/drawing/2014/main" id="{85ED5212-2FC6-4762-92E9-364B659EAE19}"/>
              </a:ext>
            </a:extLst>
          </p:cNvPr>
          <p:cNvCxnSpPr>
            <a:cxnSpLocks/>
          </p:cNvCxnSpPr>
          <p:nvPr/>
        </p:nvCxnSpPr>
        <p:spPr>
          <a:xfrm>
            <a:off x="4877621" y="3912808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4">
            <a:extLst>
              <a:ext uri="{FF2B5EF4-FFF2-40B4-BE49-F238E27FC236}">
                <a16:creationId xmlns="" xmlns:a16="http://schemas.microsoft.com/office/drawing/2014/main" id="{AD96A273-4E26-46B3-AC99-C2AC7921E809}"/>
              </a:ext>
            </a:extLst>
          </p:cNvPr>
          <p:cNvCxnSpPr>
            <a:cxnSpLocks/>
          </p:cNvCxnSpPr>
          <p:nvPr/>
        </p:nvCxnSpPr>
        <p:spPr>
          <a:xfrm>
            <a:off x="4638183" y="4830931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5">
            <a:extLst>
              <a:ext uri="{FF2B5EF4-FFF2-40B4-BE49-F238E27FC236}">
                <a16:creationId xmlns="" xmlns:a16="http://schemas.microsoft.com/office/drawing/2014/main" id="{3B8326DF-66AE-4E25-B0F8-9876FA75F6F8}"/>
              </a:ext>
            </a:extLst>
          </p:cNvPr>
          <p:cNvCxnSpPr>
            <a:cxnSpLocks/>
          </p:cNvCxnSpPr>
          <p:nvPr/>
        </p:nvCxnSpPr>
        <p:spPr>
          <a:xfrm>
            <a:off x="3711928" y="574905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="" xmlns:a16="http://schemas.microsoft.com/office/drawing/2014/main" id="{3672CC3C-3F46-482D-B6C3-44C1EADE688E}"/>
              </a:ext>
            </a:extLst>
          </p:cNvPr>
          <p:cNvSpPr/>
          <p:nvPr/>
        </p:nvSpPr>
        <p:spPr>
          <a:xfrm flipH="1">
            <a:off x="5186913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="" xmlns:a16="http://schemas.microsoft.com/office/drawing/2014/main" id="{589E6B06-4BB2-45BE-BC66-843BF720E3CD}"/>
              </a:ext>
            </a:extLst>
          </p:cNvPr>
          <p:cNvSpPr/>
          <p:nvPr/>
        </p:nvSpPr>
        <p:spPr>
          <a:xfrm>
            <a:off x="5262902" y="1948962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="" xmlns:a16="http://schemas.microsoft.com/office/drawing/2014/main" id="{C71A1CF6-97D9-4BF9-A6E9-E1F6BD999C56}"/>
              </a:ext>
            </a:extLst>
          </p:cNvPr>
          <p:cNvSpPr/>
          <p:nvPr/>
        </p:nvSpPr>
        <p:spPr>
          <a:xfrm>
            <a:off x="5999795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="" xmlns:a16="http://schemas.microsoft.com/office/drawing/2014/main" id="{EDDF9A45-F3C5-4CFC-A229-E93FE25B8609}"/>
              </a:ext>
            </a:extLst>
          </p:cNvPr>
          <p:cNvSpPr/>
          <p:nvPr/>
        </p:nvSpPr>
        <p:spPr>
          <a:xfrm>
            <a:off x="5985024" y="4719674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="" xmlns:a16="http://schemas.microsoft.com/office/drawing/2014/main" id="{87425AF3-D51F-48E0-8A24-1ABBDEAFDF84}"/>
              </a:ext>
            </a:extLst>
          </p:cNvPr>
          <p:cNvSpPr>
            <a:spLocks noChangeAspect="1"/>
          </p:cNvSpPr>
          <p:nvPr/>
        </p:nvSpPr>
        <p:spPr>
          <a:xfrm>
            <a:off x="6278739" y="3756343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9" name="Picture 3">
            <a:extLst>
              <a:ext uri="{FF2B5EF4-FFF2-40B4-BE49-F238E27FC236}">
                <a16:creationId xmlns="" xmlns:a16="http://schemas.microsoft.com/office/drawing/2014/main" id="{C60CAB40-BAA0-483D-9966-66048952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59" y="2338940"/>
            <a:ext cx="1711098" cy="2670214"/>
          </a:xfrm>
          <a:prstGeom prst="rect">
            <a:avLst/>
          </a:prstGeom>
        </p:spPr>
      </p:pic>
      <p:grpSp>
        <p:nvGrpSpPr>
          <p:cNvPr id="40" name="Group 13">
            <a:extLst>
              <a:ext uri="{FF2B5EF4-FFF2-40B4-BE49-F238E27FC236}">
                <a16:creationId xmlns="" xmlns:a16="http://schemas.microsoft.com/office/drawing/2014/main" id="{B89FDD2F-51BF-4105-91CE-CBEDB2E1144B}"/>
              </a:ext>
            </a:extLst>
          </p:cNvPr>
          <p:cNvGrpSpPr/>
          <p:nvPr/>
        </p:nvGrpSpPr>
        <p:grpSpPr>
          <a:xfrm>
            <a:off x="1602059" y="4057804"/>
            <a:ext cx="1669926" cy="1161444"/>
            <a:chOff x="5065071" y="2591341"/>
            <a:chExt cx="1927409" cy="1340525"/>
          </a:xfrm>
        </p:grpSpPr>
        <p:pic>
          <p:nvPicPr>
            <p:cNvPr id="41" name="Picture 14">
              <a:extLst>
                <a:ext uri="{FF2B5EF4-FFF2-40B4-BE49-F238E27FC236}">
                  <a16:creationId xmlns="" xmlns:a16="http://schemas.microsoft.com/office/drawing/2014/main" id="{70C72453-A794-4324-A688-971D33DD1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5" y="2681873"/>
              <a:ext cx="588145" cy="1166207"/>
            </a:xfrm>
            <a:prstGeom prst="rect">
              <a:avLst/>
            </a:prstGeom>
          </p:spPr>
        </p:pic>
        <p:pic>
          <p:nvPicPr>
            <p:cNvPr id="42" name="Picture 15">
              <a:extLst>
                <a:ext uri="{FF2B5EF4-FFF2-40B4-BE49-F238E27FC236}">
                  <a16:creationId xmlns="" xmlns:a16="http://schemas.microsoft.com/office/drawing/2014/main" id="{34A19553-1620-4C04-966B-80A83F9C3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59" y="3197970"/>
              <a:ext cx="490681" cy="625114"/>
            </a:xfrm>
            <a:prstGeom prst="rect">
              <a:avLst/>
            </a:prstGeom>
          </p:spPr>
        </p:pic>
        <p:pic>
          <p:nvPicPr>
            <p:cNvPr id="43" name="Picture 16">
              <a:extLst>
                <a:ext uri="{FF2B5EF4-FFF2-40B4-BE49-F238E27FC236}">
                  <a16:creationId xmlns="" xmlns:a16="http://schemas.microsoft.com/office/drawing/2014/main" id="{E3A2B921-DD3E-4A76-AAEB-C8FAC2EFB9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469599" y="2591341"/>
              <a:ext cx="625114" cy="1213259"/>
            </a:xfrm>
            <a:prstGeom prst="rect">
              <a:avLst/>
            </a:prstGeom>
          </p:spPr>
        </p:pic>
        <p:pic>
          <p:nvPicPr>
            <p:cNvPr id="44" name="Picture 17">
              <a:extLst>
                <a:ext uri="{FF2B5EF4-FFF2-40B4-BE49-F238E27FC236}">
                  <a16:creationId xmlns="" xmlns:a16="http://schemas.microsoft.com/office/drawing/2014/main" id="{83ADC284-8C7E-4E2E-BEBF-29057615BE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5330480" y="3042089"/>
              <a:ext cx="539245" cy="1070064"/>
            </a:xfrm>
            <a:prstGeom prst="rect">
              <a:avLst/>
            </a:prstGeom>
          </p:spPr>
        </p:pic>
        <p:pic>
          <p:nvPicPr>
            <p:cNvPr id="45" name="Picture 18">
              <a:extLst>
                <a:ext uri="{FF2B5EF4-FFF2-40B4-BE49-F238E27FC236}">
                  <a16:creationId xmlns="" xmlns:a16="http://schemas.microsoft.com/office/drawing/2014/main" id="{05DB5D84-15AA-4A86-86E7-F19C582406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811475" y="3564573"/>
              <a:ext cx="356280" cy="378305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75B274E-AB9C-4C0A-8217-D8336AEE76AD}"/>
              </a:ext>
            </a:extLst>
          </p:cNvPr>
          <p:cNvSpPr txBox="1"/>
          <p:nvPr/>
        </p:nvSpPr>
        <p:spPr>
          <a:xfrm>
            <a:off x="1326145" y="3324617"/>
            <a:ext cx="136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FLASH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FOOD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15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9923" y="809706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487" y="5032633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708068" y="520544"/>
            <a:ext cx="4795075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42584" y="3971145"/>
            <a:ext cx="4795170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0968" y="1809806"/>
            <a:ext cx="3009274" cy="144016"/>
            <a:chOff x="5366097" y="1916832"/>
            <a:chExt cx="3009274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0"/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="" xmlns:a16="http://schemas.microsoft.com/office/drawing/2014/main" id="{D9FA4E73-AAE2-484E-BA55-C8E172108145}"/>
              </a:ext>
            </a:extLst>
          </p:cNvPr>
          <p:cNvGrpSpPr/>
          <p:nvPr/>
        </p:nvGrpSpPr>
        <p:grpSpPr>
          <a:xfrm>
            <a:off x="1535532" y="4789290"/>
            <a:ext cx="3009274" cy="144016"/>
            <a:chOff x="5366097" y="1916832"/>
            <a:chExt cx="3009274" cy="144016"/>
          </a:xfrm>
        </p:grpSpPr>
        <p:cxnSp>
          <p:nvCxnSpPr>
            <p:cNvPr id="24" name="Straight Connector 8">
              <a:extLst>
                <a:ext uri="{FF2B5EF4-FFF2-40B4-BE49-F238E27FC236}">
                  <a16:creationId xmlns="" xmlns:a16="http://schemas.microsoft.com/office/drawing/2014/main" id="{4DECFFB0-004B-4689-8D9D-371A470334AC}"/>
                </a:ext>
              </a:extLst>
            </p:cNvPr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="" xmlns:a16="http://schemas.microsoft.com/office/drawing/2014/main" id="{12C64C4D-4FF9-465C-9AD4-4D1DAD950DBC}"/>
                </a:ext>
              </a:extLst>
            </p:cNvPr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10">
              <a:extLst>
                <a:ext uri="{FF2B5EF4-FFF2-40B4-BE49-F238E27FC236}">
                  <a16:creationId xmlns="" xmlns:a16="http://schemas.microsoft.com/office/drawing/2014/main" id="{FFECD8ED-8748-488A-AFAB-F64A78922C47}"/>
                </a:ext>
              </a:extLst>
            </p:cNvPr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Isosceles Triangle 8">
            <a:extLst>
              <a:ext uri="{FF2B5EF4-FFF2-40B4-BE49-F238E27FC236}">
                <a16:creationId xmlns="" xmlns:a16="http://schemas.microsoft.com/office/drawing/2014/main" id="{5AA336D1-CCBA-4057-BD5C-9CA405D5B7BC}"/>
              </a:ext>
            </a:extLst>
          </p:cNvPr>
          <p:cNvSpPr/>
          <p:nvPr/>
        </p:nvSpPr>
        <p:spPr>
          <a:xfrm rot="16200000">
            <a:off x="2892064" y="4181855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Chord 15">
            <a:extLst>
              <a:ext uri="{FF2B5EF4-FFF2-40B4-BE49-F238E27FC236}">
                <a16:creationId xmlns="" xmlns:a16="http://schemas.microsoft.com/office/drawing/2014/main" id="{66925A76-6BDE-4C8D-9D7A-1FED48CF8669}"/>
              </a:ext>
            </a:extLst>
          </p:cNvPr>
          <p:cNvSpPr/>
          <p:nvPr/>
        </p:nvSpPr>
        <p:spPr>
          <a:xfrm>
            <a:off x="9006042" y="21901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628455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B4A567-FCD1-467C-82C2-06F2441050DC}"/>
              </a:ext>
            </a:extLst>
          </p:cNvPr>
          <p:cNvSpPr txBox="1"/>
          <p:nvPr/>
        </p:nvSpPr>
        <p:spPr>
          <a:xfrm>
            <a:off x="6343065" y="1847107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="" xmlns:a16="http://schemas.microsoft.com/office/drawing/2014/main" id="{4A95C200-2FED-476C-969E-94DEB3811653}"/>
              </a:ext>
            </a:extLst>
          </p:cNvPr>
          <p:cNvSpPr/>
          <p:nvPr/>
        </p:nvSpPr>
        <p:spPr>
          <a:xfrm>
            <a:off x="5911017" y="191540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E7F41-E3F1-4641-8FC9-C09492626CB3}"/>
              </a:ext>
            </a:extLst>
          </p:cNvPr>
          <p:cNvSpPr txBox="1"/>
          <p:nvPr/>
        </p:nvSpPr>
        <p:spPr>
          <a:xfrm>
            <a:off x="6343065" y="3012964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="" xmlns:a16="http://schemas.microsoft.com/office/drawing/2014/main" id="{5A1B3106-C94B-44A5-82BE-86DD61BCE5E5}"/>
              </a:ext>
            </a:extLst>
          </p:cNvPr>
          <p:cNvSpPr/>
          <p:nvPr/>
        </p:nvSpPr>
        <p:spPr>
          <a:xfrm>
            <a:off x="5911017" y="3081262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62AFEA-624A-488C-AE6B-08A028A1BC68}"/>
              </a:ext>
            </a:extLst>
          </p:cNvPr>
          <p:cNvSpPr txBox="1"/>
          <p:nvPr/>
        </p:nvSpPr>
        <p:spPr>
          <a:xfrm>
            <a:off x="6343065" y="4178821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="" xmlns:a16="http://schemas.microsoft.com/office/drawing/2014/main" id="{2034280A-343A-4942-AF28-A37404A10669}"/>
              </a:ext>
            </a:extLst>
          </p:cNvPr>
          <p:cNvSpPr/>
          <p:nvPr/>
        </p:nvSpPr>
        <p:spPr>
          <a:xfrm>
            <a:off x="5911017" y="4247119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3EB217-2320-4DE3-A826-B3195DEEBD7A}"/>
              </a:ext>
            </a:extLst>
          </p:cNvPr>
          <p:cNvSpPr txBox="1"/>
          <p:nvPr/>
        </p:nvSpPr>
        <p:spPr>
          <a:xfrm>
            <a:off x="6343065" y="5344678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="" xmlns:a16="http://schemas.microsoft.com/office/drawing/2014/main" id="{E8F9BF96-1E72-4BFA-9CCD-668E7425E88C}"/>
              </a:ext>
            </a:extLst>
          </p:cNvPr>
          <p:cNvSpPr/>
          <p:nvPr/>
        </p:nvSpPr>
        <p:spPr>
          <a:xfrm>
            <a:off x="5911017" y="5412976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11" name="Group 7">
            <a:extLst>
              <a:ext uri="{FF2B5EF4-FFF2-40B4-BE49-F238E27FC236}">
                <a16:creationId xmlns="" xmlns:a16="http://schemas.microsoft.com/office/drawing/2014/main" id="{EDA117D3-AD2D-4A45-A17D-CEDE3E273839}"/>
              </a:ext>
            </a:extLst>
          </p:cNvPr>
          <p:cNvGrpSpPr/>
          <p:nvPr/>
        </p:nvGrpSpPr>
        <p:grpSpPr>
          <a:xfrm>
            <a:off x="991410" y="2256528"/>
            <a:ext cx="3650417" cy="3880562"/>
            <a:chOff x="2771800" y="2060848"/>
            <a:chExt cx="3653928" cy="3884295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25A2B83B-7F17-4AE0-9162-96B810FFA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" name="Pie 6">
              <a:extLst>
                <a:ext uri="{FF2B5EF4-FFF2-40B4-BE49-F238E27FC236}">
                  <a16:creationId xmlns="" xmlns:a16="http://schemas.microsoft.com/office/drawing/2014/main" id="{7177463F-A41D-46AA-9188-E5BDB0094267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Pie 13">
              <a:extLst>
                <a:ext uri="{FF2B5EF4-FFF2-40B4-BE49-F238E27FC236}">
                  <a16:creationId xmlns="" xmlns:a16="http://schemas.microsoft.com/office/drawing/2014/main" id="{BC75B0EC-54F3-4199-9A4C-8DAC870F96F6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Pie 14">
              <a:extLst>
                <a:ext uri="{FF2B5EF4-FFF2-40B4-BE49-F238E27FC236}">
                  <a16:creationId xmlns="" xmlns:a16="http://schemas.microsoft.com/office/drawing/2014/main" id="{138FAD3B-69D7-4F98-9035-1908928C2210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="" xmlns:a16="http://schemas.microsoft.com/office/drawing/2014/main" id="{0B75F766-C20C-4B31-B312-9EAF30376493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Arc 8">
            <a:extLst>
              <a:ext uri="{FF2B5EF4-FFF2-40B4-BE49-F238E27FC236}">
                <a16:creationId xmlns="" xmlns:a16="http://schemas.microsoft.com/office/drawing/2014/main" id="{194959A1-E1F9-4295-AB0F-9DC8C047E7A6}"/>
              </a:ext>
            </a:extLst>
          </p:cNvPr>
          <p:cNvSpPr/>
          <p:nvPr/>
        </p:nvSpPr>
        <p:spPr>
          <a:xfrm>
            <a:off x="879401" y="1883307"/>
            <a:ext cx="3953351" cy="3953350"/>
          </a:xfrm>
          <a:prstGeom prst="arc">
            <a:avLst>
              <a:gd name="adj1" fmla="val 13483629"/>
              <a:gd name="adj2" fmla="val 2813791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9">
            <a:extLst>
              <a:ext uri="{FF2B5EF4-FFF2-40B4-BE49-F238E27FC236}">
                <a16:creationId xmlns="" xmlns:a16="http://schemas.microsoft.com/office/drawing/2014/main" id="{79A00D63-339D-4AB8-B06D-1594DBA644A3}"/>
              </a:ext>
            </a:extLst>
          </p:cNvPr>
          <p:cNvSpPr/>
          <p:nvPr/>
        </p:nvSpPr>
        <p:spPr>
          <a:xfrm>
            <a:off x="1791607" y="2016468"/>
            <a:ext cx="240059" cy="24005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9">
            <a:extLst>
              <a:ext uri="{FF2B5EF4-FFF2-40B4-BE49-F238E27FC236}">
                <a16:creationId xmlns="" xmlns:a16="http://schemas.microsoft.com/office/drawing/2014/main" id="{1154E8D4-44F3-4898-9889-355AB5BA5470}"/>
              </a:ext>
            </a:extLst>
          </p:cNvPr>
          <p:cNvSpPr/>
          <p:nvPr/>
        </p:nvSpPr>
        <p:spPr>
          <a:xfrm>
            <a:off x="3672068" y="2016468"/>
            <a:ext cx="240059" cy="240059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20">
            <a:extLst>
              <a:ext uri="{FF2B5EF4-FFF2-40B4-BE49-F238E27FC236}">
                <a16:creationId xmlns="" xmlns:a16="http://schemas.microsoft.com/office/drawing/2014/main" id="{745BF073-51D0-41B8-93D6-59A2226D0ADA}"/>
              </a:ext>
            </a:extLst>
          </p:cNvPr>
          <p:cNvSpPr/>
          <p:nvPr/>
        </p:nvSpPr>
        <p:spPr>
          <a:xfrm>
            <a:off x="4671680" y="3318272"/>
            <a:ext cx="240059" cy="240059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1">
            <a:extLst>
              <a:ext uri="{FF2B5EF4-FFF2-40B4-BE49-F238E27FC236}">
                <a16:creationId xmlns="" xmlns:a16="http://schemas.microsoft.com/office/drawing/2014/main" id="{4BAE5463-C76D-4A00-9D65-4409CD3FF88E}"/>
              </a:ext>
            </a:extLst>
          </p:cNvPr>
          <p:cNvSpPr/>
          <p:nvPr/>
        </p:nvSpPr>
        <p:spPr>
          <a:xfrm>
            <a:off x="4429692" y="4819051"/>
            <a:ext cx="240059" cy="240059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ed Rectangle 2">
            <a:extLst>
              <a:ext uri="{FF2B5EF4-FFF2-40B4-BE49-F238E27FC236}">
                <a16:creationId xmlns="" xmlns:a16="http://schemas.microsoft.com/office/drawing/2014/main" id="{683BDA2E-2DED-4988-BF76-AD505A6EDC56}"/>
              </a:ext>
            </a:extLst>
          </p:cNvPr>
          <p:cNvSpPr>
            <a:spLocks/>
          </p:cNvSpPr>
          <p:nvPr/>
        </p:nvSpPr>
        <p:spPr>
          <a:xfrm>
            <a:off x="3439536" y="4236277"/>
            <a:ext cx="292493" cy="388019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ardrop 15">
            <a:extLst>
              <a:ext uri="{FF2B5EF4-FFF2-40B4-BE49-F238E27FC236}">
                <a16:creationId xmlns="" xmlns:a16="http://schemas.microsoft.com/office/drawing/2014/main" id="{E7D08641-2F65-4B56-B29D-54F2FD515588}"/>
              </a:ext>
            </a:extLst>
          </p:cNvPr>
          <p:cNvSpPr>
            <a:spLocks noChangeAspect="1"/>
          </p:cNvSpPr>
          <p:nvPr/>
        </p:nvSpPr>
        <p:spPr>
          <a:xfrm rot="10138534">
            <a:off x="3011158" y="2826399"/>
            <a:ext cx="449988" cy="367051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2C5C1D0B-4891-4F45-A7FA-3CDDA481258D}"/>
              </a:ext>
            </a:extLst>
          </p:cNvPr>
          <p:cNvGrpSpPr/>
          <p:nvPr/>
        </p:nvGrpSpPr>
        <p:grpSpPr>
          <a:xfrm>
            <a:off x="2176445" y="2954304"/>
            <a:ext cx="447716" cy="467439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08850E8E-4BF9-46C6-90A3-10230FC64B08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D6E4EE80-7F69-45E3-B9E1-06B5408CC5C6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="" xmlns:a16="http://schemas.microsoft.com/office/drawing/2014/main" id="{7A04C913-EF7B-4CC3-BD38-334E014037B2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="" xmlns:a16="http://schemas.microsoft.com/office/drawing/2014/main" id="{DC06CD7C-7731-4EFE-B328-FB4AAB21F41D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="" xmlns:a16="http://schemas.microsoft.com/office/drawing/2014/main" id="{CEAF8EFA-2264-4336-A17C-9C2DCCAD03DB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="" xmlns:a16="http://schemas.microsoft.com/office/drawing/2014/main" id="{17AA21B6-BD58-4FD2-9FC6-11EB0EC5FF7A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="" xmlns:a16="http://schemas.microsoft.com/office/drawing/2014/main" id="{434075BE-6712-4C31-A705-8B96E5650A6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="" xmlns:a16="http://schemas.microsoft.com/office/drawing/2014/main" id="{D106CFD7-1515-4120-BF6A-459A3A690D44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="" xmlns:a16="http://schemas.microsoft.com/office/drawing/2014/main" id="{B115CB6C-6833-4F93-968E-03E8B939CFB2}"/>
              </a:ext>
            </a:extLst>
          </p:cNvPr>
          <p:cNvGrpSpPr/>
          <p:nvPr/>
        </p:nvGrpSpPr>
        <p:grpSpPr>
          <a:xfrm>
            <a:off x="3615740" y="3484049"/>
            <a:ext cx="352713" cy="402395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37EAF3D9-4CED-4CFC-B76A-CFBAD9F30689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83F2C963-D10F-4248-B6AC-36C834011BB1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0F8EB3DC-2E7E-4B08-92C3-8813D6CB8F3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B7C904A7-B18B-4DBB-8F68-06F841647F11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ardrop 3">
              <a:extLst>
                <a:ext uri="{FF2B5EF4-FFF2-40B4-BE49-F238E27FC236}">
                  <a16:creationId xmlns="" xmlns:a16="http://schemas.microsoft.com/office/drawing/2014/main" id="{E72B4380-055A-44FA-B586-8B70B7385941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4639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7" name="Down Arrow 2">
            <a:extLst>
              <a:ext uri="{FF2B5EF4-FFF2-40B4-BE49-F238E27FC236}">
                <a16:creationId xmlns="" xmlns:a16="http://schemas.microsoft.com/office/drawing/2014/main" id="{7841379F-E4FB-4E5A-BD03-CAE0DA63A439}"/>
              </a:ext>
            </a:extLst>
          </p:cNvPr>
          <p:cNvSpPr/>
          <p:nvPr/>
        </p:nvSpPr>
        <p:spPr>
          <a:xfrm>
            <a:off x="4489575" y="2074059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egular Pentagon 7">
            <a:extLst>
              <a:ext uri="{FF2B5EF4-FFF2-40B4-BE49-F238E27FC236}">
                <a16:creationId xmlns="" xmlns:a16="http://schemas.microsoft.com/office/drawing/2014/main" id="{5C6C76CF-6F22-497B-93CA-F050917AAFED}"/>
              </a:ext>
            </a:extLst>
          </p:cNvPr>
          <p:cNvSpPr/>
          <p:nvPr/>
        </p:nvSpPr>
        <p:spPr>
          <a:xfrm rot="10800000">
            <a:off x="5385186" y="3952980"/>
            <a:ext cx="1440030" cy="144000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gular Pentagon 9">
            <a:extLst>
              <a:ext uri="{FF2B5EF4-FFF2-40B4-BE49-F238E27FC236}">
                <a16:creationId xmlns="" xmlns:a16="http://schemas.microsoft.com/office/drawing/2014/main" id="{58F6A97F-A0A0-4428-8DBE-93BB4CD4600C}"/>
              </a:ext>
            </a:extLst>
          </p:cNvPr>
          <p:cNvSpPr/>
          <p:nvPr/>
        </p:nvSpPr>
        <p:spPr>
          <a:xfrm rot="13200500">
            <a:off x="3726073" y="3401169"/>
            <a:ext cx="1440030" cy="144000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egular Pentagon 10">
            <a:extLst>
              <a:ext uri="{FF2B5EF4-FFF2-40B4-BE49-F238E27FC236}">
                <a16:creationId xmlns="" xmlns:a16="http://schemas.microsoft.com/office/drawing/2014/main" id="{99FEEE2B-87B5-4A73-B2A9-1681B098D0B1}"/>
              </a:ext>
            </a:extLst>
          </p:cNvPr>
          <p:cNvSpPr/>
          <p:nvPr/>
        </p:nvSpPr>
        <p:spPr>
          <a:xfrm rot="15600000">
            <a:off x="2825701" y="1997271"/>
            <a:ext cx="1440030" cy="1440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Regular Pentagon 11">
            <a:extLst>
              <a:ext uri="{FF2B5EF4-FFF2-40B4-BE49-F238E27FC236}">
                <a16:creationId xmlns="" xmlns:a16="http://schemas.microsoft.com/office/drawing/2014/main" id="{2B310C40-080D-44F0-B210-1C138CC435A2}"/>
              </a:ext>
            </a:extLst>
          </p:cNvPr>
          <p:cNvSpPr/>
          <p:nvPr/>
        </p:nvSpPr>
        <p:spPr>
          <a:xfrm rot="8399500" flipH="1">
            <a:off x="7025897" y="3401169"/>
            <a:ext cx="1440030" cy="144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gular Pentagon 12">
            <a:extLst>
              <a:ext uri="{FF2B5EF4-FFF2-40B4-BE49-F238E27FC236}">
                <a16:creationId xmlns="" xmlns:a16="http://schemas.microsoft.com/office/drawing/2014/main" id="{2FC763E7-DBE6-4F06-8C59-6D17ACEA6A29}"/>
              </a:ext>
            </a:extLst>
          </p:cNvPr>
          <p:cNvSpPr/>
          <p:nvPr/>
        </p:nvSpPr>
        <p:spPr>
          <a:xfrm rot="6000000" flipH="1">
            <a:off x="7926269" y="1997271"/>
            <a:ext cx="1440030" cy="1440000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2" name="Group 13">
            <a:extLst>
              <a:ext uri="{FF2B5EF4-FFF2-40B4-BE49-F238E27FC236}">
                <a16:creationId xmlns="" xmlns:a16="http://schemas.microsoft.com/office/drawing/2014/main" id="{2D3EC516-7600-4BF4-815C-42397F9EE967}"/>
              </a:ext>
            </a:extLst>
          </p:cNvPr>
          <p:cNvGrpSpPr/>
          <p:nvPr/>
        </p:nvGrpSpPr>
        <p:grpSpPr>
          <a:xfrm>
            <a:off x="637475" y="2278683"/>
            <a:ext cx="2021542" cy="877176"/>
            <a:chOff x="2079598" y="4270877"/>
            <a:chExt cx="2053645" cy="877176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ABA58AA7-DC23-4D07-AA60-5336B8B41223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369497D4-A85D-41B3-B310-41BF1CCFB8ED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16">
            <a:extLst>
              <a:ext uri="{FF2B5EF4-FFF2-40B4-BE49-F238E27FC236}">
                <a16:creationId xmlns="" xmlns:a16="http://schemas.microsoft.com/office/drawing/2014/main" id="{D3D30205-A928-44E2-A7BF-52757B687065}"/>
              </a:ext>
            </a:extLst>
          </p:cNvPr>
          <p:cNvGrpSpPr/>
          <p:nvPr/>
        </p:nvGrpSpPr>
        <p:grpSpPr>
          <a:xfrm>
            <a:off x="1477038" y="3682581"/>
            <a:ext cx="2021542" cy="877176"/>
            <a:chOff x="2079598" y="4270877"/>
            <a:chExt cx="2053645" cy="877176"/>
          </a:xfrm>
        </p:grpSpPr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BC1FD543-A3F1-4815-9ECD-431E6827710F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B86351B7-9977-4708-AAF0-CB03485A1E2C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19">
            <a:extLst>
              <a:ext uri="{FF2B5EF4-FFF2-40B4-BE49-F238E27FC236}">
                <a16:creationId xmlns="" xmlns:a16="http://schemas.microsoft.com/office/drawing/2014/main" id="{024D14ED-2DD1-47A5-8E62-A605BC6C48FB}"/>
              </a:ext>
            </a:extLst>
          </p:cNvPr>
          <p:cNvGrpSpPr/>
          <p:nvPr/>
        </p:nvGrpSpPr>
        <p:grpSpPr>
          <a:xfrm>
            <a:off x="9480375" y="2278683"/>
            <a:ext cx="2018302" cy="877176"/>
            <a:chOff x="2079598" y="4270877"/>
            <a:chExt cx="2053645" cy="877176"/>
          </a:xfrm>
        </p:grpSpPr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38A8E559-4FCA-4852-A002-15FF66C4ED29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B4F3E378-5445-4B27-AFB9-823B757D6E3A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22">
            <a:extLst>
              <a:ext uri="{FF2B5EF4-FFF2-40B4-BE49-F238E27FC236}">
                <a16:creationId xmlns="" xmlns:a16="http://schemas.microsoft.com/office/drawing/2014/main" id="{A8CF2224-6AB0-4B14-811E-550A626B9FC3}"/>
              </a:ext>
            </a:extLst>
          </p:cNvPr>
          <p:cNvGrpSpPr/>
          <p:nvPr/>
        </p:nvGrpSpPr>
        <p:grpSpPr>
          <a:xfrm>
            <a:off x="8651524" y="3682581"/>
            <a:ext cx="2018302" cy="877176"/>
            <a:chOff x="2079598" y="4270877"/>
            <a:chExt cx="2053645" cy="877176"/>
          </a:xfrm>
        </p:grpSpPr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C4D0F324-4359-4E12-9534-E999DDBCE1E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D3917E50-B521-4ACD-A694-FE9FFB677FDB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25">
            <a:extLst>
              <a:ext uri="{FF2B5EF4-FFF2-40B4-BE49-F238E27FC236}">
                <a16:creationId xmlns="" xmlns:a16="http://schemas.microsoft.com/office/drawing/2014/main" id="{2B818045-8622-4E4B-874A-E3D71BE1BD62}"/>
              </a:ext>
            </a:extLst>
          </p:cNvPr>
          <p:cNvGrpSpPr/>
          <p:nvPr/>
        </p:nvGrpSpPr>
        <p:grpSpPr>
          <a:xfrm>
            <a:off x="4547980" y="5462768"/>
            <a:ext cx="3114439" cy="687214"/>
            <a:chOff x="-537128" y="1114177"/>
            <a:chExt cx="3722722" cy="687214"/>
          </a:xfrm>
        </p:grpSpPr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ED58B854-7C0E-4989-B7D7-555CFA0C722E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54B72151-D928-4C26-9484-380EDF901E77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07" name="Group 28">
            <a:extLst>
              <a:ext uri="{FF2B5EF4-FFF2-40B4-BE49-F238E27FC236}">
                <a16:creationId xmlns="" xmlns:a16="http://schemas.microsoft.com/office/drawing/2014/main" id="{A1A659DA-6B13-449B-B9E5-97670FBDAF87}"/>
              </a:ext>
            </a:extLst>
          </p:cNvPr>
          <p:cNvGrpSpPr/>
          <p:nvPr/>
        </p:nvGrpSpPr>
        <p:grpSpPr>
          <a:xfrm>
            <a:off x="5496246" y="4194207"/>
            <a:ext cx="1217908" cy="929304"/>
            <a:chOff x="3233963" y="1888430"/>
            <a:chExt cx="1544814" cy="929304"/>
          </a:xfrm>
          <a:noFill/>
        </p:grpSpPr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EC415D06-8121-4E06-B6BF-37C1FE187210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6646C4EE-A707-4357-8034-98D8E3B57D28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0" name="Group 31">
            <a:extLst>
              <a:ext uri="{FF2B5EF4-FFF2-40B4-BE49-F238E27FC236}">
                <a16:creationId xmlns="" xmlns:a16="http://schemas.microsoft.com/office/drawing/2014/main" id="{025D1860-A70A-4BB0-8CDF-08AE0EA258BE}"/>
              </a:ext>
            </a:extLst>
          </p:cNvPr>
          <p:cNvGrpSpPr/>
          <p:nvPr/>
        </p:nvGrpSpPr>
        <p:grpSpPr>
          <a:xfrm>
            <a:off x="3834630" y="3656517"/>
            <a:ext cx="1217908" cy="929304"/>
            <a:chOff x="3233963" y="1888430"/>
            <a:chExt cx="1544814" cy="929304"/>
          </a:xfrm>
          <a:noFill/>
        </p:grpSpPr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E642F8F6-C687-412A-90E5-ECAB1B9FE5F4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DFF00276-F5D0-47A3-B692-CAB8B3105C45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3" name="Group 34">
            <a:extLst>
              <a:ext uri="{FF2B5EF4-FFF2-40B4-BE49-F238E27FC236}">
                <a16:creationId xmlns="" xmlns:a16="http://schemas.microsoft.com/office/drawing/2014/main" id="{969F551E-2B32-45B2-8EDC-0286AAAE7F1D}"/>
              </a:ext>
            </a:extLst>
          </p:cNvPr>
          <p:cNvGrpSpPr/>
          <p:nvPr/>
        </p:nvGrpSpPr>
        <p:grpSpPr>
          <a:xfrm>
            <a:off x="2889253" y="2252619"/>
            <a:ext cx="1217908" cy="929304"/>
            <a:chOff x="3233963" y="1888430"/>
            <a:chExt cx="1544814" cy="929304"/>
          </a:xfrm>
          <a:noFill/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ECDFA0B6-8667-40E5-AD24-FA2EF0C80D6E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4FEFB27F-C842-484F-8E90-989A5A9A5957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6" name="Group 37">
            <a:extLst>
              <a:ext uri="{FF2B5EF4-FFF2-40B4-BE49-F238E27FC236}">
                <a16:creationId xmlns="" xmlns:a16="http://schemas.microsoft.com/office/drawing/2014/main" id="{D336F32D-EFD2-4C7E-932D-24A898B3626E}"/>
              </a:ext>
            </a:extLst>
          </p:cNvPr>
          <p:cNvGrpSpPr/>
          <p:nvPr/>
        </p:nvGrpSpPr>
        <p:grpSpPr>
          <a:xfrm>
            <a:off x="7157555" y="3656517"/>
            <a:ext cx="1217908" cy="929304"/>
            <a:chOff x="3233963" y="1888430"/>
            <a:chExt cx="1544814" cy="929304"/>
          </a:xfrm>
          <a:noFill/>
        </p:grpSpPr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900A5F83-EDB0-4998-9081-78868C0C5F0B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A6C2EAB9-7602-4444-84EC-423B700C10D1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9" name="Group 40">
            <a:extLst>
              <a:ext uri="{FF2B5EF4-FFF2-40B4-BE49-F238E27FC236}">
                <a16:creationId xmlns="" xmlns:a16="http://schemas.microsoft.com/office/drawing/2014/main" id="{3D5369B4-DB35-4AC6-9584-107B2721B523}"/>
              </a:ext>
            </a:extLst>
          </p:cNvPr>
          <p:cNvGrpSpPr/>
          <p:nvPr/>
        </p:nvGrpSpPr>
        <p:grpSpPr>
          <a:xfrm>
            <a:off x="8037330" y="2252619"/>
            <a:ext cx="1217908" cy="929304"/>
            <a:chOff x="3233963" y="1888430"/>
            <a:chExt cx="1544814" cy="929304"/>
          </a:xfrm>
          <a:noFill/>
        </p:grpSpPr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CAD2B56E-AD1D-47D3-A9B8-E574771144B8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AEBCE82E-AEA7-468C-8797-FFFAAC39B9B1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25" name="Picture 6">
            <a:extLst>
              <a:ext uri="{FF2B5EF4-FFF2-40B4-BE49-F238E27FC236}">
                <a16:creationId xmlns="" xmlns:a16="http://schemas.microsoft.com/office/drawing/2014/main" id="{211F6038-90DB-4612-956E-8774D48A5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59" y="1465019"/>
            <a:ext cx="877682" cy="12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8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Oval 10">
            <a:extLst>
              <a:ext uri="{FF2B5EF4-FFF2-40B4-BE49-F238E27FC236}">
                <a16:creationId xmlns="" xmlns:a16="http://schemas.microsoft.com/office/drawing/2014/main" id="{128138AA-3449-4D6C-B58A-E61F4E420BCC}"/>
              </a:ext>
            </a:extLst>
          </p:cNvPr>
          <p:cNvSpPr/>
          <p:nvPr/>
        </p:nvSpPr>
        <p:spPr>
          <a:xfrm>
            <a:off x="740825" y="3285818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0070C0"/>
              </a:solidFill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="" xmlns:a16="http://schemas.microsoft.com/office/drawing/2014/main" id="{368010A1-F8BE-4FF4-963B-6A35D5EA96EE}"/>
              </a:ext>
            </a:extLst>
          </p:cNvPr>
          <p:cNvSpPr/>
          <p:nvPr/>
        </p:nvSpPr>
        <p:spPr>
          <a:xfrm>
            <a:off x="740825" y="4421351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0070C0"/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="" xmlns:a16="http://schemas.microsoft.com/office/drawing/2014/main" id="{C25D6A9F-BED3-4BDB-9917-8E4A0E4D746F}"/>
              </a:ext>
            </a:extLst>
          </p:cNvPr>
          <p:cNvSpPr/>
          <p:nvPr/>
        </p:nvSpPr>
        <p:spPr>
          <a:xfrm>
            <a:off x="740825" y="5556884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0070C0"/>
              </a:solidFill>
            </a:endParaRPr>
          </a:p>
        </p:txBody>
      </p:sp>
      <p:grpSp>
        <p:nvGrpSpPr>
          <p:cNvPr id="21" name="Group 110">
            <a:extLst>
              <a:ext uri="{FF2B5EF4-FFF2-40B4-BE49-F238E27FC236}">
                <a16:creationId xmlns="" xmlns:a16="http://schemas.microsoft.com/office/drawing/2014/main" id="{FA437274-D1CB-46F3-9378-7D4F0CC5FA89}"/>
              </a:ext>
            </a:extLst>
          </p:cNvPr>
          <p:cNvGrpSpPr/>
          <p:nvPr/>
        </p:nvGrpSpPr>
        <p:grpSpPr>
          <a:xfrm>
            <a:off x="1661431" y="2008660"/>
            <a:ext cx="5633087" cy="923330"/>
            <a:chOff x="3017859" y="4283314"/>
            <a:chExt cx="1362539" cy="923330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8C4FF23-CC27-402A-BC0E-E71A3F40693B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B710665-8BA1-4FA0-9B5D-543DF01E95AC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10">
            <a:extLst>
              <a:ext uri="{FF2B5EF4-FFF2-40B4-BE49-F238E27FC236}">
                <a16:creationId xmlns="" xmlns:a16="http://schemas.microsoft.com/office/drawing/2014/main" id="{B20ADAAE-94FD-4EC5-8ACC-B81961781FAD}"/>
              </a:ext>
            </a:extLst>
          </p:cNvPr>
          <p:cNvSpPr/>
          <p:nvPr/>
        </p:nvSpPr>
        <p:spPr>
          <a:xfrm>
            <a:off x="740825" y="2150285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0070C0"/>
              </a:solidFill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="" xmlns:a16="http://schemas.microsoft.com/office/drawing/2014/main" id="{30C819EE-0462-4E8B-B630-195656184120}"/>
              </a:ext>
            </a:extLst>
          </p:cNvPr>
          <p:cNvGrpSpPr/>
          <p:nvPr/>
        </p:nvGrpSpPr>
        <p:grpSpPr>
          <a:xfrm>
            <a:off x="1661431" y="3144193"/>
            <a:ext cx="5633087" cy="923330"/>
            <a:chOff x="3017859" y="4283314"/>
            <a:chExt cx="1362539" cy="92333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83DBD5F-CC5A-4646-A8DD-058CD6A7047D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1C8940F-3287-41F2-BA2C-B2129C9736D2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110">
            <a:extLst>
              <a:ext uri="{FF2B5EF4-FFF2-40B4-BE49-F238E27FC236}">
                <a16:creationId xmlns="" xmlns:a16="http://schemas.microsoft.com/office/drawing/2014/main" id="{7ACBE1CE-8365-4E50-B24B-20DC0A26CFA2}"/>
              </a:ext>
            </a:extLst>
          </p:cNvPr>
          <p:cNvGrpSpPr/>
          <p:nvPr/>
        </p:nvGrpSpPr>
        <p:grpSpPr>
          <a:xfrm>
            <a:off x="1661431" y="4279726"/>
            <a:ext cx="5633087" cy="923330"/>
            <a:chOff x="3017859" y="4283314"/>
            <a:chExt cx="1362539" cy="92333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765568B-AB22-41C0-B5C1-23949E99AE81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820CE86-4EDA-4521-8490-E46AB46390FA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110">
            <a:extLst>
              <a:ext uri="{FF2B5EF4-FFF2-40B4-BE49-F238E27FC236}">
                <a16:creationId xmlns="" xmlns:a16="http://schemas.microsoft.com/office/drawing/2014/main" id="{F4EC84B9-F5CF-47A4-AC6A-2748C02C5FD1}"/>
              </a:ext>
            </a:extLst>
          </p:cNvPr>
          <p:cNvGrpSpPr/>
          <p:nvPr/>
        </p:nvGrpSpPr>
        <p:grpSpPr>
          <a:xfrm>
            <a:off x="1661431" y="5415259"/>
            <a:ext cx="5633087" cy="923330"/>
            <a:chOff x="3017859" y="4283314"/>
            <a:chExt cx="1362539" cy="923330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4C91E5E-560C-4228-AE0F-C6DA6301DBFD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B79D6A7-C18E-400A-9951-C226D7D166F2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Rectangle 36">
            <a:extLst>
              <a:ext uri="{FF2B5EF4-FFF2-40B4-BE49-F238E27FC236}">
                <a16:creationId xmlns="" xmlns:a16="http://schemas.microsoft.com/office/drawing/2014/main" id="{789E7C0B-3642-4858-BE64-EA444189884B}"/>
              </a:ext>
            </a:extLst>
          </p:cNvPr>
          <p:cNvSpPr/>
          <p:nvPr/>
        </p:nvSpPr>
        <p:spPr>
          <a:xfrm>
            <a:off x="875613" y="2311239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="" xmlns:a16="http://schemas.microsoft.com/office/drawing/2014/main" id="{EEFE524C-C3D8-4C08-A054-05C3BBC12125}"/>
              </a:ext>
            </a:extLst>
          </p:cNvPr>
          <p:cNvSpPr>
            <a:spLocks noChangeAspect="1"/>
          </p:cNvSpPr>
          <p:nvPr/>
        </p:nvSpPr>
        <p:spPr>
          <a:xfrm>
            <a:off x="893419" y="457254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Rectangle 16">
            <a:extLst>
              <a:ext uri="{FF2B5EF4-FFF2-40B4-BE49-F238E27FC236}">
                <a16:creationId xmlns="" xmlns:a16="http://schemas.microsoft.com/office/drawing/2014/main" id="{38389F50-8D7D-492C-A6CE-6938DF59580B}"/>
              </a:ext>
            </a:extLst>
          </p:cNvPr>
          <p:cNvSpPr/>
          <p:nvPr/>
        </p:nvSpPr>
        <p:spPr>
          <a:xfrm rot="2700000">
            <a:off x="935651" y="340452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9">
            <a:extLst>
              <a:ext uri="{FF2B5EF4-FFF2-40B4-BE49-F238E27FC236}">
                <a16:creationId xmlns="" xmlns:a16="http://schemas.microsoft.com/office/drawing/2014/main" id="{9A0688C1-6F74-4C67-B783-F1EC65CCF2C8}"/>
              </a:ext>
            </a:extLst>
          </p:cNvPr>
          <p:cNvSpPr/>
          <p:nvPr/>
        </p:nvSpPr>
        <p:spPr>
          <a:xfrm>
            <a:off x="891292" y="571553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34120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="" xmlns:a16="http://schemas.microsoft.com/office/drawing/2014/main" id="{35C631B0-40A6-4DB7-8E1A-1180A2D5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36902"/>
              </p:ext>
            </p:extLst>
          </p:nvPr>
        </p:nvGraphicFramePr>
        <p:xfrm>
          <a:off x="3610727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$1,800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07A39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8">
            <a:extLst>
              <a:ext uri="{FF2B5EF4-FFF2-40B4-BE49-F238E27FC236}">
                <a16:creationId xmlns="" xmlns:a16="http://schemas.microsoft.com/office/drawing/2014/main" id="{9D19EC6E-534D-4DCA-8621-E7CCB10ECD83}"/>
              </a:ext>
            </a:extLst>
          </p:cNvPr>
          <p:cNvGrpSpPr/>
          <p:nvPr/>
        </p:nvGrpSpPr>
        <p:grpSpPr>
          <a:xfrm>
            <a:off x="3842277" y="5341896"/>
            <a:ext cx="1800000" cy="360040"/>
            <a:chOff x="2627784" y="3579862"/>
            <a:chExt cx="1986980" cy="360040"/>
          </a:xfrm>
          <a:solidFill>
            <a:srgbClr val="07A398"/>
          </a:solidFill>
        </p:grpSpPr>
        <p:sp>
          <p:nvSpPr>
            <p:cNvPr id="5" name="Rounded Rectangle 9">
              <a:extLst>
                <a:ext uri="{FF2B5EF4-FFF2-40B4-BE49-F238E27FC236}">
                  <a16:creationId xmlns="" xmlns:a16="http://schemas.microsoft.com/office/drawing/2014/main" id="{A8E9FD14-F4CC-42F8-98E9-55B60F56F469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BED0428-4A28-4D07-BED3-73C7AF35EE20}"/>
                </a:ext>
              </a:extLst>
            </p:cNvPr>
            <p:cNvSpPr txBox="1"/>
            <p:nvPr/>
          </p:nvSpPr>
          <p:spPr>
            <a:xfrm>
              <a:off x="3054502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" name="Table 11">
            <a:extLst>
              <a:ext uri="{FF2B5EF4-FFF2-40B4-BE49-F238E27FC236}">
                <a16:creationId xmlns="" xmlns:a16="http://schemas.microsoft.com/office/drawing/2014/main" id="{A770E883-C369-4D0D-B2F0-A73C72CFD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6965"/>
              </p:ext>
            </p:extLst>
          </p:nvPr>
        </p:nvGraphicFramePr>
        <p:xfrm>
          <a:off x="6305703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$1,600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0E61D71F-7EF5-4C06-8BC5-BAB63CB59D70}"/>
              </a:ext>
            </a:extLst>
          </p:cNvPr>
          <p:cNvGrpSpPr/>
          <p:nvPr/>
        </p:nvGrpSpPr>
        <p:grpSpPr>
          <a:xfrm>
            <a:off x="6537253" y="5341896"/>
            <a:ext cx="1800000" cy="360040"/>
            <a:chOff x="2627784" y="3579862"/>
            <a:chExt cx="1986980" cy="360040"/>
          </a:xfrm>
        </p:grpSpPr>
        <p:sp>
          <p:nvSpPr>
            <p:cNvPr id="9" name="Rounded Rectangle 13">
              <a:extLst>
                <a:ext uri="{FF2B5EF4-FFF2-40B4-BE49-F238E27FC236}">
                  <a16:creationId xmlns="" xmlns:a16="http://schemas.microsoft.com/office/drawing/2014/main" id="{8C195018-514D-4F7E-848B-EFFC4B8A8295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77DC3CB-1CCA-42D3-BF78-C11ED9A55FCF}"/>
                </a:ext>
              </a:extLst>
            </p:cNvPr>
            <p:cNvSpPr txBox="1"/>
            <p:nvPr/>
          </p:nvSpPr>
          <p:spPr>
            <a:xfrm>
              <a:off x="3054502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Table 15">
            <a:extLst>
              <a:ext uri="{FF2B5EF4-FFF2-40B4-BE49-F238E27FC236}">
                <a16:creationId xmlns="" xmlns:a16="http://schemas.microsoft.com/office/drawing/2014/main" id="{E0150431-DACB-4854-B6C7-FE7314702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65636"/>
              </p:ext>
            </p:extLst>
          </p:nvPr>
        </p:nvGraphicFramePr>
        <p:xfrm>
          <a:off x="915751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$1,500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Group 16">
            <a:extLst>
              <a:ext uri="{FF2B5EF4-FFF2-40B4-BE49-F238E27FC236}">
                <a16:creationId xmlns="" xmlns:a16="http://schemas.microsoft.com/office/drawing/2014/main" id="{8911CE93-48F6-474B-9CA9-16663B06AE53}"/>
              </a:ext>
            </a:extLst>
          </p:cNvPr>
          <p:cNvGrpSpPr/>
          <p:nvPr/>
        </p:nvGrpSpPr>
        <p:grpSpPr>
          <a:xfrm>
            <a:off x="1147301" y="5341896"/>
            <a:ext cx="1800000" cy="360040"/>
            <a:chOff x="2627784" y="3579862"/>
            <a:chExt cx="1752173" cy="360040"/>
          </a:xfrm>
          <a:solidFill>
            <a:srgbClr val="0680C3"/>
          </a:solidFill>
        </p:grpSpPr>
        <p:sp>
          <p:nvSpPr>
            <p:cNvPr id="13" name="Rounded Rectangle 17">
              <a:extLst>
                <a:ext uri="{FF2B5EF4-FFF2-40B4-BE49-F238E27FC236}">
                  <a16:creationId xmlns="" xmlns:a16="http://schemas.microsoft.com/office/drawing/2014/main" id="{BEE93CAF-4433-4C7C-96FA-B101A841E582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C5CDA6E-D70B-4C9E-B77B-8CAAD325C7B7}"/>
                </a:ext>
              </a:extLst>
            </p:cNvPr>
            <p:cNvSpPr txBox="1"/>
            <p:nvPr/>
          </p:nvSpPr>
          <p:spPr>
            <a:xfrm>
              <a:off x="2937099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5" name="Table 22">
            <a:extLst>
              <a:ext uri="{FF2B5EF4-FFF2-40B4-BE49-F238E27FC236}">
                <a16:creationId xmlns="" xmlns:a16="http://schemas.microsoft.com/office/drawing/2014/main" id="{ACB60422-1CBA-4CEE-BD4C-8B5F07982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68588"/>
              </p:ext>
            </p:extLst>
          </p:nvPr>
        </p:nvGraphicFramePr>
        <p:xfrm>
          <a:off x="9000678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$1,100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" name="Group 23">
            <a:extLst>
              <a:ext uri="{FF2B5EF4-FFF2-40B4-BE49-F238E27FC236}">
                <a16:creationId xmlns="" xmlns:a16="http://schemas.microsoft.com/office/drawing/2014/main" id="{41F65E1A-099C-493E-BE3A-B71C40A6E6E4}"/>
              </a:ext>
            </a:extLst>
          </p:cNvPr>
          <p:cNvGrpSpPr/>
          <p:nvPr/>
        </p:nvGrpSpPr>
        <p:grpSpPr>
          <a:xfrm>
            <a:off x="9232228" y="5341896"/>
            <a:ext cx="1800000" cy="360040"/>
            <a:chOff x="2627784" y="3579862"/>
            <a:chExt cx="1986980" cy="360040"/>
          </a:xfrm>
          <a:solidFill>
            <a:srgbClr val="FBA200"/>
          </a:solidFill>
        </p:grpSpPr>
        <p:sp>
          <p:nvSpPr>
            <p:cNvPr id="17" name="Rounded Rectangle 24">
              <a:extLst>
                <a:ext uri="{FF2B5EF4-FFF2-40B4-BE49-F238E27FC236}">
                  <a16:creationId xmlns="" xmlns:a16="http://schemas.microsoft.com/office/drawing/2014/main" id="{96CF4D93-B2A7-4233-99B0-6F598A99366F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5FDDD84-B4A6-4321-AB96-A678551F0E13}"/>
                </a:ext>
              </a:extLst>
            </p:cNvPr>
            <p:cNvSpPr txBox="1"/>
            <p:nvPr/>
          </p:nvSpPr>
          <p:spPr>
            <a:xfrm>
              <a:off x="3054502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6">
            <a:extLst>
              <a:ext uri="{FF2B5EF4-FFF2-40B4-BE49-F238E27FC236}">
                <a16:creationId xmlns="" xmlns:a16="http://schemas.microsoft.com/office/drawing/2014/main" id="{2FA1D466-BB65-4478-9FC0-EC281C55FFFD}"/>
              </a:ext>
            </a:extLst>
          </p:cNvPr>
          <p:cNvSpPr/>
          <p:nvPr/>
        </p:nvSpPr>
        <p:spPr>
          <a:xfrm rot="2700000">
            <a:off x="4586544" y="2086474"/>
            <a:ext cx="311464" cy="558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="" xmlns:a16="http://schemas.microsoft.com/office/drawing/2014/main" id="{F3A0C638-D7C5-41F8-BC80-203985EB8CB1}"/>
              </a:ext>
            </a:extLst>
          </p:cNvPr>
          <p:cNvSpPr/>
          <p:nvPr/>
        </p:nvSpPr>
        <p:spPr>
          <a:xfrm flipH="1">
            <a:off x="7207870" y="2176446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="" xmlns:a16="http://schemas.microsoft.com/office/drawing/2014/main" id="{DF502F6F-E252-49DA-9A89-5D3885F12BBC}"/>
              </a:ext>
            </a:extLst>
          </p:cNvPr>
          <p:cNvSpPr/>
          <p:nvPr/>
        </p:nvSpPr>
        <p:spPr>
          <a:xfrm>
            <a:off x="9929080" y="2209847"/>
            <a:ext cx="405723" cy="3116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자유형 151">
            <a:extLst>
              <a:ext uri="{FF2B5EF4-FFF2-40B4-BE49-F238E27FC236}">
                <a16:creationId xmlns="" xmlns:a16="http://schemas.microsoft.com/office/drawing/2014/main" id="{CAA1C566-087B-4121-9923-D28BF6055049}"/>
              </a:ext>
            </a:extLst>
          </p:cNvPr>
          <p:cNvSpPr/>
          <p:nvPr/>
        </p:nvSpPr>
        <p:spPr>
          <a:xfrm>
            <a:off x="1857197" y="2138804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7924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51">
            <a:extLst>
              <a:ext uri="{FF2B5EF4-FFF2-40B4-BE49-F238E27FC236}">
                <a16:creationId xmlns="" xmlns:a16="http://schemas.microsoft.com/office/drawing/2014/main" id="{24F373CD-4FD3-43E5-A940-8206D0509DF8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2286746"/>
            <a:ext cx="1651622" cy="67420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52">
            <a:extLst>
              <a:ext uri="{FF2B5EF4-FFF2-40B4-BE49-F238E27FC236}">
                <a16:creationId xmlns="" xmlns:a16="http://schemas.microsoft.com/office/drawing/2014/main" id="{FCD308FE-F6F8-4BC2-BB35-37C16F10C996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2960948"/>
            <a:ext cx="1651622" cy="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53">
            <a:extLst>
              <a:ext uri="{FF2B5EF4-FFF2-40B4-BE49-F238E27FC236}">
                <a16:creationId xmlns="" xmlns:a16="http://schemas.microsoft.com/office/drawing/2014/main" id="{B3C230B1-229C-467F-BA94-9925D9EA536E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2960948"/>
            <a:ext cx="1651622" cy="674205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4">
            <a:extLst>
              <a:ext uri="{FF2B5EF4-FFF2-40B4-BE49-F238E27FC236}">
                <a16:creationId xmlns="" xmlns:a16="http://schemas.microsoft.com/office/drawing/2014/main" id="{52894C36-0545-4EB2-B0E0-5D9F45908D18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2286746"/>
            <a:ext cx="1651622" cy="674202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5">
            <a:extLst>
              <a:ext uri="{FF2B5EF4-FFF2-40B4-BE49-F238E27FC236}">
                <a16:creationId xmlns="" xmlns:a16="http://schemas.microsoft.com/office/drawing/2014/main" id="{34A0ADB4-F0AE-455A-A71A-7AB93F80FAC1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8" y="2955010"/>
            <a:ext cx="1769703" cy="5938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6">
            <a:extLst>
              <a:ext uri="{FF2B5EF4-FFF2-40B4-BE49-F238E27FC236}">
                <a16:creationId xmlns="" xmlns:a16="http://schemas.microsoft.com/office/drawing/2014/main" id="{AD85FDB0-3947-41BB-97D3-C917891041E4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2960948"/>
            <a:ext cx="1651622" cy="674205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57">
            <a:extLst>
              <a:ext uri="{FF2B5EF4-FFF2-40B4-BE49-F238E27FC236}">
                <a16:creationId xmlns="" xmlns:a16="http://schemas.microsoft.com/office/drawing/2014/main" id="{828815CC-AD37-46D6-8778-07D105276E5F}"/>
              </a:ext>
            </a:extLst>
          </p:cNvPr>
          <p:cNvSpPr/>
          <p:nvPr/>
        </p:nvSpPr>
        <p:spPr>
          <a:xfrm>
            <a:off x="9236251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58">
            <a:extLst>
              <a:ext uri="{FF2B5EF4-FFF2-40B4-BE49-F238E27FC236}">
                <a16:creationId xmlns="" xmlns:a16="http://schemas.microsoft.com/office/drawing/2014/main" id="{F367B0E1-A6A0-4DB6-B747-4153ECD0FDA5}"/>
              </a:ext>
            </a:extLst>
          </p:cNvPr>
          <p:cNvSpPr/>
          <p:nvPr/>
        </p:nvSpPr>
        <p:spPr>
          <a:xfrm>
            <a:off x="1748087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B2976521-6C28-48DF-A275-E10E41378704}"/>
              </a:ext>
            </a:extLst>
          </p:cNvPr>
          <p:cNvGrpSpPr/>
          <p:nvPr/>
        </p:nvGrpSpPr>
        <p:grpSpPr>
          <a:xfrm>
            <a:off x="4623845" y="2132857"/>
            <a:ext cx="2960784" cy="1656184"/>
            <a:chOff x="4618358" y="2132857"/>
            <a:chExt cx="2960784" cy="165618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49D6CC9-3CCE-4448-B40E-52DAEC4B3F7D}"/>
                </a:ext>
              </a:extLst>
            </p:cNvPr>
            <p:cNvSpPr txBox="1"/>
            <p:nvPr/>
          </p:nvSpPr>
          <p:spPr>
            <a:xfrm>
              <a:off x="4618358" y="2132857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6E20185-1098-407A-AEFC-ABF090A37D3F}"/>
                </a:ext>
              </a:extLst>
            </p:cNvPr>
            <p:cNvSpPr txBox="1"/>
            <p:nvPr/>
          </p:nvSpPr>
          <p:spPr>
            <a:xfrm>
              <a:off x="4618358" y="3481264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BDB4EF6-3525-49B2-B415-3E9DCED43FEE}"/>
                </a:ext>
              </a:extLst>
            </p:cNvPr>
            <p:cNvSpPr txBox="1"/>
            <p:nvPr/>
          </p:nvSpPr>
          <p:spPr>
            <a:xfrm>
              <a:off x="4618358" y="2807061"/>
              <a:ext cx="296078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73">
            <a:extLst>
              <a:ext uri="{FF2B5EF4-FFF2-40B4-BE49-F238E27FC236}">
                <a16:creationId xmlns="" xmlns:a16="http://schemas.microsoft.com/office/drawing/2014/main" id="{E92AAD25-72E6-4223-A500-3898665385D6}"/>
              </a:ext>
            </a:extLst>
          </p:cNvPr>
          <p:cNvGrpSpPr/>
          <p:nvPr/>
        </p:nvGrpSpPr>
        <p:grpSpPr>
          <a:xfrm>
            <a:off x="4637660" y="4480582"/>
            <a:ext cx="2916683" cy="1477328"/>
            <a:chOff x="3122317" y="4283314"/>
            <a:chExt cx="1078329" cy="14773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A5422E3-0CDC-4197-90BB-6A80C78153FE}"/>
                </a:ext>
              </a:extLst>
            </p:cNvPr>
            <p:cNvSpPr txBox="1"/>
            <p:nvPr/>
          </p:nvSpPr>
          <p:spPr>
            <a:xfrm>
              <a:off x="3122317" y="4560313"/>
              <a:ext cx="1078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45F322E-A00C-4140-AC0A-B256B1B4A712}"/>
                </a:ext>
              </a:extLst>
            </p:cNvPr>
            <p:cNvSpPr txBox="1"/>
            <p:nvPr/>
          </p:nvSpPr>
          <p:spPr>
            <a:xfrm>
              <a:off x="3122317" y="4283314"/>
              <a:ext cx="107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6">
            <a:extLst>
              <a:ext uri="{FF2B5EF4-FFF2-40B4-BE49-F238E27FC236}">
                <a16:creationId xmlns="" xmlns:a16="http://schemas.microsoft.com/office/drawing/2014/main" id="{0FCC1F0E-F2F2-4865-8BF3-AC88F7042722}"/>
              </a:ext>
            </a:extLst>
          </p:cNvPr>
          <p:cNvGrpSpPr/>
          <p:nvPr/>
        </p:nvGrpSpPr>
        <p:grpSpPr>
          <a:xfrm>
            <a:off x="1128585" y="4044471"/>
            <a:ext cx="2463140" cy="1477328"/>
            <a:chOff x="3122317" y="4283314"/>
            <a:chExt cx="1145017" cy="147732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F5A1B44-03ED-4F27-89FD-2C918124F7C1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8C60FDB-3139-40C3-88F8-51E9711D08E5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0">
            <a:extLst>
              <a:ext uri="{FF2B5EF4-FFF2-40B4-BE49-F238E27FC236}">
                <a16:creationId xmlns="" xmlns:a16="http://schemas.microsoft.com/office/drawing/2014/main" id="{DA8D6E02-954D-4F8B-B6DA-C1230547878C}"/>
              </a:ext>
            </a:extLst>
          </p:cNvPr>
          <p:cNvGrpSpPr/>
          <p:nvPr/>
        </p:nvGrpSpPr>
        <p:grpSpPr>
          <a:xfrm>
            <a:off x="8616749" y="4093444"/>
            <a:ext cx="2463140" cy="1477328"/>
            <a:chOff x="3122317" y="4283314"/>
            <a:chExt cx="1145017" cy="1477328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7BCDEB5-DD35-4A50-BD70-A2880B3C49E0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1AF24F8-3BC2-4622-863A-ED3223B23355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486C434C-A81A-473F-9296-63B325AE0171}"/>
              </a:ext>
            </a:extLst>
          </p:cNvPr>
          <p:cNvGrpSpPr/>
          <p:nvPr/>
        </p:nvGrpSpPr>
        <p:grpSpPr>
          <a:xfrm>
            <a:off x="9575680" y="2617403"/>
            <a:ext cx="694577" cy="725175"/>
            <a:chOff x="-2765399" y="4983810"/>
            <a:chExt cx="2559184" cy="2671920"/>
          </a:xfrm>
          <a:solidFill>
            <a:schemeClr val="accent1"/>
          </a:solidFill>
        </p:grpSpPr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FE638D8D-42B5-4EF2-89D9-B2B7CD35AEC5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43C20B76-D049-4761-8C83-FE54316D52F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="" xmlns:a16="http://schemas.microsoft.com/office/drawing/2014/main" id="{76F8BDDA-1905-4B41-B530-2ED8D3849F05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="" xmlns:a16="http://schemas.microsoft.com/office/drawing/2014/main" id="{4212B07D-5B61-443F-A1AB-98FDEFDA039D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="" xmlns:a16="http://schemas.microsoft.com/office/drawing/2014/main" id="{11317E1B-533A-490A-A715-9957BB3ECC07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="" xmlns:a16="http://schemas.microsoft.com/office/drawing/2014/main" id="{76A40EB4-5127-4AC9-B950-51573980DF06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="" xmlns:a16="http://schemas.microsoft.com/office/drawing/2014/main" id="{6FD9B292-8778-4E25-B280-154CB69208F9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="" xmlns:a16="http://schemas.microsoft.com/office/drawing/2014/main" id="{C2BA83C1-8265-44E6-A6AD-51A410A12CB8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="" xmlns:a16="http://schemas.microsoft.com/office/drawing/2014/main" id="{EDA3D1FF-DB81-4F32-8815-6C62E3912847}"/>
              </a:ext>
            </a:extLst>
          </p:cNvPr>
          <p:cNvGrpSpPr/>
          <p:nvPr/>
        </p:nvGrpSpPr>
        <p:grpSpPr>
          <a:xfrm>
            <a:off x="2075321" y="2615688"/>
            <a:ext cx="563919" cy="643351"/>
            <a:chOff x="3434152" y="428041"/>
            <a:chExt cx="4718078" cy="5382655"/>
          </a:xfrm>
          <a:solidFill>
            <a:schemeClr val="accent4"/>
          </a:solidFill>
        </p:grpSpPr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BC4AF990-6D9D-4277-9D81-72A5955A7988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BEEA1A7D-5315-411F-8839-5D2E8DB7644B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83C273D7-EF01-4E2D-8A4C-62A3433ABCF6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BC209D55-9D47-4D2C-90B0-FA737D24E067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ardrop 3">
              <a:extLst>
                <a:ext uri="{FF2B5EF4-FFF2-40B4-BE49-F238E27FC236}">
                  <a16:creationId xmlns="" xmlns:a16="http://schemas.microsoft.com/office/drawing/2014/main" id="{CE3C6CD8-D9D6-41C5-9BF9-BBE30C1E81E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0488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5">
            <a:extLst>
              <a:ext uri="{FF2B5EF4-FFF2-40B4-BE49-F238E27FC236}">
                <a16:creationId xmlns="" xmlns:a16="http://schemas.microsoft.com/office/drawing/2014/main" id="{3903BDFF-348A-4A38-A0FF-C1B86814E0AB}"/>
              </a:ext>
            </a:extLst>
          </p:cNvPr>
          <p:cNvGrpSpPr/>
          <p:nvPr/>
        </p:nvGrpSpPr>
        <p:grpSpPr>
          <a:xfrm>
            <a:off x="1168696" y="4557887"/>
            <a:ext cx="1659980" cy="1516599"/>
            <a:chOff x="619724" y="4653136"/>
            <a:chExt cx="1659980" cy="1516599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F9DD962-BF44-40F2-A737-8523B639754E}"/>
                </a:ext>
              </a:extLst>
            </p:cNvPr>
            <p:cNvSpPr txBox="1"/>
            <p:nvPr/>
          </p:nvSpPr>
          <p:spPr>
            <a:xfrm>
              <a:off x="619725" y="4653136"/>
              <a:ext cx="1659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95A84C3C-559A-48DF-BF96-B3BDA5F70FF4}"/>
                </a:ext>
              </a:extLst>
            </p:cNvPr>
            <p:cNvSpPr txBox="1"/>
            <p:nvPr/>
          </p:nvSpPr>
          <p:spPr>
            <a:xfrm>
              <a:off x="619724" y="4969406"/>
              <a:ext cx="1659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9" name="Group 16">
            <a:extLst>
              <a:ext uri="{FF2B5EF4-FFF2-40B4-BE49-F238E27FC236}">
                <a16:creationId xmlns="" xmlns:a16="http://schemas.microsoft.com/office/drawing/2014/main" id="{8D59EF19-FCD0-4A09-89CE-F53F44677B8A}"/>
              </a:ext>
            </a:extLst>
          </p:cNvPr>
          <p:cNvGrpSpPr/>
          <p:nvPr/>
        </p:nvGrpSpPr>
        <p:grpSpPr>
          <a:xfrm>
            <a:off x="9331993" y="4557887"/>
            <a:ext cx="1659980" cy="1516599"/>
            <a:chOff x="619724" y="4653136"/>
            <a:chExt cx="1659980" cy="1516599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C557E64-3394-476E-BB1A-67B83E667582}"/>
                </a:ext>
              </a:extLst>
            </p:cNvPr>
            <p:cNvSpPr txBox="1"/>
            <p:nvPr/>
          </p:nvSpPr>
          <p:spPr>
            <a:xfrm>
              <a:off x="619725" y="4653136"/>
              <a:ext cx="1659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626CEA8-2B9E-40BF-879B-BFC47A3A26D5}"/>
                </a:ext>
              </a:extLst>
            </p:cNvPr>
            <p:cNvSpPr txBox="1"/>
            <p:nvPr/>
          </p:nvSpPr>
          <p:spPr>
            <a:xfrm>
              <a:off x="619724" y="4969406"/>
              <a:ext cx="1659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4" name="Rectangle 19">
            <a:extLst>
              <a:ext uri="{FF2B5EF4-FFF2-40B4-BE49-F238E27FC236}">
                <a16:creationId xmlns="" xmlns:a16="http://schemas.microsoft.com/office/drawing/2014/main" id="{D9BF16F4-B744-4B78-89E3-B5D652736594}"/>
              </a:ext>
            </a:extLst>
          </p:cNvPr>
          <p:cNvSpPr/>
          <p:nvPr/>
        </p:nvSpPr>
        <p:spPr>
          <a:xfrm>
            <a:off x="8865983" y="3526136"/>
            <a:ext cx="2592000" cy="2808000"/>
          </a:xfrm>
          <a:prstGeom prst="rect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20">
            <a:extLst>
              <a:ext uri="{FF2B5EF4-FFF2-40B4-BE49-F238E27FC236}">
                <a16:creationId xmlns="" xmlns:a16="http://schemas.microsoft.com/office/drawing/2014/main" id="{E7232A51-BAD7-42D1-BDC4-B94634F868D3}"/>
              </a:ext>
            </a:extLst>
          </p:cNvPr>
          <p:cNvSpPr/>
          <p:nvPr/>
        </p:nvSpPr>
        <p:spPr>
          <a:xfrm>
            <a:off x="738686" y="3526136"/>
            <a:ext cx="2520000" cy="2808000"/>
          </a:xfrm>
          <a:prstGeom prst="rect">
            <a:avLst/>
          </a:prstGeom>
          <a:noFill/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ounded Rectangle 25">
            <a:extLst>
              <a:ext uri="{FF2B5EF4-FFF2-40B4-BE49-F238E27FC236}">
                <a16:creationId xmlns="" xmlns:a16="http://schemas.microsoft.com/office/drawing/2014/main" id="{2759100D-1B0D-47A2-A37B-3D33687AE5F1}"/>
              </a:ext>
            </a:extLst>
          </p:cNvPr>
          <p:cNvSpPr/>
          <p:nvPr/>
        </p:nvSpPr>
        <p:spPr>
          <a:xfrm>
            <a:off x="9955899" y="398744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Freeform 53">
            <a:extLst>
              <a:ext uri="{FF2B5EF4-FFF2-40B4-BE49-F238E27FC236}">
                <a16:creationId xmlns="" xmlns:a16="http://schemas.microsoft.com/office/drawing/2014/main" id="{2D8421F0-7925-4610-BD2D-D5931FA48B78}"/>
              </a:ext>
            </a:extLst>
          </p:cNvPr>
          <p:cNvSpPr/>
          <p:nvPr/>
        </p:nvSpPr>
        <p:spPr>
          <a:xfrm>
            <a:off x="1781996" y="3916301"/>
            <a:ext cx="433380" cy="4443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84168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E698CB03-A889-4399-A93B-01D10993A602}"/>
              </a:ext>
            </a:extLst>
          </p:cNvPr>
          <p:cNvGrpSpPr/>
          <p:nvPr/>
        </p:nvGrpSpPr>
        <p:grpSpPr>
          <a:xfrm>
            <a:off x="1430413" y="4298071"/>
            <a:ext cx="2005476" cy="596389"/>
            <a:chOff x="683568" y="4236526"/>
            <a:chExt cx="2005476" cy="596389"/>
          </a:xfrm>
        </p:grpSpPr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2A664A1D-3725-41AF-B6F0-C3064145C715}"/>
                </a:ext>
              </a:extLst>
            </p:cNvPr>
            <p:cNvSpPr/>
            <p:nvPr/>
          </p:nvSpPr>
          <p:spPr>
            <a:xfrm>
              <a:off x="683568" y="4236526"/>
              <a:ext cx="20054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="" xmlns:a16="http://schemas.microsoft.com/office/drawing/2014/main" id="{3683F84F-9E6F-4906-BC50-9AF6754BE148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Programmer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C2AC50C4-286A-42AF-A769-75D46B193E72}"/>
              </a:ext>
            </a:extLst>
          </p:cNvPr>
          <p:cNvGrpSpPr/>
          <p:nvPr/>
        </p:nvGrpSpPr>
        <p:grpSpPr>
          <a:xfrm>
            <a:off x="1520106" y="5252192"/>
            <a:ext cx="1826091" cy="829601"/>
            <a:chOff x="827584" y="5067559"/>
            <a:chExt cx="1861460" cy="829601"/>
          </a:xfrm>
        </p:grpSpPr>
        <p:sp>
          <p:nvSpPr>
            <p:cNvPr id="13" name="Isosceles Triangle 7">
              <a:extLst>
                <a:ext uri="{FF2B5EF4-FFF2-40B4-BE49-F238E27FC236}">
                  <a16:creationId xmlns="" xmlns:a16="http://schemas.microsoft.com/office/drawing/2014/main" id="{D4B6CFA4-E253-4EFA-92BF-2E782576BFAE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="" xmlns:a16="http://schemas.microsoft.com/office/drawing/2014/main" id="{5E826F9D-C1C2-48DE-9C1E-33C4CEE1C119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="" xmlns:a16="http://schemas.microsoft.com/office/drawing/2014/main" id="{8ECEF4F3-67E1-46A4-9BF7-03FD2C9B27E9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AE052D12-62A6-486C-9BF9-D10B2EAA7FD8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6A5A8A54-5068-49CD-91D3-40C81FC2313C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="" xmlns:a16="http://schemas.microsoft.com/office/drawing/2014/main" id="{4D18E58B-6E37-442D-8018-2CD7AAE02A73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4DB75B2F-B3EC-459A-B2DE-2D289B151DD7}"/>
              </a:ext>
            </a:extLst>
          </p:cNvPr>
          <p:cNvGrpSpPr/>
          <p:nvPr/>
        </p:nvGrpSpPr>
        <p:grpSpPr>
          <a:xfrm>
            <a:off x="5095767" y="4298071"/>
            <a:ext cx="2005476" cy="596389"/>
            <a:chOff x="3563888" y="4236526"/>
            <a:chExt cx="2005476" cy="596389"/>
          </a:xfrm>
        </p:grpSpPr>
        <p:sp>
          <p:nvSpPr>
            <p:cNvPr id="20" name="직사각형 19">
              <a:extLst>
                <a:ext uri="{FF2B5EF4-FFF2-40B4-BE49-F238E27FC236}">
                  <a16:creationId xmlns="" xmlns:a16="http://schemas.microsoft.com/office/drawing/2014/main" id="{65BDE521-A41B-4989-9B7C-0C6A415F4684}"/>
                </a:ext>
              </a:extLst>
            </p:cNvPr>
            <p:cNvSpPr/>
            <p:nvPr/>
          </p:nvSpPr>
          <p:spPr>
            <a:xfrm>
              <a:off x="3563888" y="4236526"/>
              <a:ext cx="20054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="" xmlns:a16="http://schemas.microsoft.com/office/drawing/2014/main" id="{894E3335-A345-427E-A389-B9F2B2D72FE8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="" xmlns:a16="http://schemas.microsoft.com/office/drawing/2014/main" id="{CEE0BC0C-3198-4DF8-AA44-613CBC1F9257}"/>
              </a:ext>
            </a:extLst>
          </p:cNvPr>
          <p:cNvGrpSpPr/>
          <p:nvPr/>
        </p:nvGrpSpPr>
        <p:grpSpPr>
          <a:xfrm>
            <a:off x="5185460" y="5252192"/>
            <a:ext cx="1826091" cy="829601"/>
            <a:chOff x="3707904" y="5067559"/>
            <a:chExt cx="1861460" cy="829601"/>
          </a:xfrm>
        </p:grpSpPr>
        <p:sp>
          <p:nvSpPr>
            <p:cNvPr id="23" name="Isosceles Triangle 7">
              <a:extLst>
                <a:ext uri="{FF2B5EF4-FFF2-40B4-BE49-F238E27FC236}">
                  <a16:creationId xmlns="" xmlns:a16="http://schemas.microsoft.com/office/drawing/2014/main" id="{C8B7A562-2C67-4B59-91FA-93A307D8675E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="" xmlns:a16="http://schemas.microsoft.com/office/drawing/2014/main" id="{971F2AA5-2186-4979-900D-93FED9EE2FA3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="" xmlns:a16="http://schemas.microsoft.com/office/drawing/2014/main" id="{F84FC53E-0182-4BFB-BD2D-4FA3F1C26FC5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="" xmlns:a16="http://schemas.microsoft.com/office/drawing/2014/main" id="{FAF16B95-BBD0-47E5-B716-1ED542779330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="" xmlns:a16="http://schemas.microsoft.com/office/drawing/2014/main" id="{A56EB8AB-DD3F-4E08-90A5-6A48FF96ED72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="" xmlns:a16="http://schemas.microsoft.com/office/drawing/2014/main" id="{C35B6B5F-301C-46B3-BF08-2A22972FBBC9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6FD6FDA7-5C17-4E4B-9466-1B237D644931}"/>
              </a:ext>
            </a:extLst>
          </p:cNvPr>
          <p:cNvGrpSpPr/>
          <p:nvPr/>
        </p:nvGrpSpPr>
        <p:grpSpPr>
          <a:xfrm>
            <a:off x="8761119" y="4298071"/>
            <a:ext cx="2005476" cy="596389"/>
            <a:chOff x="6451663" y="4236526"/>
            <a:chExt cx="2005476" cy="596389"/>
          </a:xfrm>
        </p:grpSpPr>
        <p:sp>
          <p:nvSpPr>
            <p:cNvPr id="30" name="직사각형 29">
              <a:extLst>
                <a:ext uri="{FF2B5EF4-FFF2-40B4-BE49-F238E27FC236}">
                  <a16:creationId xmlns="" xmlns:a16="http://schemas.microsoft.com/office/drawing/2014/main" id="{6431C10D-7E38-4240-BFAC-BCC8321356FF}"/>
                </a:ext>
              </a:extLst>
            </p:cNvPr>
            <p:cNvSpPr/>
            <p:nvPr/>
          </p:nvSpPr>
          <p:spPr>
            <a:xfrm>
              <a:off x="6451663" y="4236526"/>
              <a:ext cx="20054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="" xmlns:a16="http://schemas.microsoft.com/office/drawing/2014/main" id="{DE4283EE-41A7-468A-A5D8-64A1AF05DBA9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76B9B04B-79FA-417B-A517-610FDBC77AE8}"/>
              </a:ext>
            </a:extLst>
          </p:cNvPr>
          <p:cNvGrpSpPr/>
          <p:nvPr/>
        </p:nvGrpSpPr>
        <p:grpSpPr>
          <a:xfrm>
            <a:off x="8850812" y="5252192"/>
            <a:ext cx="1826091" cy="829601"/>
            <a:chOff x="6595679" y="5067559"/>
            <a:chExt cx="1861460" cy="829601"/>
          </a:xfrm>
        </p:grpSpPr>
        <p:sp>
          <p:nvSpPr>
            <p:cNvPr id="33" name="Isosceles Triangle 7">
              <a:extLst>
                <a:ext uri="{FF2B5EF4-FFF2-40B4-BE49-F238E27FC236}">
                  <a16:creationId xmlns="" xmlns:a16="http://schemas.microsoft.com/office/drawing/2014/main" id="{89462C0A-2FCC-4035-9BF9-002353D738A2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="" xmlns:a16="http://schemas.microsoft.com/office/drawing/2014/main" id="{787609BF-E5C9-4345-A20B-1134D79B56FE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">
              <a:extLst>
                <a:ext uri="{FF2B5EF4-FFF2-40B4-BE49-F238E27FC236}">
                  <a16:creationId xmlns="" xmlns:a16="http://schemas.microsoft.com/office/drawing/2014/main" id="{CAF33C8A-766F-463D-959E-27777133C776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="" xmlns:a16="http://schemas.microsoft.com/office/drawing/2014/main" id="{B24C1409-3D4B-443D-B887-1EF5FE033E19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="" xmlns:a16="http://schemas.microsoft.com/office/drawing/2014/main" id="{DC9DB63A-CFF9-423E-B670-54396A478779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="" xmlns:a16="http://schemas.microsoft.com/office/drawing/2014/main" id="{EA659CB4-9294-4F9C-9722-AA8F6AE65DB9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3796394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="" xmlns:a16="http://schemas.microsoft.com/office/drawing/2014/main" id="{598B0348-CDDD-468A-AF7E-FD5AD6A421D9}"/>
              </a:ext>
            </a:extLst>
          </p:cNvPr>
          <p:cNvGrpSpPr/>
          <p:nvPr/>
        </p:nvGrpSpPr>
        <p:grpSpPr>
          <a:xfrm>
            <a:off x="879230" y="4618434"/>
            <a:ext cx="2472004" cy="1474862"/>
            <a:chOff x="803640" y="3362835"/>
            <a:chExt cx="2059657" cy="147486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188A433-C813-41D5-9C6E-93CFE454067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3F65D98-8423-4C66-81A6-2A57F8D8B4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3">
            <a:extLst>
              <a:ext uri="{FF2B5EF4-FFF2-40B4-BE49-F238E27FC236}">
                <a16:creationId xmlns="" xmlns:a16="http://schemas.microsoft.com/office/drawing/2014/main" id="{F3D66149-E236-4F0D-905B-208B285D9158}"/>
              </a:ext>
            </a:extLst>
          </p:cNvPr>
          <p:cNvGrpSpPr/>
          <p:nvPr/>
        </p:nvGrpSpPr>
        <p:grpSpPr>
          <a:xfrm>
            <a:off x="3536127" y="4618434"/>
            <a:ext cx="2472004" cy="1474862"/>
            <a:chOff x="803640" y="3362835"/>
            <a:chExt cx="2059657" cy="147486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580C95E-8DAA-4ED8-B3FF-FF01C84C505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9E80D34-680B-4ECA-9685-2333EB64ABF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56">
            <a:extLst>
              <a:ext uri="{FF2B5EF4-FFF2-40B4-BE49-F238E27FC236}">
                <a16:creationId xmlns="" xmlns:a16="http://schemas.microsoft.com/office/drawing/2014/main" id="{BE99FC30-D825-43A9-A923-9AA199A491EC}"/>
              </a:ext>
            </a:extLst>
          </p:cNvPr>
          <p:cNvGrpSpPr/>
          <p:nvPr/>
        </p:nvGrpSpPr>
        <p:grpSpPr>
          <a:xfrm>
            <a:off x="6193024" y="4618434"/>
            <a:ext cx="2472004" cy="1474862"/>
            <a:chOff x="803640" y="3362835"/>
            <a:chExt cx="2059657" cy="147486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DB4F72E-6455-4720-8812-CEEBA50CFE8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332E477-5D12-432B-87DB-F4F269BF413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9">
            <a:extLst>
              <a:ext uri="{FF2B5EF4-FFF2-40B4-BE49-F238E27FC236}">
                <a16:creationId xmlns="" xmlns:a16="http://schemas.microsoft.com/office/drawing/2014/main" id="{CD73C976-749C-4A05-ACE7-8B2437A91664}"/>
              </a:ext>
            </a:extLst>
          </p:cNvPr>
          <p:cNvGrpSpPr/>
          <p:nvPr/>
        </p:nvGrpSpPr>
        <p:grpSpPr>
          <a:xfrm>
            <a:off x="8849921" y="4618434"/>
            <a:ext cx="2472004" cy="1474862"/>
            <a:chOff x="803640" y="3362835"/>
            <a:chExt cx="2059657" cy="147486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A29F5FC-442A-4BC5-88CF-870E1BF39B6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8A203F5-71A0-4573-8F55-410508385F5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자유형: 도형 34">
            <a:extLst>
              <a:ext uri="{FF2B5EF4-FFF2-40B4-BE49-F238E27FC236}">
                <a16:creationId xmlns="" xmlns:a16="http://schemas.microsoft.com/office/drawing/2014/main" id="{B392BD04-79A5-4B11-9600-3F4E4EC2E0D4}"/>
              </a:ext>
            </a:extLst>
          </p:cNvPr>
          <p:cNvSpPr>
            <a:spLocks noChangeAspect="1"/>
          </p:cNvSpPr>
          <p:nvPr/>
        </p:nvSpPr>
        <p:spPr>
          <a:xfrm>
            <a:off x="1354793" y="1770999"/>
            <a:ext cx="1520878" cy="252434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자유형: 도형 36">
            <a:extLst>
              <a:ext uri="{FF2B5EF4-FFF2-40B4-BE49-F238E27FC236}">
                <a16:creationId xmlns="" xmlns:a16="http://schemas.microsoft.com/office/drawing/2014/main" id="{690D6C6B-5036-4FAA-810F-11E3C9EE16A3}"/>
              </a:ext>
            </a:extLst>
          </p:cNvPr>
          <p:cNvSpPr>
            <a:spLocks noChangeAspect="1"/>
          </p:cNvSpPr>
          <p:nvPr/>
        </p:nvSpPr>
        <p:spPr>
          <a:xfrm>
            <a:off x="4011690" y="1770999"/>
            <a:ext cx="1520878" cy="252434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8" name="자유형: 도형 37">
            <a:extLst>
              <a:ext uri="{FF2B5EF4-FFF2-40B4-BE49-F238E27FC236}">
                <a16:creationId xmlns="" xmlns:a16="http://schemas.microsoft.com/office/drawing/2014/main" id="{60F7C73A-B527-40C0-9499-B99A6EC4C66F}"/>
              </a:ext>
            </a:extLst>
          </p:cNvPr>
          <p:cNvSpPr>
            <a:spLocks noChangeAspect="1"/>
          </p:cNvSpPr>
          <p:nvPr/>
        </p:nvSpPr>
        <p:spPr>
          <a:xfrm>
            <a:off x="6668587" y="1770999"/>
            <a:ext cx="1520878" cy="252434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9" name="자유형: 도형 38">
            <a:extLst>
              <a:ext uri="{FF2B5EF4-FFF2-40B4-BE49-F238E27FC236}">
                <a16:creationId xmlns="" xmlns:a16="http://schemas.microsoft.com/office/drawing/2014/main" id="{93F5F0AD-FF76-46DD-B3B8-8B30AD04E4A0}"/>
              </a:ext>
            </a:extLst>
          </p:cNvPr>
          <p:cNvSpPr>
            <a:spLocks noChangeAspect="1"/>
          </p:cNvSpPr>
          <p:nvPr/>
        </p:nvSpPr>
        <p:spPr>
          <a:xfrm>
            <a:off x="9325484" y="1770999"/>
            <a:ext cx="1520878" cy="252434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B84C3E84-644E-4856-94A3-870A66681D56}"/>
              </a:ext>
            </a:extLst>
          </p:cNvPr>
          <p:cNvGrpSpPr/>
          <p:nvPr/>
        </p:nvGrpSpPr>
        <p:grpSpPr>
          <a:xfrm>
            <a:off x="9871502" y="2300950"/>
            <a:ext cx="465985" cy="651815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41" name="사각형: 둥근 모서리 132">
              <a:extLst>
                <a:ext uri="{FF2B5EF4-FFF2-40B4-BE49-F238E27FC236}">
                  <a16:creationId xmlns="" xmlns:a16="http://schemas.microsoft.com/office/drawing/2014/main" id="{3478A726-45F7-4A15-A5ED-FF22FC0CD3A4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막힌 원호 135">
              <a:extLst>
                <a:ext uri="{FF2B5EF4-FFF2-40B4-BE49-F238E27FC236}">
                  <a16:creationId xmlns="" xmlns:a16="http://schemas.microsoft.com/office/drawing/2014/main" id="{F1D61D29-07EB-4B90-B4A3-4AB99C200030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18CEC179-7F98-4356-95BD-05A4ACD64288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78BB735E-0EC1-4EA2-8631-7CFB4645F74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="" xmlns:a16="http://schemas.microsoft.com/office/drawing/2014/main" id="{E0BA7647-35D1-4F08-9187-11A58004673F}"/>
              </a:ext>
            </a:extLst>
          </p:cNvPr>
          <p:cNvGrpSpPr/>
          <p:nvPr/>
        </p:nvGrpSpPr>
        <p:grpSpPr>
          <a:xfrm>
            <a:off x="7165729" y="2210813"/>
            <a:ext cx="526594" cy="760434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46" name="눈물 방울 45">
              <a:extLst>
                <a:ext uri="{FF2B5EF4-FFF2-40B4-BE49-F238E27FC236}">
                  <a16:creationId xmlns="" xmlns:a16="http://schemas.microsoft.com/office/drawing/2014/main" id="{31B86C33-229C-4242-97C5-F16390F86EC2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="" xmlns:a16="http://schemas.microsoft.com/office/drawing/2014/main" id="{BF708FCE-3797-45F7-8DD5-6C4FCE9CBAF5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A1590002-EA07-4AC8-901A-479692E496EA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3B53FB06-EC05-4BD9-A418-7509D1221B4A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BA0A388E-FD06-46CC-A27C-28FB49EB0F05}"/>
              </a:ext>
            </a:extLst>
          </p:cNvPr>
          <p:cNvGrpSpPr/>
          <p:nvPr/>
        </p:nvGrpSpPr>
        <p:grpSpPr>
          <a:xfrm>
            <a:off x="4432792" y="2292106"/>
            <a:ext cx="678673" cy="735663"/>
            <a:chOff x="6414004" y="2502095"/>
            <a:chExt cx="1127371" cy="1222039"/>
          </a:xfrm>
          <a:solidFill>
            <a:schemeClr val="accent2"/>
          </a:solidFill>
        </p:grpSpPr>
        <p:sp>
          <p:nvSpPr>
            <p:cNvPr id="51" name="자유형: 도형 50">
              <a:extLst>
                <a:ext uri="{FF2B5EF4-FFF2-40B4-BE49-F238E27FC236}">
                  <a16:creationId xmlns="" xmlns:a16="http://schemas.microsoft.com/office/drawing/2014/main" id="{574E29DC-69B9-4273-BE59-9C0B2F714539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EF01937E-C354-4398-AD0A-75DEEBA29FE7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="" xmlns:a16="http://schemas.microsoft.com/office/drawing/2014/main" id="{4208D49D-6B90-4EA3-B7CD-6A0B79A91E3D}"/>
              </a:ext>
            </a:extLst>
          </p:cNvPr>
          <p:cNvGrpSpPr/>
          <p:nvPr/>
        </p:nvGrpSpPr>
        <p:grpSpPr>
          <a:xfrm>
            <a:off x="1804345" y="2246256"/>
            <a:ext cx="785851" cy="820468"/>
            <a:chOff x="-2765399" y="4983810"/>
            <a:chExt cx="2559184" cy="2671920"/>
          </a:xfrm>
          <a:solidFill>
            <a:schemeClr val="accent1"/>
          </a:solidFill>
        </p:grpSpPr>
        <p:sp>
          <p:nvSpPr>
            <p:cNvPr id="54" name="Freeform 18">
              <a:extLst>
                <a:ext uri="{FF2B5EF4-FFF2-40B4-BE49-F238E27FC236}">
                  <a16:creationId xmlns="" xmlns:a16="http://schemas.microsoft.com/office/drawing/2014/main" id="{0B9E8177-9F3E-46DC-98FF-FC238068F26F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5" name="타원 54">
              <a:extLst>
                <a:ext uri="{FF2B5EF4-FFF2-40B4-BE49-F238E27FC236}">
                  <a16:creationId xmlns="" xmlns:a16="http://schemas.microsoft.com/office/drawing/2014/main" id="{1CE109D9-2BBB-497A-947C-131798FC8E9D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="" xmlns:a16="http://schemas.microsoft.com/office/drawing/2014/main" id="{FDD78CB9-A4C0-4976-9821-525E1AA774CD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="" xmlns:a16="http://schemas.microsoft.com/office/drawing/2014/main" id="{11D954B2-E601-47B7-A76A-7ED4293D98A0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="" xmlns:a16="http://schemas.microsoft.com/office/drawing/2014/main" id="{C6C63F24-361F-41F5-9AE0-DDAC206561BA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="" xmlns:a16="http://schemas.microsoft.com/office/drawing/2014/main" id="{1D8EE431-7FA2-4970-A6D5-130EE43725E0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="" xmlns:a16="http://schemas.microsoft.com/office/drawing/2014/main" id="{A6F1E160-1989-4057-B96C-C9B666CB9994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사각형: 둥근 모서리 60">
              <a:extLst>
                <a:ext uri="{FF2B5EF4-FFF2-40B4-BE49-F238E27FC236}">
                  <a16:creationId xmlns="" xmlns:a16="http://schemas.microsoft.com/office/drawing/2014/main" id="{B268B9AF-640B-4460-ADF8-F2BD3FDB38AF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177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5" y="2947916"/>
            <a:ext cx="2756790" cy="14488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Column</a:t>
            </a:r>
          </a:p>
          <a:p>
            <a:pPr algn="ctr"/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409D6B-3730-4423-A037-3A5F9FA6AE05}"/>
              </a:ext>
            </a:extLst>
          </p:cNvPr>
          <p:cNvSpPr txBox="1"/>
          <p:nvPr/>
        </p:nvSpPr>
        <p:spPr>
          <a:xfrm>
            <a:off x="4568772" y="1156358"/>
            <a:ext cx="31730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Easy to change colors, photos and Text. I hope and I believe that this Template will your Time, Money and Reputation. Get a modern PowerPoint  Presentation that is beautifully designed. Easy to change colors, photos and Text.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823E2C6-270C-4313-9E37-0919A550EE87}"/>
              </a:ext>
            </a:extLst>
          </p:cNvPr>
          <p:cNvSpPr txBox="1"/>
          <p:nvPr/>
        </p:nvSpPr>
        <p:spPr>
          <a:xfrm>
            <a:off x="8200374" y="1156358"/>
            <a:ext cx="31730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Easy to change colors, photos and Text. I hope and I believe that this Template will your Time, Money and Reputation. Get a modern PowerPoint  Presentation that is beautifully designed. Easy to change colors, photos and Text.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82F0C615-EB73-4AED-A657-170CDE3DAA56}"/>
              </a:ext>
            </a:extLst>
          </p:cNvPr>
          <p:cNvSpPr/>
          <p:nvPr/>
        </p:nvSpPr>
        <p:spPr>
          <a:xfrm>
            <a:off x="4679941" y="785922"/>
            <a:ext cx="79072" cy="317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93F103-3F58-42D7-B379-C9277D48B24B}"/>
              </a:ext>
            </a:extLst>
          </p:cNvPr>
          <p:cNvSpPr txBox="1"/>
          <p:nvPr/>
        </p:nvSpPr>
        <p:spPr>
          <a:xfrm>
            <a:off x="4784012" y="753918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Content Title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A8263F8E-FE3D-4737-ADBE-C2146B65A5C4}"/>
              </a:ext>
            </a:extLst>
          </p:cNvPr>
          <p:cNvSpPr/>
          <p:nvPr/>
        </p:nvSpPr>
        <p:spPr>
          <a:xfrm>
            <a:off x="8307351" y="797997"/>
            <a:ext cx="79072" cy="317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9821A0-CCD8-4F6E-858C-11160B584F0B}"/>
              </a:ext>
            </a:extLst>
          </p:cNvPr>
          <p:cNvSpPr txBox="1"/>
          <p:nvPr/>
        </p:nvSpPr>
        <p:spPr>
          <a:xfrm>
            <a:off x="8411422" y="765993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Content Title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3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5" y="2947916"/>
            <a:ext cx="2756790" cy="14488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Column</a:t>
            </a:r>
          </a:p>
          <a:p>
            <a:pPr algn="ctr"/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BED2E7-282D-47BA-9279-D0D3A83A148C}"/>
              </a:ext>
            </a:extLst>
          </p:cNvPr>
          <p:cNvSpPr txBox="1"/>
          <p:nvPr/>
        </p:nvSpPr>
        <p:spPr>
          <a:xfrm>
            <a:off x="4603351" y="640241"/>
            <a:ext cx="67790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You can simply impress your audience and add a unique zing and appeal to your Reports and Presentations with our Templates.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You can simply impress your audience and add a unique zing and appeal to your Reports and Presentations with our Templates.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603275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19" name="자유형: 도형 18">
            <a:extLst>
              <a:ext uri="{FF2B5EF4-FFF2-40B4-BE49-F238E27FC236}">
                <a16:creationId xmlns="" xmlns:a16="http://schemas.microsoft.com/office/drawing/2014/main" id="{6A936BFC-9D10-4454-9D3B-2DEE865981F0}"/>
              </a:ext>
            </a:extLst>
          </p:cNvPr>
          <p:cNvSpPr>
            <a:spLocks noChangeAspect="1"/>
          </p:cNvSpPr>
          <p:nvPr/>
        </p:nvSpPr>
        <p:spPr>
          <a:xfrm>
            <a:off x="5066731" y="1115391"/>
            <a:ext cx="942879" cy="1564985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8" name="그룹 47">
            <a:extLst>
              <a:ext uri="{FF2B5EF4-FFF2-40B4-BE49-F238E27FC236}">
                <a16:creationId xmlns="" xmlns:a16="http://schemas.microsoft.com/office/drawing/2014/main" id="{458B15BD-524C-44E2-AEB3-46548D67CE4F}"/>
              </a:ext>
            </a:extLst>
          </p:cNvPr>
          <p:cNvGrpSpPr/>
          <p:nvPr/>
        </p:nvGrpSpPr>
        <p:grpSpPr>
          <a:xfrm>
            <a:off x="2383570" y="1216829"/>
            <a:ext cx="2528010" cy="2666841"/>
            <a:chOff x="7579932" y="1892015"/>
            <a:chExt cx="4032338" cy="4253783"/>
          </a:xfrm>
        </p:grpSpPr>
        <p:grpSp>
          <p:nvGrpSpPr>
            <p:cNvPr id="20" name="Group 7">
              <a:extLst>
                <a:ext uri="{FF2B5EF4-FFF2-40B4-BE49-F238E27FC236}">
                  <a16:creationId xmlns="" xmlns:a16="http://schemas.microsoft.com/office/drawing/2014/main" id="{8C40ED40-CBE6-4FAE-BAA3-E7BBD603F7F4}"/>
                </a:ext>
              </a:extLst>
            </p:cNvPr>
            <p:cNvGrpSpPr/>
            <p:nvPr/>
          </p:nvGrpSpPr>
          <p:grpSpPr>
            <a:xfrm>
              <a:off x="7691941" y="2265236"/>
              <a:ext cx="3650417" cy="3880562"/>
              <a:chOff x="2771800" y="2060848"/>
              <a:chExt cx="3653928" cy="3884295"/>
            </a:xfrm>
          </p:grpSpPr>
          <p:sp>
            <p:nvSpPr>
              <p:cNvPr id="21" name="Freeform 11">
                <a:extLst>
                  <a:ext uri="{FF2B5EF4-FFF2-40B4-BE49-F238E27FC236}">
                    <a16:creationId xmlns="" xmlns:a16="http://schemas.microsoft.com/office/drawing/2014/main" id="{7DD517ED-9946-43E8-A99E-770801D5A1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1800" y="2060848"/>
                <a:ext cx="3653928" cy="3884295"/>
              </a:xfrm>
              <a:custGeom>
                <a:avLst/>
                <a:gdLst>
                  <a:gd name="T0" fmla="*/ 499 w 1598"/>
                  <a:gd name="T1" fmla="*/ 1699 h 1699"/>
                  <a:gd name="T2" fmla="*/ 421 w 1598"/>
                  <a:gd name="T3" fmla="*/ 1514 h 1699"/>
                  <a:gd name="T4" fmla="*/ 151 w 1598"/>
                  <a:gd name="T5" fmla="*/ 1384 h 1699"/>
                  <a:gd name="T6" fmla="*/ 138 w 1598"/>
                  <a:gd name="T7" fmla="*/ 1299 h 1699"/>
                  <a:gd name="T8" fmla="*/ 104 w 1598"/>
                  <a:gd name="T9" fmla="*/ 1199 h 1699"/>
                  <a:gd name="T10" fmla="*/ 98 w 1598"/>
                  <a:gd name="T11" fmla="*/ 1123 h 1699"/>
                  <a:gd name="T12" fmla="*/ 28 w 1598"/>
                  <a:gd name="T13" fmla="*/ 934 h 1699"/>
                  <a:gd name="T14" fmla="*/ 34 w 1598"/>
                  <a:gd name="T15" fmla="*/ 929 h 1699"/>
                  <a:gd name="T16" fmla="*/ 126 w 1598"/>
                  <a:gd name="T17" fmla="*/ 790 h 1699"/>
                  <a:gd name="T18" fmla="*/ 119 w 1598"/>
                  <a:gd name="T19" fmla="*/ 721 h 1699"/>
                  <a:gd name="T20" fmla="*/ 186 w 1598"/>
                  <a:gd name="T21" fmla="*/ 291 h 1699"/>
                  <a:gd name="T22" fmla="*/ 763 w 1598"/>
                  <a:gd name="T23" fmla="*/ 4 h 1699"/>
                  <a:gd name="T24" fmla="*/ 1306 w 1598"/>
                  <a:gd name="T25" fmla="*/ 168 h 1699"/>
                  <a:gd name="T26" fmla="*/ 1509 w 1598"/>
                  <a:gd name="T27" fmla="*/ 937 h 1699"/>
                  <a:gd name="T28" fmla="*/ 1179 w 1598"/>
                  <a:gd name="T29" fmla="*/ 1560 h 1699"/>
                  <a:gd name="T30" fmla="*/ 557 w 1598"/>
                  <a:gd name="T31" fmla="*/ 1640 h 1699"/>
                  <a:gd name="T32" fmla="*/ 1120 w 1598"/>
                  <a:gd name="T33" fmla="*/ 1558 h 1699"/>
                  <a:gd name="T34" fmla="*/ 1179 w 1598"/>
                  <a:gd name="T35" fmla="*/ 1361 h 1699"/>
                  <a:gd name="T36" fmla="*/ 1452 w 1598"/>
                  <a:gd name="T37" fmla="*/ 922 h 1699"/>
                  <a:gd name="T38" fmla="*/ 1388 w 1598"/>
                  <a:gd name="T39" fmla="*/ 364 h 1699"/>
                  <a:gd name="T40" fmla="*/ 1265 w 1598"/>
                  <a:gd name="T41" fmla="*/ 210 h 1699"/>
                  <a:gd name="T42" fmla="*/ 767 w 1598"/>
                  <a:gd name="T43" fmla="*/ 63 h 1699"/>
                  <a:gd name="T44" fmla="*/ 765 w 1598"/>
                  <a:gd name="T45" fmla="*/ 63 h 1699"/>
                  <a:gd name="T46" fmla="*/ 234 w 1598"/>
                  <a:gd name="T47" fmla="*/ 325 h 1699"/>
                  <a:gd name="T48" fmla="*/ 174 w 1598"/>
                  <a:gd name="T49" fmla="*/ 699 h 1699"/>
                  <a:gd name="T50" fmla="*/ 176 w 1598"/>
                  <a:gd name="T51" fmla="*/ 705 h 1699"/>
                  <a:gd name="T52" fmla="*/ 70 w 1598"/>
                  <a:gd name="T53" fmla="*/ 976 h 1699"/>
                  <a:gd name="T54" fmla="*/ 72 w 1598"/>
                  <a:gd name="T55" fmla="*/ 998 h 1699"/>
                  <a:gd name="T56" fmla="*/ 129 w 1598"/>
                  <a:gd name="T57" fmla="*/ 1071 h 1699"/>
                  <a:gd name="T58" fmla="*/ 142 w 1598"/>
                  <a:gd name="T59" fmla="*/ 1078 h 1699"/>
                  <a:gd name="T60" fmla="*/ 152 w 1598"/>
                  <a:gd name="T61" fmla="*/ 1150 h 1699"/>
                  <a:gd name="T62" fmla="*/ 148 w 1598"/>
                  <a:gd name="T63" fmla="*/ 1157 h 1699"/>
                  <a:gd name="T64" fmla="*/ 150 w 1598"/>
                  <a:gd name="T65" fmla="*/ 1159 h 1699"/>
                  <a:gd name="T66" fmla="*/ 163 w 1598"/>
                  <a:gd name="T67" fmla="*/ 1215 h 1699"/>
                  <a:gd name="T68" fmla="*/ 156 w 1598"/>
                  <a:gd name="T69" fmla="*/ 1229 h 1699"/>
                  <a:gd name="T70" fmla="*/ 159 w 1598"/>
                  <a:gd name="T71" fmla="*/ 1235 h 1699"/>
                  <a:gd name="T72" fmla="*/ 182 w 1598"/>
                  <a:gd name="T73" fmla="*/ 1257 h 1699"/>
                  <a:gd name="T74" fmla="*/ 210 w 1598"/>
                  <a:gd name="T75" fmla="*/ 1384 h 1699"/>
                  <a:gd name="T76" fmla="*/ 286 w 1598"/>
                  <a:gd name="T77" fmla="*/ 1453 h 1699"/>
                  <a:gd name="T78" fmla="*/ 555 w 1598"/>
                  <a:gd name="T79" fmla="*/ 1559 h 1699"/>
                  <a:gd name="T80" fmla="*/ 557 w 1598"/>
                  <a:gd name="T81" fmla="*/ 164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99">
                    <a:moveTo>
                      <a:pt x="1179" y="1699"/>
                    </a:moveTo>
                    <a:cubicBezTo>
                      <a:pt x="499" y="1699"/>
                      <a:pt x="499" y="1699"/>
                      <a:pt x="499" y="1699"/>
                    </a:cubicBezTo>
                    <a:cubicBezTo>
                      <a:pt x="497" y="1573"/>
                      <a:pt x="497" y="1573"/>
                      <a:pt x="497" y="1573"/>
                    </a:cubicBezTo>
                    <a:cubicBezTo>
                      <a:pt x="485" y="1544"/>
                      <a:pt x="450" y="1514"/>
                      <a:pt x="421" y="1514"/>
                    </a:cubicBezTo>
                    <a:cubicBezTo>
                      <a:pt x="280" y="1512"/>
                      <a:pt x="280" y="1512"/>
                      <a:pt x="280" y="1512"/>
                    </a:cubicBezTo>
                    <a:cubicBezTo>
                      <a:pt x="178" y="1505"/>
                      <a:pt x="151" y="1425"/>
                      <a:pt x="151" y="1384"/>
                    </a:cubicBezTo>
                    <a:cubicBezTo>
                      <a:pt x="151" y="1383"/>
                      <a:pt x="151" y="1383"/>
                      <a:pt x="151" y="1383"/>
                    </a:cubicBezTo>
                    <a:cubicBezTo>
                      <a:pt x="152" y="1336"/>
                      <a:pt x="142" y="1309"/>
                      <a:pt x="138" y="1299"/>
                    </a:cubicBezTo>
                    <a:cubicBezTo>
                      <a:pt x="122" y="1287"/>
                      <a:pt x="112" y="1272"/>
                      <a:pt x="108" y="1264"/>
                    </a:cubicBezTo>
                    <a:cubicBezTo>
                      <a:pt x="92" y="1245"/>
                      <a:pt x="94" y="1220"/>
                      <a:pt x="104" y="1199"/>
                    </a:cubicBezTo>
                    <a:cubicBezTo>
                      <a:pt x="103" y="1197"/>
                      <a:pt x="102" y="1195"/>
                      <a:pt x="101" y="1193"/>
                    </a:cubicBezTo>
                    <a:cubicBezTo>
                      <a:pt x="83" y="1170"/>
                      <a:pt x="86" y="1143"/>
                      <a:pt x="98" y="1123"/>
                    </a:cubicBezTo>
                    <a:cubicBezTo>
                      <a:pt x="37" y="1100"/>
                      <a:pt x="19" y="1033"/>
                      <a:pt x="15" y="1016"/>
                    </a:cubicBezTo>
                    <a:cubicBezTo>
                      <a:pt x="0" y="978"/>
                      <a:pt x="16" y="947"/>
                      <a:pt x="28" y="934"/>
                    </a:cubicBezTo>
                    <a:cubicBezTo>
                      <a:pt x="31" y="931"/>
                      <a:pt x="31" y="931"/>
                      <a:pt x="31" y="931"/>
                    </a:cubicBezTo>
                    <a:cubicBezTo>
                      <a:pt x="34" y="929"/>
                      <a:pt x="34" y="929"/>
                      <a:pt x="34" y="929"/>
                    </a:cubicBezTo>
                    <a:cubicBezTo>
                      <a:pt x="125" y="874"/>
                      <a:pt x="126" y="796"/>
                      <a:pt x="126" y="792"/>
                    </a:cubicBezTo>
                    <a:cubicBezTo>
                      <a:pt x="126" y="790"/>
                      <a:pt x="126" y="790"/>
                      <a:pt x="126" y="790"/>
                    </a:cubicBezTo>
                    <a:cubicBezTo>
                      <a:pt x="126" y="788"/>
                      <a:pt x="126" y="788"/>
                      <a:pt x="126" y="788"/>
                    </a:cubicBezTo>
                    <a:cubicBezTo>
                      <a:pt x="128" y="772"/>
                      <a:pt x="123" y="739"/>
                      <a:pt x="119" y="721"/>
                    </a:cubicBezTo>
                    <a:cubicBezTo>
                      <a:pt x="97" y="671"/>
                      <a:pt x="95" y="582"/>
                      <a:pt x="95" y="572"/>
                    </a:cubicBezTo>
                    <a:cubicBezTo>
                      <a:pt x="91" y="427"/>
                      <a:pt x="182" y="296"/>
                      <a:pt x="186" y="291"/>
                    </a:cubicBezTo>
                    <a:cubicBezTo>
                      <a:pt x="187" y="290"/>
                      <a:pt x="187" y="290"/>
                      <a:pt x="187" y="290"/>
                    </a:cubicBezTo>
                    <a:cubicBezTo>
                      <a:pt x="406" y="13"/>
                      <a:pt x="736" y="4"/>
                      <a:pt x="763" y="4"/>
                    </a:cubicBezTo>
                    <a:cubicBezTo>
                      <a:pt x="791" y="1"/>
                      <a:pt x="819" y="0"/>
                      <a:pt x="847" y="0"/>
                    </a:cubicBezTo>
                    <a:cubicBezTo>
                      <a:pt x="1071" y="0"/>
                      <a:pt x="1220" y="91"/>
                      <a:pt x="1306" y="168"/>
                    </a:cubicBezTo>
                    <a:cubicBezTo>
                      <a:pt x="1395" y="247"/>
                      <a:pt x="1435" y="326"/>
                      <a:pt x="1440" y="337"/>
                    </a:cubicBezTo>
                    <a:cubicBezTo>
                      <a:pt x="1598" y="623"/>
                      <a:pt x="1516" y="916"/>
                      <a:pt x="1509" y="937"/>
                    </a:cubicBezTo>
                    <a:cubicBezTo>
                      <a:pt x="1452" y="1169"/>
                      <a:pt x="1254" y="1371"/>
                      <a:pt x="1226" y="1398"/>
                    </a:cubicBezTo>
                    <a:cubicBezTo>
                      <a:pt x="1186" y="1465"/>
                      <a:pt x="1179" y="1552"/>
                      <a:pt x="1179" y="1560"/>
                    </a:cubicBezTo>
                    <a:lnTo>
                      <a:pt x="1179" y="1699"/>
                    </a:lnTo>
                    <a:close/>
                    <a:moveTo>
                      <a:pt x="557" y="1640"/>
                    </a:moveTo>
                    <a:cubicBezTo>
                      <a:pt x="1120" y="1640"/>
                      <a:pt x="1120" y="1640"/>
                      <a:pt x="1120" y="1640"/>
                    </a:cubicBezTo>
                    <a:cubicBezTo>
                      <a:pt x="1120" y="1558"/>
                      <a:pt x="1120" y="1558"/>
                      <a:pt x="1120" y="1558"/>
                    </a:cubicBezTo>
                    <a:cubicBezTo>
                      <a:pt x="1120" y="1553"/>
                      <a:pt x="1126" y="1448"/>
                      <a:pt x="1177" y="1364"/>
                    </a:cubicBezTo>
                    <a:cubicBezTo>
                      <a:pt x="1179" y="1361"/>
                      <a:pt x="1179" y="1361"/>
                      <a:pt x="1179" y="1361"/>
                    </a:cubicBezTo>
                    <a:cubicBezTo>
                      <a:pt x="1182" y="1358"/>
                      <a:pt x="1182" y="1358"/>
                      <a:pt x="1182" y="1358"/>
                    </a:cubicBezTo>
                    <a:cubicBezTo>
                      <a:pt x="1184" y="1356"/>
                      <a:pt x="1396" y="1150"/>
                      <a:pt x="1452" y="922"/>
                    </a:cubicBezTo>
                    <a:cubicBezTo>
                      <a:pt x="1453" y="921"/>
                      <a:pt x="1453" y="921"/>
                      <a:pt x="1453" y="921"/>
                    </a:cubicBezTo>
                    <a:cubicBezTo>
                      <a:pt x="1454" y="918"/>
                      <a:pt x="1537" y="634"/>
                      <a:pt x="1388" y="364"/>
                    </a:cubicBezTo>
                    <a:cubicBezTo>
                      <a:pt x="1387" y="363"/>
                      <a:pt x="1387" y="363"/>
                      <a:pt x="1387" y="363"/>
                    </a:cubicBezTo>
                    <a:cubicBezTo>
                      <a:pt x="1386" y="362"/>
                      <a:pt x="1349" y="285"/>
                      <a:pt x="1265" y="210"/>
                    </a:cubicBezTo>
                    <a:cubicBezTo>
                      <a:pt x="1151" y="110"/>
                      <a:pt x="1011" y="59"/>
                      <a:pt x="847" y="59"/>
                    </a:cubicBezTo>
                    <a:cubicBezTo>
                      <a:pt x="821" y="59"/>
                      <a:pt x="794" y="60"/>
                      <a:pt x="767" y="63"/>
                    </a:cubicBezTo>
                    <a:cubicBezTo>
                      <a:pt x="766" y="63"/>
                      <a:pt x="766" y="63"/>
                      <a:pt x="766" y="63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1" y="63"/>
                      <a:pt x="681" y="64"/>
                      <a:pt x="575" y="97"/>
                    </a:cubicBezTo>
                    <a:cubicBezTo>
                      <a:pt x="434" y="140"/>
                      <a:pt x="320" y="217"/>
                      <a:pt x="234" y="325"/>
                    </a:cubicBezTo>
                    <a:cubicBezTo>
                      <a:pt x="227" y="335"/>
                      <a:pt x="151" y="450"/>
                      <a:pt x="154" y="571"/>
                    </a:cubicBezTo>
                    <a:cubicBezTo>
                      <a:pt x="154" y="595"/>
                      <a:pt x="159" y="666"/>
                      <a:pt x="174" y="699"/>
                    </a:cubicBezTo>
                    <a:cubicBezTo>
                      <a:pt x="175" y="702"/>
                      <a:pt x="175" y="702"/>
                      <a:pt x="175" y="702"/>
                    </a:cubicBezTo>
                    <a:cubicBezTo>
                      <a:pt x="176" y="705"/>
                      <a:pt x="176" y="705"/>
                      <a:pt x="176" y="705"/>
                    </a:cubicBezTo>
                    <a:cubicBezTo>
                      <a:pt x="177" y="710"/>
                      <a:pt x="189" y="761"/>
                      <a:pt x="185" y="794"/>
                    </a:cubicBezTo>
                    <a:cubicBezTo>
                      <a:pt x="184" y="812"/>
                      <a:pt x="177" y="908"/>
                      <a:pt x="70" y="976"/>
                    </a:cubicBezTo>
                    <a:cubicBezTo>
                      <a:pt x="68" y="979"/>
                      <a:pt x="66" y="986"/>
                      <a:pt x="70" y="995"/>
                    </a:cubicBezTo>
                    <a:cubicBezTo>
                      <a:pt x="72" y="998"/>
                      <a:pt x="72" y="998"/>
                      <a:pt x="72" y="998"/>
                    </a:cubicBezTo>
                    <a:cubicBezTo>
                      <a:pt x="72" y="1002"/>
                      <a:pt x="72" y="1002"/>
                      <a:pt x="72" y="1002"/>
                    </a:cubicBezTo>
                    <a:cubicBezTo>
                      <a:pt x="73" y="1002"/>
                      <a:pt x="84" y="1062"/>
                      <a:pt x="129" y="1071"/>
                    </a:cubicBezTo>
                    <a:cubicBezTo>
                      <a:pt x="136" y="1073"/>
                      <a:pt x="136" y="1073"/>
                      <a:pt x="136" y="1073"/>
                    </a:cubicBezTo>
                    <a:cubicBezTo>
                      <a:pt x="142" y="1078"/>
                      <a:pt x="142" y="1078"/>
                      <a:pt x="142" y="1078"/>
                    </a:cubicBezTo>
                    <a:cubicBezTo>
                      <a:pt x="154" y="1089"/>
                      <a:pt x="165" y="1112"/>
                      <a:pt x="154" y="1144"/>
                    </a:cubicBezTo>
                    <a:cubicBezTo>
                      <a:pt x="152" y="1150"/>
                      <a:pt x="152" y="1150"/>
                      <a:pt x="152" y="1150"/>
                    </a:cubicBezTo>
                    <a:cubicBezTo>
                      <a:pt x="149" y="1153"/>
                      <a:pt x="149" y="1153"/>
                      <a:pt x="149" y="1153"/>
                    </a:cubicBezTo>
                    <a:cubicBezTo>
                      <a:pt x="149" y="1154"/>
                      <a:pt x="148" y="1156"/>
                      <a:pt x="148" y="1157"/>
                    </a:cubicBezTo>
                    <a:cubicBezTo>
                      <a:pt x="148" y="1157"/>
                      <a:pt x="148" y="1157"/>
                      <a:pt x="148" y="1157"/>
                    </a:cubicBezTo>
                    <a:cubicBezTo>
                      <a:pt x="150" y="1159"/>
                      <a:pt x="150" y="1159"/>
                      <a:pt x="150" y="1159"/>
                    </a:cubicBezTo>
                    <a:cubicBezTo>
                      <a:pt x="152" y="1163"/>
                      <a:pt x="166" y="1185"/>
                      <a:pt x="164" y="1207"/>
                    </a:cubicBezTo>
                    <a:cubicBezTo>
                      <a:pt x="163" y="1215"/>
                      <a:pt x="163" y="1215"/>
                      <a:pt x="163" y="1215"/>
                    </a:cubicBezTo>
                    <a:cubicBezTo>
                      <a:pt x="159" y="1221"/>
                      <a:pt x="159" y="1221"/>
                      <a:pt x="159" y="1221"/>
                    </a:cubicBezTo>
                    <a:cubicBezTo>
                      <a:pt x="158" y="1223"/>
                      <a:pt x="157" y="1226"/>
                      <a:pt x="156" y="1229"/>
                    </a:cubicBezTo>
                    <a:cubicBezTo>
                      <a:pt x="157" y="1230"/>
                      <a:pt x="157" y="1230"/>
                      <a:pt x="157" y="1230"/>
                    </a:cubicBezTo>
                    <a:cubicBezTo>
                      <a:pt x="159" y="1235"/>
                      <a:pt x="159" y="1235"/>
                      <a:pt x="159" y="1235"/>
                    </a:cubicBezTo>
                    <a:cubicBezTo>
                      <a:pt x="161" y="1238"/>
                      <a:pt x="167" y="1248"/>
                      <a:pt x="176" y="1253"/>
                    </a:cubicBezTo>
                    <a:cubicBezTo>
                      <a:pt x="182" y="1257"/>
                      <a:pt x="182" y="1257"/>
                      <a:pt x="182" y="1257"/>
                    </a:cubicBezTo>
                    <a:cubicBezTo>
                      <a:pt x="185" y="1262"/>
                      <a:pt x="185" y="1262"/>
                      <a:pt x="185" y="1262"/>
                    </a:cubicBezTo>
                    <a:cubicBezTo>
                      <a:pt x="188" y="1266"/>
                      <a:pt x="212" y="1305"/>
                      <a:pt x="210" y="1384"/>
                    </a:cubicBezTo>
                    <a:cubicBezTo>
                      <a:pt x="210" y="1395"/>
                      <a:pt x="215" y="1449"/>
                      <a:pt x="285" y="1453"/>
                    </a:cubicBezTo>
                    <a:cubicBezTo>
                      <a:pt x="286" y="1453"/>
                      <a:pt x="286" y="1453"/>
                      <a:pt x="286" y="1453"/>
                    </a:cubicBezTo>
                    <a:cubicBezTo>
                      <a:pt x="429" y="1457"/>
                      <a:pt x="429" y="1457"/>
                      <a:pt x="429" y="1457"/>
                    </a:cubicBezTo>
                    <a:cubicBezTo>
                      <a:pt x="470" y="1460"/>
                      <a:pt x="533" y="1487"/>
                      <a:pt x="555" y="1559"/>
                    </a:cubicBezTo>
                    <a:cubicBezTo>
                      <a:pt x="556" y="1563"/>
                      <a:pt x="556" y="1563"/>
                      <a:pt x="556" y="1563"/>
                    </a:cubicBezTo>
                    <a:lnTo>
                      <a:pt x="557" y="16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2" name="Pie 6">
                <a:extLst>
                  <a:ext uri="{FF2B5EF4-FFF2-40B4-BE49-F238E27FC236}">
                    <a16:creationId xmlns="" xmlns:a16="http://schemas.microsoft.com/office/drawing/2014/main" id="{16855AB1-DEAB-473B-B6A0-93D396C91CB4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Pie 13">
                <a:extLst>
                  <a:ext uri="{FF2B5EF4-FFF2-40B4-BE49-F238E27FC236}">
                    <a16:creationId xmlns="" xmlns:a16="http://schemas.microsoft.com/office/drawing/2014/main" id="{27B05B65-3795-47B4-93F7-4E9012BAF11C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ie 14">
                <a:extLst>
                  <a:ext uri="{FF2B5EF4-FFF2-40B4-BE49-F238E27FC236}">
                    <a16:creationId xmlns="" xmlns:a16="http://schemas.microsoft.com/office/drawing/2014/main" id="{59B95034-3202-4B80-B706-724F369D235E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ie 15">
                <a:extLst>
                  <a:ext uri="{FF2B5EF4-FFF2-40B4-BE49-F238E27FC236}">
                    <a16:creationId xmlns="" xmlns:a16="http://schemas.microsoft.com/office/drawing/2014/main" id="{51F81E58-7528-4C3F-9631-07B894D974C0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Arc 8">
              <a:extLst>
                <a:ext uri="{FF2B5EF4-FFF2-40B4-BE49-F238E27FC236}">
                  <a16:creationId xmlns="" xmlns:a16="http://schemas.microsoft.com/office/drawing/2014/main" id="{2A37F3A1-D614-4B96-8154-D16B476DA685}"/>
                </a:ext>
              </a:extLst>
            </p:cNvPr>
            <p:cNvSpPr/>
            <p:nvPr/>
          </p:nvSpPr>
          <p:spPr>
            <a:xfrm>
              <a:off x="7579932" y="1892015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="" xmlns:a16="http://schemas.microsoft.com/office/drawing/2014/main" id="{9B76A487-E7C8-4DDE-A37E-CA505D712F46}"/>
                </a:ext>
              </a:extLst>
            </p:cNvPr>
            <p:cNvSpPr/>
            <p:nvPr/>
          </p:nvSpPr>
          <p:spPr>
            <a:xfrm>
              <a:off x="8492138" y="2025176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19">
              <a:extLst>
                <a:ext uri="{FF2B5EF4-FFF2-40B4-BE49-F238E27FC236}">
                  <a16:creationId xmlns="" xmlns:a16="http://schemas.microsoft.com/office/drawing/2014/main" id="{F651DFEB-F9D6-4825-9231-5F8B49C2870D}"/>
                </a:ext>
              </a:extLst>
            </p:cNvPr>
            <p:cNvSpPr/>
            <p:nvPr/>
          </p:nvSpPr>
          <p:spPr>
            <a:xfrm>
              <a:off x="10372599" y="2025176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20">
              <a:extLst>
                <a:ext uri="{FF2B5EF4-FFF2-40B4-BE49-F238E27FC236}">
                  <a16:creationId xmlns="" xmlns:a16="http://schemas.microsoft.com/office/drawing/2014/main" id="{FB9DE99C-E392-4FEA-AC03-4E54951EF0F0}"/>
                </a:ext>
              </a:extLst>
            </p:cNvPr>
            <p:cNvSpPr/>
            <p:nvPr/>
          </p:nvSpPr>
          <p:spPr>
            <a:xfrm>
              <a:off x="11372211" y="3326980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21">
              <a:extLst>
                <a:ext uri="{FF2B5EF4-FFF2-40B4-BE49-F238E27FC236}">
                  <a16:creationId xmlns="" xmlns:a16="http://schemas.microsoft.com/office/drawing/2014/main" id="{7152CFE8-48FF-4562-ACC8-1A5E474D8D0C}"/>
                </a:ext>
              </a:extLst>
            </p:cNvPr>
            <p:cNvSpPr/>
            <p:nvPr/>
          </p:nvSpPr>
          <p:spPr>
            <a:xfrm>
              <a:off x="11130223" y="4827759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="" xmlns:a16="http://schemas.microsoft.com/office/drawing/2014/main" id="{B552CAAB-2FAF-40A5-AEAC-5AD87B57D118}"/>
                </a:ext>
              </a:extLst>
            </p:cNvPr>
            <p:cNvSpPr>
              <a:spLocks/>
            </p:cNvSpPr>
            <p:nvPr/>
          </p:nvSpPr>
          <p:spPr>
            <a:xfrm>
              <a:off x="10140067" y="4244985"/>
              <a:ext cx="292493" cy="388019"/>
            </a:xfrm>
            <a:custGeom>
              <a:avLst/>
              <a:gdLst/>
              <a:ahLst/>
              <a:cxnLst/>
              <a:rect l="l" t="t" r="r" b="b"/>
              <a:pathLst>
                <a:path w="2044268" h="3675920">
                  <a:moveTo>
                    <a:pt x="1849759" y="1844470"/>
                  </a:moveTo>
                  <a:cubicBezTo>
                    <a:pt x="1902285" y="1986097"/>
                    <a:pt x="1856232" y="2145419"/>
                    <a:pt x="1736244" y="2237180"/>
                  </a:cubicBezTo>
                  <a:cubicBezTo>
                    <a:pt x="1616256" y="2328941"/>
                    <a:pt x="1450434" y="2331652"/>
                    <a:pt x="1327511" y="2243861"/>
                  </a:cubicBezTo>
                  <a:cubicBezTo>
                    <a:pt x="1204588" y="2156070"/>
                    <a:pt x="1153353" y="1998338"/>
                    <a:pt x="1201222" y="1855070"/>
                  </a:cubicBezTo>
                  <a:close/>
                  <a:moveTo>
                    <a:pt x="472244" y="1811579"/>
                  </a:moveTo>
                  <a:lnTo>
                    <a:pt x="936104" y="1811579"/>
                  </a:lnTo>
                  <a:lnTo>
                    <a:pt x="936104" y="3084966"/>
                  </a:lnTo>
                  <a:lnTo>
                    <a:pt x="472244" y="3084966"/>
                  </a:lnTo>
                  <a:close/>
                  <a:moveTo>
                    <a:pt x="1055772" y="1382864"/>
                  </a:moveTo>
                  <a:lnTo>
                    <a:pt x="1182194" y="1400951"/>
                  </a:lnTo>
                  <a:lnTo>
                    <a:pt x="1140092" y="1976144"/>
                  </a:lnTo>
                  <a:lnTo>
                    <a:pt x="1141240" y="1976152"/>
                  </a:lnTo>
                  <a:cubicBezTo>
                    <a:pt x="1142160" y="2114088"/>
                    <a:pt x="1216927" y="2241891"/>
                    <a:pt x="1337039" y="2310849"/>
                  </a:cubicBezTo>
                  <a:cubicBezTo>
                    <a:pt x="1395846" y="2344611"/>
                    <a:pt x="1461087" y="2361721"/>
                    <a:pt x="1526190" y="2361677"/>
                  </a:cubicBezTo>
                  <a:cubicBezTo>
                    <a:pt x="1591293" y="2361720"/>
                    <a:pt x="1656534" y="2344611"/>
                    <a:pt x="1715341" y="2310849"/>
                  </a:cubicBezTo>
                  <a:cubicBezTo>
                    <a:pt x="1835453" y="2241891"/>
                    <a:pt x="1910221" y="2114088"/>
                    <a:pt x="1911140" y="1976152"/>
                  </a:cubicBezTo>
                  <a:lnTo>
                    <a:pt x="1912289" y="1976144"/>
                  </a:lnTo>
                  <a:lnTo>
                    <a:pt x="1870187" y="1400951"/>
                  </a:lnTo>
                  <a:lnTo>
                    <a:pt x="1996607" y="1382864"/>
                  </a:lnTo>
                  <a:lnTo>
                    <a:pt x="2043841" y="1975264"/>
                  </a:lnTo>
                  <a:lnTo>
                    <a:pt x="2044268" y="1980631"/>
                  </a:lnTo>
                  <a:lnTo>
                    <a:pt x="2032513" y="2078292"/>
                  </a:lnTo>
                  <a:cubicBezTo>
                    <a:pt x="2003256" y="2223457"/>
                    <a:pt x="1912046" y="2351246"/>
                    <a:pt x="1780540" y="2426745"/>
                  </a:cubicBezTo>
                  <a:cubicBezTo>
                    <a:pt x="1725784" y="2458182"/>
                    <a:pt x="1666892" y="2478916"/>
                    <a:pt x="1606676" y="2488123"/>
                  </a:cubicBezTo>
                  <a:lnTo>
                    <a:pt x="1606676" y="3411706"/>
                  </a:lnTo>
                  <a:cubicBezTo>
                    <a:pt x="1824984" y="3421296"/>
                    <a:pt x="1991876" y="3476350"/>
                    <a:pt x="1991876" y="3542756"/>
                  </a:cubicBezTo>
                  <a:cubicBezTo>
                    <a:pt x="1991876" y="3616300"/>
                    <a:pt x="1787181" y="3675920"/>
                    <a:pt x="1534676" y="3675920"/>
                  </a:cubicBezTo>
                  <a:cubicBezTo>
                    <a:pt x="1282171" y="3675920"/>
                    <a:pt x="1077476" y="3616300"/>
                    <a:pt x="1077476" y="3542756"/>
                  </a:cubicBezTo>
                  <a:cubicBezTo>
                    <a:pt x="1077476" y="3476350"/>
                    <a:pt x="1244368" y="3421296"/>
                    <a:pt x="1462676" y="3411706"/>
                  </a:cubicBezTo>
                  <a:lnTo>
                    <a:pt x="1462676" y="2490951"/>
                  </a:lnTo>
                  <a:cubicBezTo>
                    <a:pt x="1396633" y="2482731"/>
                    <a:pt x="1331761" y="2461147"/>
                    <a:pt x="1271841" y="2426746"/>
                  </a:cubicBezTo>
                  <a:cubicBezTo>
                    <a:pt x="1140335" y="2351247"/>
                    <a:pt x="1049125" y="2223457"/>
                    <a:pt x="1019867" y="2078292"/>
                  </a:cubicBezTo>
                  <a:lnTo>
                    <a:pt x="1008112" y="1980631"/>
                  </a:lnTo>
                  <a:lnTo>
                    <a:pt x="1008540" y="1975264"/>
                  </a:lnTo>
                  <a:close/>
                  <a:moveTo>
                    <a:pt x="319275" y="795860"/>
                  </a:moveTo>
                  <a:lnTo>
                    <a:pt x="468052" y="795860"/>
                  </a:lnTo>
                  <a:lnTo>
                    <a:pt x="616829" y="795860"/>
                  </a:lnTo>
                  <a:cubicBezTo>
                    <a:pt x="626877" y="929839"/>
                    <a:pt x="606781" y="968357"/>
                    <a:pt x="702240" y="1117409"/>
                  </a:cubicBezTo>
                  <a:cubicBezTo>
                    <a:pt x="838130" y="1263926"/>
                    <a:pt x="933525" y="1350835"/>
                    <a:pt x="936104" y="1491940"/>
                  </a:cubicBezTo>
                  <a:lnTo>
                    <a:pt x="936104" y="1764197"/>
                  </a:lnTo>
                  <a:lnTo>
                    <a:pt x="432048" y="1764197"/>
                  </a:lnTo>
                  <a:lnTo>
                    <a:pt x="432048" y="3132349"/>
                  </a:lnTo>
                  <a:lnTo>
                    <a:pt x="936104" y="3132349"/>
                  </a:lnTo>
                  <a:lnTo>
                    <a:pt x="936104" y="3519900"/>
                  </a:lnTo>
                  <a:cubicBezTo>
                    <a:pt x="936104" y="3606067"/>
                    <a:pt x="866251" y="3675920"/>
                    <a:pt x="780084" y="3675920"/>
                  </a:cubicBezTo>
                  <a:lnTo>
                    <a:pt x="468052" y="3675920"/>
                  </a:lnTo>
                  <a:lnTo>
                    <a:pt x="156020" y="3675920"/>
                  </a:lnTo>
                  <a:cubicBezTo>
                    <a:pt x="69853" y="3675920"/>
                    <a:pt x="0" y="3606067"/>
                    <a:pt x="0" y="3519900"/>
                  </a:cubicBezTo>
                  <a:lnTo>
                    <a:pt x="0" y="1491940"/>
                  </a:lnTo>
                  <a:cubicBezTo>
                    <a:pt x="2579" y="1350835"/>
                    <a:pt x="97974" y="1263926"/>
                    <a:pt x="233864" y="1117409"/>
                  </a:cubicBezTo>
                  <a:cubicBezTo>
                    <a:pt x="329323" y="968357"/>
                    <a:pt x="309227" y="929839"/>
                    <a:pt x="319275" y="795860"/>
                  </a:cubicBezTo>
                  <a:close/>
                  <a:moveTo>
                    <a:pt x="319544" y="0"/>
                  </a:moveTo>
                  <a:lnTo>
                    <a:pt x="616561" y="0"/>
                  </a:lnTo>
                  <a:cubicBezTo>
                    <a:pt x="633132" y="0"/>
                    <a:pt x="646565" y="13433"/>
                    <a:pt x="646565" y="30004"/>
                  </a:cubicBezTo>
                  <a:lnTo>
                    <a:pt x="646565" y="150016"/>
                  </a:lnTo>
                  <a:cubicBezTo>
                    <a:pt x="646565" y="166587"/>
                    <a:pt x="633132" y="180020"/>
                    <a:pt x="616561" y="180020"/>
                  </a:cubicBezTo>
                  <a:lnTo>
                    <a:pt x="616829" y="180020"/>
                  </a:lnTo>
                  <a:lnTo>
                    <a:pt x="616829" y="756020"/>
                  </a:lnTo>
                  <a:lnTo>
                    <a:pt x="319275" y="756020"/>
                  </a:lnTo>
                  <a:lnTo>
                    <a:pt x="319275" y="180020"/>
                  </a:lnTo>
                  <a:lnTo>
                    <a:pt x="319544" y="180020"/>
                  </a:lnTo>
                  <a:cubicBezTo>
                    <a:pt x="302973" y="180020"/>
                    <a:pt x="289540" y="166587"/>
                    <a:pt x="289540" y="150016"/>
                  </a:cubicBezTo>
                  <a:lnTo>
                    <a:pt x="289540" y="30004"/>
                  </a:lnTo>
                  <a:cubicBezTo>
                    <a:pt x="289540" y="13433"/>
                    <a:pt x="302973" y="0"/>
                    <a:pt x="319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Teardrop 15">
              <a:extLst>
                <a:ext uri="{FF2B5EF4-FFF2-40B4-BE49-F238E27FC236}">
                  <a16:creationId xmlns="" xmlns:a16="http://schemas.microsoft.com/office/drawing/2014/main" id="{B36FFB3A-F5BD-4055-BAEA-6D2F04133395}"/>
                </a:ext>
              </a:extLst>
            </p:cNvPr>
            <p:cNvSpPr>
              <a:spLocks noChangeAspect="1"/>
            </p:cNvSpPr>
            <p:nvPr/>
          </p:nvSpPr>
          <p:spPr>
            <a:xfrm rot="10138534">
              <a:off x="9711689" y="2835107"/>
              <a:ext cx="449988" cy="367051"/>
            </a:xfrm>
            <a:custGeom>
              <a:avLst/>
              <a:gdLst/>
              <a:ahLst/>
              <a:cxnLst/>
              <a:rect l="l" t="t" r="r" b="b"/>
              <a:pathLst>
                <a:path w="4184701" h="3958584">
                  <a:moveTo>
                    <a:pt x="1747091" y="518820"/>
                  </a:moveTo>
                  <a:cubicBezTo>
                    <a:pt x="1991765" y="434966"/>
                    <a:pt x="2252127" y="414339"/>
                    <a:pt x="2511919" y="467230"/>
                  </a:cubicBezTo>
                  <a:cubicBezTo>
                    <a:pt x="2762999" y="518347"/>
                    <a:pt x="2988112" y="632970"/>
                    <a:pt x="3177256" y="796863"/>
                  </a:cubicBezTo>
                  <a:cubicBezTo>
                    <a:pt x="3407997" y="811892"/>
                    <a:pt x="3558359" y="796150"/>
                    <a:pt x="3567776" y="747812"/>
                  </a:cubicBezTo>
                  <a:cubicBezTo>
                    <a:pt x="3585195" y="658406"/>
                    <a:pt x="3113835" y="491346"/>
                    <a:pt x="2514965" y="374672"/>
                  </a:cubicBezTo>
                  <a:cubicBezTo>
                    <a:pt x="1916096" y="257999"/>
                    <a:pt x="1416495" y="235893"/>
                    <a:pt x="1399077" y="325300"/>
                  </a:cubicBezTo>
                  <a:cubicBezTo>
                    <a:pt x="1389596" y="373964"/>
                    <a:pt x="1524927" y="445636"/>
                    <a:pt x="1747091" y="518820"/>
                  </a:cubicBezTo>
                  <a:close/>
                  <a:moveTo>
                    <a:pt x="3623548" y="2515472"/>
                  </a:moveTo>
                  <a:cubicBezTo>
                    <a:pt x="3716210" y="2065521"/>
                    <a:pt x="3565914" y="1638880"/>
                    <a:pt x="3341371" y="1321395"/>
                  </a:cubicBezTo>
                  <a:cubicBezTo>
                    <a:pt x="3431596" y="1689238"/>
                    <a:pt x="3530325" y="2058742"/>
                    <a:pt x="3417312" y="2404651"/>
                  </a:cubicBezTo>
                  <a:close/>
                  <a:moveTo>
                    <a:pt x="460289" y="1922553"/>
                  </a:moveTo>
                  <a:lnTo>
                    <a:pt x="471090" y="1923642"/>
                  </a:lnTo>
                  <a:cubicBezTo>
                    <a:pt x="551432" y="1659724"/>
                    <a:pt x="672313" y="1420911"/>
                    <a:pt x="822683" y="1215863"/>
                  </a:cubicBezTo>
                  <a:lnTo>
                    <a:pt x="532232" y="1215863"/>
                  </a:lnTo>
                  <a:cubicBezTo>
                    <a:pt x="335082" y="1215863"/>
                    <a:pt x="175260" y="1375684"/>
                    <a:pt x="175260" y="1572834"/>
                  </a:cubicBezTo>
                  <a:lnTo>
                    <a:pt x="175259" y="1572834"/>
                  </a:lnTo>
                  <a:cubicBezTo>
                    <a:pt x="175259" y="1745340"/>
                    <a:pt x="297623" y="1889266"/>
                    <a:pt x="460289" y="1922553"/>
                  </a:cubicBezTo>
                  <a:close/>
                  <a:moveTo>
                    <a:pt x="2059628" y="2765696"/>
                  </a:moveTo>
                  <a:lnTo>
                    <a:pt x="2321225" y="2811600"/>
                  </a:lnTo>
                  <a:cubicBezTo>
                    <a:pt x="2377562" y="2638693"/>
                    <a:pt x="2266237" y="2497865"/>
                    <a:pt x="2136064" y="2257473"/>
                  </a:cubicBezTo>
                  <a:cubicBezTo>
                    <a:pt x="2341942" y="2437884"/>
                    <a:pt x="2577613" y="2594022"/>
                    <a:pt x="2532550" y="2841953"/>
                  </a:cubicBezTo>
                  <a:cubicBezTo>
                    <a:pt x="3138690" y="2923471"/>
                    <a:pt x="3591636" y="2903038"/>
                    <a:pt x="3615687" y="2779586"/>
                  </a:cubicBezTo>
                  <a:cubicBezTo>
                    <a:pt x="3645674" y="2625671"/>
                    <a:pt x="2997620" y="2369906"/>
                    <a:pt x="2168217" y="2208319"/>
                  </a:cubicBezTo>
                  <a:cubicBezTo>
                    <a:pt x="1338815" y="2046733"/>
                    <a:pt x="642144" y="2040514"/>
                    <a:pt x="612157" y="2194429"/>
                  </a:cubicBezTo>
                  <a:cubicBezTo>
                    <a:pt x="584716" y="2335283"/>
                    <a:pt x="1125116" y="2561433"/>
                    <a:pt x="1852965" y="2721406"/>
                  </a:cubicBezTo>
                  <a:cubicBezTo>
                    <a:pt x="1986864" y="2533919"/>
                    <a:pt x="1882305" y="2417728"/>
                    <a:pt x="1755364" y="2183304"/>
                  </a:cubicBezTo>
                  <a:cubicBezTo>
                    <a:pt x="1948494" y="2352544"/>
                    <a:pt x="2174363" y="2495111"/>
                    <a:pt x="2034132" y="2760232"/>
                  </a:cubicBezTo>
                  <a:cubicBezTo>
                    <a:pt x="2042553" y="2762356"/>
                    <a:pt x="2051081" y="2764031"/>
                    <a:pt x="2059628" y="2765696"/>
                  </a:cubicBezTo>
                  <a:close/>
                  <a:moveTo>
                    <a:pt x="2190894" y="3958584"/>
                  </a:moveTo>
                  <a:cubicBezTo>
                    <a:pt x="1768295" y="3627782"/>
                    <a:pt x="1896695" y="3283026"/>
                    <a:pt x="2140623" y="3067523"/>
                  </a:cubicBezTo>
                  <a:cubicBezTo>
                    <a:pt x="2193320" y="3015715"/>
                    <a:pt x="2233849" y="2968611"/>
                    <a:pt x="2263357" y="2924193"/>
                  </a:cubicBezTo>
                  <a:cubicBezTo>
                    <a:pt x="2186267" y="2913353"/>
                    <a:pt x="2108037" y="2899464"/>
                    <a:pt x="2028791" y="2884025"/>
                  </a:cubicBezTo>
                  <a:lnTo>
                    <a:pt x="1961861" y="2869343"/>
                  </a:lnTo>
                  <a:cubicBezTo>
                    <a:pt x="1948180" y="2887432"/>
                    <a:pt x="1932565" y="2905632"/>
                    <a:pt x="1915415" y="2924359"/>
                  </a:cubicBezTo>
                  <a:cubicBezTo>
                    <a:pt x="1817852" y="3057880"/>
                    <a:pt x="1560103" y="3193899"/>
                    <a:pt x="1799272" y="3545553"/>
                  </a:cubicBezTo>
                  <a:cubicBezTo>
                    <a:pt x="1460854" y="3280647"/>
                    <a:pt x="1563677" y="3004566"/>
                    <a:pt x="1759014" y="2831992"/>
                  </a:cubicBezTo>
                  <a:lnTo>
                    <a:pt x="1764677" y="2826090"/>
                  </a:lnTo>
                  <a:cubicBezTo>
                    <a:pt x="982901" y="2644363"/>
                    <a:pt x="406649" y="2366625"/>
                    <a:pt x="412121" y="2165041"/>
                  </a:cubicBezTo>
                  <a:lnTo>
                    <a:pt x="408595" y="2164332"/>
                  </a:lnTo>
                  <a:lnTo>
                    <a:pt x="411905" y="2150927"/>
                  </a:lnTo>
                  <a:cubicBezTo>
                    <a:pt x="411404" y="2149617"/>
                    <a:pt x="411615" y="2148419"/>
                    <a:pt x="411848" y="2147224"/>
                  </a:cubicBezTo>
                  <a:lnTo>
                    <a:pt x="414179" y="2141711"/>
                  </a:lnTo>
                  <a:lnTo>
                    <a:pt x="426269" y="2094377"/>
                  </a:lnTo>
                  <a:cubicBezTo>
                    <a:pt x="425816" y="2094419"/>
                    <a:pt x="425390" y="2094332"/>
                    <a:pt x="424963" y="2094245"/>
                  </a:cubicBezTo>
                  <a:cubicBezTo>
                    <a:pt x="182437" y="2044617"/>
                    <a:pt x="1" y="1830030"/>
                    <a:pt x="0" y="1572833"/>
                  </a:cubicBezTo>
                  <a:lnTo>
                    <a:pt x="1" y="1572833"/>
                  </a:lnTo>
                  <a:cubicBezTo>
                    <a:pt x="1" y="1278893"/>
                    <a:pt x="238286" y="1040608"/>
                    <a:pt x="532226" y="1040608"/>
                  </a:cubicBezTo>
                  <a:lnTo>
                    <a:pt x="966936" y="1040608"/>
                  </a:lnTo>
                  <a:cubicBezTo>
                    <a:pt x="1123433" y="865626"/>
                    <a:pt x="1304254" y="723953"/>
                    <a:pt x="1499342" y="622082"/>
                  </a:cubicBezTo>
                  <a:cubicBezTo>
                    <a:pt x="1047629" y="466253"/>
                    <a:pt x="762789" y="292915"/>
                    <a:pt x="787934" y="163850"/>
                  </a:cubicBezTo>
                  <a:cubicBezTo>
                    <a:pt x="827501" y="-39241"/>
                    <a:pt x="1619623" y="-55804"/>
                    <a:pt x="2557190" y="126856"/>
                  </a:cubicBezTo>
                  <a:cubicBezTo>
                    <a:pt x="3494756" y="309515"/>
                    <a:pt x="4222729" y="622227"/>
                    <a:pt x="4183162" y="825318"/>
                  </a:cubicBezTo>
                  <a:cubicBezTo>
                    <a:pt x="4158267" y="953098"/>
                    <a:pt x="3835461" y="1007038"/>
                    <a:pt x="3365964" y="983851"/>
                  </a:cubicBezTo>
                  <a:cubicBezTo>
                    <a:pt x="3747047" y="1429972"/>
                    <a:pt x="3927961" y="2099812"/>
                    <a:pt x="3803926" y="2798722"/>
                  </a:cubicBezTo>
                  <a:cubicBezTo>
                    <a:pt x="3805119" y="2801970"/>
                    <a:pt x="3804666" y="2805049"/>
                    <a:pt x="3804070" y="2808106"/>
                  </a:cubicBezTo>
                  <a:lnTo>
                    <a:pt x="3801620" y="2813901"/>
                  </a:lnTo>
                  <a:cubicBezTo>
                    <a:pt x="3800848" y="2824321"/>
                    <a:pt x="3798919" y="2834550"/>
                    <a:pt x="3796925" y="2844784"/>
                  </a:cubicBezTo>
                  <a:lnTo>
                    <a:pt x="3789212" y="2843235"/>
                  </a:lnTo>
                  <a:cubicBezTo>
                    <a:pt x="3693045" y="3000715"/>
                    <a:pt x="3167676" y="3043207"/>
                    <a:pt x="2495214" y="2957076"/>
                  </a:cubicBezTo>
                  <a:cubicBezTo>
                    <a:pt x="2463609" y="3025452"/>
                    <a:pt x="2411786" y="3100029"/>
                    <a:pt x="2335929" y="3182867"/>
                  </a:cubicBezTo>
                  <a:cubicBezTo>
                    <a:pt x="2214096" y="3349602"/>
                    <a:pt x="1892232" y="3519455"/>
                    <a:pt x="2190894" y="3958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="" xmlns:a16="http://schemas.microsoft.com/office/drawing/2014/main" id="{3971676E-4534-4C8E-9149-ADFE1414B782}"/>
                </a:ext>
              </a:extLst>
            </p:cNvPr>
            <p:cNvGrpSpPr/>
            <p:nvPr/>
          </p:nvGrpSpPr>
          <p:grpSpPr>
            <a:xfrm>
              <a:off x="8876976" y="2963012"/>
              <a:ext cx="447716" cy="467439"/>
              <a:chOff x="-2765399" y="4983810"/>
              <a:chExt cx="2559184" cy="2671920"/>
            </a:xfrm>
            <a:solidFill>
              <a:schemeClr val="bg1"/>
            </a:solidFill>
          </p:grpSpPr>
          <p:sp>
            <p:nvSpPr>
              <p:cNvPr id="34" name="Freeform 18">
                <a:extLst>
                  <a:ext uri="{FF2B5EF4-FFF2-40B4-BE49-F238E27FC236}">
                    <a16:creationId xmlns="" xmlns:a16="http://schemas.microsoft.com/office/drawing/2014/main" id="{F9A2DF8E-B0D1-467F-8D11-5D7931AEC79F}"/>
                  </a:ext>
                </a:extLst>
              </p:cNvPr>
              <p:cNvSpPr/>
              <p:nvPr/>
            </p:nvSpPr>
            <p:spPr>
              <a:xfrm rot="2641289">
                <a:off x="-1645446" y="4983810"/>
                <a:ext cx="1439231" cy="1391912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="" xmlns:a16="http://schemas.microsoft.com/office/drawing/2014/main" id="{0C9BE101-FA56-4BF5-BAD5-57C1635A7D5F}"/>
                  </a:ext>
                </a:extLst>
              </p:cNvPr>
              <p:cNvSpPr/>
              <p:nvPr/>
            </p:nvSpPr>
            <p:spPr>
              <a:xfrm>
                <a:off x="-2765399" y="5763559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="" xmlns:a16="http://schemas.microsoft.com/office/drawing/2014/main" id="{E02E7AAC-EA97-4167-879A-B01BCE0C2050}"/>
                  </a:ext>
                </a:extLst>
              </p:cNvPr>
              <p:cNvSpPr/>
              <p:nvPr/>
            </p:nvSpPr>
            <p:spPr>
              <a:xfrm>
                <a:off x="-2087475" y="5763559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="" xmlns:a16="http://schemas.microsoft.com/office/drawing/2014/main" id="{A1B3AA98-DDD0-48F7-A370-B6891E023638}"/>
                  </a:ext>
                </a:extLst>
              </p:cNvPr>
              <p:cNvSpPr/>
              <p:nvPr/>
            </p:nvSpPr>
            <p:spPr>
              <a:xfrm>
                <a:off x="-2426437" y="6399581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="" xmlns:a16="http://schemas.microsoft.com/office/drawing/2014/main" id="{8F76003B-824D-427D-9715-59FC132BB276}"/>
                  </a:ext>
                </a:extLst>
              </p:cNvPr>
              <p:cNvSpPr/>
              <p:nvPr/>
            </p:nvSpPr>
            <p:spPr>
              <a:xfrm>
                <a:off x="-1748513" y="6399581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="" xmlns:a16="http://schemas.microsoft.com/office/drawing/2014/main" id="{FCC58264-4E8F-4520-ACF7-D2E4F783E3BC}"/>
                  </a:ext>
                </a:extLst>
              </p:cNvPr>
              <p:cNvSpPr/>
              <p:nvPr/>
            </p:nvSpPr>
            <p:spPr>
              <a:xfrm>
                <a:off x="-2091459" y="7035602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사각형: 둥근 모서리 39">
                <a:extLst>
                  <a:ext uri="{FF2B5EF4-FFF2-40B4-BE49-F238E27FC236}">
                    <a16:creationId xmlns="" xmlns:a16="http://schemas.microsoft.com/office/drawing/2014/main" id="{62582354-752E-49A8-B8DE-DC5A1152E81F}"/>
                  </a:ext>
                </a:extLst>
              </p:cNvPr>
              <p:cNvSpPr/>
              <p:nvPr/>
            </p:nvSpPr>
            <p:spPr>
              <a:xfrm rot="20679848">
                <a:off x="-2235846" y="5444190"/>
                <a:ext cx="828000" cy="135552"/>
              </a:xfrm>
              <a:prstGeom prst="roundRect">
                <a:avLst>
                  <a:gd name="adj" fmla="val 4917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사각형: 둥근 모서리 40">
                <a:extLst>
                  <a:ext uri="{FF2B5EF4-FFF2-40B4-BE49-F238E27FC236}">
                    <a16:creationId xmlns="" xmlns:a16="http://schemas.microsoft.com/office/drawing/2014/main" id="{D33AF1C7-2CB7-4A8A-9009-5DF68E830E80}"/>
                  </a:ext>
                </a:extLst>
              </p:cNvPr>
              <p:cNvSpPr/>
              <p:nvPr/>
            </p:nvSpPr>
            <p:spPr>
              <a:xfrm>
                <a:off x="-1843268" y="5499851"/>
                <a:ext cx="156344" cy="316035"/>
              </a:xfrm>
              <a:prstGeom prst="roundRect">
                <a:avLst>
                  <a:gd name="adj" fmla="val 200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="" xmlns:a16="http://schemas.microsoft.com/office/drawing/2014/main" id="{0900C138-0E19-4A97-98C0-A75F8F359BAB}"/>
                </a:ext>
              </a:extLst>
            </p:cNvPr>
            <p:cNvGrpSpPr/>
            <p:nvPr/>
          </p:nvGrpSpPr>
          <p:grpSpPr>
            <a:xfrm>
              <a:off x="10316271" y="3492757"/>
              <a:ext cx="352713" cy="402395"/>
              <a:chOff x="3434152" y="428041"/>
              <a:chExt cx="4718078" cy="5382655"/>
            </a:xfrm>
            <a:solidFill>
              <a:schemeClr val="bg1"/>
            </a:solidFill>
          </p:grpSpPr>
          <p:sp>
            <p:nvSpPr>
              <p:cNvPr id="43" name="자유형: 도형 42">
                <a:extLst>
                  <a:ext uri="{FF2B5EF4-FFF2-40B4-BE49-F238E27FC236}">
                    <a16:creationId xmlns="" xmlns:a16="http://schemas.microsoft.com/office/drawing/2014/main" id="{43643A76-66DD-4E1A-B666-0D27466DF33A}"/>
                  </a:ext>
                </a:extLst>
              </p:cNvPr>
              <p:cNvSpPr/>
              <p:nvPr/>
            </p:nvSpPr>
            <p:spPr>
              <a:xfrm>
                <a:off x="3434152" y="3168165"/>
                <a:ext cx="2828668" cy="2642531"/>
              </a:xfrm>
              <a:custGeom>
                <a:avLst/>
                <a:gdLst>
                  <a:gd name="connsiteX0" fmla="*/ 712436 w 2824318"/>
                  <a:gd name="connsiteY0" fmla="*/ 0 h 2637716"/>
                  <a:gd name="connsiteX1" fmla="*/ 713966 w 2824318"/>
                  <a:gd name="connsiteY1" fmla="*/ 10020 h 2637716"/>
                  <a:gd name="connsiteX2" fmla="*/ 1669770 w 2824318"/>
                  <a:gd name="connsiteY2" fmla="*/ 789023 h 2637716"/>
                  <a:gd name="connsiteX3" fmla="*/ 2478775 w 2824318"/>
                  <a:gd name="connsiteY3" fmla="*/ 358879 h 2637716"/>
                  <a:gd name="connsiteX4" fmla="*/ 2499521 w 2824318"/>
                  <a:gd name="connsiteY4" fmla="*/ 324730 h 2637716"/>
                  <a:gd name="connsiteX5" fmla="*/ 2501850 w 2824318"/>
                  <a:gd name="connsiteY5" fmla="*/ 327293 h 2637716"/>
                  <a:gd name="connsiteX6" fmla="*/ 2824318 w 2824318"/>
                  <a:gd name="connsiteY6" fmla="*/ 1225557 h 2637716"/>
                  <a:gd name="connsiteX7" fmla="*/ 1412159 w 2824318"/>
                  <a:gd name="connsiteY7" fmla="*/ 2637716 h 2637716"/>
                  <a:gd name="connsiteX8" fmla="*/ 0 w 2824318"/>
                  <a:gd name="connsiteY8" fmla="*/ 1225557 h 2637716"/>
                  <a:gd name="connsiteX9" fmla="*/ 622608 w 2824318"/>
                  <a:gd name="connsiteY9" fmla="*/ 54573 h 2637716"/>
                  <a:gd name="connsiteX0" fmla="*/ 622608 w 2824318"/>
                  <a:gd name="connsiteY0" fmla="*/ 44553 h 2627696"/>
                  <a:gd name="connsiteX1" fmla="*/ 713966 w 2824318"/>
                  <a:gd name="connsiteY1" fmla="*/ 0 h 2627696"/>
                  <a:gd name="connsiteX2" fmla="*/ 1669770 w 2824318"/>
                  <a:gd name="connsiteY2" fmla="*/ 779003 h 2627696"/>
                  <a:gd name="connsiteX3" fmla="*/ 2478775 w 2824318"/>
                  <a:gd name="connsiteY3" fmla="*/ 348859 h 2627696"/>
                  <a:gd name="connsiteX4" fmla="*/ 2499521 w 2824318"/>
                  <a:gd name="connsiteY4" fmla="*/ 314710 h 2627696"/>
                  <a:gd name="connsiteX5" fmla="*/ 2501850 w 2824318"/>
                  <a:gd name="connsiteY5" fmla="*/ 317273 h 2627696"/>
                  <a:gd name="connsiteX6" fmla="*/ 2824318 w 2824318"/>
                  <a:gd name="connsiteY6" fmla="*/ 1215537 h 2627696"/>
                  <a:gd name="connsiteX7" fmla="*/ 1412159 w 2824318"/>
                  <a:gd name="connsiteY7" fmla="*/ 2627696 h 2627696"/>
                  <a:gd name="connsiteX8" fmla="*/ 0 w 2824318"/>
                  <a:gd name="connsiteY8" fmla="*/ 1215537 h 2627696"/>
                  <a:gd name="connsiteX9" fmla="*/ 622608 w 2824318"/>
                  <a:gd name="connsiteY9" fmla="*/ 44553 h 2627696"/>
                  <a:gd name="connsiteX0" fmla="*/ 622608 w 2824318"/>
                  <a:gd name="connsiteY0" fmla="*/ 0 h 2583143"/>
                  <a:gd name="connsiteX1" fmla="*/ 1669770 w 2824318"/>
                  <a:gd name="connsiteY1" fmla="*/ 734450 h 2583143"/>
                  <a:gd name="connsiteX2" fmla="*/ 2478775 w 2824318"/>
                  <a:gd name="connsiteY2" fmla="*/ 304306 h 2583143"/>
                  <a:gd name="connsiteX3" fmla="*/ 2499521 w 2824318"/>
                  <a:gd name="connsiteY3" fmla="*/ 270157 h 2583143"/>
                  <a:gd name="connsiteX4" fmla="*/ 2501850 w 2824318"/>
                  <a:gd name="connsiteY4" fmla="*/ 272720 h 2583143"/>
                  <a:gd name="connsiteX5" fmla="*/ 2824318 w 2824318"/>
                  <a:gd name="connsiteY5" fmla="*/ 1170984 h 2583143"/>
                  <a:gd name="connsiteX6" fmla="*/ 1412159 w 2824318"/>
                  <a:gd name="connsiteY6" fmla="*/ 2583143 h 2583143"/>
                  <a:gd name="connsiteX7" fmla="*/ 0 w 2824318"/>
                  <a:gd name="connsiteY7" fmla="*/ 1170984 h 2583143"/>
                  <a:gd name="connsiteX8" fmla="*/ 622608 w 2824318"/>
                  <a:gd name="connsiteY8" fmla="*/ 0 h 2583143"/>
                  <a:gd name="connsiteX0" fmla="*/ 622608 w 2824318"/>
                  <a:gd name="connsiteY0" fmla="*/ 0 h 2583143"/>
                  <a:gd name="connsiteX1" fmla="*/ 1669770 w 2824318"/>
                  <a:gd name="connsiteY1" fmla="*/ 734450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0 h 2583143"/>
                  <a:gd name="connsiteX1" fmla="*/ 1611404 w 2824318"/>
                  <a:gd name="connsiteY1" fmla="*/ 209157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0 h 2583143"/>
                  <a:gd name="connsiteX1" fmla="*/ 1611404 w 2824318"/>
                  <a:gd name="connsiteY1" fmla="*/ 209157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62490 h 2645633"/>
                  <a:gd name="connsiteX1" fmla="*/ 1611404 w 2824318"/>
                  <a:gd name="connsiteY1" fmla="*/ 271647 h 2645633"/>
                  <a:gd name="connsiteX2" fmla="*/ 2499521 w 2824318"/>
                  <a:gd name="connsiteY2" fmla="*/ 332647 h 2645633"/>
                  <a:gd name="connsiteX3" fmla="*/ 2501850 w 2824318"/>
                  <a:gd name="connsiteY3" fmla="*/ 335210 h 2645633"/>
                  <a:gd name="connsiteX4" fmla="*/ 2824318 w 2824318"/>
                  <a:gd name="connsiteY4" fmla="*/ 1233474 h 2645633"/>
                  <a:gd name="connsiteX5" fmla="*/ 1412159 w 2824318"/>
                  <a:gd name="connsiteY5" fmla="*/ 2645633 h 2645633"/>
                  <a:gd name="connsiteX6" fmla="*/ 0 w 2824318"/>
                  <a:gd name="connsiteY6" fmla="*/ 1233474 h 2645633"/>
                  <a:gd name="connsiteX7" fmla="*/ 622608 w 2824318"/>
                  <a:gd name="connsiteY7" fmla="*/ 62490 h 2645633"/>
                  <a:gd name="connsiteX0" fmla="*/ 622608 w 2824318"/>
                  <a:gd name="connsiteY0" fmla="*/ 44328 h 2627471"/>
                  <a:gd name="connsiteX1" fmla="*/ 1611404 w 2824318"/>
                  <a:gd name="connsiteY1" fmla="*/ 253485 h 2627471"/>
                  <a:gd name="connsiteX2" fmla="*/ 2499521 w 2824318"/>
                  <a:gd name="connsiteY2" fmla="*/ 314485 h 2627471"/>
                  <a:gd name="connsiteX3" fmla="*/ 2501850 w 2824318"/>
                  <a:gd name="connsiteY3" fmla="*/ 317048 h 2627471"/>
                  <a:gd name="connsiteX4" fmla="*/ 2824318 w 2824318"/>
                  <a:gd name="connsiteY4" fmla="*/ 1215312 h 2627471"/>
                  <a:gd name="connsiteX5" fmla="*/ 1412159 w 2824318"/>
                  <a:gd name="connsiteY5" fmla="*/ 2627471 h 2627471"/>
                  <a:gd name="connsiteX6" fmla="*/ 0 w 2824318"/>
                  <a:gd name="connsiteY6" fmla="*/ 1215312 h 2627471"/>
                  <a:gd name="connsiteX7" fmla="*/ 622608 w 2824318"/>
                  <a:gd name="connsiteY7" fmla="*/ 44328 h 2627471"/>
                  <a:gd name="connsiteX0" fmla="*/ 622608 w 2889940"/>
                  <a:gd name="connsiteY0" fmla="*/ 44328 h 2627471"/>
                  <a:gd name="connsiteX1" fmla="*/ 1611404 w 2889940"/>
                  <a:gd name="connsiteY1" fmla="*/ 253485 h 2627471"/>
                  <a:gd name="connsiteX2" fmla="*/ 2499521 w 2889940"/>
                  <a:gd name="connsiteY2" fmla="*/ 314485 h 2627471"/>
                  <a:gd name="connsiteX3" fmla="*/ 2550488 w 2889940"/>
                  <a:gd name="connsiteY3" fmla="*/ 394869 h 2627471"/>
                  <a:gd name="connsiteX4" fmla="*/ 2824318 w 2889940"/>
                  <a:gd name="connsiteY4" fmla="*/ 1215312 h 2627471"/>
                  <a:gd name="connsiteX5" fmla="*/ 1412159 w 2889940"/>
                  <a:gd name="connsiteY5" fmla="*/ 2627471 h 2627471"/>
                  <a:gd name="connsiteX6" fmla="*/ 0 w 2889940"/>
                  <a:gd name="connsiteY6" fmla="*/ 1215312 h 2627471"/>
                  <a:gd name="connsiteX7" fmla="*/ 622608 w 2889940"/>
                  <a:gd name="connsiteY7" fmla="*/ 44328 h 2627471"/>
                  <a:gd name="connsiteX0" fmla="*/ 622608 w 2890034"/>
                  <a:gd name="connsiteY0" fmla="*/ 45414 h 2628557"/>
                  <a:gd name="connsiteX1" fmla="*/ 1611404 w 2890034"/>
                  <a:gd name="connsiteY1" fmla="*/ 254571 h 2628557"/>
                  <a:gd name="connsiteX2" fmla="*/ 2550488 w 2890034"/>
                  <a:gd name="connsiteY2" fmla="*/ 395955 h 2628557"/>
                  <a:gd name="connsiteX3" fmla="*/ 2824318 w 2890034"/>
                  <a:gd name="connsiteY3" fmla="*/ 1216398 h 2628557"/>
                  <a:gd name="connsiteX4" fmla="*/ 1412159 w 2890034"/>
                  <a:gd name="connsiteY4" fmla="*/ 2628557 h 2628557"/>
                  <a:gd name="connsiteX5" fmla="*/ 0 w 2890034"/>
                  <a:gd name="connsiteY5" fmla="*/ 1216398 h 2628557"/>
                  <a:gd name="connsiteX6" fmla="*/ 622608 w 2890034"/>
                  <a:gd name="connsiteY6" fmla="*/ 45414 h 2628557"/>
                  <a:gd name="connsiteX0" fmla="*/ 622608 w 2825835"/>
                  <a:gd name="connsiteY0" fmla="*/ 45414 h 2628557"/>
                  <a:gd name="connsiteX1" fmla="*/ 1611404 w 2825835"/>
                  <a:gd name="connsiteY1" fmla="*/ 254571 h 2628557"/>
                  <a:gd name="connsiteX2" fmla="*/ 2550488 w 2825835"/>
                  <a:gd name="connsiteY2" fmla="*/ 395955 h 2628557"/>
                  <a:gd name="connsiteX3" fmla="*/ 2824318 w 2825835"/>
                  <a:gd name="connsiteY3" fmla="*/ 1216398 h 2628557"/>
                  <a:gd name="connsiteX4" fmla="*/ 1412159 w 2825835"/>
                  <a:gd name="connsiteY4" fmla="*/ 2628557 h 2628557"/>
                  <a:gd name="connsiteX5" fmla="*/ 0 w 2825835"/>
                  <a:gd name="connsiteY5" fmla="*/ 1216398 h 2628557"/>
                  <a:gd name="connsiteX6" fmla="*/ 622608 w 2825835"/>
                  <a:gd name="connsiteY6" fmla="*/ 45414 h 2628557"/>
                  <a:gd name="connsiteX0" fmla="*/ 622608 w 2831364"/>
                  <a:gd name="connsiteY0" fmla="*/ 45414 h 2628557"/>
                  <a:gd name="connsiteX1" fmla="*/ 1611404 w 2831364"/>
                  <a:gd name="connsiteY1" fmla="*/ 254571 h 2628557"/>
                  <a:gd name="connsiteX2" fmla="*/ 2550488 w 2831364"/>
                  <a:gd name="connsiteY2" fmla="*/ 395955 h 2628557"/>
                  <a:gd name="connsiteX3" fmla="*/ 2824318 w 2831364"/>
                  <a:gd name="connsiteY3" fmla="*/ 1216398 h 2628557"/>
                  <a:gd name="connsiteX4" fmla="*/ 1412159 w 2831364"/>
                  <a:gd name="connsiteY4" fmla="*/ 2628557 h 2628557"/>
                  <a:gd name="connsiteX5" fmla="*/ 0 w 2831364"/>
                  <a:gd name="connsiteY5" fmla="*/ 1216398 h 2628557"/>
                  <a:gd name="connsiteX6" fmla="*/ 622608 w 2831364"/>
                  <a:gd name="connsiteY6" fmla="*/ 45414 h 2628557"/>
                  <a:gd name="connsiteX0" fmla="*/ 622608 w 2828668"/>
                  <a:gd name="connsiteY0" fmla="*/ 45414 h 2628557"/>
                  <a:gd name="connsiteX1" fmla="*/ 1611404 w 2828668"/>
                  <a:gd name="connsiteY1" fmla="*/ 254571 h 2628557"/>
                  <a:gd name="connsiteX2" fmla="*/ 2550488 w 2828668"/>
                  <a:gd name="connsiteY2" fmla="*/ 395955 h 2628557"/>
                  <a:gd name="connsiteX3" fmla="*/ 2824318 w 2828668"/>
                  <a:gd name="connsiteY3" fmla="*/ 1216398 h 2628557"/>
                  <a:gd name="connsiteX4" fmla="*/ 1412159 w 2828668"/>
                  <a:gd name="connsiteY4" fmla="*/ 2628557 h 2628557"/>
                  <a:gd name="connsiteX5" fmla="*/ 0 w 2828668"/>
                  <a:gd name="connsiteY5" fmla="*/ 1216398 h 2628557"/>
                  <a:gd name="connsiteX6" fmla="*/ 622608 w 2828668"/>
                  <a:gd name="connsiteY6" fmla="*/ 45414 h 2628557"/>
                  <a:gd name="connsiteX0" fmla="*/ 622608 w 2828668"/>
                  <a:gd name="connsiteY0" fmla="*/ 45414 h 2628557"/>
                  <a:gd name="connsiteX1" fmla="*/ 1611404 w 2828668"/>
                  <a:gd name="connsiteY1" fmla="*/ 254571 h 2628557"/>
                  <a:gd name="connsiteX2" fmla="*/ 2550488 w 2828668"/>
                  <a:gd name="connsiteY2" fmla="*/ 395955 h 2628557"/>
                  <a:gd name="connsiteX3" fmla="*/ 2824318 w 2828668"/>
                  <a:gd name="connsiteY3" fmla="*/ 1216398 h 2628557"/>
                  <a:gd name="connsiteX4" fmla="*/ 1412159 w 2828668"/>
                  <a:gd name="connsiteY4" fmla="*/ 2628557 h 2628557"/>
                  <a:gd name="connsiteX5" fmla="*/ 0 w 2828668"/>
                  <a:gd name="connsiteY5" fmla="*/ 1216398 h 2628557"/>
                  <a:gd name="connsiteX6" fmla="*/ 622608 w 2828668"/>
                  <a:gd name="connsiteY6" fmla="*/ 45414 h 2628557"/>
                  <a:gd name="connsiteX0" fmla="*/ 622608 w 2828668"/>
                  <a:gd name="connsiteY0" fmla="*/ 40000 h 2623143"/>
                  <a:gd name="connsiteX1" fmla="*/ 1611404 w 2828668"/>
                  <a:gd name="connsiteY1" fmla="*/ 307523 h 2623143"/>
                  <a:gd name="connsiteX2" fmla="*/ 2550488 w 2828668"/>
                  <a:gd name="connsiteY2" fmla="*/ 390541 h 2623143"/>
                  <a:gd name="connsiteX3" fmla="*/ 2824318 w 2828668"/>
                  <a:gd name="connsiteY3" fmla="*/ 1210984 h 2623143"/>
                  <a:gd name="connsiteX4" fmla="*/ 1412159 w 2828668"/>
                  <a:gd name="connsiteY4" fmla="*/ 2623143 h 2623143"/>
                  <a:gd name="connsiteX5" fmla="*/ 0 w 2828668"/>
                  <a:gd name="connsiteY5" fmla="*/ 1210984 h 2623143"/>
                  <a:gd name="connsiteX6" fmla="*/ 622608 w 2828668"/>
                  <a:gd name="connsiteY6" fmla="*/ 40000 h 2623143"/>
                  <a:gd name="connsiteX0" fmla="*/ 622608 w 2828668"/>
                  <a:gd name="connsiteY0" fmla="*/ 41537 h 2624680"/>
                  <a:gd name="connsiteX1" fmla="*/ 1611404 w 2828668"/>
                  <a:gd name="connsiteY1" fmla="*/ 309060 h 2624680"/>
                  <a:gd name="connsiteX2" fmla="*/ 2550488 w 2828668"/>
                  <a:gd name="connsiteY2" fmla="*/ 392078 h 2624680"/>
                  <a:gd name="connsiteX3" fmla="*/ 2824318 w 2828668"/>
                  <a:gd name="connsiteY3" fmla="*/ 1212521 h 2624680"/>
                  <a:gd name="connsiteX4" fmla="*/ 1412159 w 2828668"/>
                  <a:gd name="connsiteY4" fmla="*/ 2624680 h 2624680"/>
                  <a:gd name="connsiteX5" fmla="*/ 0 w 2828668"/>
                  <a:gd name="connsiteY5" fmla="*/ 1212521 h 2624680"/>
                  <a:gd name="connsiteX6" fmla="*/ 622608 w 2828668"/>
                  <a:gd name="connsiteY6" fmla="*/ 41537 h 2624680"/>
                  <a:gd name="connsiteX0" fmla="*/ 622608 w 2828668"/>
                  <a:gd name="connsiteY0" fmla="*/ 41537 h 2624680"/>
                  <a:gd name="connsiteX1" fmla="*/ 1611404 w 2828668"/>
                  <a:gd name="connsiteY1" fmla="*/ 309060 h 2624680"/>
                  <a:gd name="connsiteX2" fmla="*/ 2550488 w 2828668"/>
                  <a:gd name="connsiteY2" fmla="*/ 392078 h 2624680"/>
                  <a:gd name="connsiteX3" fmla="*/ 2824318 w 2828668"/>
                  <a:gd name="connsiteY3" fmla="*/ 1212521 h 2624680"/>
                  <a:gd name="connsiteX4" fmla="*/ 1412159 w 2828668"/>
                  <a:gd name="connsiteY4" fmla="*/ 2624680 h 2624680"/>
                  <a:gd name="connsiteX5" fmla="*/ 0 w 2828668"/>
                  <a:gd name="connsiteY5" fmla="*/ 1212521 h 2624680"/>
                  <a:gd name="connsiteX6" fmla="*/ 622608 w 2828668"/>
                  <a:gd name="connsiteY6" fmla="*/ 41537 h 2624680"/>
                  <a:gd name="connsiteX0" fmla="*/ 622608 w 2828668"/>
                  <a:gd name="connsiteY0" fmla="*/ 40000 h 2623143"/>
                  <a:gd name="connsiteX1" fmla="*/ 1611404 w 2828668"/>
                  <a:gd name="connsiteY1" fmla="*/ 307523 h 2623143"/>
                  <a:gd name="connsiteX2" fmla="*/ 2550488 w 2828668"/>
                  <a:gd name="connsiteY2" fmla="*/ 390541 h 2623143"/>
                  <a:gd name="connsiteX3" fmla="*/ 2824318 w 2828668"/>
                  <a:gd name="connsiteY3" fmla="*/ 1210984 h 2623143"/>
                  <a:gd name="connsiteX4" fmla="*/ 1412159 w 2828668"/>
                  <a:gd name="connsiteY4" fmla="*/ 2623143 h 2623143"/>
                  <a:gd name="connsiteX5" fmla="*/ 0 w 2828668"/>
                  <a:gd name="connsiteY5" fmla="*/ 1210984 h 2623143"/>
                  <a:gd name="connsiteX6" fmla="*/ 622608 w 2828668"/>
                  <a:gd name="connsiteY6" fmla="*/ 40000 h 2623143"/>
                  <a:gd name="connsiteX0" fmla="*/ 700429 w 2828668"/>
                  <a:gd name="connsiteY0" fmla="*/ 40684 h 2614100"/>
                  <a:gd name="connsiteX1" fmla="*/ 1611404 w 2828668"/>
                  <a:gd name="connsiteY1" fmla="*/ 298480 h 2614100"/>
                  <a:gd name="connsiteX2" fmla="*/ 2550488 w 2828668"/>
                  <a:gd name="connsiteY2" fmla="*/ 381498 h 2614100"/>
                  <a:gd name="connsiteX3" fmla="*/ 2824318 w 2828668"/>
                  <a:gd name="connsiteY3" fmla="*/ 1201941 h 2614100"/>
                  <a:gd name="connsiteX4" fmla="*/ 1412159 w 2828668"/>
                  <a:gd name="connsiteY4" fmla="*/ 2614100 h 2614100"/>
                  <a:gd name="connsiteX5" fmla="*/ 0 w 2828668"/>
                  <a:gd name="connsiteY5" fmla="*/ 1201941 h 2614100"/>
                  <a:gd name="connsiteX6" fmla="*/ 700429 w 2828668"/>
                  <a:gd name="connsiteY6" fmla="*/ 40684 h 2614100"/>
                  <a:gd name="connsiteX0" fmla="*/ 700429 w 2828668"/>
                  <a:gd name="connsiteY0" fmla="*/ 40684 h 2614100"/>
                  <a:gd name="connsiteX1" fmla="*/ 1611404 w 2828668"/>
                  <a:gd name="connsiteY1" fmla="*/ 298480 h 2614100"/>
                  <a:gd name="connsiteX2" fmla="*/ 2550488 w 2828668"/>
                  <a:gd name="connsiteY2" fmla="*/ 381498 h 2614100"/>
                  <a:gd name="connsiteX3" fmla="*/ 2824318 w 2828668"/>
                  <a:gd name="connsiteY3" fmla="*/ 1201941 h 2614100"/>
                  <a:gd name="connsiteX4" fmla="*/ 1412159 w 2828668"/>
                  <a:gd name="connsiteY4" fmla="*/ 2614100 h 2614100"/>
                  <a:gd name="connsiteX5" fmla="*/ 0 w 2828668"/>
                  <a:gd name="connsiteY5" fmla="*/ 1201941 h 2614100"/>
                  <a:gd name="connsiteX6" fmla="*/ 700429 w 2828668"/>
                  <a:gd name="connsiteY6" fmla="*/ 40684 h 2614100"/>
                  <a:gd name="connsiteX0" fmla="*/ 700429 w 2828668"/>
                  <a:gd name="connsiteY0" fmla="*/ 58876 h 2632292"/>
                  <a:gd name="connsiteX1" fmla="*/ 1611404 w 2828668"/>
                  <a:gd name="connsiteY1" fmla="*/ 316672 h 2632292"/>
                  <a:gd name="connsiteX2" fmla="*/ 2550488 w 2828668"/>
                  <a:gd name="connsiteY2" fmla="*/ 399690 h 2632292"/>
                  <a:gd name="connsiteX3" fmla="*/ 2824318 w 2828668"/>
                  <a:gd name="connsiteY3" fmla="*/ 1220133 h 2632292"/>
                  <a:gd name="connsiteX4" fmla="*/ 1412159 w 2828668"/>
                  <a:gd name="connsiteY4" fmla="*/ 2632292 h 2632292"/>
                  <a:gd name="connsiteX5" fmla="*/ 0 w 2828668"/>
                  <a:gd name="connsiteY5" fmla="*/ 1220133 h 2632292"/>
                  <a:gd name="connsiteX6" fmla="*/ 700429 w 2828668"/>
                  <a:gd name="connsiteY6" fmla="*/ 58876 h 2632292"/>
                  <a:gd name="connsiteX0" fmla="*/ 700429 w 2828668"/>
                  <a:gd name="connsiteY0" fmla="*/ 62842 h 2636258"/>
                  <a:gd name="connsiteX1" fmla="*/ 1611404 w 2828668"/>
                  <a:gd name="connsiteY1" fmla="*/ 320638 h 2636258"/>
                  <a:gd name="connsiteX2" fmla="*/ 2550488 w 2828668"/>
                  <a:gd name="connsiteY2" fmla="*/ 403656 h 2636258"/>
                  <a:gd name="connsiteX3" fmla="*/ 2824318 w 2828668"/>
                  <a:gd name="connsiteY3" fmla="*/ 1224099 h 2636258"/>
                  <a:gd name="connsiteX4" fmla="*/ 1412159 w 2828668"/>
                  <a:gd name="connsiteY4" fmla="*/ 2636258 h 2636258"/>
                  <a:gd name="connsiteX5" fmla="*/ 0 w 2828668"/>
                  <a:gd name="connsiteY5" fmla="*/ 1224099 h 2636258"/>
                  <a:gd name="connsiteX6" fmla="*/ 700429 w 2828668"/>
                  <a:gd name="connsiteY6" fmla="*/ 62842 h 2636258"/>
                  <a:gd name="connsiteX0" fmla="*/ 700429 w 2828668"/>
                  <a:gd name="connsiteY0" fmla="*/ 69115 h 2642531"/>
                  <a:gd name="connsiteX1" fmla="*/ 1591949 w 2828668"/>
                  <a:gd name="connsiteY1" fmla="*/ 278273 h 2642531"/>
                  <a:gd name="connsiteX2" fmla="*/ 2550488 w 2828668"/>
                  <a:gd name="connsiteY2" fmla="*/ 409929 h 2642531"/>
                  <a:gd name="connsiteX3" fmla="*/ 2824318 w 2828668"/>
                  <a:gd name="connsiteY3" fmla="*/ 1230372 h 2642531"/>
                  <a:gd name="connsiteX4" fmla="*/ 1412159 w 2828668"/>
                  <a:gd name="connsiteY4" fmla="*/ 2642531 h 2642531"/>
                  <a:gd name="connsiteX5" fmla="*/ 0 w 2828668"/>
                  <a:gd name="connsiteY5" fmla="*/ 1230372 h 2642531"/>
                  <a:gd name="connsiteX6" fmla="*/ 700429 w 2828668"/>
                  <a:gd name="connsiteY6" fmla="*/ 69115 h 264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8668" h="2642531">
                    <a:moveTo>
                      <a:pt x="700429" y="69115"/>
                    </a:moveTo>
                    <a:cubicBezTo>
                      <a:pt x="1280281" y="-139827"/>
                      <a:pt x="1186329" y="182560"/>
                      <a:pt x="1591949" y="278273"/>
                    </a:cubicBezTo>
                    <a:cubicBezTo>
                      <a:pt x="1997569" y="373986"/>
                      <a:pt x="2085689" y="113438"/>
                      <a:pt x="2550488" y="409929"/>
                    </a:cubicBezTo>
                    <a:cubicBezTo>
                      <a:pt x="2752640" y="570233"/>
                      <a:pt x="2851209" y="775394"/>
                      <a:pt x="2824318" y="1230372"/>
                    </a:cubicBezTo>
                    <a:cubicBezTo>
                      <a:pt x="2775199" y="2061427"/>
                      <a:pt x="2192073" y="2642531"/>
                      <a:pt x="1412159" y="2642531"/>
                    </a:cubicBezTo>
                    <a:cubicBezTo>
                      <a:pt x="632245" y="2642531"/>
                      <a:pt x="0" y="2010286"/>
                      <a:pt x="0" y="1230372"/>
                    </a:cubicBezTo>
                    <a:cubicBezTo>
                      <a:pt x="0" y="742926"/>
                      <a:pt x="217788" y="303435"/>
                      <a:pt x="700429" y="69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="" xmlns:a16="http://schemas.microsoft.com/office/drawing/2014/main" id="{E7068274-1CCB-4DC1-B9F2-EEB6D2853245}"/>
                  </a:ext>
                </a:extLst>
              </p:cNvPr>
              <p:cNvSpPr/>
              <p:nvPr/>
            </p:nvSpPr>
            <p:spPr>
              <a:xfrm rot="15300000" flipH="1">
                <a:off x="4697268" y="953004"/>
                <a:ext cx="2262873" cy="2437350"/>
              </a:xfrm>
              <a:custGeom>
                <a:avLst/>
                <a:gdLst>
                  <a:gd name="connsiteX0" fmla="*/ 18398 w 2152544"/>
                  <a:gd name="connsiteY0" fmla="*/ 2085292 h 2318514"/>
                  <a:gd name="connsiteX1" fmla="*/ 346522 w 2152544"/>
                  <a:gd name="connsiteY1" fmla="*/ 2116479 h 2318514"/>
                  <a:gd name="connsiteX2" fmla="*/ 746650 w 2152544"/>
                  <a:gd name="connsiteY2" fmla="*/ 695365 h 2318514"/>
                  <a:gd name="connsiteX3" fmla="*/ 2106464 w 2152544"/>
                  <a:gd name="connsiteY3" fmla="*/ 160079 h 2318514"/>
                  <a:gd name="connsiteX4" fmla="*/ 2152544 w 2152544"/>
                  <a:gd name="connsiteY4" fmla="*/ 155773 h 2318514"/>
                  <a:gd name="connsiteX5" fmla="*/ 2110805 w 2152544"/>
                  <a:gd name="connsiteY5" fmla="*/ 0 h 2318514"/>
                  <a:gd name="connsiteX6" fmla="*/ 2000422 w 2152544"/>
                  <a:gd name="connsiteY6" fmla="*/ 2084 h 2318514"/>
                  <a:gd name="connsiteX7" fmla="*/ 557372 w 2152544"/>
                  <a:gd name="connsiteY7" fmla="*/ 530750 h 2318514"/>
                  <a:gd name="connsiteX8" fmla="*/ 18398 w 2152544"/>
                  <a:gd name="connsiteY8" fmla="*/ 2085292 h 231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544" h="2318514">
                    <a:moveTo>
                      <a:pt x="18398" y="2085292"/>
                    </a:moveTo>
                    <a:cubicBezTo>
                      <a:pt x="132841" y="2454215"/>
                      <a:pt x="372442" y="2323705"/>
                      <a:pt x="346522" y="2116479"/>
                    </a:cubicBezTo>
                    <a:cubicBezTo>
                      <a:pt x="242056" y="1512450"/>
                      <a:pt x="474156" y="950854"/>
                      <a:pt x="746650" y="695365"/>
                    </a:cubicBezTo>
                    <a:cubicBezTo>
                      <a:pt x="985082" y="471813"/>
                      <a:pt x="1665240" y="214502"/>
                      <a:pt x="2106464" y="160079"/>
                    </a:cubicBezTo>
                    <a:lnTo>
                      <a:pt x="2152544" y="155773"/>
                    </a:lnTo>
                    <a:lnTo>
                      <a:pt x="2110805" y="0"/>
                    </a:lnTo>
                    <a:lnTo>
                      <a:pt x="2000422" y="2084"/>
                    </a:lnTo>
                    <a:cubicBezTo>
                      <a:pt x="1446152" y="35321"/>
                      <a:pt x="880854" y="226300"/>
                      <a:pt x="557372" y="530750"/>
                    </a:cubicBezTo>
                    <a:cubicBezTo>
                      <a:pt x="187679" y="878694"/>
                      <a:pt x="-73108" y="1571513"/>
                      <a:pt x="18398" y="2085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="" xmlns:a16="http://schemas.microsoft.com/office/drawing/2014/main" id="{49482531-DC6E-4A0D-A575-1E0EE8E793D9}"/>
                  </a:ext>
                </a:extLst>
              </p:cNvPr>
              <p:cNvSpPr/>
              <p:nvPr/>
            </p:nvSpPr>
            <p:spPr>
              <a:xfrm rot="20281495">
                <a:off x="5538768" y="3059101"/>
                <a:ext cx="2613462" cy="2642532"/>
              </a:xfrm>
              <a:custGeom>
                <a:avLst/>
                <a:gdLst>
                  <a:gd name="connsiteX0" fmla="*/ 2177283 w 2613462"/>
                  <a:gd name="connsiteY0" fmla="*/ 323073 h 2642532"/>
                  <a:gd name="connsiteX1" fmla="*/ 2335282 w 2613462"/>
                  <a:gd name="connsiteY1" fmla="*/ 409930 h 2642532"/>
                  <a:gd name="connsiteX2" fmla="*/ 2609112 w 2613462"/>
                  <a:gd name="connsiteY2" fmla="*/ 1230373 h 2642532"/>
                  <a:gd name="connsiteX3" fmla="*/ 1196953 w 2613462"/>
                  <a:gd name="connsiteY3" fmla="*/ 2642532 h 2642532"/>
                  <a:gd name="connsiteX4" fmla="*/ 25969 w 2613462"/>
                  <a:gd name="connsiteY4" fmla="*/ 2019925 h 2642532"/>
                  <a:gd name="connsiteX5" fmla="*/ 0 w 2613462"/>
                  <a:gd name="connsiteY5" fmla="*/ 1977178 h 2642532"/>
                  <a:gd name="connsiteX6" fmla="*/ 52970 w 2613462"/>
                  <a:gd name="connsiteY6" fmla="*/ 1957707 h 2642532"/>
                  <a:gd name="connsiteX7" fmla="*/ 878304 w 2613462"/>
                  <a:gd name="connsiteY7" fmla="*/ 1131700 h 2642532"/>
                  <a:gd name="connsiteX8" fmla="*/ 934359 w 2613462"/>
                  <a:gd name="connsiteY8" fmla="*/ 219950 h 2642532"/>
                  <a:gd name="connsiteX9" fmla="*/ 757798 w 2613462"/>
                  <a:gd name="connsiteY9" fmla="*/ 18822 h 2642532"/>
                  <a:gd name="connsiteX10" fmla="*/ 738979 w 2613462"/>
                  <a:gd name="connsiteY10" fmla="*/ 4034 h 2642532"/>
                  <a:gd name="connsiteX11" fmla="*/ 748059 w 2613462"/>
                  <a:gd name="connsiteY11" fmla="*/ 2628 h 2642532"/>
                  <a:gd name="connsiteX12" fmla="*/ 1376743 w 2613462"/>
                  <a:gd name="connsiteY12" fmla="*/ 278274 h 2642532"/>
                  <a:gd name="connsiteX13" fmla="*/ 2177283 w 2613462"/>
                  <a:gd name="connsiteY13" fmla="*/ 323073 h 264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3462" h="2642532">
                    <a:moveTo>
                      <a:pt x="2177283" y="323073"/>
                    </a:moveTo>
                    <a:cubicBezTo>
                      <a:pt x="2224968" y="344511"/>
                      <a:pt x="2277182" y="372869"/>
                      <a:pt x="2335282" y="409930"/>
                    </a:cubicBezTo>
                    <a:cubicBezTo>
                      <a:pt x="2537434" y="570234"/>
                      <a:pt x="2636003" y="775395"/>
                      <a:pt x="2609112" y="1230373"/>
                    </a:cubicBezTo>
                    <a:cubicBezTo>
                      <a:pt x="2559993" y="2061428"/>
                      <a:pt x="1976867" y="2642532"/>
                      <a:pt x="1196953" y="2642532"/>
                    </a:cubicBezTo>
                    <a:cubicBezTo>
                      <a:pt x="709507" y="2642532"/>
                      <a:pt x="279744" y="2395561"/>
                      <a:pt x="25969" y="2019925"/>
                    </a:cubicBezTo>
                    <a:lnTo>
                      <a:pt x="0" y="1977178"/>
                    </a:lnTo>
                    <a:lnTo>
                      <a:pt x="52970" y="1957707"/>
                    </a:lnTo>
                    <a:cubicBezTo>
                      <a:pt x="395707" y="1812253"/>
                      <a:pt x="690033" y="1528956"/>
                      <a:pt x="878304" y="1131700"/>
                    </a:cubicBezTo>
                    <a:cubicBezTo>
                      <a:pt x="1084449" y="696728"/>
                      <a:pt x="1068992" y="456841"/>
                      <a:pt x="934359" y="219950"/>
                    </a:cubicBezTo>
                    <a:cubicBezTo>
                      <a:pt x="870975" y="131062"/>
                      <a:pt x="812823" y="66588"/>
                      <a:pt x="757798" y="18822"/>
                    </a:cubicBezTo>
                    <a:lnTo>
                      <a:pt x="738979" y="4034"/>
                    </a:lnTo>
                    <a:lnTo>
                      <a:pt x="748059" y="2628"/>
                    </a:lnTo>
                    <a:cubicBezTo>
                      <a:pt x="1047406" y="-26900"/>
                      <a:pt x="1047177" y="200507"/>
                      <a:pt x="1376743" y="278274"/>
                    </a:cubicBezTo>
                    <a:cubicBezTo>
                      <a:pt x="1731660" y="362023"/>
                      <a:pt x="1843492" y="173009"/>
                      <a:pt x="2177283" y="323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="" xmlns:a16="http://schemas.microsoft.com/office/drawing/2014/main" id="{7E9AC39D-84DF-4061-A1E2-9DF45F295BBE}"/>
                  </a:ext>
                </a:extLst>
              </p:cNvPr>
              <p:cNvSpPr/>
              <p:nvPr/>
            </p:nvSpPr>
            <p:spPr>
              <a:xfrm rot="12600000" flipH="1">
                <a:off x="5404406" y="1307417"/>
                <a:ext cx="1728031" cy="1861269"/>
              </a:xfrm>
              <a:custGeom>
                <a:avLst/>
                <a:gdLst>
                  <a:gd name="connsiteX0" fmla="*/ 18398 w 2152544"/>
                  <a:gd name="connsiteY0" fmla="*/ 2085292 h 2318514"/>
                  <a:gd name="connsiteX1" fmla="*/ 346522 w 2152544"/>
                  <a:gd name="connsiteY1" fmla="*/ 2116479 h 2318514"/>
                  <a:gd name="connsiteX2" fmla="*/ 746650 w 2152544"/>
                  <a:gd name="connsiteY2" fmla="*/ 695365 h 2318514"/>
                  <a:gd name="connsiteX3" fmla="*/ 2106464 w 2152544"/>
                  <a:gd name="connsiteY3" fmla="*/ 160079 h 2318514"/>
                  <a:gd name="connsiteX4" fmla="*/ 2152544 w 2152544"/>
                  <a:gd name="connsiteY4" fmla="*/ 155773 h 2318514"/>
                  <a:gd name="connsiteX5" fmla="*/ 2110805 w 2152544"/>
                  <a:gd name="connsiteY5" fmla="*/ 0 h 2318514"/>
                  <a:gd name="connsiteX6" fmla="*/ 2000422 w 2152544"/>
                  <a:gd name="connsiteY6" fmla="*/ 2084 h 2318514"/>
                  <a:gd name="connsiteX7" fmla="*/ 557372 w 2152544"/>
                  <a:gd name="connsiteY7" fmla="*/ 530750 h 2318514"/>
                  <a:gd name="connsiteX8" fmla="*/ 18398 w 2152544"/>
                  <a:gd name="connsiteY8" fmla="*/ 2085292 h 231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544" h="2318514">
                    <a:moveTo>
                      <a:pt x="18398" y="2085292"/>
                    </a:moveTo>
                    <a:cubicBezTo>
                      <a:pt x="132841" y="2454215"/>
                      <a:pt x="372442" y="2323705"/>
                      <a:pt x="346522" y="2116479"/>
                    </a:cubicBezTo>
                    <a:cubicBezTo>
                      <a:pt x="242056" y="1512450"/>
                      <a:pt x="474156" y="950854"/>
                      <a:pt x="746650" y="695365"/>
                    </a:cubicBezTo>
                    <a:cubicBezTo>
                      <a:pt x="985082" y="471813"/>
                      <a:pt x="1665240" y="214502"/>
                      <a:pt x="2106464" y="160079"/>
                    </a:cubicBezTo>
                    <a:lnTo>
                      <a:pt x="2152544" y="155773"/>
                    </a:lnTo>
                    <a:lnTo>
                      <a:pt x="2110805" y="0"/>
                    </a:lnTo>
                    <a:lnTo>
                      <a:pt x="2000422" y="2084"/>
                    </a:lnTo>
                    <a:cubicBezTo>
                      <a:pt x="1446152" y="35321"/>
                      <a:pt x="880854" y="226300"/>
                      <a:pt x="557372" y="530750"/>
                    </a:cubicBezTo>
                    <a:cubicBezTo>
                      <a:pt x="187679" y="878694"/>
                      <a:pt x="-73108" y="1571513"/>
                      <a:pt x="18398" y="2085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eardrop 3">
                <a:extLst>
                  <a:ext uri="{FF2B5EF4-FFF2-40B4-BE49-F238E27FC236}">
                    <a16:creationId xmlns="" xmlns:a16="http://schemas.microsoft.com/office/drawing/2014/main" id="{CB26548B-A26F-46FF-B088-5EF2A292EB81}"/>
                  </a:ext>
                </a:extLst>
              </p:cNvPr>
              <p:cNvSpPr/>
              <p:nvPr/>
            </p:nvSpPr>
            <p:spPr>
              <a:xfrm rot="20810195" flipH="1">
                <a:off x="3922253" y="428041"/>
                <a:ext cx="1852466" cy="1002062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49" name="자유형: 도형 48">
            <a:extLst>
              <a:ext uri="{FF2B5EF4-FFF2-40B4-BE49-F238E27FC236}">
                <a16:creationId xmlns="" xmlns:a16="http://schemas.microsoft.com/office/drawing/2014/main" id="{565998E7-26EE-400B-BE2C-24FC7353B242}"/>
              </a:ext>
            </a:extLst>
          </p:cNvPr>
          <p:cNvSpPr/>
          <p:nvPr/>
        </p:nvSpPr>
        <p:spPr>
          <a:xfrm rot="1282801">
            <a:off x="8586186" y="4085096"/>
            <a:ext cx="1229106" cy="990785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7F9F1A43-8521-4D2D-A57D-3A6DB032DEA9}"/>
              </a:ext>
            </a:extLst>
          </p:cNvPr>
          <p:cNvGrpSpPr/>
          <p:nvPr/>
        </p:nvGrpSpPr>
        <p:grpSpPr>
          <a:xfrm>
            <a:off x="9232518" y="4285600"/>
            <a:ext cx="568344" cy="794994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51" name="사각형: 둥근 모서리 132">
              <a:extLst>
                <a:ext uri="{FF2B5EF4-FFF2-40B4-BE49-F238E27FC236}">
                  <a16:creationId xmlns="" xmlns:a16="http://schemas.microsoft.com/office/drawing/2014/main" id="{F0D19B9E-E2D9-470A-B164-F37919C7C554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막힌 원호 135">
              <a:extLst>
                <a:ext uri="{FF2B5EF4-FFF2-40B4-BE49-F238E27FC236}">
                  <a16:creationId xmlns="" xmlns:a16="http://schemas.microsoft.com/office/drawing/2014/main" id="{ACECF98A-F12D-47BA-8DB6-BFCF3D60E46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="" xmlns:a16="http://schemas.microsoft.com/office/drawing/2014/main" id="{7D6D8205-3D03-4874-97BC-9F772F3B56C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="" xmlns:a16="http://schemas.microsoft.com/office/drawing/2014/main" id="{7020E782-D849-486A-9251-7A32C0BD640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="" xmlns:a16="http://schemas.microsoft.com/office/drawing/2014/main" id="{540351C8-AF22-44DC-9CE3-BF2A9D960707}"/>
              </a:ext>
            </a:extLst>
          </p:cNvPr>
          <p:cNvGrpSpPr/>
          <p:nvPr/>
        </p:nvGrpSpPr>
        <p:grpSpPr>
          <a:xfrm>
            <a:off x="8352725" y="5192952"/>
            <a:ext cx="2961582" cy="2152979"/>
            <a:chOff x="6241407" y="5172403"/>
            <a:chExt cx="2961582" cy="2152979"/>
          </a:xfrm>
        </p:grpSpPr>
        <p:grpSp>
          <p:nvGrpSpPr>
            <p:cNvPr id="56" name="Group 15">
              <a:extLst>
                <a:ext uri="{FF2B5EF4-FFF2-40B4-BE49-F238E27FC236}">
                  <a16:creationId xmlns="" xmlns:a16="http://schemas.microsoft.com/office/drawing/2014/main" id="{3AB2E51C-113D-4AB8-AD7F-86C614C72358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58" name="Freeform 18">
                <a:extLst>
                  <a:ext uri="{FF2B5EF4-FFF2-40B4-BE49-F238E27FC236}">
                    <a16:creationId xmlns="" xmlns:a16="http://schemas.microsoft.com/office/drawing/2014/main" id="{5F98CE63-A565-44D9-96E9-286B1A2E96AF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="" xmlns:a16="http://schemas.microsoft.com/office/drawing/2014/main" id="{0D0E620A-1CB4-47DB-A72D-0F237CD53FC3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Rectangle 42">
              <a:extLst>
                <a:ext uri="{FF2B5EF4-FFF2-40B4-BE49-F238E27FC236}">
                  <a16:creationId xmlns="" xmlns:a16="http://schemas.microsoft.com/office/drawing/2014/main" id="{DE8A2A0D-6DCD-41F4-975C-CFFCE57641F4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0" name="사각형: 둥근 모서리 59">
            <a:extLst>
              <a:ext uri="{FF2B5EF4-FFF2-40B4-BE49-F238E27FC236}">
                <a16:creationId xmlns="" xmlns:a16="http://schemas.microsoft.com/office/drawing/2014/main" id="{03A1EF79-2D14-478C-B882-D9013BBC3D0E}"/>
              </a:ext>
            </a:extLst>
          </p:cNvPr>
          <p:cNvSpPr/>
          <p:nvPr/>
        </p:nvSpPr>
        <p:spPr>
          <a:xfrm>
            <a:off x="8597812" y="5106971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="" xmlns:a16="http://schemas.microsoft.com/office/drawing/2014/main" id="{EE67B2BB-5ECE-4997-BCA1-ADE4B99F5759}"/>
              </a:ext>
            </a:extLst>
          </p:cNvPr>
          <p:cNvGrpSpPr/>
          <p:nvPr/>
        </p:nvGrpSpPr>
        <p:grpSpPr>
          <a:xfrm>
            <a:off x="8586186" y="2008572"/>
            <a:ext cx="3299252" cy="2176495"/>
            <a:chOff x="6345690" y="2428150"/>
            <a:chExt cx="3299252" cy="2176495"/>
          </a:xfrm>
        </p:grpSpPr>
        <p:sp>
          <p:nvSpPr>
            <p:cNvPr id="62" name="현 34">
              <a:extLst>
                <a:ext uri="{FF2B5EF4-FFF2-40B4-BE49-F238E27FC236}">
                  <a16:creationId xmlns="" xmlns:a16="http://schemas.microsoft.com/office/drawing/2014/main" id="{CF778B60-1F6A-480E-B4BE-7D68D0377463}"/>
                </a:ext>
              </a:extLst>
            </p:cNvPr>
            <p:cNvSpPr/>
            <p:nvPr/>
          </p:nvSpPr>
          <p:spPr>
            <a:xfrm>
              <a:off x="6345690" y="2796201"/>
              <a:ext cx="3299252" cy="1808444"/>
            </a:xfrm>
            <a:custGeom>
              <a:avLst/>
              <a:gdLst>
                <a:gd name="connsiteX0" fmla="*/ 10326 w 3301582"/>
                <a:gd name="connsiteY0" fmla="*/ 1835145 h 3301582"/>
                <a:gd name="connsiteX1" fmla="*/ 772665 w 3301582"/>
                <a:gd name="connsiteY1" fmla="*/ 252933 h 3301582"/>
                <a:gd name="connsiteX2" fmla="*/ 2528955 w 3301582"/>
                <a:gd name="connsiteY2" fmla="*/ 252957 h 3301582"/>
                <a:gd name="connsiteX3" fmla="*/ 3291251 w 3301582"/>
                <a:gd name="connsiteY3" fmla="*/ 1835189 h 3301582"/>
                <a:gd name="connsiteX4" fmla="*/ 10326 w 3301582"/>
                <a:gd name="connsiteY4" fmla="*/ 1835145 h 3301582"/>
                <a:gd name="connsiteX0" fmla="*/ 7964 w 3299252"/>
                <a:gd name="connsiteY0" fmla="*/ 1808400 h 1808444"/>
                <a:gd name="connsiteX1" fmla="*/ 770303 w 3299252"/>
                <a:gd name="connsiteY1" fmla="*/ 226188 h 1808444"/>
                <a:gd name="connsiteX2" fmla="*/ 2526593 w 3299252"/>
                <a:gd name="connsiteY2" fmla="*/ 226212 h 1808444"/>
                <a:gd name="connsiteX3" fmla="*/ 3288889 w 3299252"/>
                <a:gd name="connsiteY3" fmla="*/ 1808444 h 1808444"/>
                <a:gd name="connsiteX4" fmla="*/ 7964 w 3299252"/>
                <a:gd name="connsiteY4" fmla="*/ 1808400 h 18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252" h="1808444">
                  <a:moveTo>
                    <a:pt x="7964" y="1808400"/>
                  </a:moveTo>
                  <a:cubicBezTo>
                    <a:pt x="-62839" y="1178363"/>
                    <a:pt x="350532" y="489886"/>
                    <a:pt x="770303" y="226188"/>
                  </a:cubicBezTo>
                  <a:cubicBezTo>
                    <a:pt x="1190074" y="-37510"/>
                    <a:pt x="1989741" y="-111056"/>
                    <a:pt x="2526593" y="226212"/>
                  </a:cubicBezTo>
                  <a:cubicBezTo>
                    <a:pt x="3063445" y="563480"/>
                    <a:pt x="3359709" y="1178409"/>
                    <a:pt x="3288889" y="1808444"/>
                  </a:cubicBezTo>
                  <a:lnTo>
                    <a:pt x="7964" y="1808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="" xmlns:a16="http://schemas.microsoft.com/office/drawing/2014/main" id="{1820BBEB-B5F3-4774-BD3C-59BEA3493A03}"/>
                </a:ext>
              </a:extLst>
            </p:cNvPr>
            <p:cNvSpPr/>
            <p:nvPr/>
          </p:nvSpPr>
          <p:spPr>
            <a:xfrm>
              <a:off x="7714357" y="2428150"/>
              <a:ext cx="559524" cy="256125"/>
            </a:xfrm>
            <a:prstGeom prst="roundRect">
              <a:avLst>
                <a:gd name="adj" fmla="val 433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="" xmlns:a16="http://schemas.microsoft.com/office/drawing/2014/main" id="{8F8B163B-2C4A-42D3-87BA-175D67F4C3D5}"/>
                </a:ext>
              </a:extLst>
            </p:cNvPr>
            <p:cNvSpPr/>
            <p:nvPr/>
          </p:nvSpPr>
          <p:spPr>
            <a:xfrm>
              <a:off x="7848477" y="2593707"/>
              <a:ext cx="291285" cy="3333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Group 2">
            <a:extLst>
              <a:ext uri="{FF2B5EF4-FFF2-40B4-BE49-F238E27FC236}">
                <a16:creationId xmlns="" xmlns:a16="http://schemas.microsoft.com/office/drawing/2014/main" id="{DEA982BE-E83B-4CBD-8A75-7DD266DF953C}"/>
              </a:ext>
            </a:extLst>
          </p:cNvPr>
          <p:cNvGrpSpPr/>
          <p:nvPr/>
        </p:nvGrpSpPr>
        <p:grpSpPr>
          <a:xfrm>
            <a:off x="9501718" y="-364351"/>
            <a:ext cx="2177493" cy="2871841"/>
            <a:chOff x="6283800" y="106604"/>
            <a:chExt cx="2177493" cy="2871841"/>
          </a:xfrm>
        </p:grpSpPr>
        <p:sp>
          <p:nvSpPr>
            <p:cNvPr id="66" name="Freeform 3">
              <a:extLst>
                <a:ext uri="{FF2B5EF4-FFF2-40B4-BE49-F238E27FC236}">
                  <a16:creationId xmlns="" xmlns:a16="http://schemas.microsoft.com/office/drawing/2014/main" id="{00B216D4-109B-48B0-A296-6144A37FBE17}"/>
                </a:ext>
              </a:extLst>
            </p:cNvPr>
            <p:cNvSpPr/>
            <p:nvPr/>
          </p:nvSpPr>
          <p:spPr>
            <a:xfrm flipH="1">
              <a:off x="6283800" y="862059"/>
              <a:ext cx="1611676" cy="2116386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67269 w 1180796"/>
                <a:gd name="connsiteY0" fmla="*/ 0 h 1424903"/>
                <a:gd name="connsiteX1" fmla="*/ 568172 w 1180796"/>
                <a:gd name="connsiteY1" fmla="*/ 304800 h 1424903"/>
                <a:gd name="connsiteX2" fmla="*/ 779871 w 1180796"/>
                <a:gd name="connsiteY2" fmla="*/ 459344 h 1424903"/>
                <a:gd name="connsiteX3" fmla="*/ 1089331 w 1180796"/>
                <a:gd name="connsiteY3" fmla="*/ 830882 h 1424903"/>
                <a:gd name="connsiteX4" fmla="*/ 1176007 w 1180796"/>
                <a:gd name="connsiteY4" fmla="*/ 1299015 h 1424903"/>
                <a:gd name="connsiteX5" fmla="*/ 1106293 w 1180796"/>
                <a:gd name="connsiteY5" fmla="*/ 1261345 h 1424903"/>
                <a:gd name="connsiteX6" fmla="*/ 1093530 w 1180796"/>
                <a:gd name="connsiteY6" fmla="*/ 1409318 h 1424903"/>
                <a:gd name="connsiteX7" fmla="*/ 1016094 w 1180796"/>
                <a:gd name="connsiteY7" fmla="*/ 1334364 h 1424903"/>
                <a:gd name="connsiteX8" fmla="*/ 895769 w 1180796"/>
                <a:gd name="connsiteY8" fmla="*/ 1423471 h 1424903"/>
                <a:gd name="connsiteX9" fmla="*/ 873874 w 1180796"/>
                <a:gd name="connsiteY9" fmla="*/ 986314 h 1424903"/>
                <a:gd name="connsiteX10" fmla="*/ 541005 w 1180796"/>
                <a:gd name="connsiteY10" fmla="*/ 803357 h 1424903"/>
                <a:gd name="connsiteX11" fmla="*/ 504720 w 1180796"/>
                <a:gd name="connsiteY11" fmla="*/ 953956 h 1424903"/>
                <a:gd name="connsiteX12" fmla="*/ 541004 w 1180796"/>
                <a:gd name="connsiteY12" fmla="*/ 1175672 h 1424903"/>
                <a:gd name="connsiteX13" fmla="*/ 532632 w 1180796"/>
                <a:gd name="connsiteY13" fmla="*/ 1402288 h 1424903"/>
                <a:gd name="connsiteX14" fmla="*/ 243154 w 1180796"/>
                <a:gd name="connsiteY14" fmla="*/ 889736 h 1424903"/>
                <a:gd name="connsiteX15" fmla="*/ 174649 w 1180796"/>
                <a:gd name="connsiteY15" fmla="*/ 445938 h 1424903"/>
                <a:gd name="connsiteX16" fmla="*/ 0 w 1180796"/>
                <a:gd name="connsiteY16" fmla="*/ 74192 h 1424903"/>
                <a:gd name="connsiteX17" fmla="*/ 567269 w 1180796"/>
                <a:gd name="connsiteY17" fmla="*/ 0 h 1424903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1093530 w 1180796"/>
                <a:gd name="connsiteY6" fmla="*/ 1409318 h 1423471"/>
                <a:gd name="connsiteX7" fmla="*/ 1016094 w 1180796"/>
                <a:gd name="connsiteY7" fmla="*/ 1334364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1093530 w 1180796"/>
                <a:gd name="connsiteY6" fmla="*/ 1409318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983732 w 1180796"/>
                <a:gd name="connsiteY6" fmla="*/ 1416181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037669 w 1180796"/>
                <a:gd name="connsiteY5" fmla="*/ 1240758 h 1423471"/>
                <a:gd name="connsiteX6" fmla="*/ 983732 w 1180796"/>
                <a:gd name="connsiteY6" fmla="*/ 1416181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895769 w 1107563"/>
                <a:gd name="connsiteY8" fmla="*/ 1423471 h 1423471"/>
                <a:gd name="connsiteX9" fmla="*/ 873874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895769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878845 w 1107563"/>
                <a:gd name="connsiteY7" fmla="*/ 1286327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4050"/>
                <a:gd name="connsiteX1" fmla="*/ 568172 w 1107563"/>
                <a:gd name="connsiteY1" fmla="*/ 304800 h 1424050"/>
                <a:gd name="connsiteX2" fmla="*/ 779871 w 1107563"/>
                <a:gd name="connsiteY2" fmla="*/ 459344 h 1424050"/>
                <a:gd name="connsiteX3" fmla="*/ 1089331 w 1107563"/>
                <a:gd name="connsiteY3" fmla="*/ 830882 h 1424050"/>
                <a:gd name="connsiteX4" fmla="*/ 1079933 w 1107563"/>
                <a:gd name="connsiteY4" fmla="*/ 1333328 h 1424050"/>
                <a:gd name="connsiteX5" fmla="*/ 1037669 w 1107563"/>
                <a:gd name="connsiteY5" fmla="*/ 1240758 h 1424050"/>
                <a:gd name="connsiteX6" fmla="*/ 928833 w 1107563"/>
                <a:gd name="connsiteY6" fmla="*/ 1423044 h 1424050"/>
                <a:gd name="connsiteX7" fmla="*/ 878845 w 1107563"/>
                <a:gd name="connsiteY7" fmla="*/ 1286327 h 1424050"/>
                <a:gd name="connsiteX8" fmla="*/ 799694 w 1107563"/>
                <a:gd name="connsiteY8" fmla="*/ 1423471 h 1424050"/>
                <a:gd name="connsiteX9" fmla="*/ 798388 w 1107563"/>
                <a:gd name="connsiteY9" fmla="*/ 986314 h 1424050"/>
                <a:gd name="connsiteX10" fmla="*/ 541005 w 1107563"/>
                <a:gd name="connsiteY10" fmla="*/ 803357 h 1424050"/>
                <a:gd name="connsiteX11" fmla="*/ 504720 w 1107563"/>
                <a:gd name="connsiteY11" fmla="*/ 953956 h 1424050"/>
                <a:gd name="connsiteX12" fmla="*/ 541004 w 1107563"/>
                <a:gd name="connsiteY12" fmla="*/ 1175672 h 1424050"/>
                <a:gd name="connsiteX13" fmla="*/ 532632 w 1107563"/>
                <a:gd name="connsiteY13" fmla="*/ 1402288 h 1424050"/>
                <a:gd name="connsiteX14" fmla="*/ 243154 w 1107563"/>
                <a:gd name="connsiteY14" fmla="*/ 889736 h 1424050"/>
                <a:gd name="connsiteX15" fmla="*/ 174649 w 1107563"/>
                <a:gd name="connsiteY15" fmla="*/ 445938 h 1424050"/>
                <a:gd name="connsiteX16" fmla="*/ 0 w 1107563"/>
                <a:gd name="connsiteY16" fmla="*/ 74192 h 1424050"/>
                <a:gd name="connsiteX17" fmla="*/ 567269 w 1107563"/>
                <a:gd name="connsiteY17" fmla="*/ 0 h 1424050"/>
                <a:gd name="connsiteX0" fmla="*/ 567269 w 1107563"/>
                <a:gd name="connsiteY0" fmla="*/ 0 h 1424050"/>
                <a:gd name="connsiteX1" fmla="*/ 568172 w 1107563"/>
                <a:gd name="connsiteY1" fmla="*/ 304800 h 1424050"/>
                <a:gd name="connsiteX2" fmla="*/ 779871 w 1107563"/>
                <a:gd name="connsiteY2" fmla="*/ 459344 h 1424050"/>
                <a:gd name="connsiteX3" fmla="*/ 1089331 w 1107563"/>
                <a:gd name="connsiteY3" fmla="*/ 830882 h 1424050"/>
                <a:gd name="connsiteX4" fmla="*/ 1079933 w 1107563"/>
                <a:gd name="connsiteY4" fmla="*/ 1333328 h 1424050"/>
                <a:gd name="connsiteX5" fmla="*/ 962182 w 1107563"/>
                <a:gd name="connsiteY5" fmla="*/ 1268207 h 1424050"/>
                <a:gd name="connsiteX6" fmla="*/ 928833 w 1107563"/>
                <a:gd name="connsiteY6" fmla="*/ 1423044 h 1424050"/>
                <a:gd name="connsiteX7" fmla="*/ 878845 w 1107563"/>
                <a:gd name="connsiteY7" fmla="*/ 1286327 h 1424050"/>
                <a:gd name="connsiteX8" fmla="*/ 799694 w 1107563"/>
                <a:gd name="connsiteY8" fmla="*/ 1423471 h 1424050"/>
                <a:gd name="connsiteX9" fmla="*/ 798388 w 1107563"/>
                <a:gd name="connsiteY9" fmla="*/ 986314 h 1424050"/>
                <a:gd name="connsiteX10" fmla="*/ 541005 w 1107563"/>
                <a:gd name="connsiteY10" fmla="*/ 803357 h 1424050"/>
                <a:gd name="connsiteX11" fmla="*/ 504720 w 1107563"/>
                <a:gd name="connsiteY11" fmla="*/ 953956 h 1424050"/>
                <a:gd name="connsiteX12" fmla="*/ 541004 w 1107563"/>
                <a:gd name="connsiteY12" fmla="*/ 1175672 h 1424050"/>
                <a:gd name="connsiteX13" fmla="*/ 532632 w 1107563"/>
                <a:gd name="connsiteY13" fmla="*/ 1402288 h 1424050"/>
                <a:gd name="connsiteX14" fmla="*/ 243154 w 1107563"/>
                <a:gd name="connsiteY14" fmla="*/ 889736 h 1424050"/>
                <a:gd name="connsiteX15" fmla="*/ 174649 w 1107563"/>
                <a:gd name="connsiteY15" fmla="*/ 445938 h 1424050"/>
                <a:gd name="connsiteX16" fmla="*/ 0 w 1107563"/>
                <a:gd name="connsiteY16" fmla="*/ 74192 h 1424050"/>
                <a:gd name="connsiteX17" fmla="*/ 567269 w 1107563"/>
                <a:gd name="connsiteY17" fmla="*/ 0 h 1424050"/>
                <a:gd name="connsiteX0" fmla="*/ 567269 w 1100111"/>
                <a:gd name="connsiteY0" fmla="*/ 0 h 1424050"/>
                <a:gd name="connsiteX1" fmla="*/ 568172 w 1100111"/>
                <a:gd name="connsiteY1" fmla="*/ 304800 h 1424050"/>
                <a:gd name="connsiteX2" fmla="*/ 779871 w 1100111"/>
                <a:gd name="connsiteY2" fmla="*/ 459344 h 1424050"/>
                <a:gd name="connsiteX3" fmla="*/ 1089331 w 1100111"/>
                <a:gd name="connsiteY3" fmla="*/ 830882 h 1424050"/>
                <a:gd name="connsiteX4" fmla="*/ 1045621 w 1100111"/>
                <a:gd name="connsiteY4" fmla="*/ 1395089 h 1424050"/>
                <a:gd name="connsiteX5" fmla="*/ 962182 w 1100111"/>
                <a:gd name="connsiteY5" fmla="*/ 1268207 h 1424050"/>
                <a:gd name="connsiteX6" fmla="*/ 928833 w 1100111"/>
                <a:gd name="connsiteY6" fmla="*/ 1423044 h 1424050"/>
                <a:gd name="connsiteX7" fmla="*/ 878845 w 1100111"/>
                <a:gd name="connsiteY7" fmla="*/ 1286327 h 1424050"/>
                <a:gd name="connsiteX8" fmla="*/ 799694 w 1100111"/>
                <a:gd name="connsiteY8" fmla="*/ 1423471 h 1424050"/>
                <a:gd name="connsiteX9" fmla="*/ 798388 w 1100111"/>
                <a:gd name="connsiteY9" fmla="*/ 986314 h 1424050"/>
                <a:gd name="connsiteX10" fmla="*/ 541005 w 1100111"/>
                <a:gd name="connsiteY10" fmla="*/ 803357 h 1424050"/>
                <a:gd name="connsiteX11" fmla="*/ 504720 w 1100111"/>
                <a:gd name="connsiteY11" fmla="*/ 953956 h 1424050"/>
                <a:gd name="connsiteX12" fmla="*/ 541004 w 1100111"/>
                <a:gd name="connsiteY12" fmla="*/ 1175672 h 1424050"/>
                <a:gd name="connsiteX13" fmla="*/ 532632 w 1100111"/>
                <a:gd name="connsiteY13" fmla="*/ 1402288 h 1424050"/>
                <a:gd name="connsiteX14" fmla="*/ 243154 w 1100111"/>
                <a:gd name="connsiteY14" fmla="*/ 889736 h 1424050"/>
                <a:gd name="connsiteX15" fmla="*/ 174649 w 1100111"/>
                <a:gd name="connsiteY15" fmla="*/ 445938 h 1424050"/>
                <a:gd name="connsiteX16" fmla="*/ 0 w 1100111"/>
                <a:gd name="connsiteY16" fmla="*/ 74192 h 1424050"/>
                <a:gd name="connsiteX17" fmla="*/ 567269 w 1100111"/>
                <a:gd name="connsiteY17" fmla="*/ 0 h 1424050"/>
                <a:gd name="connsiteX0" fmla="*/ 567269 w 1100111"/>
                <a:gd name="connsiteY0" fmla="*/ 0 h 1424050"/>
                <a:gd name="connsiteX1" fmla="*/ 568172 w 1100111"/>
                <a:gd name="connsiteY1" fmla="*/ 304800 h 1424050"/>
                <a:gd name="connsiteX2" fmla="*/ 779871 w 1100111"/>
                <a:gd name="connsiteY2" fmla="*/ 459344 h 1424050"/>
                <a:gd name="connsiteX3" fmla="*/ 1089331 w 1100111"/>
                <a:gd name="connsiteY3" fmla="*/ 830882 h 1424050"/>
                <a:gd name="connsiteX4" fmla="*/ 1045621 w 1100111"/>
                <a:gd name="connsiteY4" fmla="*/ 1395089 h 1424050"/>
                <a:gd name="connsiteX5" fmla="*/ 962182 w 1100111"/>
                <a:gd name="connsiteY5" fmla="*/ 1268207 h 1424050"/>
                <a:gd name="connsiteX6" fmla="*/ 928833 w 1100111"/>
                <a:gd name="connsiteY6" fmla="*/ 1423044 h 1424050"/>
                <a:gd name="connsiteX7" fmla="*/ 878845 w 1100111"/>
                <a:gd name="connsiteY7" fmla="*/ 1286327 h 1424050"/>
                <a:gd name="connsiteX8" fmla="*/ 717344 w 1100111"/>
                <a:gd name="connsiteY8" fmla="*/ 1423471 h 1424050"/>
                <a:gd name="connsiteX9" fmla="*/ 798388 w 1100111"/>
                <a:gd name="connsiteY9" fmla="*/ 986314 h 1424050"/>
                <a:gd name="connsiteX10" fmla="*/ 541005 w 1100111"/>
                <a:gd name="connsiteY10" fmla="*/ 803357 h 1424050"/>
                <a:gd name="connsiteX11" fmla="*/ 504720 w 1100111"/>
                <a:gd name="connsiteY11" fmla="*/ 953956 h 1424050"/>
                <a:gd name="connsiteX12" fmla="*/ 541004 w 1100111"/>
                <a:gd name="connsiteY12" fmla="*/ 1175672 h 1424050"/>
                <a:gd name="connsiteX13" fmla="*/ 532632 w 1100111"/>
                <a:gd name="connsiteY13" fmla="*/ 1402288 h 1424050"/>
                <a:gd name="connsiteX14" fmla="*/ 243154 w 1100111"/>
                <a:gd name="connsiteY14" fmla="*/ 889736 h 1424050"/>
                <a:gd name="connsiteX15" fmla="*/ 174649 w 1100111"/>
                <a:gd name="connsiteY15" fmla="*/ 445938 h 1424050"/>
                <a:gd name="connsiteX16" fmla="*/ 0 w 1100111"/>
                <a:gd name="connsiteY16" fmla="*/ 74192 h 1424050"/>
                <a:gd name="connsiteX17" fmla="*/ 567269 w 1100111"/>
                <a:gd name="connsiteY17" fmla="*/ 0 h 1424050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41004 w 1100111"/>
                <a:gd name="connsiteY12" fmla="*/ 1175672 h 1424121"/>
                <a:gd name="connsiteX13" fmla="*/ 532632 w 1100111"/>
                <a:gd name="connsiteY13" fmla="*/ 1402288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68454 w 1100111"/>
                <a:gd name="connsiteY12" fmla="*/ 1175672 h 1424121"/>
                <a:gd name="connsiteX13" fmla="*/ 532632 w 1100111"/>
                <a:gd name="connsiteY13" fmla="*/ 1402288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68454 w 1100111"/>
                <a:gd name="connsiteY12" fmla="*/ 1175672 h 1424121"/>
                <a:gd name="connsiteX13" fmla="*/ 587532 w 1100111"/>
                <a:gd name="connsiteY13" fmla="*/ 1374839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89041 w 1100111"/>
                <a:gd name="connsiteY12" fmla="*/ 1148223 h 1424121"/>
                <a:gd name="connsiteX13" fmla="*/ 587532 w 1100111"/>
                <a:gd name="connsiteY13" fmla="*/ 1374839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89041 w 1100111"/>
                <a:gd name="connsiteY12" fmla="*/ 1148223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104232 h 1349929"/>
                <a:gd name="connsiteX1" fmla="*/ 568172 w 1100111"/>
                <a:gd name="connsiteY1" fmla="*/ 230608 h 1349929"/>
                <a:gd name="connsiteX2" fmla="*/ 779871 w 1100111"/>
                <a:gd name="connsiteY2" fmla="*/ 385152 h 1349929"/>
                <a:gd name="connsiteX3" fmla="*/ 1089331 w 1100111"/>
                <a:gd name="connsiteY3" fmla="*/ 756690 h 1349929"/>
                <a:gd name="connsiteX4" fmla="*/ 1045621 w 1100111"/>
                <a:gd name="connsiteY4" fmla="*/ 1320897 h 1349929"/>
                <a:gd name="connsiteX5" fmla="*/ 962182 w 1100111"/>
                <a:gd name="connsiteY5" fmla="*/ 1194015 h 1349929"/>
                <a:gd name="connsiteX6" fmla="*/ 928833 w 1100111"/>
                <a:gd name="connsiteY6" fmla="*/ 1348852 h 1349929"/>
                <a:gd name="connsiteX7" fmla="*/ 823946 w 1100111"/>
                <a:gd name="connsiteY7" fmla="*/ 1218998 h 1349929"/>
                <a:gd name="connsiteX8" fmla="*/ 717344 w 1100111"/>
                <a:gd name="connsiteY8" fmla="*/ 1349279 h 1349929"/>
                <a:gd name="connsiteX9" fmla="*/ 770939 w 1100111"/>
                <a:gd name="connsiteY9" fmla="*/ 939572 h 1349929"/>
                <a:gd name="connsiteX10" fmla="*/ 541005 w 1100111"/>
                <a:gd name="connsiteY10" fmla="*/ 729165 h 1349929"/>
                <a:gd name="connsiteX11" fmla="*/ 504720 w 1100111"/>
                <a:gd name="connsiteY11" fmla="*/ 879764 h 1349929"/>
                <a:gd name="connsiteX12" fmla="*/ 630216 w 1100111"/>
                <a:gd name="connsiteY12" fmla="*/ 1067169 h 1349929"/>
                <a:gd name="connsiteX13" fmla="*/ 628706 w 1100111"/>
                <a:gd name="connsiteY13" fmla="*/ 1286922 h 1349929"/>
                <a:gd name="connsiteX14" fmla="*/ 243154 w 1100111"/>
                <a:gd name="connsiteY14" fmla="*/ 815544 h 1349929"/>
                <a:gd name="connsiteX15" fmla="*/ 174649 w 1100111"/>
                <a:gd name="connsiteY15" fmla="*/ 371746 h 1349929"/>
                <a:gd name="connsiteX16" fmla="*/ 0 w 1100111"/>
                <a:gd name="connsiteY16" fmla="*/ 0 h 1349929"/>
                <a:gd name="connsiteX17" fmla="*/ 567269 w 1100111"/>
                <a:gd name="connsiteY17" fmla="*/ 104232 h 1349929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86104 w 955999"/>
                <a:gd name="connsiteY12" fmla="*/ 962937 h 1245697"/>
                <a:gd name="connsiteX13" fmla="*/ 484594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86104 w 955999"/>
                <a:gd name="connsiteY12" fmla="*/ 962937 h 1245697"/>
                <a:gd name="connsiteX13" fmla="*/ 407109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39613 w 955999"/>
                <a:gd name="connsiteY12" fmla="*/ 962937 h 1245697"/>
                <a:gd name="connsiteX13" fmla="*/ 407109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55442 w 955999"/>
                <a:gd name="connsiteY11" fmla="*/ 775532 h 1245697"/>
                <a:gd name="connsiteX12" fmla="*/ 439613 w 955999"/>
                <a:gd name="connsiteY12" fmla="*/ 962937 h 1245697"/>
                <a:gd name="connsiteX13" fmla="*/ 407109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  <a:gd name="connsiteX0" fmla="*/ 423157 w 955999"/>
                <a:gd name="connsiteY0" fmla="*/ 0 h 1255378"/>
                <a:gd name="connsiteX1" fmla="*/ 424060 w 955999"/>
                <a:gd name="connsiteY1" fmla="*/ 126376 h 1255378"/>
                <a:gd name="connsiteX2" fmla="*/ 635759 w 955999"/>
                <a:gd name="connsiteY2" fmla="*/ 280920 h 1255378"/>
                <a:gd name="connsiteX3" fmla="*/ 945219 w 955999"/>
                <a:gd name="connsiteY3" fmla="*/ 652458 h 1255378"/>
                <a:gd name="connsiteX4" fmla="*/ 901509 w 955999"/>
                <a:gd name="connsiteY4" fmla="*/ 1216665 h 1255378"/>
                <a:gd name="connsiteX5" fmla="*/ 818070 w 955999"/>
                <a:gd name="connsiteY5" fmla="*/ 1089783 h 1255378"/>
                <a:gd name="connsiteX6" fmla="*/ 784721 w 955999"/>
                <a:gd name="connsiteY6" fmla="*/ 1244620 h 1255378"/>
                <a:gd name="connsiteX7" fmla="*/ 679834 w 955999"/>
                <a:gd name="connsiteY7" fmla="*/ 1114766 h 1255378"/>
                <a:gd name="connsiteX8" fmla="*/ 604226 w 955999"/>
                <a:gd name="connsiteY8" fmla="*/ 1255378 h 1255378"/>
                <a:gd name="connsiteX9" fmla="*/ 626827 w 955999"/>
                <a:gd name="connsiteY9" fmla="*/ 835340 h 1255378"/>
                <a:gd name="connsiteX10" fmla="*/ 396893 w 955999"/>
                <a:gd name="connsiteY10" fmla="*/ 624933 h 1255378"/>
                <a:gd name="connsiteX11" fmla="*/ 355442 w 955999"/>
                <a:gd name="connsiteY11" fmla="*/ 775532 h 1255378"/>
                <a:gd name="connsiteX12" fmla="*/ 439613 w 955999"/>
                <a:gd name="connsiteY12" fmla="*/ 962937 h 1255378"/>
                <a:gd name="connsiteX13" fmla="*/ 407109 w 955999"/>
                <a:gd name="connsiteY13" fmla="*/ 1182690 h 1255378"/>
                <a:gd name="connsiteX14" fmla="*/ 99042 w 955999"/>
                <a:gd name="connsiteY14" fmla="*/ 711312 h 1255378"/>
                <a:gd name="connsiteX15" fmla="*/ 30537 w 955999"/>
                <a:gd name="connsiteY15" fmla="*/ 267514 h 1255378"/>
                <a:gd name="connsiteX16" fmla="*/ 0 w 955999"/>
                <a:gd name="connsiteY16" fmla="*/ 156541 h 1255378"/>
                <a:gd name="connsiteX17" fmla="*/ 423157 w 955999"/>
                <a:gd name="connsiteY17" fmla="*/ 0 h 1255378"/>
                <a:gd name="connsiteX0" fmla="*/ 423157 w 955999"/>
                <a:gd name="connsiteY0" fmla="*/ 0 h 1255378"/>
                <a:gd name="connsiteX1" fmla="*/ 424060 w 955999"/>
                <a:gd name="connsiteY1" fmla="*/ 126376 h 1255378"/>
                <a:gd name="connsiteX2" fmla="*/ 635759 w 955999"/>
                <a:gd name="connsiteY2" fmla="*/ 280920 h 1255378"/>
                <a:gd name="connsiteX3" fmla="*/ 945219 w 955999"/>
                <a:gd name="connsiteY3" fmla="*/ 652458 h 1255378"/>
                <a:gd name="connsiteX4" fmla="*/ 901509 w 955999"/>
                <a:gd name="connsiteY4" fmla="*/ 1216665 h 1255378"/>
                <a:gd name="connsiteX5" fmla="*/ 818070 w 955999"/>
                <a:gd name="connsiteY5" fmla="*/ 1089783 h 1255378"/>
                <a:gd name="connsiteX6" fmla="*/ 784721 w 955999"/>
                <a:gd name="connsiteY6" fmla="*/ 1244620 h 1255378"/>
                <a:gd name="connsiteX7" fmla="*/ 685000 w 955999"/>
                <a:gd name="connsiteY7" fmla="*/ 1114766 h 1255378"/>
                <a:gd name="connsiteX8" fmla="*/ 604226 w 955999"/>
                <a:gd name="connsiteY8" fmla="*/ 1255378 h 1255378"/>
                <a:gd name="connsiteX9" fmla="*/ 626827 w 955999"/>
                <a:gd name="connsiteY9" fmla="*/ 835340 h 1255378"/>
                <a:gd name="connsiteX10" fmla="*/ 396893 w 955999"/>
                <a:gd name="connsiteY10" fmla="*/ 624933 h 1255378"/>
                <a:gd name="connsiteX11" fmla="*/ 355442 w 955999"/>
                <a:gd name="connsiteY11" fmla="*/ 775532 h 1255378"/>
                <a:gd name="connsiteX12" fmla="*/ 439613 w 955999"/>
                <a:gd name="connsiteY12" fmla="*/ 962937 h 1255378"/>
                <a:gd name="connsiteX13" fmla="*/ 407109 w 955999"/>
                <a:gd name="connsiteY13" fmla="*/ 1182690 h 1255378"/>
                <a:gd name="connsiteX14" fmla="*/ 99042 w 955999"/>
                <a:gd name="connsiteY14" fmla="*/ 711312 h 1255378"/>
                <a:gd name="connsiteX15" fmla="*/ 30537 w 955999"/>
                <a:gd name="connsiteY15" fmla="*/ 267514 h 1255378"/>
                <a:gd name="connsiteX16" fmla="*/ 0 w 955999"/>
                <a:gd name="connsiteY16" fmla="*/ 156541 h 1255378"/>
                <a:gd name="connsiteX17" fmla="*/ 423157 w 955999"/>
                <a:gd name="connsiteY17" fmla="*/ 0 h 1255378"/>
                <a:gd name="connsiteX0" fmla="*/ 423157 w 955999"/>
                <a:gd name="connsiteY0" fmla="*/ 0 h 1255378"/>
                <a:gd name="connsiteX1" fmla="*/ 424060 w 955999"/>
                <a:gd name="connsiteY1" fmla="*/ 126376 h 1255378"/>
                <a:gd name="connsiteX2" fmla="*/ 635759 w 955999"/>
                <a:gd name="connsiteY2" fmla="*/ 280920 h 1255378"/>
                <a:gd name="connsiteX3" fmla="*/ 945219 w 955999"/>
                <a:gd name="connsiteY3" fmla="*/ 652458 h 1255378"/>
                <a:gd name="connsiteX4" fmla="*/ 901509 w 955999"/>
                <a:gd name="connsiteY4" fmla="*/ 1216665 h 1255378"/>
                <a:gd name="connsiteX5" fmla="*/ 818070 w 955999"/>
                <a:gd name="connsiteY5" fmla="*/ 1089783 h 1255378"/>
                <a:gd name="connsiteX6" fmla="*/ 784721 w 955999"/>
                <a:gd name="connsiteY6" fmla="*/ 1244620 h 1255378"/>
                <a:gd name="connsiteX7" fmla="*/ 685000 w 955999"/>
                <a:gd name="connsiteY7" fmla="*/ 1114766 h 1255378"/>
                <a:gd name="connsiteX8" fmla="*/ 604226 w 955999"/>
                <a:gd name="connsiteY8" fmla="*/ 1255378 h 1255378"/>
                <a:gd name="connsiteX9" fmla="*/ 626827 w 955999"/>
                <a:gd name="connsiteY9" fmla="*/ 835340 h 1255378"/>
                <a:gd name="connsiteX10" fmla="*/ 396893 w 955999"/>
                <a:gd name="connsiteY10" fmla="*/ 624933 h 1255378"/>
                <a:gd name="connsiteX11" fmla="*/ 355442 w 955999"/>
                <a:gd name="connsiteY11" fmla="*/ 775532 h 1255378"/>
                <a:gd name="connsiteX12" fmla="*/ 439613 w 955999"/>
                <a:gd name="connsiteY12" fmla="*/ 962937 h 1255378"/>
                <a:gd name="connsiteX13" fmla="*/ 381281 w 955999"/>
                <a:gd name="connsiteY13" fmla="*/ 1182690 h 1255378"/>
                <a:gd name="connsiteX14" fmla="*/ 99042 w 955999"/>
                <a:gd name="connsiteY14" fmla="*/ 711312 h 1255378"/>
                <a:gd name="connsiteX15" fmla="*/ 30537 w 955999"/>
                <a:gd name="connsiteY15" fmla="*/ 267514 h 1255378"/>
                <a:gd name="connsiteX16" fmla="*/ 0 w 955999"/>
                <a:gd name="connsiteY16" fmla="*/ 156541 h 1255378"/>
                <a:gd name="connsiteX17" fmla="*/ 423157 w 955999"/>
                <a:gd name="connsiteY17" fmla="*/ 0 h 1255378"/>
                <a:gd name="connsiteX0" fmla="*/ 423157 w 955999"/>
                <a:gd name="connsiteY0" fmla="*/ 0 h 1255378"/>
                <a:gd name="connsiteX1" fmla="*/ 424060 w 955999"/>
                <a:gd name="connsiteY1" fmla="*/ 126376 h 1255378"/>
                <a:gd name="connsiteX2" fmla="*/ 635759 w 955999"/>
                <a:gd name="connsiteY2" fmla="*/ 280920 h 1255378"/>
                <a:gd name="connsiteX3" fmla="*/ 945219 w 955999"/>
                <a:gd name="connsiteY3" fmla="*/ 652458 h 1255378"/>
                <a:gd name="connsiteX4" fmla="*/ 901509 w 955999"/>
                <a:gd name="connsiteY4" fmla="*/ 1216665 h 1255378"/>
                <a:gd name="connsiteX5" fmla="*/ 818070 w 955999"/>
                <a:gd name="connsiteY5" fmla="*/ 1089783 h 1255378"/>
                <a:gd name="connsiteX6" fmla="*/ 784721 w 955999"/>
                <a:gd name="connsiteY6" fmla="*/ 1244620 h 1255378"/>
                <a:gd name="connsiteX7" fmla="*/ 685000 w 955999"/>
                <a:gd name="connsiteY7" fmla="*/ 1114766 h 1255378"/>
                <a:gd name="connsiteX8" fmla="*/ 604226 w 955999"/>
                <a:gd name="connsiteY8" fmla="*/ 1255378 h 1255378"/>
                <a:gd name="connsiteX9" fmla="*/ 626827 w 955999"/>
                <a:gd name="connsiteY9" fmla="*/ 835340 h 1255378"/>
                <a:gd name="connsiteX10" fmla="*/ 396893 w 955999"/>
                <a:gd name="connsiteY10" fmla="*/ 624933 h 1255378"/>
                <a:gd name="connsiteX11" fmla="*/ 355442 w 955999"/>
                <a:gd name="connsiteY11" fmla="*/ 775532 h 1255378"/>
                <a:gd name="connsiteX12" fmla="*/ 418951 w 955999"/>
                <a:gd name="connsiteY12" fmla="*/ 962937 h 1255378"/>
                <a:gd name="connsiteX13" fmla="*/ 381281 w 955999"/>
                <a:gd name="connsiteY13" fmla="*/ 1182690 h 1255378"/>
                <a:gd name="connsiteX14" fmla="*/ 99042 w 955999"/>
                <a:gd name="connsiteY14" fmla="*/ 711312 h 1255378"/>
                <a:gd name="connsiteX15" fmla="*/ 30537 w 955999"/>
                <a:gd name="connsiteY15" fmla="*/ 267514 h 1255378"/>
                <a:gd name="connsiteX16" fmla="*/ 0 w 955999"/>
                <a:gd name="connsiteY16" fmla="*/ 156541 h 1255378"/>
                <a:gd name="connsiteX17" fmla="*/ 423157 w 955999"/>
                <a:gd name="connsiteY17" fmla="*/ 0 h 125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5999" h="1255378">
                  <a:moveTo>
                    <a:pt x="423157" y="0"/>
                  </a:moveTo>
                  <a:lnTo>
                    <a:pt x="424060" y="126376"/>
                  </a:lnTo>
                  <a:cubicBezTo>
                    <a:pt x="496612" y="172926"/>
                    <a:pt x="521507" y="192671"/>
                    <a:pt x="635759" y="280920"/>
                  </a:cubicBezTo>
                  <a:cubicBezTo>
                    <a:pt x="722619" y="368600"/>
                    <a:pt x="879196" y="512513"/>
                    <a:pt x="945219" y="652458"/>
                  </a:cubicBezTo>
                  <a:cubicBezTo>
                    <a:pt x="978508" y="820638"/>
                    <a:pt x="926346" y="1182657"/>
                    <a:pt x="901509" y="1216665"/>
                  </a:cubicBezTo>
                  <a:cubicBezTo>
                    <a:pt x="889853" y="1228727"/>
                    <a:pt x="849506" y="1123222"/>
                    <a:pt x="818070" y="1089783"/>
                  </a:cubicBezTo>
                  <a:cubicBezTo>
                    <a:pt x="820510" y="1166363"/>
                    <a:pt x="797939" y="1232054"/>
                    <a:pt x="784721" y="1244620"/>
                  </a:cubicBezTo>
                  <a:cubicBezTo>
                    <a:pt x="768324" y="1256390"/>
                    <a:pt x="715668" y="1168988"/>
                    <a:pt x="685000" y="1114766"/>
                  </a:cubicBezTo>
                  <a:cubicBezTo>
                    <a:pt x="676217" y="1169879"/>
                    <a:pt x="616493" y="1247123"/>
                    <a:pt x="604226" y="1255378"/>
                  </a:cubicBezTo>
                  <a:cubicBezTo>
                    <a:pt x="528820" y="1127857"/>
                    <a:pt x="589837" y="1019478"/>
                    <a:pt x="626827" y="835340"/>
                  </a:cubicBezTo>
                  <a:cubicBezTo>
                    <a:pt x="552831" y="690483"/>
                    <a:pt x="459321" y="625640"/>
                    <a:pt x="396893" y="624933"/>
                  </a:cubicBezTo>
                  <a:cubicBezTo>
                    <a:pt x="335864" y="636418"/>
                    <a:pt x="348492" y="702559"/>
                    <a:pt x="355442" y="775532"/>
                  </a:cubicBezTo>
                  <a:cubicBezTo>
                    <a:pt x="371819" y="858952"/>
                    <a:pt x="402386" y="898639"/>
                    <a:pt x="418951" y="962937"/>
                  </a:cubicBezTo>
                  <a:cubicBezTo>
                    <a:pt x="486151" y="1101697"/>
                    <a:pt x="433405" y="1230346"/>
                    <a:pt x="381281" y="1182690"/>
                  </a:cubicBezTo>
                  <a:cubicBezTo>
                    <a:pt x="347614" y="1181916"/>
                    <a:pt x="236464" y="953014"/>
                    <a:pt x="99042" y="711312"/>
                  </a:cubicBezTo>
                  <a:cubicBezTo>
                    <a:pt x="31436" y="563338"/>
                    <a:pt x="56171" y="409395"/>
                    <a:pt x="30537" y="267514"/>
                  </a:cubicBezTo>
                  <a:cubicBezTo>
                    <a:pt x="-4031" y="131591"/>
                    <a:pt x="84482" y="295894"/>
                    <a:pt x="0" y="156541"/>
                  </a:cubicBezTo>
                  <a:lnTo>
                    <a:pt x="4231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Rectangle 42">
              <a:extLst>
                <a:ext uri="{FF2B5EF4-FFF2-40B4-BE49-F238E27FC236}">
                  <a16:creationId xmlns="" xmlns:a16="http://schemas.microsoft.com/office/drawing/2014/main" id="{AAB079DB-5380-44E9-866C-757D483A8F65}"/>
                </a:ext>
              </a:extLst>
            </p:cNvPr>
            <p:cNvSpPr/>
            <p:nvPr/>
          </p:nvSpPr>
          <p:spPr>
            <a:xfrm rot="2072551">
              <a:off x="7329659" y="106604"/>
              <a:ext cx="1131634" cy="122317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529"/>
                <a:gd name="connsiteY0" fmla="*/ 239053 h 968130"/>
                <a:gd name="connsiteX1" fmla="*/ 791529 w 791529"/>
                <a:gd name="connsiteY1" fmla="*/ 0 h 968130"/>
                <a:gd name="connsiteX2" fmla="*/ 791529 w 791529"/>
                <a:gd name="connsiteY2" fmla="*/ 968130 h 968130"/>
                <a:gd name="connsiteX3" fmla="*/ 13770 w 791529"/>
                <a:gd name="connsiteY3" fmla="*/ 968130 h 968130"/>
                <a:gd name="connsiteX4" fmla="*/ 0 w 791529"/>
                <a:gd name="connsiteY4" fmla="*/ 239053 h 968130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0 w 791529"/>
                <a:gd name="connsiteY0" fmla="*/ 545513 h 1274590"/>
                <a:gd name="connsiteX1" fmla="*/ 20737 w 791529"/>
                <a:gd name="connsiteY1" fmla="*/ 517905 h 1274590"/>
                <a:gd name="connsiteX2" fmla="*/ 763364 w 791529"/>
                <a:gd name="connsiteY2" fmla="*/ 0 h 1274590"/>
                <a:gd name="connsiteX3" fmla="*/ 791529 w 791529"/>
                <a:gd name="connsiteY3" fmla="*/ 1274590 h 1274590"/>
                <a:gd name="connsiteX4" fmla="*/ 13770 w 791529"/>
                <a:gd name="connsiteY4" fmla="*/ 1274590 h 1274590"/>
                <a:gd name="connsiteX5" fmla="*/ 0 w 791529"/>
                <a:gd name="connsiteY5" fmla="*/ 545513 h 1274590"/>
                <a:gd name="connsiteX0" fmla="*/ 0 w 791529"/>
                <a:gd name="connsiteY0" fmla="*/ 565822 h 1294899"/>
                <a:gd name="connsiteX1" fmla="*/ 763364 w 791529"/>
                <a:gd name="connsiteY1" fmla="*/ 20309 h 1294899"/>
                <a:gd name="connsiteX2" fmla="*/ 791529 w 791529"/>
                <a:gd name="connsiteY2" fmla="*/ 1294899 h 1294899"/>
                <a:gd name="connsiteX3" fmla="*/ 13770 w 791529"/>
                <a:gd name="connsiteY3" fmla="*/ 1294899 h 1294899"/>
                <a:gd name="connsiteX4" fmla="*/ 0 w 791529"/>
                <a:gd name="connsiteY4" fmla="*/ 565822 h 1294899"/>
                <a:gd name="connsiteX0" fmla="*/ 0 w 791529"/>
                <a:gd name="connsiteY0" fmla="*/ 564909 h 1293986"/>
                <a:gd name="connsiteX1" fmla="*/ 763364 w 791529"/>
                <a:gd name="connsiteY1" fmla="*/ 19396 h 1293986"/>
                <a:gd name="connsiteX2" fmla="*/ 791529 w 791529"/>
                <a:gd name="connsiteY2" fmla="*/ 1293986 h 1293986"/>
                <a:gd name="connsiteX3" fmla="*/ 13770 w 791529"/>
                <a:gd name="connsiteY3" fmla="*/ 1293986 h 1293986"/>
                <a:gd name="connsiteX4" fmla="*/ 0 w 791529"/>
                <a:gd name="connsiteY4" fmla="*/ 564909 h 1293986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1304 w 777759"/>
                <a:gd name="connsiteY0" fmla="*/ 948409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1304 w 777759"/>
                <a:gd name="connsiteY4" fmla="*/ 948409 h 1274590"/>
                <a:gd name="connsiteX0" fmla="*/ 1304 w 777759"/>
                <a:gd name="connsiteY0" fmla="*/ 508746 h 834927"/>
                <a:gd name="connsiteX1" fmla="*/ 734346 w 777759"/>
                <a:gd name="connsiteY1" fmla="*/ 0 h 834927"/>
                <a:gd name="connsiteX2" fmla="*/ 777759 w 777759"/>
                <a:gd name="connsiteY2" fmla="*/ 834927 h 834927"/>
                <a:gd name="connsiteX3" fmla="*/ 0 w 777759"/>
                <a:gd name="connsiteY3" fmla="*/ 834927 h 834927"/>
                <a:gd name="connsiteX4" fmla="*/ 1304 w 777759"/>
                <a:gd name="connsiteY4" fmla="*/ 508746 h 834927"/>
                <a:gd name="connsiteX0" fmla="*/ 1304 w 777759"/>
                <a:gd name="connsiteY0" fmla="*/ 498313 h 824494"/>
                <a:gd name="connsiteX1" fmla="*/ 765371 w 777759"/>
                <a:gd name="connsiteY1" fmla="*/ 0 h 824494"/>
                <a:gd name="connsiteX2" fmla="*/ 777759 w 777759"/>
                <a:gd name="connsiteY2" fmla="*/ 824494 h 824494"/>
                <a:gd name="connsiteX3" fmla="*/ 0 w 777759"/>
                <a:gd name="connsiteY3" fmla="*/ 824494 h 824494"/>
                <a:gd name="connsiteX4" fmla="*/ 1304 w 777759"/>
                <a:gd name="connsiteY4" fmla="*/ 498313 h 824494"/>
                <a:gd name="connsiteX0" fmla="*/ 1304 w 777759"/>
                <a:gd name="connsiteY0" fmla="*/ 514490 h 840671"/>
                <a:gd name="connsiteX1" fmla="*/ 754235 w 777759"/>
                <a:gd name="connsiteY1" fmla="*/ 0 h 840671"/>
                <a:gd name="connsiteX2" fmla="*/ 777759 w 777759"/>
                <a:gd name="connsiteY2" fmla="*/ 840671 h 840671"/>
                <a:gd name="connsiteX3" fmla="*/ 0 w 777759"/>
                <a:gd name="connsiteY3" fmla="*/ 840671 h 840671"/>
                <a:gd name="connsiteX4" fmla="*/ 1304 w 777759"/>
                <a:gd name="connsiteY4" fmla="*/ 514490 h 8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759" h="840671">
                  <a:moveTo>
                    <a:pt x="1304" y="514490"/>
                  </a:moveTo>
                  <a:cubicBezTo>
                    <a:pt x="215948" y="351567"/>
                    <a:pt x="470777" y="189437"/>
                    <a:pt x="754235" y="0"/>
                  </a:cubicBezTo>
                  <a:lnTo>
                    <a:pt x="777759" y="840671"/>
                  </a:lnTo>
                  <a:lnTo>
                    <a:pt x="0" y="840671"/>
                  </a:lnTo>
                  <a:cubicBezTo>
                    <a:pt x="125" y="589101"/>
                    <a:pt x="1179" y="766060"/>
                    <a:pt x="1304" y="5144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B7F9459-01C3-4AEE-A12A-D485C8EE311F}"/>
              </a:ext>
            </a:extLst>
          </p:cNvPr>
          <p:cNvSpPr txBox="1"/>
          <p:nvPr/>
        </p:nvSpPr>
        <p:spPr>
          <a:xfrm>
            <a:off x="9405823" y="2880383"/>
            <a:ext cx="1659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FLASHFOOD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9" name="그룹 68">
            <a:extLst>
              <a:ext uri="{FF2B5EF4-FFF2-40B4-BE49-F238E27FC236}">
                <a16:creationId xmlns="" xmlns:a16="http://schemas.microsoft.com/office/drawing/2014/main" id="{42BCF701-965C-4BDB-8683-F0046BC588FA}"/>
              </a:ext>
            </a:extLst>
          </p:cNvPr>
          <p:cNvGrpSpPr/>
          <p:nvPr/>
        </p:nvGrpSpPr>
        <p:grpSpPr>
          <a:xfrm rot="2819394">
            <a:off x="11181397" y="4098852"/>
            <a:ext cx="561460" cy="1189723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70" name="자유형: 도형 69">
              <a:extLst>
                <a:ext uri="{FF2B5EF4-FFF2-40B4-BE49-F238E27FC236}">
                  <a16:creationId xmlns="" xmlns:a16="http://schemas.microsoft.com/office/drawing/2014/main" id="{E50D8BB9-8833-466D-9C87-BF7583C8C4FB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="" xmlns:a16="http://schemas.microsoft.com/office/drawing/2014/main" id="{CA13479B-4CBA-45D4-A8FF-149CD7051BD5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="" xmlns:a16="http://schemas.microsoft.com/office/drawing/2014/main" id="{57ED13F5-302E-45E2-A11A-9D482B12BD24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E29DBAA5-760D-4F9C-9E17-29C7FC791447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="" xmlns:a16="http://schemas.microsoft.com/office/drawing/2014/main" id="{713C940B-D470-4888-80CE-06FA9EC1C064}"/>
              </a:ext>
            </a:extLst>
          </p:cNvPr>
          <p:cNvGrpSpPr/>
          <p:nvPr/>
        </p:nvGrpSpPr>
        <p:grpSpPr>
          <a:xfrm rot="20593171">
            <a:off x="9663579" y="4201312"/>
            <a:ext cx="561460" cy="810783"/>
            <a:chOff x="8615780" y="3185232"/>
            <a:chExt cx="1026044" cy="1481671"/>
          </a:xfrm>
        </p:grpSpPr>
        <p:sp>
          <p:nvSpPr>
            <p:cNvPr id="75" name="눈물 방울 74">
              <a:extLst>
                <a:ext uri="{FF2B5EF4-FFF2-40B4-BE49-F238E27FC236}">
                  <a16:creationId xmlns="" xmlns:a16="http://schemas.microsoft.com/office/drawing/2014/main" id="{F5F283DA-3372-4329-B367-D55144C30003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="" xmlns:a16="http://schemas.microsoft.com/office/drawing/2014/main" id="{01ADDA18-1879-43E0-927A-6FA61160EF16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="" xmlns:a16="http://schemas.microsoft.com/office/drawing/2014/main" id="{2CFD1FA4-E7F2-4C3D-AF96-37E9EEA88D82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1FE4CBE5-5693-479F-BC87-F0AA17855FD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="" xmlns:a16="http://schemas.microsoft.com/office/drawing/2014/main" id="{B9904971-FAAC-43AE-98E9-0776A56796A5}"/>
              </a:ext>
            </a:extLst>
          </p:cNvPr>
          <p:cNvGrpSpPr/>
          <p:nvPr/>
        </p:nvGrpSpPr>
        <p:grpSpPr>
          <a:xfrm>
            <a:off x="10206313" y="4247030"/>
            <a:ext cx="835977" cy="872803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80" name="Freeform 18">
              <a:extLst>
                <a:ext uri="{FF2B5EF4-FFF2-40B4-BE49-F238E27FC236}">
                  <a16:creationId xmlns="" xmlns:a16="http://schemas.microsoft.com/office/drawing/2014/main" id="{5F05470B-4486-4F68-A26E-8DE2E8AEF4BF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1" name="타원 80">
              <a:extLst>
                <a:ext uri="{FF2B5EF4-FFF2-40B4-BE49-F238E27FC236}">
                  <a16:creationId xmlns="" xmlns:a16="http://schemas.microsoft.com/office/drawing/2014/main" id="{B294A251-DA64-4681-9744-33AFAC67DF54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>
              <a:extLst>
                <a:ext uri="{FF2B5EF4-FFF2-40B4-BE49-F238E27FC236}">
                  <a16:creationId xmlns="" xmlns:a16="http://schemas.microsoft.com/office/drawing/2014/main" id="{F7F954A9-5750-49E0-A362-E91F97E9825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>
              <a:extLst>
                <a:ext uri="{FF2B5EF4-FFF2-40B4-BE49-F238E27FC236}">
                  <a16:creationId xmlns="" xmlns:a16="http://schemas.microsoft.com/office/drawing/2014/main" id="{BCCE39BC-D460-4CBE-A5E4-DFFAC2D97BED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>
              <a:extLst>
                <a:ext uri="{FF2B5EF4-FFF2-40B4-BE49-F238E27FC236}">
                  <a16:creationId xmlns="" xmlns:a16="http://schemas.microsoft.com/office/drawing/2014/main" id="{EE93AF10-F11D-4F47-80F3-2FF68D9DEB37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타원 84">
              <a:extLst>
                <a:ext uri="{FF2B5EF4-FFF2-40B4-BE49-F238E27FC236}">
                  <a16:creationId xmlns="" xmlns:a16="http://schemas.microsoft.com/office/drawing/2014/main" id="{1F0586BE-17D9-4BC2-A338-F9847DEE0C75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="" xmlns:a16="http://schemas.microsoft.com/office/drawing/2014/main" id="{FA623E41-7502-4035-9DE0-457937B7B5D8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="" xmlns:a16="http://schemas.microsoft.com/office/drawing/2014/main" id="{8F48C03D-FA21-4D30-8D79-EFAEBD2A3265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="" xmlns:a16="http://schemas.microsoft.com/office/drawing/2014/main" id="{F8FA5B5C-2606-4D77-BF85-4CE05BEE3585}"/>
              </a:ext>
            </a:extLst>
          </p:cNvPr>
          <p:cNvGrpSpPr/>
          <p:nvPr/>
        </p:nvGrpSpPr>
        <p:grpSpPr>
          <a:xfrm>
            <a:off x="10739758" y="4333146"/>
            <a:ext cx="658585" cy="75135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89" name="자유형: 도형 88">
              <a:extLst>
                <a:ext uri="{FF2B5EF4-FFF2-40B4-BE49-F238E27FC236}">
                  <a16:creationId xmlns="" xmlns:a16="http://schemas.microsoft.com/office/drawing/2014/main" id="{B658B7B4-399A-4E32-AE16-485FED577AB5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="" xmlns:a16="http://schemas.microsoft.com/office/drawing/2014/main" id="{0D5B7BBD-2448-4531-A117-8C5C5983ADF0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="" xmlns:a16="http://schemas.microsoft.com/office/drawing/2014/main" id="{915B7F32-03A3-49E6-A3CF-42714A100379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="" xmlns:a16="http://schemas.microsoft.com/office/drawing/2014/main" id="{790543B8-AB6A-4721-953E-A632F96F0F8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Teardrop 3">
              <a:extLst>
                <a:ext uri="{FF2B5EF4-FFF2-40B4-BE49-F238E27FC236}">
                  <a16:creationId xmlns="" xmlns:a16="http://schemas.microsoft.com/office/drawing/2014/main" id="{098F4148-C42C-4956-BE89-CE466FF4B97F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4" name="Group 2">
            <a:extLst>
              <a:ext uri="{FF2B5EF4-FFF2-40B4-BE49-F238E27FC236}">
                <a16:creationId xmlns="" xmlns:a16="http://schemas.microsoft.com/office/drawing/2014/main" id="{A9D8E3C5-558E-41F2-A825-5DB9E1E33FAD}"/>
              </a:ext>
            </a:extLst>
          </p:cNvPr>
          <p:cNvGrpSpPr>
            <a:grpSpLocks noChangeAspect="1"/>
          </p:cNvGrpSpPr>
          <p:nvPr/>
        </p:nvGrpSpPr>
        <p:grpSpPr>
          <a:xfrm>
            <a:off x="6409492" y="1057044"/>
            <a:ext cx="897095" cy="3096974"/>
            <a:chOff x="1756672" y="2057490"/>
            <a:chExt cx="1042806" cy="3600000"/>
          </a:xfrm>
          <a:solidFill>
            <a:schemeClr val="accent1"/>
          </a:solidFill>
        </p:grpSpPr>
        <p:sp>
          <p:nvSpPr>
            <p:cNvPr id="95" name="Freeform 18">
              <a:extLst>
                <a:ext uri="{FF2B5EF4-FFF2-40B4-BE49-F238E27FC236}">
                  <a16:creationId xmlns="" xmlns:a16="http://schemas.microsoft.com/office/drawing/2014/main" id="{44C3D541-58D8-4066-B307-B64F6BA033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18">
              <a:extLst>
                <a:ext uri="{FF2B5EF4-FFF2-40B4-BE49-F238E27FC236}">
                  <a16:creationId xmlns="" xmlns:a16="http://schemas.microsoft.com/office/drawing/2014/main" id="{7A5B12E6-EEFE-498A-9E97-4E0B228332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18">
              <a:extLst>
                <a:ext uri="{FF2B5EF4-FFF2-40B4-BE49-F238E27FC236}">
                  <a16:creationId xmlns="" xmlns:a16="http://schemas.microsoft.com/office/drawing/2014/main" id="{ECA08E32-ACB9-4D1C-85E4-140989B990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18">
              <a:extLst>
                <a:ext uri="{FF2B5EF4-FFF2-40B4-BE49-F238E27FC236}">
                  <a16:creationId xmlns="" xmlns:a16="http://schemas.microsoft.com/office/drawing/2014/main" id="{2C88615E-6146-494D-8B7D-32C7B5F53E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4389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18">
              <a:extLst>
                <a:ext uri="{FF2B5EF4-FFF2-40B4-BE49-F238E27FC236}">
                  <a16:creationId xmlns="" xmlns:a16="http://schemas.microsoft.com/office/drawing/2014/main" id="{4883E72D-36A6-49AA-B4E4-8C18ACDB3F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="" xmlns:a16="http://schemas.microsoft.com/office/drawing/2014/main" id="{55D696A9-C033-4380-A2E3-9C482DEAD6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18">
              <a:extLst>
                <a:ext uri="{FF2B5EF4-FFF2-40B4-BE49-F238E27FC236}">
                  <a16:creationId xmlns="" xmlns:a16="http://schemas.microsoft.com/office/drawing/2014/main" id="{98094611-45B4-4512-A1B9-24B921F659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18">
              <a:extLst>
                <a:ext uri="{FF2B5EF4-FFF2-40B4-BE49-F238E27FC236}">
                  <a16:creationId xmlns="" xmlns:a16="http://schemas.microsoft.com/office/drawing/2014/main" id="{DB285AD7-9330-4E91-99DD-169A367463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18">
              <a:extLst>
                <a:ext uri="{FF2B5EF4-FFF2-40B4-BE49-F238E27FC236}">
                  <a16:creationId xmlns="" xmlns:a16="http://schemas.microsoft.com/office/drawing/2014/main" id="{8AD71EFA-EEE8-45B6-A196-13B9A4730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18">
              <a:extLst>
                <a:ext uri="{FF2B5EF4-FFF2-40B4-BE49-F238E27FC236}">
                  <a16:creationId xmlns="" xmlns:a16="http://schemas.microsoft.com/office/drawing/2014/main" id="{CE6AC0E9-1443-4988-9C24-144C138059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5" name="Group 24">
            <a:extLst>
              <a:ext uri="{FF2B5EF4-FFF2-40B4-BE49-F238E27FC236}">
                <a16:creationId xmlns="" xmlns:a16="http://schemas.microsoft.com/office/drawing/2014/main" id="{B0C4DBAD-DFEB-4E57-AA4C-18B10C9F3107}"/>
              </a:ext>
            </a:extLst>
          </p:cNvPr>
          <p:cNvGrpSpPr>
            <a:grpSpLocks noChangeAspect="1"/>
          </p:cNvGrpSpPr>
          <p:nvPr/>
        </p:nvGrpSpPr>
        <p:grpSpPr>
          <a:xfrm>
            <a:off x="7544669" y="1063061"/>
            <a:ext cx="890457" cy="3096974"/>
            <a:chOff x="1755471" y="2057490"/>
            <a:chExt cx="1035089" cy="3600000"/>
          </a:xfrm>
          <a:solidFill>
            <a:schemeClr val="accent2"/>
          </a:solidFill>
        </p:grpSpPr>
        <p:sp>
          <p:nvSpPr>
            <p:cNvPr id="106" name="Freeform 18">
              <a:extLst>
                <a:ext uri="{FF2B5EF4-FFF2-40B4-BE49-F238E27FC236}">
                  <a16:creationId xmlns="" xmlns:a16="http://schemas.microsoft.com/office/drawing/2014/main" id="{D9ED610D-6D89-40F7-A944-14148DB572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18">
              <a:extLst>
                <a:ext uri="{FF2B5EF4-FFF2-40B4-BE49-F238E27FC236}">
                  <a16:creationId xmlns="" xmlns:a16="http://schemas.microsoft.com/office/drawing/2014/main" id="{3F2AAC65-6103-48CB-AFF2-423E8C5460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18">
              <a:extLst>
                <a:ext uri="{FF2B5EF4-FFF2-40B4-BE49-F238E27FC236}">
                  <a16:creationId xmlns="" xmlns:a16="http://schemas.microsoft.com/office/drawing/2014/main" id="{68042179-E9CF-4026-A7FE-027AAE18DC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18">
              <a:extLst>
                <a:ext uri="{FF2B5EF4-FFF2-40B4-BE49-F238E27FC236}">
                  <a16:creationId xmlns="" xmlns:a16="http://schemas.microsoft.com/office/drawing/2014/main" id="{D1A6B476-E711-4DE7-AEB5-5C49E01FD4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29">
              <a:extLst>
                <a:ext uri="{FF2B5EF4-FFF2-40B4-BE49-F238E27FC236}">
                  <a16:creationId xmlns="" xmlns:a16="http://schemas.microsoft.com/office/drawing/2014/main" id="{466B5B9B-A6BA-4520-BBD6-AB376A3351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18">
              <a:extLst>
                <a:ext uri="{FF2B5EF4-FFF2-40B4-BE49-F238E27FC236}">
                  <a16:creationId xmlns="" xmlns:a16="http://schemas.microsoft.com/office/drawing/2014/main" id="{9F60A521-BCE3-4EF7-93D5-A4A40850B6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="" xmlns:a16="http://schemas.microsoft.com/office/drawing/2014/main" id="{AF6F5065-7FB0-4808-829A-57CFB72428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18">
              <a:extLst>
                <a:ext uri="{FF2B5EF4-FFF2-40B4-BE49-F238E27FC236}">
                  <a16:creationId xmlns="" xmlns:a16="http://schemas.microsoft.com/office/drawing/2014/main" id="{69CAC8E6-D96E-42CE-BFCA-6B51FDE458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18">
              <a:extLst>
                <a:ext uri="{FF2B5EF4-FFF2-40B4-BE49-F238E27FC236}">
                  <a16:creationId xmlns="" xmlns:a16="http://schemas.microsoft.com/office/drawing/2014/main" id="{275F11DE-9852-44CA-B8BA-963C1DC858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="" xmlns:a16="http://schemas.microsoft.com/office/drawing/2014/main" id="{AEE858EA-E062-434C-97D9-2A8FF15400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="" xmlns:a16="http://schemas.microsoft.com/office/drawing/2014/main" id="{49177462-D7A3-4E74-A5D1-1E984EFF96F2}"/>
              </a:ext>
            </a:extLst>
          </p:cNvPr>
          <p:cNvGrpSpPr/>
          <p:nvPr/>
        </p:nvGrpSpPr>
        <p:grpSpPr>
          <a:xfrm flipH="1">
            <a:off x="0" y="5684881"/>
            <a:ext cx="4623938" cy="1005634"/>
            <a:chOff x="247814" y="5327652"/>
            <a:chExt cx="6416577" cy="1395505"/>
          </a:xfrm>
        </p:grpSpPr>
        <p:sp>
          <p:nvSpPr>
            <p:cNvPr id="116" name="Freeform 16">
              <a:extLst>
                <a:ext uri="{FF2B5EF4-FFF2-40B4-BE49-F238E27FC236}">
                  <a16:creationId xmlns="" xmlns:a16="http://schemas.microsoft.com/office/drawing/2014/main" id="{E6D252C9-FE4E-4C03-81C0-842EB83E1FB8}"/>
                </a:ext>
              </a:extLst>
            </p:cNvPr>
            <p:cNvSpPr/>
            <p:nvPr/>
          </p:nvSpPr>
          <p:spPr>
            <a:xfrm>
              <a:off x="247814" y="5327652"/>
              <a:ext cx="2947981" cy="1208991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214235 w 5468347"/>
                <a:gd name="connsiteY4" fmla="*/ 1161143 h 1582918"/>
                <a:gd name="connsiteX5" fmla="*/ 2448153 w 5468347"/>
                <a:gd name="connsiteY5" fmla="*/ 854408 h 1582918"/>
                <a:gd name="connsiteX6" fmla="*/ 1572398 w 5468347"/>
                <a:gd name="connsiteY6" fmla="*/ 937852 h 1582918"/>
                <a:gd name="connsiteX7" fmla="*/ 1281447 w 5468347"/>
                <a:gd name="connsiteY7" fmla="*/ 827716 h 1582918"/>
                <a:gd name="connsiteX8" fmla="*/ 158263 w 5468347"/>
                <a:gd name="connsiteY8" fmla="*/ 615914 h 1582918"/>
                <a:gd name="connsiteX9" fmla="*/ 231087 w 5468347"/>
                <a:gd name="connsiteY9" fmla="*/ 457382 h 1582918"/>
                <a:gd name="connsiteX10" fmla="*/ 1414 w 5468347"/>
                <a:gd name="connsiteY10" fmla="*/ 410090 h 1582918"/>
                <a:gd name="connsiteX11" fmla="*/ 417937 w 5468347"/>
                <a:gd name="connsiteY11" fmla="*/ 270533 h 1582918"/>
                <a:gd name="connsiteX12" fmla="*/ 1051890 w 5468347"/>
                <a:gd name="connsiteY12" fmla="*/ 437363 h 1582918"/>
                <a:gd name="connsiteX13" fmla="*/ 1549535 w 5468347"/>
                <a:gd name="connsiteY13" fmla="*/ 367846 h 1582918"/>
                <a:gd name="connsiteX14" fmla="*/ 1138815 w 5468347"/>
                <a:gd name="connsiteY14" fmla="*/ 345621 h 1582918"/>
                <a:gd name="connsiteX15" fmla="*/ 991889 w 5468347"/>
                <a:gd name="connsiteY15" fmla="*/ 115890 h 1582918"/>
                <a:gd name="connsiteX16" fmla="*/ 1647486 w 5468347"/>
                <a:gd name="connsiteY16" fmla="*/ 92040 h 1582918"/>
                <a:gd name="connsiteX17" fmla="*/ 2035402 w 5468347"/>
                <a:gd name="connsiteY17" fmla="*/ 849 h 1582918"/>
                <a:gd name="connsiteX0" fmla="*/ 2035402 w 3488648"/>
                <a:gd name="connsiteY0" fmla="*/ 849 h 1161143"/>
                <a:gd name="connsiteX1" fmla="*/ 2596704 w 3488648"/>
                <a:gd name="connsiteY1" fmla="*/ 141538 h 1161143"/>
                <a:gd name="connsiteX2" fmla="*/ 3488648 w 3488648"/>
                <a:gd name="connsiteY2" fmla="*/ 570305 h 1161143"/>
                <a:gd name="connsiteX3" fmla="*/ 3214235 w 3488648"/>
                <a:gd name="connsiteY3" fmla="*/ 1161143 h 1161143"/>
                <a:gd name="connsiteX4" fmla="*/ 2448153 w 3488648"/>
                <a:gd name="connsiteY4" fmla="*/ 854408 h 1161143"/>
                <a:gd name="connsiteX5" fmla="*/ 1572398 w 3488648"/>
                <a:gd name="connsiteY5" fmla="*/ 937852 h 1161143"/>
                <a:gd name="connsiteX6" fmla="*/ 1281447 w 3488648"/>
                <a:gd name="connsiteY6" fmla="*/ 827716 h 1161143"/>
                <a:gd name="connsiteX7" fmla="*/ 158263 w 3488648"/>
                <a:gd name="connsiteY7" fmla="*/ 615914 h 1161143"/>
                <a:gd name="connsiteX8" fmla="*/ 231087 w 3488648"/>
                <a:gd name="connsiteY8" fmla="*/ 457382 h 1161143"/>
                <a:gd name="connsiteX9" fmla="*/ 1414 w 3488648"/>
                <a:gd name="connsiteY9" fmla="*/ 410090 h 1161143"/>
                <a:gd name="connsiteX10" fmla="*/ 417937 w 3488648"/>
                <a:gd name="connsiteY10" fmla="*/ 270533 h 1161143"/>
                <a:gd name="connsiteX11" fmla="*/ 1051890 w 3488648"/>
                <a:gd name="connsiteY11" fmla="*/ 437363 h 1161143"/>
                <a:gd name="connsiteX12" fmla="*/ 1549535 w 3488648"/>
                <a:gd name="connsiteY12" fmla="*/ 367846 h 1161143"/>
                <a:gd name="connsiteX13" fmla="*/ 1138815 w 3488648"/>
                <a:gd name="connsiteY13" fmla="*/ 345621 h 1161143"/>
                <a:gd name="connsiteX14" fmla="*/ 991889 w 3488648"/>
                <a:gd name="connsiteY14" fmla="*/ 115890 h 1161143"/>
                <a:gd name="connsiteX15" fmla="*/ 1647486 w 3488648"/>
                <a:gd name="connsiteY15" fmla="*/ 92040 h 1161143"/>
                <a:gd name="connsiteX16" fmla="*/ 2035402 w 3488648"/>
                <a:gd name="connsiteY16" fmla="*/ 849 h 1161143"/>
                <a:gd name="connsiteX0" fmla="*/ 2035402 w 3253099"/>
                <a:gd name="connsiteY0" fmla="*/ 398 h 1171071"/>
                <a:gd name="connsiteX1" fmla="*/ 2596704 w 3253099"/>
                <a:gd name="connsiteY1" fmla="*/ 141087 h 1171071"/>
                <a:gd name="connsiteX2" fmla="*/ 3130712 w 3253099"/>
                <a:gd name="connsiteY2" fmla="*/ 405397 h 1171071"/>
                <a:gd name="connsiteX3" fmla="*/ 3214235 w 3253099"/>
                <a:gd name="connsiteY3" fmla="*/ 1160692 h 1171071"/>
                <a:gd name="connsiteX4" fmla="*/ 2448153 w 3253099"/>
                <a:gd name="connsiteY4" fmla="*/ 853957 h 1171071"/>
                <a:gd name="connsiteX5" fmla="*/ 1572398 w 3253099"/>
                <a:gd name="connsiteY5" fmla="*/ 937401 h 1171071"/>
                <a:gd name="connsiteX6" fmla="*/ 1281447 w 3253099"/>
                <a:gd name="connsiteY6" fmla="*/ 827265 h 1171071"/>
                <a:gd name="connsiteX7" fmla="*/ 158263 w 3253099"/>
                <a:gd name="connsiteY7" fmla="*/ 615463 h 1171071"/>
                <a:gd name="connsiteX8" fmla="*/ 231087 w 3253099"/>
                <a:gd name="connsiteY8" fmla="*/ 456931 h 1171071"/>
                <a:gd name="connsiteX9" fmla="*/ 1414 w 3253099"/>
                <a:gd name="connsiteY9" fmla="*/ 409639 h 1171071"/>
                <a:gd name="connsiteX10" fmla="*/ 417937 w 3253099"/>
                <a:gd name="connsiteY10" fmla="*/ 270082 h 1171071"/>
                <a:gd name="connsiteX11" fmla="*/ 1051890 w 3253099"/>
                <a:gd name="connsiteY11" fmla="*/ 436912 h 1171071"/>
                <a:gd name="connsiteX12" fmla="*/ 1549535 w 3253099"/>
                <a:gd name="connsiteY12" fmla="*/ 367395 h 1171071"/>
                <a:gd name="connsiteX13" fmla="*/ 1138815 w 3253099"/>
                <a:gd name="connsiteY13" fmla="*/ 345170 h 1171071"/>
                <a:gd name="connsiteX14" fmla="*/ 991889 w 3253099"/>
                <a:gd name="connsiteY14" fmla="*/ 115439 h 1171071"/>
                <a:gd name="connsiteX15" fmla="*/ 1647486 w 3253099"/>
                <a:gd name="connsiteY15" fmla="*/ 91589 h 1171071"/>
                <a:gd name="connsiteX16" fmla="*/ 2035402 w 3253099"/>
                <a:gd name="connsiteY16" fmla="*/ 398 h 1171071"/>
                <a:gd name="connsiteX0" fmla="*/ 2035402 w 3141277"/>
                <a:gd name="connsiteY0" fmla="*/ 398 h 1059138"/>
                <a:gd name="connsiteX1" fmla="*/ 2596704 w 3141277"/>
                <a:gd name="connsiteY1" fmla="*/ 141087 h 1059138"/>
                <a:gd name="connsiteX2" fmla="*/ 3130712 w 3141277"/>
                <a:gd name="connsiteY2" fmla="*/ 405397 h 1059138"/>
                <a:gd name="connsiteX3" fmla="*/ 3020757 w 3141277"/>
                <a:gd name="connsiteY3" fmla="*/ 1044605 h 1059138"/>
                <a:gd name="connsiteX4" fmla="*/ 2448153 w 3141277"/>
                <a:gd name="connsiteY4" fmla="*/ 853957 h 1059138"/>
                <a:gd name="connsiteX5" fmla="*/ 1572398 w 3141277"/>
                <a:gd name="connsiteY5" fmla="*/ 937401 h 1059138"/>
                <a:gd name="connsiteX6" fmla="*/ 1281447 w 3141277"/>
                <a:gd name="connsiteY6" fmla="*/ 827265 h 1059138"/>
                <a:gd name="connsiteX7" fmla="*/ 158263 w 3141277"/>
                <a:gd name="connsiteY7" fmla="*/ 615463 h 1059138"/>
                <a:gd name="connsiteX8" fmla="*/ 231087 w 3141277"/>
                <a:gd name="connsiteY8" fmla="*/ 456931 h 1059138"/>
                <a:gd name="connsiteX9" fmla="*/ 1414 w 3141277"/>
                <a:gd name="connsiteY9" fmla="*/ 409639 h 1059138"/>
                <a:gd name="connsiteX10" fmla="*/ 417937 w 3141277"/>
                <a:gd name="connsiteY10" fmla="*/ 270082 h 1059138"/>
                <a:gd name="connsiteX11" fmla="*/ 1051890 w 3141277"/>
                <a:gd name="connsiteY11" fmla="*/ 436912 h 1059138"/>
                <a:gd name="connsiteX12" fmla="*/ 1549535 w 3141277"/>
                <a:gd name="connsiteY12" fmla="*/ 367395 h 1059138"/>
                <a:gd name="connsiteX13" fmla="*/ 1138815 w 3141277"/>
                <a:gd name="connsiteY13" fmla="*/ 345170 h 1059138"/>
                <a:gd name="connsiteX14" fmla="*/ 991889 w 3141277"/>
                <a:gd name="connsiteY14" fmla="*/ 115439 h 1059138"/>
                <a:gd name="connsiteX15" fmla="*/ 1647486 w 3141277"/>
                <a:gd name="connsiteY15" fmla="*/ 91589 h 1059138"/>
                <a:gd name="connsiteX16" fmla="*/ 2035402 w 3141277"/>
                <a:gd name="connsiteY16" fmla="*/ 398 h 1059138"/>
                <a:gd name="connsiteX0" fmla="*/ 2035402 w 3134602"/>
                <a:gd name="connsiteY0" fmla="*/ 398 h 1108656"/>
                <a:gd name="connsiteX1" fmla="*/ 2596704 w 3134602"/>
                <a:gd name="connsiteY1" fmla="*/ 141087 h 1108656"/>
                <a:gd name="connsiteX2" fmla="*/ 3130712 w 3134602"/>
                <a:gd name="connsiteY2" fmla="*/ 405397 h 1108656"/>
                <a:gd name="connsiteX3" fmla="*/ 3020757 w 3134602"/>
                <a:gd name="connsiteY3" fmla="*/ 1044605 h 1108656"/>
                <a:gd name="connsiteX4" fmla="*/ 2448153 w 3134602"/>
                <a:gd name="connsiteY4" fmla="*/ 853957 h 1108656"/>
                <a:gd name="connsiteX5" fmla="*/ 1572398 w 3134602"/>
                <a:gd name="connsiteY5" fmla="*/ 937401 h 1108656"/>
                <a:gd name="connsiteX6" fmla="*/ 1281447 w 3134602"/>
                <a:gd name="connsiteY6" fmla="*/ 827265 h 1108656"/>
                <a:gd name="connsiteX7" fmla="*/ 158263 w 3134602"/>
                <a:gd name="connsiteY7" fmla="*/ 615463 h 1108656"/>
                <a:gd name="connsiteX8" fmla="*/ 231087 w 3134602"/>
                <a:gd name="connsiteY8" fmla="*/ 456931 h 1108656"/>
                <a:gd name="connsiteX9" fmla="*/ 1414 w 3134602"/>
                <a:gd name="connsiteY9" fmla="*/ 409639 h 1108656"/>
                <a:gd name="connsiteX10" fmla="*/ 417937 w 3134602"/>
                <a:gd name="connsiteY10" fmla="*/ 270082 h 1108656"/>
                <a:gd name="connsiteX11" fmla="*/ 1051890 w 3134602"/>
                <a:gd name="connsiteY11" fmla="*/ 436912 h 1108656"/>
                <a:gd name="connsiteX12" fmla="*/ 1549535 w 3134602"/>
                <a:gd name="connsiteY12" fmla="*/ 367395 h 1108656"/>
                <a:gd name="connsiteX13" fmla="*/ 1138815 w 3134602"/>
                <a:gd name="connsiteY13" fmla="*/ 345170 h 1108656"/>
                <a:gd name="connsiteX14" fmla="*/ 991889 w 3134602"/>
                <a:gd name="connsiteY14" fmla="*/ 115439 h 1108656"/>
                <a:gd name="connsiteX15" fmla="*/ 1647486 w 3134602"/>
                <a:gd name="connsiteY15" fmla="*/ 91589 h 1108656"/>
                <a:gd name="connsiteX16" fmla="*/ 2035402 w 3134602"/>
                <a:gd name="connsiteY16" fmla="*/ 398 h 1108656"/>
                <a:gd name="connsiteX0" fmla="*/ 2035402 w 3134602"/>
                <a:gd name="connsiteY0" fmla="*/ 398 h 1108656"/>
                <a:gd name="connsiteX1" fmla="*/ 2596704 w 3134602"/>
                <a:gd name="connsiteY1" fmla="*/ 141087 h 1108656"/>
                <a:gd name="connsiteX2" fmla="*/ 3130712 w 3134602"/>
                <a:gd name="connsiteY2" fmla="*/ 405397 h 1108656"/>
                <a:gd name="connsiteX3" fmla="*/ 3020757 w 3134602"/>
                <a:gd name="connsiteY3" fmla="*/ 1044605 h 1108656"/>
                <a:gd name="connsiteX4" fmla="*/ 2448153 w 3134602"/>
                <a:gd name="connsiteY4" fmla="*/ 853957 h 1108656"/>
                <a:gd name="connsiteX5" fmla="*/ 1572398 w 3134602"/>
                <a:gd name="connsiteY5" fmla="*/ 937401 h 1108656"/>
                <a:gd name="connsiteX6" fmla="*/ 1281447 w 3134602"/>
                <a:gd name="connsiteY6" fmla="*/ 827265 h 1108656"/>
                <a:gd name="connsiteX7" fmla="*/ 158263 w 3134602"/>
                <a:gd name="connsiteY7" fmla="*/ 615463 h 1108656"/>
                <a:gd name="connsiteX8" fmla="*/ 231087 w 3134602"/>
                <a:gd name="connsiteY8" fmla="*/ 456931 h 1108656"/>
                <a:gd name="connsiteX9" fmla="*/ 1414 w 3134602"/>
                <a:gd name="connsiteY9" fmla="*/ 409639 h 1108656"/>
                <a:gd name="connsiteX10" fmla="*/ 417937 w 3134602"/>
                <a:gd name="connsiteY10" fmla="*/ 270082 h 1108656"/>
                <a:gd name="connsiteX11" fmla="*/ 1051890 w 3134602"/>
                <a:gd name="connsiteY11" fmla="*/ 436912 h 1108656"/>
                <a:gd name="connsiteX12" fmla="*/ 1549535 w 3134602"/>
                <a:gd name="connsiteY12" fmla="*/ 367395 h 1108656"/>
                <a:gd name="connsiteX13" fmla="*/ 1138815 w 3134602"/>
                <a:gd name="connsiteY13" fmla="*/ 345170 h 1108656"/>
                <a:gd name="connsiteX14" fmla="*/ 991889 w 3134602"/>
                <a:gd name="connsiteY14" fmla="*/ 115439 h 1108656"/>
                <a:gd name="connsiteX15" fmla="*/ 1647486 w 3134602"/>
                <a:gd name="connsiteY15" fmla="*/ 91589 h 1108656"/>
                <a:gd name="connsiteX16" fmla="*/ 2035402 w 3134602"/>
                <a:gd name="connsiteY16" fmla="*/ 398 h 1108656"/>
                <a:gd name="connsiteX0" fmla="*/ 2035402 w 3161989"/>
                <a:gd name="connsiteY0" fmla="*/ 398 h 1051209"/>
                <a:gd name="connsiteX1" fmla="*/ 2596704 w 3161989"/>
                <a:gd name="connsiteY1" fmla="*/ 141087 h 1051209"/>
                <a:gd name="connsiteX2" fmla="*/ 3130712 w 3161989"/>
                <a:gd name="connsiteY2" fmla="*/ 405397 h 1051209"/>
                <a:gd name="connsiteX3" fmla="*/ 3020757 w 3161989"/>
                <a:gd name="connsiteY3" fmla="*/ 1044605 h 1051209"/>
                <a:gd name="connsiteX4" fmla="*/ 2448153 w 3161989"/>
                <a:gd name="connsiteY4" fmla="*/ 853957 h 1051209"/>
                <a:gd name="connsiteX5" fmla="*/ 1572398 w 3161989"/>
                <a:gd name="connsiteY5" fmla="*/ 937401 h 1051209"/>
                <a:gd name="connsiteX6" fmla="*/ 1281447 w 3161989"/>
                <a:gd name="connsiteY6" fmla="*/ 827265 h 1051209"/>
                <a:gd name="connsiteX7" fmla="*/ 158263 w 3161989"/>
                <a:gd name="connsiteY7" fmla="*/ 615463 h 1051209"/>
                <a:gd name="connsiteX8" fmla="*/ 231087 w 3161989"/>
                <a:gd name="connsiteY8" fmla="*/ 456931 h 1051209"/>
                <a:gd name="connsiteX9" fmla="*/ 1414 w 3161989"/>
                <a:gd name="connsiteY9" fmla="*/ 409639 h 1051209"/>
                <a:gd name="connsiteX10" fmla="*/ 417937 w 3161989"/>
                <a:gd name="connsiteY10" fmla="*/ 270082 h 1051209"/>
                <a:gd name="connsiteX11" fmla="*/ 1051890 w 3161989"/>
                <a:gd name="connsiteY11" fmla="*/ 436912 h 1051209"/>
                <a:gd name="connsiteX12" fmla="*/ 1549535 w 3161989"/>
                <a:gd name="connsiteY12" fmla="*/ 367395 h 1051209"/>
                <a:gd name="connsiteX13" fmla="*/ 1138815 w 3161989"/>
                <a:gd name="connsiteY13" fmla="*/ 345170 h 1051209"/>
                <a:gd name="connsiteX14" fmla="*/ 991889 w 3161989"/>
                <a:gd name="connsiteY14" fmla="*/ 115439 h 1051209"/>
                <a:gd name="connsiteX15" fmla="*/ 1647486 w 3161989"/>
                <a:gd name="connsiteY15" fmla="*/ 91589 h 1051209"/>
                <a:gd name="connsiteX16" fmla="*/ 2035402 w 3161989"/>
                <a:gd name="connsiteY16" fmla="*/ 398 h 1051209"/>
                <a:gd name="connsiteX0" fmla="*/ 2035402 w 3165679"/>
                <a:gd name="connsiteY0" fmla="*/ 398 h 1051866"/>
                <a:gd name="connsiteX1" fmla="*/ 2596704 w 3165679"/>
                <a:gd name="connsiteY1" fmla="*/ 141087 h 1051866"/>
                <a:gd name="connsiteX2" fmla="*/ 3130712 w 3165679"/>
                <a:gd name="connsiteY2" fmla="*/ 405397 h 1051866"/>
                <a:gd name="connsiteX3" fmla="*/ 3020757 w 3165679"/>
                <a:gd name="connsiteY3" fmla="*/ 1044605 h 1051866"/>
                <a:gd name="connsiteX4" fmla="*/ 2448153 w 3165679"/>
                <a:gd name="connsiteY4" fmla="*/ 853957 h 1051866"/>
                <a:gd name="connsiteX5" fmla="*/ 1572398 w 3165679"/>
                <a:gd name="connsiteY5" fmla="*/ 937401 h 1051866"/>
                <a:gd name="connsiteX6" fmla="*/ 1281447 w 3165679"/>
                <a:gd name="connsiteY6" fmla="*/ 827265 h 1051866"/>
                <a:gd name="connsiteX7" fmla="*/ 158263 w 3165679"/>
                <a:gd name="connsiteY7" fmla="*/ 615463 h 1051866"/>
                <a:gd name="connsiteX8" fmla="*/ 231087 w 3165679"/>
                <a:gd name="connsiteY8" fmla="*/ 456931 h 1051866"/>
                <a:gd name="connsiteX9" fmla="*/ 1414 w 3165679"/>
                <a:gd name="connsiteY9" fmla="*/ 409639 h 1051866"/>
                <a:gd name="connsiteX10" fmla="*/ 417937 w 3165679"/>
                <a:gd name="connsiteY10" fmla="*/ 270082 h 1051866"/>
                <a:gd name="connsiteX11" fmla="*/ 1051890 w 3165679"/>
                <a:gd name="connsiteY11" fmla="*/ 436912 h 1051866"/>
                <a:gd name="connsiteX12" fmla="*/ 1549535 w 3165679"/>
                <a:gd name="connsiteY12" fmla="*/ 367395 h 1051866"/>
                <a:gd name="connsiteX13" fmla="*/ 1138815 w 3165679"/>
                <a:gd name="connsiteY13" fmla="*/ 345170 h 1051866"/>
                <a:gd name="connsiteX14" fmla="*/ 991889 w 3165679"/>
                <a:gd name="connsiteY14" fmla="*/ 115439 h 1051866"/>
                <a:gd name="connsiteX15" fmla="*/ 1647486 w 3165679"/>
                <a:gd name="connsiteY15" fmla="*/ 91589 h 1051866"/>
                <a:gd name="connsiteX16" fmla="*/ 2035402 w 3165679"/>
                <a:gd name="connsiteY16" fmla="*/ 398 h 1051866"/>
                <a:gd name="connsiteX0" fmla="*/ 2035402 w 3172486"/>
                <a:gd name="connsiteY0" fmla="*/ 398 h 1082391"/>
                <a:gd name="connsiteX1" fmla="*/ 2596704 w 3172486"/>
                <a:gd name="connsiteY1" fmla="*/ 141087 h 1082391"/>
                <a:gd name="connsiteX2" fmla="*/ 3130712 w 3172486"/>
                <a:gd name="connsiteY2" fmla="*/ 405397 h 1082391"/>
                <a:gd name="connsiteX3" fmla="*/ 3020757 w 3172486"/>
                <a:gd name="connsiteY3" fmla="*/ 1044605 h 1082391"/>
                <a:gd name="connsiteX4" fmla="*/ 2448153 w 3172486"/>
                <a:gd name="connsiteY4" fmla="*/ 853957 h 1082391"/>
                <a:gd name="connsiteX5" fmla="*/ 1572398 w 3172486"/>
                <a:gd name="connsiteY5" fmla="*/ 937401 h 1082391"/>
                <a:gd name="connsiteX6" fmla="*/ 1281447 w 3172486"/>
                <a:gd name="connsiteY6" fmla="*/ 827265 h 1082391"/>
                <a:gd name="connsiteX7" fmla="*/ 158263 w 3172486"/>
                <a:gd name="connsiteY7" fmla="*/ 615463 h 1082391"/>
                <a:gd name="connsiteX8" fmla="*/ 231087 w 3172486"/>
                <a:gd name="connsiteY8" fmla="*/ 456931 h 1082391"/>
                <a:gd name="connsiteX9" fmla="*/ 1414 w 3172486"/>
                <a:gd name="connsiteY9" fmla="*/ 409639 h 1082391"/>
                <a:gd name="connsiteX10" fmla="*/ 417937 w 3172486"/>
                <a:gd name="connsiteY10" fmla="*/ 270082 h 1082391"/>
                <a:gd name="connsiteX11" fmla="*/ 1051890 w 3172486"/>
                <a:gd name="connsiteY11" fmla="*/ 436912 h 1082391"/>
                <a:gd name="connsiteX12" fmla="*/ 1549535 w 3172486"/>
                <a:gd name="connsiteY12" fmla="*/ 367395 h 1082391"/>
                <a:gd name="connsiteX13" fmla="*/ 1138815 w 3172486"/>
                <a:gd name="connsiteY13" fmla="*/ 345170 h 1082391"/>
                <a:gd name="connsiteX14" fmla="*/ 991889 w 3172486"/>
                <a:gd name="connsiteY14" fmla="*/ 115439 h 1082391"/>
                <a:gd name="connsiteX15" fmla="*/ 1647486 w 3172486"/>
                <a:gd name="connsiteY15" fmla="*/ 91589 h 1082391"/>
                <a:gd name="connsiteX16" fmla="*/ 2035402 w 3172486"/>
                <a:gd name="connsiteY16" fmla="*/ 398 h 1082391"/>
                <a:gd name="connsiteX0" fmla="*/ 3020757 w 3188756"/>
                <a:gd name="connsiteY0" fmla="*/ 1044605 h 1146181"/>
                <a:gd name="connsiteX1" fmla="*/ 2448153 w 3188756"/>
                <a:gd name="connsiteY1" fmla="*/ 853957 h 1146181"/>
                <a:gd name="connsiteX2" fmla="*/ 1572398 w 3188756"/>
                <a:gd name="connsiteY2" fmla="*/ 937401 h 1146181"/>
                <a:gd name="connsiteX3" fmla="*/ 1281447 w 3188756"/>
                <a:gd name="connsiteY3" fmla="*/ 827265 h 1146181"/>
                <a:gd name="connsiteX4" fmla="*/ 158263 w 3188756"/>
                <a:gd name="connsiteY4" fmla="*/ 615463 h 1146181"/>
                <a:gd name="connsiteX5" fmla="*/ 231087 w 3188756"/>
                <a:gd name="connsiteY5" fmla="*/ 456931 h 1146181"/>
                <a:gd name="connsiteX6" fmla="*/ 1414 w 3188756"/>
                <a:gd name="connsiteY6" fmla="*/ 409639 h 1146181"/>
                <a:gd name="connsiteX7" fmla="*/ 417937 w 3188756"/>
                <a:gd name="connsiteY7" fmla="*/ 270082 h 1146181"/>
                <a:gd name="connsiteX8" fmla="*/ 1051890 w 3188756"/>
                <a:gd name="connsiteY8" fmla="*/ 436912 h 1146181"/>
                <a:gd name="connsiteX9" fmla="*/ 1549535 w 3188756"/>
                <a:gd name="connsiteY9" fmla="*/ 367395 h 1146181"/>
                <a:gd name="connsiteX10" fmla="*/ 1138815 w 3188756"/>
                <a:gd name="connsiteY10" fmla="*/ 345170 h 1146181"/>
                <a:gd name="connsiteX11" fmla="*/ 991889 w 3188756"/>
                <a:gd name="connsiteY11" fmla="*/ 115439 h 1146181"/>
                <a:gd name="connsiteX12" fmla="*/ 1647486 w 3188756"/>
                <a:gd name="connsiteY12" fmla="*/ 91589 h 1146181"/>
                <a:gd name="connsiteX13" fmla="*/ 2035402 w 3188756"/>
                <a:gd name="connsiteY13" fmla="*/ 398 h 1146181"/>
                <a:gd name="connsiteX14" fmla="*/ 2596704 w 3188756"/>
                <a:gd name="connsiteY14" fmla="*/ 141087 h 1146181"/>
                <a:gd name="connsiteX15" fmla="*/ 3130712 w 3188756"/>
                <a:gd name="connsiteY15" fmla="*/ 405397 h 1146181"/>
                <a:gd name="connsiteX16" fmla="*/ 3122333 w 3188756"/>
                <a:gd name="connsiteY16" fmla="*/ 1146181 h 1146181"/>
                <a:gd name="connsiteX0" fmla="*/ 3020757 w 3130712"/>
                <a:gd name="connsiteY0" fmla="*/ 1044605 h 1082391"/>
                <a:gd name="connsiteX1" fmla="*/ 2448153 w 3130712"/>
                <a:gd name="connsiteY1" fmla="*/ 853957 h 1082391"/>
                <a:gd name="connsiteX2" fmla="*/ 1572398 w 3130712"/>
                <a:gd name="connsiteY2" fmla="*/ 937401 h 1082391"/>
                <a:gd name="connsiteX3" fmla="*/ 1281447 w 3130712"/>
                <a:gd name="connsiteY3" fmla="*/ 827265 h 1082391"/>
                <a:gd name="connsiteX4" fmla="*/ 158263 w 3130712"/>
                <a:gd name="connsiteY4" fmla="*/ 615463 h 1082391"/>
                <a:gd name="connsiteX5" fmla="*/ 231087 w 3130712"/>
                <a:gd name="connsiteY5" fmla="*/ 456931 h 1082391"/>
                <a:gd name="connsiteX6" fmla="*/ 1414 w 3130712"/>
                <a:gd name="connsiteY6" fmla="*/ 409639 h 1082391"/>
                <a:gd name="connsiteX7" fmla="*/ 417937 w 3130712"/>
                <a:gd name="connsiteY7" fmla="*/ 270082 h 1082391"/>
                <a:gd name="connsiteX8" fmla="*/ 1051890 w 3130712"/>
                <a:gd name="connsiteY8" fmla="*/ 436912 h 1082391"/>
                <a:gd name="connsiteX9" fmla="*/ 1549535 w 3130712"/>
                <a:gd name="connsiteY9" fmla="*/ 367395 h 1082391"/>
                <a:gd name="connsiteX10" fmla="*/ 1138815 w 3130712"/>
                <a:gd name="connsiteY10" fmla="*/ 345170 h 1082391"/>
                <a:gd name="connsiteX11" fmla="*/ 991889 w 3130712"/>
                <a:gd name="connsiteY11" fmla="*/ 115439 h 1082391"/>
                <a:gd name="connsiteX12" fmla="*/ 1647486 w 3130712"/>
                <a:gd name="connsiteY12" fmla="*/ 91589 h 1082391"/>
                <a:gd name="connsiteX13" fmla="*/ 2035402 w 3130712"/>
                <a:gd name="connsiteY13" fmla="*/ 398 h 1082391"/>
                <a:gd name="connsiteX14" fmla="*/ 2596704 w 3130712"/>
                <a:gd name="connsiteY14" fmla="*/ 141087 h 1082391"/>
                <a:gd name="connsiteX15" fmla="*/ 3130712 w 3130712"/>
                <a:gd name="connsiteY15" fmla="*/ 405397 h 1082391"/>
                <a:gd name="connsiteX0" fmla="*/ 3020757 w 3130712"/>
                <a:gd name="connsiteY0" fmla="*/ 1044605 h 1044605"/>
                <a:gd name="connsiteX1" fmla="*/ 2448153 w 3130712"/>
                <a:gd name="connsiteY1" fmla="*/ 853957 h 1044605"/>
                <a:gd name="connsiteX2" fmla="*/ 1572398 w 3130712"/>
                <a:gd name="connsiteY2" fmla="*/ 937401 h 1044605"/>
                <a:gd name="connsiteX3" fmla="*/ 1281447 w 3130712"/>
                <a:gd name="connsiteY3" fmla="*/ 827265 h 1044605"/>
                <a:gd name="connsiteX4" fmla="*/ 158263 w 3130712"/>
                <a:gd name="connsiteY4" fmla="*/ 615463 h 1044605"/>
                <a:gd name="connsiteX5" fmla="*/ 231087 w 3130712"/>
                <a:gd name="connsiteY5" fmla="*/ 456931 h 1044605"/>
                <a:gd name="connsiteX6" fmla="*/ 1414 w 3130712"/>
                <a:gd name="connsiteY6" fmla="*/ 409639 h 1044605"/>
                <a:gd name="connsiteX7" fmla="*/ 417937 w 3130712"/>
                <a:gd name="connsiteY7" fmla="*/ 270082 h 1044605"/>
                <a:gd name="connsiteX8" fmla="*/ 1051890 w 3130712"/>
                <a:gd name="connsiteY8" fmla="*/ 436912 h 1044605"/>
                <a:gd name="connsiteX9" fmla="*/ 1549535 w 3130712"/>
                <a:gd name="connsiteY9" fmla="*/ 367395 h 1044605"/>
                <a:gd name="connsiteX10" fmla="*/ 1138815 w 3130712"/>
                <a:gd name="connsiteY10" fmla="*/ 345170 h 1044605"/>
                <a:gd name="connsiteX11" fmla="*/ 991889 w 3130712"/>
                <a:gd name="connsiteY11" fmla="*/ 115439 h 1044605"/>
                <a:gd name="connsiteX12" fmla="*/ 1647486 w 3130712"/>
                <a:gd name="connsiteY12" fmla="*/ 91589 h 1044605"/>
                <a:gd name="connsiteX13" fmla="*/ 2035402 w 3130712"/>
                <a:gd name="connsiteY13" fmla="*/ 398 h 1044605"/>
                <a:gd name="connsiteX14" fmla="*/ 2596704 w 3130712"/>
                <a:gd name="connsiteY14" fmla="*/ 141087 h 1044605"/>
                <a:gd name="connsiteX15" fmla="*/ 3130712 w 3130712"/>
                <a:gd name="connsiteY15" fmla="*/ 405397 h 1044605"/>
                <a:gd name="connsiteX0" fmla="*/ 2448153 w 3130712"/>
                <a:gd name="connsiteY0" fmla="*/ 853957 h 938278"/>
                <a:gd name="connsiteX1" fmla="*/ 1572398 w 3130712"/>
                <a:gd name="connsiteY1" fmla="*/ 937401 h 938278"/>
                <a:gd name="connsiteX2" fmla="*/ 1281447 w 3130712"/>
                <a:gd name="connsiteY2" fmla="*/ 827265 h 938278"/>
                <a:gd name="connsiteX3" fmla="*/ 158263 w 3130712"/>
                <a:gd name="connsiteY3" fmla="*/ 615463 h 938278"/>
                <a:gd name="connsiteX4" fmla="*/ 231087 w 3130712"/>
                <a:gd name="connsiteY4" fmla="*/ 456931 h 938278"/>
                <a:gd name="connsiteX5" fmla="*/ 1414 w 3130712"/>
                <a:gd name="connsiteY5" fmla="*/ 409639 h 938278"/>
                <a:gd name="connsiteX6" fmla="*/ 417937 w 3130712"/>
                <a:gd name="connsiteY6" fmla="*/ 270082 h 938278"/>
                <a:gd name="connsiteX7" fmla="*/ 1051890 w 3130712"/>
                <a:gd name="connsiteY7" fmla="*/ 436912 h 938278"/>
                <a:gd name="connsiteX8" fmla="*/ 1549535 w 3130712"/>
                <a:gd name="connsiteY8" fmla="*/ 367395 h 938278"/>
                <a:gd name="connsiteX9" fmla="*/ 1138815 w 3130712"/>
                <a:gd name="connsiteY9" fmla="*/ 345170 h 938278"/>
                <a:gd name="connsiteX10" fmla="*/ 991889 w 3130712"/>
                <a:gd name="connsiteY10" fmla="*/ 115439 h 938278"/>
                <a:gd name="connsiteX11" fmla="*/ 1647486 w 3130712"/>
                <a:gd name="connsiteY11" fmla="*/ 91589 h 938278"/>
                <a:gd name="connsiteX12" fmla="*/ 2035402 w 3130712"/>
                <a:gd name="connsiteY12" fmla="*/ 398 h 938278"/>
                <a:gd name="connsiteX13" fmla="*/ 2596704 w 3130712"/>
                <a:gd name="connsiteY13" fmla="*/ 141087 h 938278"/>
                <a:gd name="connsiteX14" fmla="*/ 3130712 w 3130712"/>
                <a:gd name="connsiteY14" fmla="*/ 405397 h 938278"/>
                <a:gd name="connsiteX0" fmla="*/ 2448153 w 3130712"/>
                <a:gd name="connsiteY0" fmla="*/ 853957 h 937573"/>
                <a:gd name="connsiteX1" fmla="*/ 2447825 w 3130712"/>
                <a:gd name="connsiteY1" fmla="*/ 852688 h 937573"/>
                <a:gd name="connsiteX2" fmla="*/ 1572398 w 3130712"/>
                <a:gd name="connsiteY2" fmla="*/ 937401 h 937573"/>
                <a:gd name="connsiteX3" fmla="*/ 1281447 w 3130712"/>
                <a:gd name="connsiteY3" fmla="*/ 827265 h 937573"/>
                <a:gd name="connsiteX4" fmla="*/ 158263 w 3130712"/>
                <a:gd name="connsiteY4" fmla="*/ 615463 h 937573"/>
                <a:gd name="connsiteX5" fmla="*/ 231087 w 3130712"/>
                <a:gd name="connsiteY5" fmla="*/ 456931 h 937573"/>
                <a:gd name="connsiteX6" fmla="*/ 1414 w 3130712"/>
                <a:gd name="connsiteY6" fmla="*/ 409639 h 937573"/>
                <a:gd name="connsiteX7" fmla="*/ 417937 w 3130712"/>
                <a:gd name="connsiteY7" fmla="*/ 270082 h 937573"/>
                <a:gd name="connsiteX8" fmla="*/ 1051890 w 3130712"/>
                <a:gd name="connsiteY8" fmla="*/ 436912 h 937573"/>
                <a:gd name="connsiteX9" fmla="*/ 1549535 w 3130712"/>
                <a:gd name="connsiteY9" fmla="*/ 367395 h 937573"/>
                <a:gd name="connsiteX10" fmla="*/ 1138815 w 3130712"/>
                <a:gd name="connsiteY10" fmla="*/ 345170 h 937573"/>
                <a:gd name="connsiteX11" fmla="*/ 991889 w 3130712"/>
                <a:gd name="connsiteY11" fmla="*/ 115439 h 937573"/>
                <a:gd name="connsiteX12" fmla="*/ 1647486 w 3130712"/>
                <a:gd name="connsiteY12" fmla="*/ 91589 h 937573"/>
                <a:gd name="connsiteX13" fmla="*/ 2035402 w 3130712"/>
                <a:gd name="connsiteY13" fmla="*/ 398 h 937573"/>
                <a:gd name="connsiteX14" fmla="*/ 2596704 w 3130712"/>
                <a:gd name="connsiteY14" fmla="*/ 141087 h 937573"/>
                <a:gd name="connsiteX15" fmla="*/ 3130712 w 3130712"/>
                <a:gd name="connsiteY15" fmla="*/ 405397 h 937573"/>
                <a:gd name="connsiteX0" fmla="*/ 2448153 w 3130712"/>
                <a:gd name="connsiteY0" fmla="*/ 853957 h 937573"/>
                <a:gd name="connsiteX1" fmla="*/ 2447825 w 3130712"/>
                <a:gd name="connsiteY1" fmla="*/ 852688 h 937573"/>
                <a:gd name="connsiteX2" fmla="*/ 1572398 w 3130712"/>
                <a:gd name="connsiteY2" fmla="*/ 937401 h 937573"/>
                <a:gd name="connsiteX3" fmla="*/ 1281447 w 3130712"/>
                <a:gd name="connsiteY3" fmla="*/ 827265 h 937573"/>
                <a:gd name="connsiteX4" fmla="*/ 158263 w 3130712"/>
                <a:gd name="connsiteY4" fmla="*/ 615463 h 937573"/>
                <a:gd name="connsiteX5" fmla="*/ 231087 w 3130712"/>
                <a:gd name="connsiteY5" fmla="*/ 456931 h 937573"/>
                <a:gd name="connsiteX6" fmla="*/ 1414 w 3130712"/>
                <a:gd name="connsiteY6" fmla="*/ 409639 h 937573"/>
                <a:gd name="connsiteX7" fmla="*/ 417937 w 3130712"/>
                <a:gd name="connsiteY7" fmla="*/ 270082 h 937573"/>
                <a:gd name="connsiteX8" fmla="*/ 1051890 w 3130712"/>
                <a:gd name="connsiteY8" fmla="*/ 436912 h 937573"/>
                <a:gd name="connsiteX9" fmla="*/ 1549535 w 3130712"/>
                <a:gd name="connsiteY9" fmla="*/ 367395 h 937573"/>
                <a:gd name="connsiteX10" fmla="*/ 1138815 w 3130712"/>
                <a:gd name="connsiteY10" fmla="*/ 345170 h 937573"/>
                <a:gd name="connsiteX11" fmla="*/ 991889 w 3130712"/>
                <a:gd name="connsiteY11" fmla="*/ 115439 h 937573"/>
                <a:gd name="connsiteX12" fmla="*/ 1647486 w 3130712"/>
                <a:gd name="connsiteY12" fmla="*/ 91589 h 937573"/>
                <a:gd name="connsiteX13" fmla="*/ 2035402 w 3130712"/>
                <a:gd name="connsiteY13" fmla="*/ 398 h 937573"/>
                <a:gd name="connsiteX14" fmla="*/ 2596704 w 3130712"/>
                <a:gd name="connsiteY14" fmla="*/ 141087 h 937573"/>
                <a:gd name="connsiteX15" fmla="*/ 3130712 w 3130712"/>
                <a:gd name="connsiteY15" fmla="*/ 405397 h 937573"/>
                <a:gd name="connsiteX0" fmla="*/ 2448153 w 3130712"/>
                <a:gd name="connsiteY0" fmla="*/ 853957 h 937573"/>
                <a:gd name="connsiteX1" fmla="*/ 2447825 w 3130712"/>
                <a:gd name="connsiteY1" fmla="*/ 852688 h 937573"/>
                <a:gd name="connsiteX2" fmla="*/ 1572398 w 3130712"/>
                <a:gd name="connsiteY2" fmla="*/ 937401 h 937573"/>
                <a:gd name="connsiteX3" fmla="*/ 1281447 w 3130712"/>
                <a:gd name="connsiteY3" fmla="*/ 827265 h 937573"/>
                <a:gd name="connsiteX4" fmla="*/ 158263 w 3130712"/>
                <a:gd name="connsiteY4" fmla="*/ 615463 h 937573"/>
                <a:gd name="connsiteX5" fmla="*/ 231087 w 3130712"/>
                <a:gd name="connsiteY5" fmla="*/ 456931 h 937573"/>
                <a:gd name="connsiteX6" fmla="*/ 1414 w 3130712"/>
                <a:gd name="connsiteY6" fmla="*/ 409639 h 937573"/>
                <a:gd name="connsiteX7" fmla="*/ 417937 w 3130712"/>
                <a:gd name="connsiteY7" fmla="*/ 270082 h 937573"/>
                <a:gd name="connsiteX8" fmla="*/ 1051890 w 3130712"/>
                <a:gd name="connsiteY8" fmla="*/ 436912 h 937573"/>
                <a:gd name="connsiteX9" fmla="*/ 1549535 w 3130712"/>
                <a:gd name="connsiteY9" fmla="*/ 367395 h 937573"/>
                <a:gd name="connsiteX10" fmla="*/ 1138815 w 3130712"/>
                <a:gd name="connsiteY10" fmla="*/ 345170 h 937573"/>
                <a:gd name="connsiteX11" fmla="*/ 991889 w 3130712"/>
                <a:gd name="connsiteY11" fmla="*/ 115439 h 937573"/>
                <a:gd name="connsiteX12" fmla="*/ 1647486 w 3130712"/>
                <a:gd name="connsiteY12" fmla="*/ 91589 h 937573"/>
                <a:gd name="connsiteX13" fmla="*/ 2035402 w 3130712"/>
                <a:gd name="connsiteY13" fmla="*/ 398 h 937573"/>
                <a:gd name="connsiteX14" fmla="*/ 2596704 w 3130712"/>
                <a:gd name="connsiteY14" fmla="*/ 141087 h 937573"/>
                <a:gd name="connsiteX15" fmla="*/ 3130712 w 3130712"/>
                <a:gd name="connsiteY15" fmla="*/ 405397 h 937573"/>
                <a:gd name="connsiteX0" fmla="*/ 2448153 w 3130712"/>
                <a:gd name="connsiteY0" fmla="*/ 853957 h 937561"/>
                <a:gd name="connsiteX1" fmla="*/ 2417683 w 3130712"/>
                <a:gd name="connsiteY1" fmla="*/ 846660 h 937561"/>
                <a:gd name="connsiteX2" fmla="*/ 1572398 w 3130712"/>
                <a:gd name="connsiteY2" fmla="*/ 937401 h 937561"/>
                <a:gd name="connsiteX3" fmla="*/ 1281447 w 3130712"/>
                <a:gd name="connsiteY3" fmla="*/ 827265 h 937561"/>
                <a:gd name="connsiteX4" fmla="*/ 158263 w 3130712"/>
                <a:gd name="connsiteY4" fmla="*/ 615463 h 937561"/>
                <a:gd name="connsiteX5" fmla="*/ 231087 w 3130712"/>
                <a:gd name="connsiteY5" fmla="*/ 456931 h 937561"/>
                <a:gd name="connsiteX6" fmla="*/ 1414 w 3130712"/>
                <a:gd name="connsiteY6" fmla="*/ 409639 h 937561"/>
                <a:gd name="connsiteX7" fmla="*/ 417937 w 3130712"/>
                <a:gd name="connsiteY7" fmla="*/ 270082 h 937561"/>
                <a:gd name="connsiteX8" fmla="*/ 1051890 w 3130712"/>
                <a:gd name="connsiteY8" fmla="*/ 436912 h 937561"/>
                <a:gd name="connsiteX9" fmla="*/ 1549535 w 3130712"/>
                <a:gd name="connsiteY9" fmla="*/ 367395 h 937561"/>
                <a:gd name="connsiteX10" fmla="*/ 1138815 w 3130712"/>
                <a:gd name="connsiteY10" fmla="*/ 345170 h 937561"/>
                <a:gd name="connsiteX11" fmla="*/ 991889 w 3130712"/>
                <a:gd name="connsiteY11" fmla="*/ 115439 h 937561"/>
                <a:gd name="connsiteX12" fmla="*/ 1647486 w 3130712"/>
                <a:gd name="connsiteY12" fmla="*/ 91589 h 937561"/>
                <a:gd name="connsiteX13" fmla="*/ 2035402 w 3130712"/>
                <a:gd name="connsiteY13" fmla="*/ 398 h 937561"/>
                <a:gd name="connsiteX14" fmla="*/ 2596704 w 3130712"/>
                <a:gd name="connsiteY14" fmla="*/ 141087 h 937561"/>
                <a:gd name="connsiteX15" fmla="*/ 3130712 w 3130712"/>
                <a:gd name="connsiteY15" fmla="*/ 405397 h 937561"/>
                <a:gd name="connsiteX0" fmla="*/ 2785737 w 3130712"/>
                <a:gd name="connsiteY0" fmla="*/ 944381 h 949454"/>
                <a:gd name="connsiteX1" fmla="*/ 2417683 w 3130712"/>
                <a:gd name="connsiteY1" fmla="*/ 846660 h 949454"/>
                <a:gd name="connsiteX2" fmla="*/ 1572398 w 3130712"/>
                <a:gd name="connsiteY2" fmla="*/ 937401 h 949454"/>
                <a:gd name="connsiteX3" fmla="*/ 1281447 w 3130712"/>
                <a:gd name="connsiteY3" fmla="*/ 827265 h 949454"/>
                <a:gd name="connsiteX4" fmla="*/ 158263 w 3130712"/>
                <a:gd name="connsiteY4" fmla="*/ 615463 h 949454"/>
                <a:gd name="connsiteX5" fmla="*/ 231087 w 3130712"/>
                <a:gd name="connsiteY5" fmla="*/ 456931 h 949454"/>
                <a:gd name="connsiteX6" fmla="*/ 1414 w 3130712"/>
                <a:gd name="connsiteY6" fmla="*/ 409639 h 949454"/>
                <a:gd name="connsiteX7" fmla="*/ 417937 w 3130712"/>
                <a:gd name="connsiteY7" fmla="*/ 270082 h 949454"/>
                <a:gd name="connsiteX8" fmla="*/ 1051890 w 3130712"/>
                <a:gd name="connsiteY8" fmla="*/ 436912 h 949454"/>
                <a:gd name="connsiteX9" fmla="*/ 1549535 w 3130712"/>
                <a:gd name="connsiteY9" fmla="*/ 367395 h 949454"/>
                <a:gd name="connsiteX10" fmla="*/ 1138815 w 3130712"/>
                <a:gd name="connsiteY10" fmla="*/ 345170 h 949454"/>
                <a:gd name="connsiteX11" fmla="*/ 991889 w 3130712"/>
                <a:gd name="connsiteY11" fmla="*/ 115439 h 949454"/>
                <a:gd name="connsiteX12" fmla="*/ 1647486 w 3130712"/>
                <a:gd name="connsiteY12" fmla="*/ 91589 h 949454"/>
                <a:gd name="connsiteX13" fmla="*/ 2035402 w 3130712"/>
                <a:gd name="connsiteY13" fmla="*/ 398 h 949454"/>
                <a:gd name="connsiteX14" fmla="*/ 2596704 w 3130712"/>
                <a:gd name="connsiteY14" fmla="*/ 141087 h 949454"/>
                <a:gd name="connsiteX15" fmla="*/ 3130712 w 3130712"/>
                <a:gd name="connsiteY15" fmla="*/ 405397 h 949454"/>
                <a:gd name="connsiteX0" fmla="*/ 2836977 w 3130712"/>
                <a:gd name="connsiteY0" fmla="*/ 953423 h 956126"/>
                <a:gd name="connsiteX1" fmla="*/ 2417683 w 3130712"/>
                <a:gd name="connsiteY1" fmla="*/ 846660 h 956126"/>
                <a:gd name="connsiteX2" fmla="*/ 1572398 w 3130712"/>
                <a:gd name="connsiteY2" fmla="*/ 937401 h 956126"/>
                <a:gd name="connsiteX3" fmla="*/ 1281447 w 3130712"/>
                <a:gd name="connsiteY3" fmla="*/ 827265 h 956126"/>
                <a:gd name="connsiteX4" fmla="*/ 158263 w 3130712"/>
                <a:gd name="connsiteY4" fmla="*/ 615463 h 956126"/>
                <a:gd name="connsiteX5" fmla="*/ 231087 w 3130712"/>
                <a:gd name="connsiteY5" fmla="*/ 456931 h 956126"/>
                <a:gd name="connsiteX6" fmla="*/ 1414 w 3130712"/>
                <a:gd name="connsiteY6" fmla="*/ 409639 h 956126"/>
                <a:gd name="connsiteX7" fmla="*/ 417937 w 3130712"/>
                <a:gd name="connsiteY7" fmla="*/ 270082 h 956126"/>
                <a:gd name="connsiteX8" fmla="*/ 1051890 w 3130712"/>
                <a:gd name="connsiteY8" fmla="*/ 436912 h 956126"/>
                <a:gd name="connsiteX9" fmla="*/ 1549535 w 3130712"/>
                <a:gd name="connsiteY9" fmla="*/ 367395 h 956126"/>
                <a:gd name="connsiteX10" fmla="*/ 1138815 w 3130712"/>
                <a:gd name="connsiteY10" fmla="*/ 345170 h 956126"/>
                <a:gd name="connsiteX11" fmla="*/ 991889 w 3130712"/>
                <a:gd name="connsiteY11" fmla="*/ 115439 h 956126"/>
                <a:gd name="connsiteX12" fmla="*/ 1647486 w 3130712"/>
                <a:gd name="connsiteY12" fmla="*/ 91589 h 956126"/>
                <a:gd name="connsiteX13" fmla="*/ 2035402 w 3130712"/>
                <a:gd name="connsiteY13" fmla="*/ 398 h 956126"/>
                <a:gd name="connsiteX14" fmla="*/ 2596704 w 3130712"/>
                <a:gd name="connsiteY14" fmla="*/ 141087 h 956126"/>
                <a:gd name="connsiteX15" fmla="*/ 3130712 w 3130712"/>
                <a:gd name="connsiteY15" fmla="*/ 405397 h 956126"/>
                <a:gd name="connsiteX0" fmla="*/ 2836977 w 3130712"/>
                <a:gd name="connsiteY0" fmla="*/ 992608 h 992608"/>
                <a:gd name="connsiteX1" fmla="*/ 2417683 w 3130712"/>
                <a:gd name="connsiteY1" fmla="*/ 846660 h 992608"/>
                <a:gd name="connsiteX2" fmla="*/ 1572398 w 3130712"/>
                <a:gd name="connsiteY2" fmla="*/ 937401 h 992608"/>
                <a:gd name="connsiteX3" fmla="*/ 1281447 w 3130712"/>
                <a:gd name="connsiteY3" fmla="*/ 827265 h 992608"/>
                <a:gd name="connsiteX4" fmla="*/ 158263 w 3130712"/>
                <a:gd name="connsiteY4" fmla="*/ 615463 h 992608"/>
                <a:gd name="connsiteX5" fmla="*/ 231087 w 3130712"/>
                <a:gd name="connsiteY5" fmla="*/ 456931 h 992608"/>
                <a:gd name="connsiteX6" fmla="*/ 1414 w 3130712"/>
                <a:gd name="connsiteY6" fmla="*/ 409639 h 992608"/>
                <a:gd name="connsiteX7" fmla="*/ 417937 w 3130712"/>
                <a:gd name="connsiteY7" fmla="*/ 270082 h 992608"/>
                <a:gd name="connsiteX8" fmla="*/ 1051890 w 3130712"/>
                <a:gd name="connsiteY8" fmla="*/ 436912 h 992608"/>
                <a:gd name="connsiteX9" fmla="*/ 1549535 w 3130712"/>
                <a:gd name="connsiteY9" fmla="*/ 367395 h 992608"/>
                <a:gd name="connsiteX10" fmla="*/ 1138815 w 3130712"/>
                <a:gd name="connsiteY10" fmla="*/ 345170 h 992608"/>
                <a:gd name="connsiteX11" fmla="*/ 991889 w 3130712"/>
                <a:gd name="connsiteY11" fmla="*/ 115439 h 992608"/>
                <a:gd name="connsiteX12" fmla="*/ 1647486 w 3130712"/>
                <a:gd name="connsiteY12" fmla="*/ 91589 h 992608"/>
                <a:gd name="connsiteX13" fmla="*/ 2035402 w 3130712"/>
                <a:gd name="connsiteY13" fmla="*/ 398 h 992608"/>
                <a:gd name="connsiteX14" fmla="*/ 2596704 w 3130712"/>
                <a:gd name="connsiteY14" fmla="*/ 141087 h 992608"/>
                <a:gd name="connsiteX15" fmla="*/ 3130712 w 3130712"/>
                <a:gd name="connsiteY15" fmla="*/ 405397 h 992608"/>
                <a:gd name="connsiteX0" fmla="*/ 2903288 w 3130712"/>
                <a:gd name="connsiteY0" fmla="*/ 908212 h 937561"/>
                <a:gd name="connsiteX1" fmla="*/ 2417683 w 3130712"/>
                <a:gd name="connsiteY1" fmla="*/ 846660 h 937561"/>
                <a:gd name="connsiteX2" fmla="*/ 1572398 w 3130712"/>
                <a:gd name="connsiteY2" fmla="*/ 937401 h 937561"/>
                <a:gd name="connsiteX3" fmla="*/ 1281447 w 3130712"/>
                <a:gd name="connsiteY3" fmla="*/ 827265 h 937561"/>
                <a:gd name="connsiteX4" fmla="*/ 158263 w 3130712"/>
                <a:gd name="connsiteY4" fmla="*/ 615463 h 937561"/>
                <a:gd name="connsiteX5" fmla="*/ 231087 w 3130712"/>
                <a:gd name="connsiteY5" fmla="*/ 456931 h 937561"/>
                <a:gd name="connsiteX6" fmla="*/ 1414 w 3130712"/>
                <a:gd name="connsiteY6" fmla="*/ 409639 h 937561"/>
                <a:gd name="connsiteX7" fmla="*/ 417937 w 3130712"/>
                <a:gd name="connsiteY7" fmla="*/ 270082 h 937561"/>
                <a:gd name="connsiteX8" fmla="*/ 1051890 w 3130712"/>
                <a:gd name="connsiteY8" fmla="*/ 436912 h 937561"/>
                <a:gd name="connsiteX9" fmla="*/ 1549535 w 3130712"/>
                <a:gd name="connsiteY9" fmla="*/ 367395 h 937561"/>
                <a:gd name="connsiteX10" fmla="*/ 1138815 w 3130712"/>
                <a:gd name="connsiteY10" fmla="*/ 345170 h 937561"/>
                <a:gd name="connsiteX11" fmla="*/ 991889 w 3130712"/>
                <a:gd name="connsiteY11" fmla="*/ 115439 h 937561"/>
                <a:gd name="connsiteX12" fmla="*/ 1647486 w 3130712"/>
                <a:gd name="connsiteY12" fmla="*/ 91589 h 937561"/>
                <a:gd name="connsiteX13" fmla="*/ 2035402 w 3130712"/>
                <a:gd name="connsiteY13" fmla="*/ 398 h 937561"/>
                <a:gd name="connsiteX14" fmla="*/ 2596704 w 3130712"/>
                <a:gd name="connsiteY14" fmla="*/ 141087 h 937561"/>
                <a:gd name="connsiteX15" fmla="*/ 3130712 w 3130712"/>
                <a:gd name="connsiteY15" fmla="*/ 405397 h 937561"/>
                <a:gd name="connsiteX0" fmla="*/ 2846021 w 3130712"/>
                <a:gd name="connsiteY0" fmla="*/ 1028778 h 1028778"/>
                <a:gd name="connsiteX1" fmla="*/ 2417683 w 3130712"/>
                <a:gd name="connsiteY1" fmla="*/ 846660 h 1028778"/>
                <a:gd name="connsiteX2" fmla="*/ 1572398 w 3130712"/>
                <a:gd name="connsiteY2" fmla="*/ 937401 h 1028778"/>
                <a:gd name="connsiteX3" fmla="*/ 1281447 w 3130712"/>
                <a:gd name="connsiteY3" fmla="*/ 827265 h 1028778"/>
                <a:gd name="connsiteX4" fmla="*/ 158263 w 3130712"/>
                <a:gd name="connsiteY4" fmla="*/ 615463 h 1028778"/>
                <a:gd name="connsiteX5" fmla="*/ 231087 w 3130712"/>
                <a:gd name="connsiteY5" fmla="*/ 456931 h 1028778"/>
                <a:gd name="connsiteX6" fmla="*/ 1414 w 3130712"/>
                <a:gd name="connsiteY6" fmla="*/ 409639 h 1028778"/>
                <a:gd name="connsiteX7" fmla="*/ 417937 w 3130712"/>
                <a:gd name="connsiteY7" fmla="*/ 270082 h 1028778"/>
                <a:gd name="connsiteX8" fmla="*/ 1051890 w 3130712"/>
                <a:gd name="connsiteY8" fmla="*/ 436912 h 1028778"/>
                <a:gd name="connsiteX9" fmla="*/ 1549535 w 3130712"/>
                <a:gd name="connsiteY9" fmla="*/ 367395 h 1028778"/>
                <a:gd name="connsiteX10" fmla="*/ 1138815 w 3130712"/>
                <a:gd name="connsiteY10" fmla="*/ 345170 h 1028778"/>
                <a:gd name="connsiteX11" fmla="*/ 991889 w 3130712"/>
                <a:gd name="connsiteY11" fmla="*/ 115439 h 1028778"/>
                <a:gd name="connsiteX12" fmla="*/ 1647486 w 3130712"/>
                <a:gd name="connsiteY12" fmla="*/ 91589 h 1028778"/>
                <a:gd name="connsiteX13" fmla="*/ 2035402 w 3130712"/>
                <a:gd name="connsiteY13" fmla="*/ 398 h 1028778"/>
                <a:gd name="connsiteX14" fmla="*/ 2596704 w 3130712"/>
                <a:gd name="connsiteY14" fmla="*/ 141087 h 1028778"/>
                <a:gd name="connsiteX15" fmla="*/ 3130712 w 3130712"/>
                <a:gd name="connsiteY15" fmla="*/ 405397 h 1028778"/>
                <a:gd name="connsiteX0" fmla="*/ 2846021 w 3130712"/>
                <a:gd name="connsiteY0" fmla="*/ 993280 h 993280"/>
                <a:gd name="connsiteX1" fmla="*/ 2417683 w 3130712"/>
                <a:gd name="connsiteY1" fmla="*/ 811162 h 993280"/>
                <a:gd name="connsiteX2" fmla="*/ 1572398 w 3130712"/>
                <a:gd name="connsiteY2" fmla="*/ 901903 h 993280"/>
                <a:gd name="connsiteX3" fmla="*/ 1281447 w 3130712"/>
                <a:gd name="connsiteY3" fmla="*/ 791767 h 993280"/>
                <a:gd name="connsiteX4" fmla="*/ 158263 w 3130712"/>
                <a:gd name="connsiteY4" fmla="*/ 579965 h 993280"/>
                <a:gd name="connsiteX5" fmla="*/ 231087 w 3130712"/>
                <a:gd name="connsiteY5" fmla="*/ 421433 h 993280"/>
                <a:gd name="connsiteX6" fmla="*/ 1414 w 3130712"/>
                <a:gd name="connsiteY6" fmla="*/ 374141 h 993280"/>
                <a:gd name="connsiteX7" fmla="*/ 417937 w 3130712"/>
                <a:gd name="connsiteY7" fmla="*/ 234584 h 993280"/>
                <a:gd name="connsiteX8" fmla="*/ 1051890 w 3130712"/>
                <a:gd name="connsiteY8" fmla="*/ 401414 h 993280"/>
                <a:gd name="connsiteX9" fmla="*/ 1549535 w 3130712"/>
                <a:gd name="connsiteY9" fmla="*/ 331897 h 993280"/>
                <a:gd name="connsiteX10" fmla="*/ 1138815 w 3130712"/>
                <a:gd name="connsiteY10" fmla="*/ 309672 h 993280"/>
                <a:gd name="connsiteX11" fmla="*/ 991889 w 3130712"/>
                <a:gd name="connsiteY11" fmla="*/ 79941 h 993280"/>
                <a:gd name="connsiteX12" fmla="*/ 1647486 w 3130712"/>
                <a:gd name="connsiteY12" fmla="*/ 56091 h 993280"/>
                <a:gd name="connsiteX13" fmla="*/ 2143462 w 3130712"/>
                <a:gd name="connsiteY13" fmla="*/ 606 h 993280"/>
                <a:gd name="connsiteX14" fmla="*/ 2596704 w 3130712"/>
                <a:gd name="connsiteY14" fmla="*/ 105589 h 993280"/>
                <a:gd name="connsiteX15" fmla="*/ 3130712 w 3130712"/>
                <a:gd name="connsiteY15" fmla="*/ 369899 h 993280"/>
                <a:gd name="connsiteX0" fmla="*/ 2846021 w 3130712"/>
                <a:gd name="connsiteY0" fmla="*/ 994718 h 994718"/>
                <a:gd name="connsiteX1" fmla="*/ 2417683 w 3130712"/>
                <a:gd name="connsiteY1" fmla="*/ 812600 h 994718"/>
                <a:gd name="connsiteX2" fmla="*/ 1572398 w 3130712"/>
                <a:gd name="connsiteY2" fmla="*/ 903341 h 994718"/>
                <a:gd name="connsiteX3" fmla="*/ 1281447 w 3130712"/>
                <a:gd name="connsiteY3" fmla="*/ 793205 h 994718"/>
                <a:gd name="connsiteX4" fmla="*/ 158263 w 3130712"/>
                <a:gd name="connsiteY4" fmla="*/ 581403 h 994718"/>
                <a:gd name="connsiteX5" fmla="*/ 231087 w 3130712"/>
                <a:gd name="connsiteY5" fmla="*/ 422871 h 994718"/>
                <a:gd name="connsiteX6" fmla="*/ 1414 w 3130712"/>
                <a:gd name="connsiteY6" fmla="*/ 375579 h 994718"/>
                <a:gd name="connsiteX7" fmla="*/ 417937 w 3130712"/>
                <a:gd name="connsiteY7" fmla="*/ 236022 h 994718"/>
                <a:gd name="connsiteX8" fmla="*/ 1051890 w 3130712"/>
                <a:gd name="connsiteY8" fmla="*/ 402852 h 994718"/>
                <a:gd name="connsiteX9" fmla="*/ 1549535 w 3130712"/>
                <a:gd name="connsiteY9" fmla="*/ 333335 h 994718"/>
                <a:gd name="connsiteX10" fmla="*/ 1138815 w 3130712"/>
                <a:gd name="connsiteY10" fmla="*/ 311110 h 994718"/>
                <a:gd name="connsiteX11" fmla="*/ 991889 w 3130712"/>
                <a:gd name="connsiteY11" fmla="*/ 81379 h 994718"/>
                <a:gd name="connsiteX12" fmla="*/ 1647486 w 3130712"/>
                <a:gd name="connsiteY12" fmla="*/ 57529 h 994718"/>
                <a:gd name="connsiteX13" fmla="*/ 2143462 w 3130712"/>
                <a:gd name="connsiteY13" fmla="*/ 2044 h 994718"/>
                <a:gd name="connsiteX14" fmla="*/ 2618317 w 3130712"/>
                <a:gd name="connsiteY14" fmla="*/ 115954 h 994718"/>
                <a:gd name="connsiteX15" fmla="*/ 3130712 w 3130712"/>
                <a:gd name="connsiteY15" fmla="*/ 371337 h 994718"/>
                <a:gd name="connsiteX0" fmla="*/ 2846021 w 2936204"/>
                <a:gd name="connsiteY0" fmla="*/ 994718 h 994718"/>
                <a:gd name="connsiteX1" fmla="*/ 2417683 w 2936204"/>
                <a:gd name="connsiteY1" fmla="*/ 812600 h 994718"/>
                <a:gd name="connsiteX2" fmla="*/ 1572398 w 2936204"/>
                <a:gd name="connsiteY2" fmla="*/ 903341 h 994718"/>
                <a:gd name="connsiteX3" fmla="*/ 1281447 w 2936204"/>
                <a:gd name="connsiteY3" fmla="*/ 793205 h 994718"/>
                <a:gd name="connsiteX4" fmla="*/ 158263 w 2936204"/>
                <a:gd name="connsiteY4" fmla="*/ 581403 h 994718"/>
                <a:gd name="connsiteX5" fmla="*/ 231087 w 2936204"/>
                <a:gd name="connsiteY5" fmla="*/ 422871 h 994718"/>
                <a:gd name="connsiteX6" fmla="*/ 1414 w 2936204"/>
                <a:gd name="connsiteY6" fmla="*/ 375579 h 994718"/>
                <a:gd name="connsiteX7" fmla="*/ 417937 w 2936204"/>
                <a:gd name="connsiteY7" fmla="*/ 236022 h 994718"/>
                <a:gd name="connsiteX8" fmla="*/ 1051890 w 2936204"/>
                <a:gd name="connsiteY8" fmla="*/ 402852 h 994718"/>
                <a:gd name="connsiteX9" fmla="*/ 1549535 w 2936204"/>
                <a:gd name="connsiteY9" fmla="*/ 333335 h 994718"/>
                <a:gd name="connsiteX10" fmla="*/ 1138815 w 2936204"/>
                <a:gd name="connsiteY10" fmla="*/ 311110 h 994718"/>
                <a:gd name="connsiteX11" fmla="*/ 991889 w 2936204"/>
                <a:gd name="connsiteY11" fmla="*/ 81379 h 994718"/>
                <a:gd name="connsiteX12" fmla="*/ 1647486 w 2936204"/>
                <a:gd name="connsiteY12" fmla="*/ 57529 h 994718"/>
                <a:gd name="connsiteX13" fmla="*/ 2143462 w 2936204"/>
                <a:gd name="connsiteY13" fmla="*/ 2044 h 994718"/>
                <a:gd name="connsiteX14" fmla="*/ 2618317 w 2936204"/>
                <a:gd name="connsiteY14" fmla="*/ 115954 h 994718"/>
                <a:gd name="connsiteX15" fmla="*/ 2936204 w 2936204"/>
                <a:gd name="connsiteY15" fmla="*/ 273146 h 99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36204" h="994718">
                  <a:moveTo>
                    <a:pt x="2846021" y="994718"/>
                  </a:moveTo>
                  <a:cubicBezTo>
                    <a:pt x="2845966" y="994507"/>
                    <a:pt x="2780660" y="949401"/>
                    <a:pt x="2417683" y="812600"/>
                  </a:cubicBezTo>
                  <a:cubicBezTo>
                    <a:pt x="2271724" y="826507"/>
                    <a:pt x="1766794" y="907578"/>
                    <a:pt x="1572398" y="903341"/>
                  </a:cubicBezTo>
                  <a:cubicBezTo>
                    <a:pt x="1505125" y="891697"/>
                    <a:pt x="1357077" y="824347"/>
                    <a:pt x="1281447" y="793205"/>
                  </a:cubicBezTo>
                  <a:cubicBezTo>
                    <a:pt x="885698" y="717034"/>
                    <a:pt x="570724" y="629721"/>
                    <a:pt x="158263" y="581403"/>
                  </a:cubicBezTo>
                  <a:cubicBezTo>
                    <a:pt x="86907" y="570339"/>
                    <a:pt x="149248" y="456219"/>
                    <a:pt x="231087" y="422871"/>
                  </a:cubicBezTo>
                  <a:lnTo>
                    <a:pt x="1414" y="375579"/>
                  </a:lnTo>
                  <a:cubicBezTo>
                    <a:pt x="-19437" y="221361"/>
                    <a:pt x="193679" y="203624"/>
                    <a:pt x="417937" y="236022"/>
                  </a:cubicBezTo>
                  <a:cubicBezTo>
                    <a:pt x="654322" y="283276"/>
                    <a:pt x="815504" y="327745"/>
                    <a:pt x="1051890" y="402852"/>
                  </a:cubicBezTo>
                  <a:cubicBezTo>
                    <a:pt x="1217771" y="379680"/>
                    <a:pt x="1436574" y="417784"/>
                    <a:pt x="1549535" y="333335"/>
                  </a:cubicBezTo>
                  <a:cubicBezTo>
                    <a:pt x="1412629" y="325927"/>
                    <a:pt x="1256225" y="343586"/>
                    <a:pt x="1138815" y="311110"/>
                  </a:cubicBezTo>
                  <a:cubicBezTo>
                    <a:pt x="1000710" y="301381"/>
                    <a:pt x="896026" y="146814"/>
                    <a:pt x="991889" y="81379"/>
                  </a:cubicBezTo>
                  <a:cubicBezTo>
                    <a:pt x="1199280" y="19579"/>
                    <a:pt x="1518085" y="97045"/>
                    <a:pt x="1647486" y="57529"/>
                  </a:cubicBezTo>
                  <a:cubicBezTo>
                    <a:pt x="1740234" y="18428"/>
                    <a:pt x="1981657" y="-7694"/>
                    <a:pt x="2143462" y="2044"/>
                  </a:cubicBezTo>
                  <a:cubicBezTo>
                    <a:pt x="2305267" y="11782"/>
                    <a:pt x="2486193" y="70770"/>
                    <a:pt x="2618317" y="115954"/>
                  </a:cubicBezTo>
                  <a:cubicBezTo>
                    <a:pt x="2750441" y="161138"/>
                    <a:pt x="2560900" y="112583"/>
                    <a:pt x="2936204" y="2731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Rectangle 18">
              <a:extLst>
                <a:ext uri="{FF2B5EF4-FFF2-40B4-BE49-F238E27FC236}">
                  <a16:creationId xmlns="" xmlns:a16="http://schemas.microsoft.com/office/drawing/2014/main" id="{71D56416-42F0-47C8-B831-D5B3C46C3662}"/>
                </a:ext>
              </a:extLst>
            </p:cNvPr>
            <p:cNvSpPr/>
            <p:nvPr/>
          </p:nvSpPr>
          <p:spPr>
            <a:xfrm>
              <a:off x="3064391" y="5362184"/>
              <a:ext cx="3600000" cy="13609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="" xmlns:a16="http://schemas.microsoft.com/office/drawing/2014/main" id="{9668E930-26C8-445E-B278-A45378F20B50}"/>
              </a:ext>
            </a:extLst>
          </p:cNvPr>
          <p:cNvGrpSpPr/>
          <p:nvPr/>
        </p:nvGrpSpPr>
        <p:grpSpPr>
          <a:xfrm>
            <a:off x="571052" y="2168807"/>
            <a:ext cx="7346207" cy="3479100"/>
            <a:chOff x="1939114" y="2534622"/>
            <a:chExt cx="9586188" cy="4539936"/>
          </a:xfrm>
        </p:grpSpPr>
        <p:grpSp>
          <p:nvGrpSpPr>
            <p:cNvPr id="120" name="그룹 119">
              <a:extLst>
                <a:ext uri="{FF2B5EF4-FFF2-40B4-BE49-F238E27FC236}">
                  <a16:creationId xmlns="" xmlns:a16="http://schemas.microsoft.com/office/drawing/2014/main" id="{A1DF44A0-98C6-494C-84CE-B280D46B2FB9}"/>
                </a:ext>
              </a:extLst>
            </p:cNvPr>
            <p:cNvGrpSpPr/>
            <p:nvPr/>
          </p:nvGrpSpPr>
          <p:grpSpPr>
            <a:xfrm>
              <a:off x="10498951" y="4979553"/>
              <a:ext cx="686839" cy="686839"/>
              <a:chOff x="5151701" y="3281109"/>
              <a:chExt cx="686839" cy="686839"/>
            </a:xfrm>
          </p:grpSpPr>
          <p:sp>
            <p:nvSpPr>
              <p:cNvPr id="132" name="Oval 39">
                <a:extLst>
                  <a:ext uri="{FF2B5EF4-FFF2-40B4-BE49-F238E27FC236}">
                    <a16:creationId xmlns="" xmlns:a16="http://schemas.microsoft.com/office/drawing/2014/main" id="{7BFB9178-8EA5-405C-A8DA-F718F119BADD}"/>
                  </a:ext>
                </a:extLst>
              </p:cNvPr>
              <p:cNvSpPr/>
              <p:nvPr userDrawn="1"/>
            </p:nvSpPr>
            <p:spPr>
              <a:xfrm>
                <a:off x="5273238" y="3402645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Block Arc 42">
                <a:extLst>
                  <a:ext uri="{FF2B5EF4-FFF2-40B4-BE49-F238E27FC236}">
                    <a16:creationId xmlns="" xmlns:a16="http://schemas.microsoft.com/office/drawing/2014/main" id="{7AB7FFA2-2001-491E-9C77-DEAFB12FE309}"/>
                  </a:ext>
                </a:extLst>
              </p:cNvPr>
              <p:cNvSpPr/>
              <p:nvPr userDrawn="1"/>
            </p:nvSpPr>
            <p:spPr>
              <a:xfrm rot="16200000">
                <a:off x="5151701" y="3281109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1" name="그룹 120">
              <a:extLst>
                <a:ext uri="{FF2B5EF4-FFF2-40B4-BE49-F238E27FC236}">
                  <a16:creationId xmlns="" xmlns:a16="http://schemas.microsoft.com/office/drawing/2014/main" id="{3D2F2962-6FEA-4D55-8349-13447F5157DC}"/>
                </a:ext>
              </a:extLst>
            </p:cNvPr>
            <p:cNvGrpSpPr/>
            <p:nvPr/>
          </p:nvGrpSpPr>
          <p:grpSpPr>
            <a:xfrm>
              <a:off x="1939114" y="2534622"/>
              <a:ext cx="9586188" cy="4539936"/>
              <a:chOff x="1939114" y="2534622"/>
              <a:chExt cx="9586188" cy="4539936"/>
            </a:xfrm>
          </p:grpSpPr>
          <p:sp>
            <p:nvSpPr>
              <p:cNvPr id="122" name="Block Arc 37">
                <a:extLst>
                  <a:ext uri="{FF2B5EF4-FFF2-40B4-BE49-F238E27FC236}">
                    <a16:creationId xmlns="" xmlns:a16="http://schemas.microsoft.com/office/drawing/2014/main" id="{876E6DA6-C488-4805-ABEF-19E02A837B01}"/>
                  </a:ext>
                </a:extLst>
              </p:cNvPr>
              <p:cNvSpPr/>
              <p:nvPr/>
            </p:nvSpPr>
            <p:spPr>
              <a:xfrm rot="15748868" flipH="1">
                <a:off x="2612589" y="4746565"/>
                <a:ext cx="980221" cy="519670"/>
              </a:xfrm>
              <a:custGeom>
                <a:avLst/>
                <a:gdLst>
                  <a:gd name="connsiteX0" fmla="*/ 985614 w 985614"/>
                  <a:gd name="connsiteY0" fmla="*/ 500458 h 509038"/>
                  <a:gd name="connsiteX1" fmla="*/ 851805 w 985614"/>
                  <a:gd name="connsiteY1" fmla="*/ 509038 h 509038"/>
                  <a:gd name="connsiteX2" fmla="*/ 231 w 985614"/>
                  <a:gd name="connsiteY2" fmla="*/ 111177 h 509038"/>
                  <a:gd name="connsiteX3" fmla="*/ 0 w 985614"/>
                  <a:gd name="connsiteY3" fmla="*/ 3 h 509038"/>
                  <a:gd name="connsiteX4" fmla="*/ 985614 w 985614"/>
                  <a:gd name="connsiteY4" fmla="*/ 500458 h 509038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221" h="519670">
                    <a:moveTo>
                      <a:pt x="980221" y="519670"/>
                    </a:moveTo>
                    <a:cubicBezTo>
                      <a:pt x="936484" y="514390"/>
                      <a:pt x="896993" y="499225"/>
                      <a:pt x="851805" y="509038"/>
                    </a:cubicBezTo>
                    <a:cubicBezTo>
                      <a:pt x="761601" y="313880"/>
                      <a:pt x="331813" y="110489"/>
                      <a:pt x="231" y="111177"/>
                    </a:cubicBezTo>
                    <a:lnTo>
                      <a:pt x="0" y="3"/>
                    </a:lnTo>
                    <a:cubicBezTo>
                      <a:pt x="392438" y="-812"/>
                      <a:pt x="883859" y="210406"/>
                      <a:pt x="980221" y="51967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3" name="Group 40">
                <a:extLst>
                  <a:ext uri="{FF2B5EF4-FFF2-40B4-BE49-F238E27FC236}">
                    <a16:creationId xmlns="" xmlns:a16="http://schemas.microsoft.com/office/drawing/2014/main" id="{663C3732-90D4-4912-9C0F-5F63FF8825C2}"/>
                  </a:ext>
                </a:extLst>
              </p:cNvPr>
              <p:cNvGrpSpPr/>
              <p:nvPr userDrawn="1"/>
            </p:nvGrpSpPr>
            <p:grpSpPr>
              <a:xfrm rot="21447214">
                <a:off x="1939114" y="2534622"/>
                <a:ext cx="1741003" cy="2036616"/>
                <a:chOff x="323528" y="2428935"/>
                <a:chExt cx="1477349" cy="1728195"/>
              </a:xfrm>
            </p:grpSpPr>
            <p:sp>
              <p:nvSpPr>
                <p:cNvPr id="130" name="Freeform 36">
                  <a:extLst>
                    <a:ext uri="{FF2B5EF4-FFF2-40B4-BE49-F238E27FC236}">
                      <a16:creationId xmlns="" xmlns:a16="http://schemas.microsoft.com/office/drawing/2014/main" id="{1224EA03-C9C3-4678-9CDC-9850952E026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1" name="Freeform 36">
                  <a:extLst>
                    <a:ext uri="{FF2B5EF4-FFF2-40B4-BE49-F238E27FC236}">
                      <a16:creationId xmlns="" xmlns:a16="http://schemas.microsoft.com/office/drawing/2014/main" id="{7600E73F-5B6B-4069-9BB8-A443689DB90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4" name="Block Arc 41">
                <a:extLst>
                  <a:ext uri="{FF2B5EF4-FFF2-40B4-BE49-F238E27FC236}">
                    <a16:creationId xmlns="" xmlns:a16="http://schemas.microsoft.com/office/drawing/2014/main" id="{37AE2EF9-5335-49FE-A7B4-AD0CC7BC4005}"/>
                  </a:ext>
                </a:extLst>
              </p:cNvPr>
              <p:cNvSpPr/>
              <p:nvPr userDrawn="1"/>
            </p:nvSpPr>
            <p:spPr>
              <a:xfrm>
                <a:off x="2406630" y="5322973"/>
                <a:ext cx="1751585" cy="1751585"/>
              </a:xfrm>
              <a:prstGeom prst="blockArc">
                <a:avLst>
                  <a:gd name="adj1" fmla="val 16679288"/>
                  <a:gd name="adj2" fmla="val 20366881"/>
                  <a:gd name="adj3" fmla="val 665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Block Arc 41">
                <a:extLst>
                  <a:ext uri="{FF2B5EF4-FFF2-40B4-BE49-F238E27FC236}">
                    <a16:creationId xmlns="" xmlns:a16="http://schemas.microsoft.com/office/drawing/2014/main" id="{153529C5-4B06-47E9-BB96-0E3F695AEF61}"/>
                  </a:ext>
                </a:extLst>
              </p:cNvPr>
              <p:cNvSpPr/>
              <p:nvPr/>
            </p:nvSpPr>
            <p:spPr>
              <a:xfrm>
                <a:off x="3946073" y="4772377"/>
                <a:ext cx="1751585" cy="1751585"/>
              </a:xfrm>
              <a:prstGeom prst="blockArc">
                <a:avLst>
                  <a:gd name="adj1" fmla="val 5406166"/>
                  <a:gd name="adj2" fmla="val 9674859"/>
                  <a:gd name="adj3" fmla="val 6705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직사각형 125">
                <a:extLst>
                  <a:ext uri="{FF2B5EF4-FFF2-40B4-BE49-F238E27FC236}">
                    <a16:creationId xmlns="" xmlns:a16="http://schemas.microsoft.com/office/drawing/2014/main" id="{7ACDE7CF-F3AD-49FE-82A9-562EC5409C82}"/>
                  </a:ext>
                </a:extLst>
              </p:cNvPr>
              <p:cNvSpPr/>
              <p:nvPr/>
            </p:nvSpPr>
            <p:spPr>
              <a:xfrm>
                <a:off x="4782291" y="6404496"/>
                <a:ext cx="4356000" cy="11946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7" name="그룹 126">
                <a:extLst>
                  <a:ext uri="{FF2B5EF4-FFF2-40B4-BE49-F238E27FC236}">
                    <a16:creationId xmlns="" xmlns:a16="http://schemas.microsoft.com/office/drawing/2014/main" id="{3EAAAF4F-D4EE-4689-9032-28D4FC647ED3}"/>
                  </a:ext>
                </a:extLst>
              </p:cNvPr>
              <p:cNvGrpSpPr/>
              <p:nvPr/>
            </p:nvGrpSpPr>
            <p:grpSpPr>
              <a:xfrm flipH="1">
                <a:off x="8234274" y="4772377"/>
                <a:ext cx="3291028" cy="2302181"/>
                <a:chOff x="2131651" y="4696180"/>
                <a:chExt cx="3291028" cy="2302181"/>
              </a:xfrm>
            </p:grpSpPr>
            <p:sp>
              <p:nvSpPr>
                <p:cNvPr id="128" name="Block Arc 41">
                  <a:extLst>
                    <a:ext uri="{FF2B5EF4-FFF2-40B4-BE49-F238E27FC236}">
                      <a16:creationId xmlns="" xmlns:a16="http://schemas.microsoft.com/office/drawing/2014/main" id="{3A917826-33FB-42A7-ADC9-8781ED9922A3}"/>
                    </a:ext>
                  </a:extLst>
                </p:cNvPr>
                <p:cNvSpPr/>
                <p:nvPr/>
              </p:nvSpPr>
              <p:spPr>
                <a:xfrm>
                  <a:off x="2131651" y="5246776"/>
                  <a:ext cx="1751585" cy="1751585"/>
                </a:xfrm>
                <a:prstGeom prst="blockArc">
                  <a:avLst>
                    <a:gd name="adj1" fmla="val 16679288"/>
                    <a:gd name="adj2" fmla="val 20366881"/>
                    <a:gd name="adj3" fmla="val 665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" name="Block Arc 41">
                  <a:extLst>
                    <a:ext uri="{FF2B5EF4-FFF2-40B4-BE49-F238E27FC236}">
                      <a16:creationId xmlns="" xmlns:a16="http://schemas.microsoft.com/office/drawing/2014/main" id="{3BA2B0DA-62E0-4721-A9F9-5A85E0640A0E}"/>
                    </a:ext>
                  </a:extLst>
                </p:cNvPr>
                <p:cNvSpPr/>
                <p:nvPr/>
              </p:nvSpPr>
              <p:spPr>
                <a:xfrm>
                  <a:off x="3671094" y="4696180"/>
                  <a:ext cx="1751585" cy="1751585"/>
                </a:xfrm>
                <a:prstGeom prst="blockArc">
                  <a:avLst>
                    <a:gd name="adj1" fmla="val 5406166"/>
                    <a:gd name="adj2" fmla="val 9674859"/>
                    <a:gd name="adj3" fmla="val 6705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34" name="Group 36">
            <a:extLst>
              <a:ext uri="{FF2B5EF4-FFF2-40B4-BE49-F238E27FC236}">
                <a16:creationId xmlns="" xmlns:a16="http://schemas.microsoft.com/office/drawing/2014/main" id="{B646A780-5274-4602-9462-56A8372AA3E6}"/>
              </a:ext>
            </a:extLst>
          </p:cNvPr>
          <p:cNvGrpSpPr/>
          <p:nvPr/>
        </p:nvGrpSpPr>
        <p:grpSpPr>
          <a:xfrm>
            <a:off x="5221654" y="5286534"/>
            <a:ext cx="2246973" cy="1476905"/>
            <a:chOff x="2342111" y="3039830"/>
            <a:chExt cx="4326766" cy="28439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5" name="Block Arc 37">
              <a:extLst>
                <a:ext uri="{FF2B5EF4-FFF2-40B4-BE49-F238E27FC236}">
                  <a16:creationId xmlns="" xmlns:a16="http://schemas.microsoft.com/office/drawing/2014/main" id="{AFEAEF32-DDBC-42B5-B0C3-B8E60DCDD164}"/>
                </a:ext>
              </a:extLst>
            </p:cNvPr>
            <p:cNvSpPr/>
            <p:nvPr/>
          </p:nvSpPr>
          <p:spPr>
            <a:xfrm rot="6256377" flipH="1" flipV="1">
              <a:off x="2270396" y="3292762"/>
              <a:ext cx="1048822" cy="611577"/>
            </a:xfrm>
            <a:custGeom>
              <a:avLst/>
              <a:gdLst>
                <a:gd name="connsiteX0" fmla="*/ 1050624 w 1050624"/>
                <a:gd name="connsiteY0" fmla="*/ 599618 h 599618"/>
                <a:gd name="connsiteX1" fmla="*/ 851805 w 1050624"/>
                <a:gd name="connsiteY1" fmla="*/ 509037 h 599618"/>
                <a:gd name="connsiteX2" fmla="*/ 231 w 1050624"/>
                <a:gd name="connsiteY2" fmla="*/ 111176 h 599618"/>
                <a:gd name="connsiteX3" fmla="*/ 0 w 1050624"/>
                <a:gd name="connsiteY3" fmla="*/ 2 h 599618"/>
                <a:gd name="connsiteX4" fmla="*/ 1050624 w 1050624"/>
                <a:gd name="connsiteY4" fmla="*/ 599618 h 599618"/>
                <a:gd name="connsiteX0" fmla="*/ 1050624 w 1050624"/>
                <a:gd name="connsiteY0" fmla="*/ 599618 h 632242"/>
                <a:gd name="connsiteX1" fmla="*/ 897730 w 1050624"/>
                <a:gd name="connsiteY1" fmla="*/ 632242 h 632242"/>
                <a:gd name="connsiteX2" fmla="*/ 231 w 1050624"/>
                <a:gd name="connsiteY2" fmla="*/ 111176 h 632242"/>
                <a:gd name="connsiteX3" fmla="*/ 0 w 1050624"/>
                <a:gd name="connsiteY3" fmla="*/ 2 h 632242"/>
                <a:gd name="connsiteX4" fmla="*/ 1050624 w 1050624"/>
                <a:gd name="connsiteY4" fmla="*/ 599618 h 632242"/>
                <a:gd name="connsiteX0" fmla="*/ 1048822 w 1048823"/>
                <a:gd name="connsiteY0" fmla="*/ 578203 h 632242"/>
                <a:gd name="connsiteX1" fmla="*/ 897730 w 1048823"/>
                <a:gd name="connsiteY1" fmla="*/ 632242 h 632242"/>
                <a:gd name="connsiteX2" fmla="*/ 231 w 1048823"/>
                <a:gd name="connsiteY2" fmla="*/ 111176 h 632242"/>
                <a:gd name="connsiteX3" fmla="*/ 0 w 1048823"/>
                <a:gd name="connsiteY3" fmla="*/ 2 h 632242"/>
                <a:gd name="connsiteX4" fmla="*/ 1048822 w 1048823"/>
                <a:gd name="connsiteY4" fmla="*/ 578203 h 632242"/>
                <a:gd name="connsiteX0" fmla="*/ 1048822 w 1048822"/>
                <a:gd name="connsiteY0" fmla="*/ 578203 h 622840"/>
                <a:gd name="connsiteX1" fmla="*/ 891692 w 1048822"/>
                <a:gd name="connsiteY1" fmla="*/ 622840 h 622840"/>
                <a:gd name="connsiteX2" fmla="*/ 231 w 1048822"/>
                <a:gd name="connsiteY2" fmla="*/ 111176 h 622840"/>
                <a:gd name="connsiteX3" fmla="*/ 0 w 1048822"/>
                <a:gd name="connsiteY3" fmla="*/ 2 h 622840"/>
                <a:gd name="connsiteX4" fmla="*/ 1048822 w 1048822"/>
                <a:gd name="connsiteY4" fmla="*/ 578203 h 622840"/>
                <a:gd name="connsiteX0" fmla="*/ 1048822 w 1048822"/>
                <a:gd name="connsiteY0" fmla="*/ 578203 h 611576"/>
                <a:gd name="connsiteX1" fmla="*/ 921639 w 1048822"/>
                <a:gd name="connsiteY1" fmla="*/ 611576 h 611576"/>
                <a:gd name="connsiteX2" fmla="*/ 231 w 1048822"/>
                <a:gd name="connsiteY2" fmla="*/ 111176 h 611576"/>
                <a:gd name="connsiteX3" fmla="*/ 0 w 1048822"/>
                <a:gd name="connsiteY3" fmla="*/ 2 h 611576"/>
                <a:gd name="connsiteX4" fmla="*/ 1048822 w 1048822"/>
                <a:gd name="connsiteY4" fmla="*/ 578203 h 611576"/>
                <a:gd name="connsiteX0" fmla="*/ 1048822 w 1048822"/>
                <a:gd name="connsiteY0" fmla="*/ 578203 h 611576"/>
                <a:gd name="connsiteX1" fmla="*/ 921639 w 1048822"/>
                <a:gd name="connsiteY1" fmla="*/ 611576 h 611576"/>
                <a:gd name="connsiteX2" fmla="*/ 231 w 1048822"/>
                <a:gd name="connsiteY2" fmla="*/ 111176 h 611576"/>
                <a:gd name="connsiteX3" fmla="*/ 0 w 1048822"/>
                <a:gd name="connsiteY3" fmla="*/ 2 h 611576"/>
                <a:gd name="connsiteX4" fmla="*/ 1048822 w 1048822"/>
                <a:gd name="connsiteY4" fmla="*/ 578203 h 611576"/>
                <a:gd name="connsiteX0" fmla="*/ 1048822 w 1048822"/>
                <a:gd name="connsiteY0" fmla="*/ 578203 h 611576"/>
                <a:gd name="connsiteX1" fmla="*/ 921639 w 1048822"/>
                <a:gd name="connsiteY1" fmla="*/ 611576 h 611576"/>
                <a:gd name="connsiteX2" fmla="*/ 231 w 1048822"/>
                <a:gd name="connsiteY2" fmla="*/ 111176 h 611576"/>
                <a:gd name="connsiteX3" fmla="*/ 0 w 1048822"/>
                <a:gd name="connsiteY3" fmla="*/ 2 h 611576"/>
                <a:gd name="connsiteX4" fmla="*/ 1048822 w 1048822"/>
                <a:gd name="connsiteY4" fmla="*/ 578203 h 6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822" h="611576">
                  <a:moveTo>
                    <a:pt x="1048822" y="578203"/>
                  </a:moveTo>
                  <a:cubicBezTo>
                    <a:pt x="1005085" y="572923"/>
                    <a:pt x="966827" y="601763"/>
                    <a:pt x="921639" y="611576"/>
                  </a:cubicBezTo>
                  <a:cubicBezTo>
                    <a:pt x="730952" y="330620"/>
                    <a:pt x="331813" y="110488"/>
                    <a:pt x="231" y="111176"/>
                  </a:cubicBezTo>
                  <a:lnTo>
                    <a:pt x="0" y="2"/>
                  </a:lnTo>
                  <a:cubicBezTo>
                    <a:pt x="392438" y="-813"/>
                    <a:pt x="845132" y="238270"/>
                    <a:pt x="1048822" y="5782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38">
              <a:extLst>
                <a:ext uri="{FF2B5EF4-FFF2-40B4-BE49-F238E27FC236}">
                  <a16:creationId xmlns="" xmlns:a16="http://schemas.microsoft.com/office/drawing/2014/main" id="{841E65F6-8F00-4C86-9FFE-12448C3D8E4B}"/>
                </a:ext>
              </a:extLst>
            </p:cNvPr>
            <p:cNvSpPr/>
            <p:nvPr/>
          </p:nvSpPr>
          <p:spPr>
            <a:xfrm rot="19185974">
              <a:off x="6048075" y="3903352"/>
              <a:ext cx="200352" cy="659264"/>
            </a:xfrm>
            <a:custGeom>
              <a:avLst/>
              <a:gdLst>
                <a:gd name="connsiteX0" fmla="*/ 42250 w 110304"/>
                <a:gd name="connsiteY0" fmla="*/ 0 h 670053"/>
                <a:gd name="connsiteX1" fmla="*/ 110304 w 110304"/>
                <a:gd name="connsiteY1" fmla="*/ 670053 h 670053"/>
                <a:gd name="connsiteX2" fmla="*/ 0 w 110304"/>
                <a:gd name="connsiteY2" fmla="*/ 670053 h 670053"/>
                <a:gd name="connsiteX3" fmla="*/ 0 w 110304"/>
                <a:gd name="connsiteY3" fmla="*/ 253058 h 670053"/>
                <a:gd name="connsiteX4" fmla="*/ 42250 w 110304"/>
                <a:gd name="connsiteY4" fmla="*/ 0 h 670053"/>
                <a:gd name="connsiteX0" fmla="*/ 121094 w 189148"/>
                <a:gd name="connsiteY0" fmla="*/ 0 h 670053"/>
                <a:gd name="connsiteX1" fmla="*/ 189148 w 189148"/>
                <a:gd name="connsiteY1" fmla="*/ 670053 h 670053"/>
                <a:gd name="connsiteX2" fmla="*/ 78844 w 189148"/>
                <a:gd name="connsiteY2" fmla="*/ 670053 h 670053"/>
                <a:gd name="connsiteX3" fmla="*/ 0 w 189148"/>
                <a:gd name="connsiteY3" fmla="*/ 149327 h 670053"/>
                <a:gd name="connsiteX4" fmla="*/ 121094 w 189148"/>
                <a:gd name="connsiteY4" fmla="*/ 0 h 670053"/>
                <a:gd name="connsiteX0" fmla="*/ 132298 w 200352"/>
                <a:gd name="connsiteY0" fmla="*/ 0 h 670053"/>
                <a:gd name="connsiteX1" fmla="*/ 200352 w 200352"/>
                <a:gd name="connsiteY1" fmla="*/ 670053 h 670053"/>
                <a:gd name="connsiteX2" fmla="*/ 90048 w 200352"/>
                <a:gd name="connsiteY2" fmla="*/ 670053 h 670053"/>
                <a:gd name="connsiteX3" fmla="*/ 0 w 200352"/>
                <a:gd name="connsiteY3" fmla="*/ 135219 h 670053"/>
                <a:gd name="connsiteX4" fmla="*/ 132298 w 200352"/>
                <a:gd name="connsiteY4" fmla="*/ 0 h 670053"/>
                <a:gd name="connsiteX0" fmla="*/ 123169 w 200352"/>
                <a:gd name="connsiteY0" fmla="*/ 0 h 659264"/>
                <a:gd name="connsiteX1" fmla="*/ 200352 w 200352"/>
                <a:gd name="connsiteY1" fmla="*/ 659264 h 659264"/>
                <a:gd name="connsiteX2" fmla="*/ 90048 w 200352"/>
                <a:gd name="connsiteY2" fmla="*/ 659264 h 659264"/>
                <a:gd name="connsiteX3" fmla="*/ 0 w 200352"/>
                <a:gd name="connsiteY3" fmla="*/ 124430 h 659264"/>
                <a:gd name="connsiteX4" fmla="*/ 123169 w 200352"/>
                <a:gd name="connsiteY4" fmla="*/ 0 h 659264"/>
                <a:gd name="connsiteX0" fmla="*/ 123169 w 200352"/>
                <a:gd name="connsiteY0" fmla="*/ 0 h 659264"/>
                <a:gd name="connsiteX1" fmla="*/ 200352 w 200352"/>
                <a:gd name="connsiteY1" fmla="*/ 659264 h 659264"/>
                <a:gd name="connsiteX2" fmla="*/ 90048 w 200352"/>
                <a:gd name="connsiteY2" fmla="*/ 659264 h 659264"/>
                <a:gd name="connsiteX3" fmla="*/ 0 w 200352"/>
                <a:gd name="connsiteY3" fmla="*/ 124430 h 659264"/>
                <a:gd name="connsiteX4" fmla="*/ 123169 w 200352"/>
                <a:gd name="connsiteY4" fmla="*/ 0 h 659264"/>
                <a:gd name="connsiteX0" fmla="*/ 123169 w 200352"/>
                <a:gd name="connsiteY0" fmla="*/ 0 h 659264"/>
                <a:gd name="connsiteX1" fmla="*/ 200352 w 200352"/>
                <a:gd name="connsiteY1" fmla="*/ 659264 h 659264"/>
                <a:gd name="connsiteX2" fmla="*/ 90048 w 200352"/>
                <a:gd name="connsiteY2" fmla="*/ 659264 h 659264"/>
                <a:gd name="connsiteX3" fmla="*/ 0 w 200352"/>
                <a:gd name="connsiteY3" fmla="*/ 124430 h 659264"/>
                <a:gd name="connsiteX4" fmla="*/ 123169 w 200352"/>
                <a:gd name="connsiteY4" fmla="*/ 0 h 659264"/>
                <a:gd name="connsiteX0" fmla="*/ 123169 w 200352"/>
                <a:gd name="connsiteY0" fmla="*/ 0 h 659264"/>
                <a:gd name="connsiteX1" fmla="*/ 200352 w 200352"/>
                <a:gd name="connsiteY1" fmla="*/ 659264 h 659264"/>
                <a:gd name="connsiteX2" fmla="*/ 90048 w 200352"/>
                <a:gd name="connsiteY2" fmla="*/ 659264 h 659264"/>
                <a:gd name="connsiteX3" fmla="*/ 0 w 200352"/>
                <a:gd name="connsiteY3" fmla="*/ 124430 h 659264"/>
                <a:gd name="connsiteX4" fmla="*/ 123169 w 200352"/>
                <a:gd name="connsiteY4" fmla="*/ 0 h 659264"/>
                <a:gd name="connsiteX0" fmla="*/ 123169 w 200352"/>
                <a:gd name="connsiteY0" fmla="*/ 0 h 659264"/>
                <a:gd name="connsiteX1" fmla="*/ 200352 w 200352"/>
                <a:gd name="connsiteY1" fmla="*/ 659264 h 659264"/>
                <a:gd name="connsiteX2" fmla="*/ 90048 w 200352"/>
                <a:gd name="connsiteY2" fmla="*/ 659264 h 659264"/>
                <a:gd name="connsiteX3" fmla="*/ 0 w 200352"/>
                <a:gd name="connsiteY3" fmla="*/ 124430 h 659264"/>
                <a:gd name="connsiteX4" fmla="*/ 123169 w 200352"/>
                <a:gd name="connsiteY4" fmla="*/ 0 h 6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52" h="659264">
                  <a:moveTo>
                    <a:pt x="123169" y="0"/>
                  </a:moveTo>
                  <a:cubicBezTo>
                    <a:pt x="181885" y="224524"/>
                    <a:pt x="187281" y="440960"/>
                    <a:pt x="200352" y="659264"/>
                  </a:cubicBezTo>
                  <a:lnTo>
                    <a:pt x="90048" y="659264"/>
                  </a:lnTo>
                  <a:cubicBezTo>
                    <a:pt x="73932" y="497375"/>
                    <a:pt x="61968" y="325113"/>
                    <a:pt x="0" y="124430"/>
                  </a:cubicBezTo>
                  <a:cubicBezTo>
                    <a:pt x="38480" y="94304"/>
                    <a:pt x="88242" y="35439"/>
                    <a:pt x="12316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39">
              <a:extLst>
                <a:ext uri="{FF2B5EF4-FFF2-40B4-BE49-F238E27FC236}">
                  <a16:creationId xmlns="" xmlns:a16="http://schemas.microsoft.com/office/drawing/2014/main" id="{E66720A3-7A5E-4E84-92CA-84FD53CC8FE2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8" name="Group 40">
              <a:extLst>
                <a:ext uri="{FF2B5EF4-FFF2-40B4-BE49-F238E27FC236}">
                  <a16:creationId xmlns="" xmlns:a16="http://schemas.microsoft.com/office/drawing/2014/main" id="{143DC3BC-8679-4019-93E1-93E764FABEDB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</p:grpSpPr>
          <p:sp>
            <p:nvSpPr>
              <p:cNvPr id="144" name="Freeform 36">
                <a:extLst>
                  <a:ext uri="{FF2B5EF4-FFF2-40B4-BE49-F238E27FC236}">
                    <a16:creationId xmlns="" xmlns:a16="http://schemas.microsoft.com/office/drawing/2014/main" id="{4D1329A3-8130-40CE-B0F3-DF28F27B1C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Freeform 36">
                <a:extLst>
                  <a:ext uri="{FF2B5EF4-FFF2-40B4-BE49-F238E27FC236}">
                    <a16:creationId xmlns="" xmlns:a16="http://schemas.microsoft.com/office/drawing/2014/main" id="{11484F25-49CE-4770-BA4A-ABDDC24DA5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9" name="Block Arc 41">
              <a:extLst>
                <a:ext uri="{FF2B5EF4-FFF2-40B4-BE49-F238E27FC236}">
                  <a16:creationId xmlns="" xmlns:a16="http://schemas.microsoft.com/office/drawing/2014/main" id="{EA8C9E6E-3577-4E9E-89D5-0E976390B7B8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Block Arc 42">
              <a:extLst>
                <a:ext uri="{FF2B5EF4-FFF2-40B4-BE49-F238E27FC236}">
                  <a16:creationId xmlns="" xmlns:a16="http://schemas.microsoft.com/office/drawing/2014/main" id="{CB6D03D7-B7E7-481C-A1FE-1150A275AB08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Block Arc 43">
              <a:extLst>
                <a:ext uri="{FF2B5EF4-FFF2-40B4-BE49-F238E27FC236}">
                  <a16:creationId xmlns="" xmlns:a16="http://schemas.microsoft.com/office/drawing/2014/main" id="{C0B7074C-1277-492C-A814-0AE55D790B93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Block Arc 44">
              <a:extLst>
                <a:ext uri="{FF2B5EF4-FFF2-40B4-BE49-F238E27FC236}">
                  <a16:creationId xmlns="" xmlns:a16="http://schemas.microsoft.com/office/drawing/2014/main" id="{43055E21-23C2-41B1-B11A-CB9B3CBCB1DE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Block Arc 45">
              <a:extLst>
                <a:ext uri="{FF2B5EF4-FFF2-40B4-BE49-F238E27FC236}">
                  <a16:creationId xmlns="" xmlns:a16="http://schemas.microsoft.com/office/drawing/2014/main" id="{AED896CE-0B53-4025-8013-B1F8724EBABD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0" name="그룹 149">
            <a:extLst>
              <a:ext uri="{FF2B5EF4-FFF2-40B4-BE49-F238E27FC236}">
                <a16:creationId xmlns="" xmlns:a16="http://schemas.microsoft.com/office/drawing/2014/main" id="{EDB384AF-FCBB-436B-B45D-05D9B7F9D916}"/>
              </a:ext>
            </a:extLst>
          </p:cNvPr>
          <p:cNvGrpSpPr/>
          <p:nvPr/>
        </p:nvGrpSpPr>
        <p:grpSpPr>
          <a:xfrm>
            <a:off x="5171049" y="3038806"/>
            <a:ext cx="642556" cy="1461254"/>
            <a:chOff x="871956" y="1419129"/>
            <a:chExt cx="2151435" cy="4892634"/>
          </a:xfrm>
        </p:grpSpPr>
        <p:sp>
          <p:nvSpPr>
            <p:cNvPr id="146" name="Oval 6">
              <a:extLst>
                <a:ext uri="{FF2B5EF4-FFF2-40B4-BE49-F238E27FC236}">
                  <a16:creationId xmlns="" xmlns:a16="http://schemas.microsoft.com/office/drawing/2014/main" id="{690A5CA1-2097-414E-84A7-E07B18AFB40C}"/>
                </a:ext>
              </a:extLst>
            </p:cNvPr>
            <p:cNvSpPr/>
            <p:nvPr/>
          </p:nvSpPr>
          <p:spPr>
            <a:xfrm rot="14243215">
              <a:off x="888956" y="1721860"/>
              <a:ext cx="2374296" cy="1768833"/>
            </a:xfrm>
            <a:custGeom>
              <a:avLst/>
              <a:gdLst/>
              <a:ahLst/>
              <a:cxnLst/>
              <a:rect l="l" t="t" r="r" b="b"/>
              <a:pathLst>
                <a:path w="2374296" h="1768833">
                  <a:moveTo>
                    <a:pt x="2122319" y="274160"/>
                  </a:moveTo>
                  <a:cubicBezTo>
                    <a:pt x="2279947" y="434566"/>
                    <a:pt x="2376382" y="655105"/>
                    <a:pt x="2374262" y="897757"/>
                  </a:cubicBezTo>
                  <a:cubicBezTo>
                    <a:pt x="2370023" y="1383058"/>
                    <a:pt x="1973171" y="1773038"/>
                    <a:pt x="1487868" y="1768799"/>
                  </a:cubicBezTo>
                  <a:lnTo>
                    <a:pt x="244916" y="1757941"/>
                  </a:lnTo>
                  <a:cubicBezTo>
                    <a:pt x="243021" y="1760093"/>
                    <a:pt x="240936" y="1760194"/>
                    <a:pt x="238844" y="1760193"/>
                  </a:cubicBezTo>
                  <a:lnTo>
                    <a:pt x="232478" y="1757834"/>
                  </a:lnTo>
                  <a:lnTo>
                    <a:pt x="215240" y="1757683"/>
                  </a:lnTo>
                  <a:lnTo>
                    <a:pt x="215239" y="1757682"/>
                  </a:lnTo>
                  <a:lnTo>
                    <a:pt x="215233" y="1757683"/>
                  </a:lnTo>
                  <a:lnTo>
                    <a:pt x="215233" y="1757679"/>
                  </a:lnTo>
                  <a:lnTo>
                    <a:pt x="200021" y="1745799"/>
                  </a:lnTo>
                  <a:cubicBezTo>
                    <a:pt x="85924" y="1677713"/>
                    <a:pt x="0" y="1316657"/>
                    <a:pt x="0" y="881792"/>
                  </a:cubicBezTo>
                  <a:cubicBezTo>
                    <a:pt x="0" y="483215"/>
                    <a:pt x="72182" y="146639"/>
                    <a:pt x="172783" y="42438"/>
                  </a:cubicBezTo>
                  <a:cubicBezTo>
                    <a:pt x="191110" y="13973"/>
                    <a:pt x="217565" y="-2559"/>
                    <a:pt x="239494" y="324"/>
                  </a:cubicBezTo>
                  <a:lnTo>
                    <a:pt x="1503219" y="11362"/>
                  </a:lnTo>
                  <a:cubicBezTo>
                    <a:pt x="1745871" y="13482"/>
                    <a:pt x="1964691" y="113754"/>
                    <a:pt x="2122319" y="274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47" name="Group 8">
              <a:extLst>
                <a:ext uri="{FF2B5EF4-FFF2-40B4-BE49-F238E27FC236}">
                  <a16:creationId xmlns="" xmlns:a16="http://schemas.microsoft.com/office/drawing/2014/main" id="{6C63E811-56C6-4E98-A5FE-154CA346352A}"/>
                </a:ext>
              </a:extLst>
            </p:cNvPr>
            <p:cNvGrpSpPr/>
            <p:nvPr/>
          </p:nvGrpSpPr>
          <p:grpSpPr>
            <a:xfrm rot="15399350">
              <a:off x="688600" y="3976971"/>
              <a:ext cx="2518148" cy="2151435"/>
              <a:chOff x="2066735" y="1837293"/>
              <a:chExt cx="2518148" cy="2151435"/>
            </a:xfrm>
          </p:grpSpPr>
          <p:sp>
            <p:nvSpPr>
              <p:cNvPr id="148" name="Round Same Side Corner Rectangle 2">
                <a:extLst>
                  <a:ext uri="{FF2B5EF4-FFF2-40B4-BE49-F238E27FC236}">
                    <a16:creationId xmlns="" xmlns:a16="http://schemas.microsoft.com/office/drawing/2014/main" id="{3F371CAC-7993-422E-85B2-1F583900159D}"/>
                  </a:ext>
                </a:extLst>
              </p:cNvPr>
              <p:cNvSpPr/>
              <p:nvPr/>
            </p:nvSpPr>
            <p:spPr>
              <a:xfrm rot="18900000">
                <a:off x="2066735" y="1837293"/>
                <a:ext cx="1757503" cy="21514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9" name="Oval 3">
                <a:extLst>
                  <a:ext uri="{FF2B5EF4-FFF2-40B4-BE49-F238E27FC236}">
                    <a16:creationId xmlns="" xmlns:a16="http://schemas.microsoft.com/office/drawing/2014/main" id="{0A3A6F05-AA29-4615-ACBF-DDDBD549C8F0}"/>
                  </a:ext>
                </a:extLst>
              </p:cNvPr>
              <p:cNvSpPr/>
              <p:nvPr/>
            </p:nvSpPr>
            <p:spPr>
              <a:xfrm rot="2700000">
                <a:off x="3590577" y="2794901"/>
                <a:ext cx="231105" cy="175750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9386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4" name="자유형: 도형 3">
            <a:extLst>
              <a:ext uri="{FF2B5EF4-FFF2-40B4-BE49-F238E27FC236}">
                <a16:creationId xmlns="" xmlns:a16="http://schemas.microsoft.com/office/drawing/2014/main" id="{34DAE8F5-E4B4-455C-9F08-8C1E2D077564}"/>
              </a:ext>
            </a:extLst>
          </p:cNvPr>
          <p:cNvSpPr/>
          <p:nvPr/>
        </p:nvSpPr>
        <p:spPr>
          <a:xfrm rot="1376371">
            <a:off x="1077721" y="4996776"/>
            <a:ext cx="1475570" cy="118946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7052848E-783B-4EE7-BD7F-77713CECD196}"/>
              </a:ext>
            </a:extLst>
          </p:cNvPr>
          <p:cNvSpPr/>
          <p:nvPr/>
        </p:nvSpPr>
        <p:spPr>
          <a:xfrm rot="2641289">
            <a:off x="5619518" y="4567593"/>
            <a:ext cx="1247647" cy="1755665"/>
          </a:xfrm>
          <a:custGeom>
            <a:avLst/>
            <a:gdLst>
              <a:gd name="connsiteX0" fmla="*/ 917946 w 1247647"/>
              <a:gd name="connsiteY0" fmla="*/ 1421266 h 1755665"/>
              <a:gd name="connsiteX1" fmla="*/ 1193002 w 1247647"/>
              <a:gd name="connsiteY1" fmla="*/ 1425964 h 1755665"/>
              <a:gd name="connsiteX2" fmla="*/ 1188304 w 1247647"/>
              <a:gd name="connsiteY2" fmla="*/ 1701020 h 1755665"/>
              <a:gd name="connsiteX3" fmla="*/ 913248 w 1247647"/>
              <a:gd name="connsiteY3" fmla="*/ 1696322 h 1755665"/>
              <a:gd name="connsiteX4" fmla="*/ 917946 w 1247647"/>
              <a:gd name="connsiteY4" fmla="*/ 1421266 h 1755665"/>
              <a:gd name="connsiteX5" fmla="*/ 795370 w 1247647"/>
              <a:gd name="connsiteY5" fmla="*/ 984827 h 1755665"/>
              <a:gd name="connsiteX6" fmla="*/ 1070425 w 1247647"/>
              <a:gd name="connsiteY6" fmla="*/ 989525 h 1755665"/>
              <a:gd name="connsiteX7" fmla="*/ 1065727 w 1247647"/>
              <a:gd name="connsiteY7" fmla="*/ 1264581 h 1755665"/>
              <a:gd name="connsiteX8" fmla="*/ 790672 w 1247647"/>
              <a:gd name="connsiteY8" fmla="*/ 1259883 h 1755665"/>
              <a:gd name="connsiteX9" fmla="*/ 795370 w 1247647"/>
              <a:gd name="connsiteY9" fmla="*/ 984827 h 1755665"/>
              <a:gd name="connsiteX10" fmla="*/ 489543 w 1247647"/>
              <a:gd name="connsiteY10" fmla="*/ 1280382 h 1755665"/>
              <a:gd name="connsiteX11" fmla="*/ 764599 w 1247647"/>
              <a:gd name="connsiteY11" fmla="*/ 1285080 h 1755665"/>
              <a:gd name="connsiteX12" fmla="*/ 759901 w 1247647"/>
              <a:gd name="connsiteY12" fmla="*/ 1560136 h 1755665"/>
              <a:gd name="connsiteX13" fmla="*/ 484845 w 1247647"/>
              <a:gd name="connsiteY13" fmla="*/ 1555438 h 1755665"/>
              <a:gd name="connsiteX14" fmla="*/ 489543 w 1247647"/>
              <a:gd name="connsiteY14" fmla="*/ 1280382 h 1755665"/>
              <a:gd name="connsiteX15" fmla="*/ 59343 w 1247647"/>
              <a:gd name="connsiteY15" fmla="*/ 1141237 h 1755665"/>
              <a:gd name="connsiteX16" fmla="*/ 334398 w 1247647"/>
              <a:gd name="connsiteY16" fmla="*/ 1145935 h 1755665"/>
              <a:gd name="connsiteX17" fmla="*/ 329700 w 1247647"/>
              <a:gd name="connsiteY17" fmla="*/ 1420990 h 1755665"/>
              <a:gd name="connsiteX18" fmla="*/ 54645 w 1247647"/>
              <a:gd name="connsiteY18" fmla="*/ 1416292 h 1755665"/>
              <a:gd name="connsiteX19" fmla="*/ 59343 w 1247647"/>
              <a:gd name="connsiteY19" fmla="*/ 1141237 h 1755665"/>
              <a:gd name="connsiteX20" fmla="*/ 334298 w 1247647"/>
              <a:gd name="connsiteY20" fmla="*/ 668097 h 1755665"/>
              <a:gd name="connsiteX21" fmla="*/ 310811 w 1247647"/>
              <a:gd name="connsiteY21" fmla="*/ 707745 h 1755665"/>
              <a:gd name="connsiteX22" fmla="*/ 412525 w 1247647"/>
              <a:gd name="connsiteY22" fmla="*/ 812995 h 1755665"/>
              <a:gd name="connsiteX23" fmla="*/ 430239 w 1247647"/>
              <a:gd name="connsiteY23" fmla="*/ 804056 h 1755665"/>
              <a:gd name="connsiteX24" fmla="*/ 503670 w 1247647"/>
              <a:gd name="connsiteY24" fmla="*/ 791065 h 1755665"/>
              <a:gd name="connsiteX25" fmla="*/ 514451 w 1247647"/>
              <a:gd name="connsiteY25" fmla="*/ 793354 h 1755665"/>
              <a:gd name="connsiteX26" fmla="*/ 473710 w 1247647"/>
              <a:gd name="connsiteY26" fmla="*/ 752473 h 1755665"/>
              <a:gd name="connsiteX27" fmla="*/ 454167 w 1247647"/>
              <a:gd name="connsiteY27" fmla="*/ 690588 h 1755665"/>
              <a:gd name="connsiteX28" fmla="*/ 525859 w 1247647"/>
              <a:gd name="connsiteY28" fmla="*/ 554762 h 1755665"/>
              <a:gd name="connsiteX29" fmla="*/ 425700 w 1247647"/>
              <a:gd name="connsiteY29" fmla="*/ 625052 h 1755665"/>
              <a:gd name="connsiteX30" fmla="*/ 368709 w 1247647"/>
              <a:gd name="connsiteY30" fmla="*/ 528840 h 1755665"/>
              <a:gd name="connsiteX31" fmla="*/ 387616 w 1247647"/>
              <a:gd name="connsiteY31" fmla="*/ 554061 h 1755665"/>
              <a:gd name="connsiteX32" fmla="*/ 383083 w 1247647"/>
              <a:gd name="connsiteY32" fmla="*/ 585747 h 1755665"/>
              <a:gd name="connsiteX33" fmla="*/ 365219 w 1247647"/>
              <a:gd name="connsiteY33" fmla="*/ 615901 h 1755665"/>
              <a:gd name="connsiteX34" fmla="*/ 394027 w 1247647"/>
              <a:gd name="connsiteY34" fmla="*/ 603432 h 1755665"/>
              <a:gd name="connsiteX35" fmla="*/ 502694 w 1247647"/>
              <a:gd name="connsiteY35" fmla="*/ 522862 h 1755665"/>
              <a:gd name="connsiteX36" fmla="*/ 382189 w 1247647"/>
              <a:gd name="connsiteY36" fmla="*/ 527984 h 1755665"/>
              <a:gd name="connsiteX37" fmla="*/ 589594 w 1247647"/>
              <a:gd name="connsiteY37" fmla="*/ 138564 h 1755665"/>
              <a:gd name="connsiteX38" fmla="*/ 582545 w 1247647"/>
              <a:gd name="connsiteY38" fmla="*/ 488690 h 1755665"/>
              <a:gd name="connsiteX39" fmla="*/ 353434 w 1247647"/>
              <a:gd name="connsiteY39" fmla="*/ 388822 h 1755665"/>
              <a:gd name="connsiteX40" fmla="*/ 575495 w 1247647"/>
              <a:gd name="connsiteY40" fmla="*/ 513363 h 1755665"/>
              <a:gd name="connsiteX41" fmla="*/ 603693 w 1247647"/>
              <a:gd name="connsiteY41" fmla="*/ 763621 h 1755665"/>
              <a:gd name="connsiteX42" fmla="*/ 604868 w 1247647"/>
              <a:gd name="connsiteY42" fmla="*/ 514538 h 1755665"/>
              <a:gd name="connsiteX43" fmla="*/ 922097 w 1247647"/>
              <a:gd name="connsiteY43" fmla="*/ 663753 h 1755665"/>
              <a:gd name="connsiteX44" fmla="*/ 622492 w 1247647"/>
              <a:gd name="connsiteY44" fmla="*/ 496914 h 1755665"/>
              <a:gd name="connsiteX45" fmla="*/ 976144 w 1247647"/>
              <a:gd name="connsiteY45" fmla="*/ 273679 h 1755665"/>
              <a:gd name="connsiteX46" fmla="*/ 604868 w 1247647"/>
              <a:gd name="connsiteY46" fmla="*/ 481641 h 1755665"/>
              <a:gd name="connsiteX47" fmla="*/ 589594 w 1247647"/>
              <a:gd name="connsiteY47" fmla="*/ 138564 h 1755665"/>
              <a:gd name="connsiteX48" fmla="*/ 327852 w 1247647"/>
              <a:gd name="connsiteY48" fmla="*/ 199714 h 1755665"/>
              <a:gd name="connsiteX49" fmla="*/ 476357 w 1247647"/>
              <a:gd name="connsiteY49" fmla="*/ 373093 h 1755665"/>
              <a:gd name="connsiteX50" fmla="*/ 460995 w 1247647"/>
              <a:gd name="connsiteY50" fmla="*/ 262872 h 1755665"/>
              <a:gd name="connsiteX51" fmla="*/ 471237 w 1247647"/>
              <a:gd name="connsiteY51" fmla="*/ 87055 h 1755665"/>
              <a:gd name="connsiteX52" fmla="*/ 510164 w 1247647"/>
              <a:gd name="connsiteY52" fmla="*/ 157683 h 1755665"/>
              <a:gd name="connsiteX53" fmla="*/ 703384 w 1247647"/>
              <a:gd name="connsiteY53" fmla="*/ 0 h 1755665"/>
              <a:gd name="connsiteX54" fmla="*/ 633930 w 1247647"/>
              <a:gd name="connsiteY54" fmla="*/ 374667 h 1755665"/>
              <a:gd name="connsiteX55" fmla="*/ 832692 w 1247647"/>
              <a:gd name="connsiteY55" fmla="*/ 145092 h 1755665"/>
              <a:gd name="connsiteX56" fmla="*/ 818615 w 1247647"/>
              <a:gd name="connsiteY56" fmla="*/ 224676 h 1755665"/>
              <a:gd name="connsiteX57" fmla="*/ 1164264 w 1247647"/>
              <a:gd name="connsiteY57" fmla="*/ 160454 h 1755665"/>
              <a:gd name="connsiteX58" fmla="*/ 922939 w 1247647"/>
              <a:gd name="connsiteY58" fmla="*/ 423548 h 1755665"/>
              <a:gd name="connsiteX59" fmla="*/ 1019172 w 1247647"/>
              <a:gd name="connsiteY59" fmla="*/ 457465 h 1755665"/>
              <a:gd name="connsiteX60" fmla="*/ 780197 w 1247647"/>
              <a:gd name="connsiteY60" fmla="*/ 472828 h 1755665"/>
              <a:gd name="connsiteX61" fmla="*/ 717039 w 1247647"/>
              <a:gd name="connsiteY61" fmla="*/ 510381 h 1755665"/>
              <a:gd name="connsiteX62" fmla="*/ 1080623 w 1247647"/>
              <a:gd name="connsiteY62" fmla="*/ 645563 h 1755665"/>
              <a:gd name="connsiteX63" fmla="*/ 850183 w 1247647"/>
              <a:gd name="connsiteY63" fmla="*/ 718630 h 1755665"/>
              <a:gd name="connsiteX64" fmla="*/ 897978 w 1247647"/>
              <a:gd name="connsiteY64" fmla="*/ 797150 h 1755665"/>
              <a:gd name="connsiteX65" fmla="*/ 744351 w 1247647"/>
              <a:gd name="connsiteY65" fmla="*/ 778374 h 1755665"/>
              <a:gd name="connsiteX66" fmla="*/ 659002 w 1247647"/>
              <a:gd name="connsiteY66" fmla="*/ 652059 h 1755665"/>
              <a:gd name="connsiteX67" fmla="*/ 681238 w 1247647"/>
              <a:gd name="connsiteY67" fmla="*/ 746053 h 1755665"/>
              <a:gd name="connsiteX68" fmla="*/ 716397 w 1247647"/>
              <a:gd name="connsiteY68" fmla="*/ 873232 h 1755665"/>
              <a:gd name="connsiteX69" fmla="*/ 638415 w 1247647"/>
              <a:gd name="connsiteY69" fmla="*/ 849134 h 1755665"/>
              <a:gd name="connsiteX70" fmla="*/ 640225 w 1247647"/>
              <a:gd name="connsiteY70" fmla="*/ 850380 h 1755665"/>
              <a:gd name="connsiteX71" fmla="*/ 635527 w 1247647"/>
              <a:gd name="connsiteY71" fmla="*/ 1125435 h 1755665"/>
              <a:gd name="connsiteX72" fmla="*/ 360471 w 1247647"/>
              <a:gd name="connsiteY72" fmla="*/ 1120737 h 1755665"/>
              <a:gd name="connsiteX73" fmla="*/ 321346 w 1247647"/>
              <a:gd name="connsiteY73" fmla="*/ 909292 h 1755665"/>
              <a:gd name="connsiteX74" fmla="*/ 338662 w 1247647"/>
              <a:gd name="connsiteY74" fmla="*/ 877707 h 1755665"/>
              <a:gd name="connsiteX75" fmla="*/ 258973 w 1247647"/>
              <a:gd name="connsiteY75" fmla="*/ 795248 h 1755665"/>
              <a:gd name="connsiteX76" fmla="*/ 160956 w 1247647"/>
              <a:gd name="connsiteY76" fmla="*/ 960706 h 1755665"/>
              <a:gd name="connsiteX77" fmla="*/ 103660 w 1247647"/>
              <a:gd name="connsiteY77" fmla="*/ 975371 h 1755665"/>
              <a:gd name="connsiteX78" fmla="*/ 102456 w 1247647"/>
              <a:gd name="connsiteY78" fmla="*/ 974658 h 1755665"/>
              <a:gd name="connsiteX79" fmla="*/ 87790 w 1247647"/>
              <a:gd name="connsiteY79" fmla="*/ 917363 h 1755665"/>
              <a:gd name="connsiteX80" fmla="*/ 309917 w 1247647"/>
              <a:gd name="connsiteY80" fmla="*/ 542403 h 1755665"/>
              <a:gd name="connsiteX81" fmla="*/ 335407 w 1247647"/>
              <a:gd name="connsiteY81" fmla="*/ 523295 h 1755665"/>
              <a:gd name="connsiteX82" fmla="*/ 320224 w 1247647"/>
              <a:gd name="connsiteY82" fmla="*/ 517189 h 1755665"/>
              <a:gd name="connsiteX83" fmla="*/ 262987 w 1247647"/>
              <a:gd name="connsiteY83" fmla="*/ 349927 h 1755665"/>
              <a:gd name="connsiteX84" fmla="*/ 309629 w 1247647"/>
              <a:gd name="connsiteY84" fmla="*/ 381738 h 1755665"/>
              <a:gd name="connsiteX85" fmla="*/ 327852 w 1247647"/>
              <a:gd name="connsiteY85" fmla="*/ 199714 h 175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247647" h="1755665">
                <a:moveTo>
                  <a:pt x="917946" y="1421266"/>
                </a:moveTo>
                <a:cubicBezTo>
                  <a:pt x="995199" y="1346609"/>
                  <a:pt x="1118344" y="1348712"/>
                  <a:pt x="1193002" y="1425964"/>
                </a:cubicBezTo>
                <a:cubicBezTo>
                  <a:pt x="1267659" y="1503216"/>
                  <a:pt x="1265556" y="1626362"/>
                  <a:pt x="1188304" y="1701020"/>
                </a:cubicBezTo>
                <a:cubicBezTo>
                  <a:pt x="1111052" y="1775677"/>
                  <a:pt x="987906" y="1773574"/>
                  <a:pt x="913248" y="1696322"/>
                </a:cubicBezTo>
                <a:cubicBezTo>
                  <a:pt x="838591" y="1619069"/>
                  <a:pt x="840694" y="1495924"/>
                  <a:pt x="917946" y="1421266"/>
                </a:cubicBezTo>
                <a:close/>
                <a:moveTo>
                  <a:pt x="795370" y="984827"/>
                </a:moveTo>
                <a:cubicBezTo>
                  <a:pt x="872622" y="910170"/>
                  <a:pt x="995768" y="912273"/>
                  <a:pt x="1070425" y="989525"/>
                </a:cubicBezTo>
                <a:cubicBezTo>
                  <a:pt x="1145083" y="1066778"/>
                  <a:pt x="1142979" y="1189923"/>
                  <a:pt x="1065727" y="1264581"/>
                </a:cubicBezTo>
                <a:cubicBezTo>
                  <a:pt x="988475" y="1339238"/>
                  <a:pt x="865329" y="1337135"/>
                  <a:pt x="790672" y="1259883"/>
                </a:cubicBezTo>
                <a:cubicBezTo>
                  <a:pt x="716014" y="1182631"/>
                  <a:pt x="718118" y="1059485"/>
                  <a:pt x="795370" y="984827"/>
                </a:cubicBezTo>
                <a:close/>
                <a:moveTo>
                  <a:pt x="489543" y="1280382"/>
                </a:moveTo>
                <a:cubicBezTo>
                  <a:pt x="566795" y="1205725"/>
                  <a:pt x="689941" y="1207828"/>
                  <a:pt x="764599" y="1285080"/>
                </a:cubicBezTo>
                <a:cubicBezTo>
                  <a:pt x="839256" y="1362333"/>
                  <a:pt x="837153" y="1485478"/>
                  <a:pt x="759901" y="1560136"/>
                </a:cubicBezTo>
                <a:cubicBezTo>
                  <a:pt x="682649" y="1634793"/>
                  <a:pt x="559503" y="1632690"/>
                  <a:pt x="484845" y="1555438"/>
                </a:cubicBezTo>
                <a:cubicBezTo>
                  <a:pt x="410188" y="1478186"/>
                  <a:pt x="412291" y="1355040"/>
                  <a:pt x="489543" y="1280382"/>
                </a:cubicBezTo>
                <a:close/>
                <a:moveTo>
                  <a:pt x="59343" y="1141237"/>
                </a:moveTo>
                <a:cubicBezTo>
                  <a:pt x="136595" y="1066579"/>
                  <a:pt x="259741" y="1068683"/>
                  <a:pt x="334398" y="1145935"/>
                </a:cubicBezTo>
                <a:cubicBezTo>
                  <a:pt x="409056" y="1223187"/>
                  <a:pt x="406952" y="1346333"/>
                  <a:pt x="329700" y="1420990"/>
                </a:cubicBezTo>
                <a:cubicBezTo>
                  <a:pt x="252448" y="1495648"/>
                  <a:pt x="129302" y="1493545"/>
                  <a:pt x="54645" y="1416292"/>
                </a:cubicBezTo>
                <a:cubicBezTo>
                  <a:pt x="-20013" y="1339040"/>
                  <a:pt x="-17909" y="1215894"/>
                  <a:pt x="59343" y="1141237"/>
                </a:cubicBezTo>
                <a:close/>
                <a:moveTo>
                  <a:pt x="334298" y="668097"/>
                </a:moveTo>
                <a:lnTo>
                  <a:pt x="310811" y="707745"/>
                </a:lnTo>
                <a:lnTo>
                  <a:pt x="412525" y="812995"/>
                </a:lnTo>
                <a:lnTo>
                  <a:pt x="430239" y="804056"/>
                </a:lnTo>
                <a:cubicBezTo>
                  <a:pt x="453814" y="794962"/>
                  <a:pt x="478783" y="790640"/>
                  <a:pt x="503670" y="791065"/>
                </a:cubicBezTo>
                <a:lnTo>
                  <a:pt x="514451" y="793354"/>
                </a:lnTo>
                <a:lnTo>
                  <a:pt x="473710" y="752473"/>
                </a:lnTo>
                <a:cubicBezTo>
                  <a:pt x="461982" y="734598"/>
                  <a:pt x="454587" y="714025"/>
                  <a:pt x="454167" y="690588"/>
                </a:cubicBezTo>
                <a:cubicBezTo>
                  <a:pt x="455741" y="644921"/>
                  <a:pt x="533685" y="618052"/>
                  <a:pt x="525859" y="554762"/>
                </a:cubicBezTo>
                <a:cubicBezTo>
                  <a:pt x="491151" y="584360"/>
                  <a:pt x="459087" y="606322"/>
                  <a:pt x="425700" y="625052"/>
                </a:cubicBezTo>
                <a:close/>
                <a:moveTo>
                  <a:pt x="368709" y="528840"/>
                </a:moveTo>
                <a:lnTo>
                  <a:pt x="387616" y="554061"/>
                </a:lnTo>
                <a:cubicBezTo>
                  <a:pt x="390270" y="564430"/>
                  <a:pt x="388969" y="575811"/>
                  <a:pt x="383083" y="585747"/>
                </a:cubicBezTo>
                <a:lnTo>
                  <a:pt x="365219" y="615901"/>
                </a:lnTo>
                <a:lnTo>
                  <a:pt x="394027" y="603432"/>
                </a:lnTo>
                <a:cubicBezTo>
                  <a:pt x="429956" y="585877"/>
                  <a:pt x="464856" y="563035"/>
                  <a:pt x="502694" y="522862"/>
                </a:cubicBezTo>
                <a:cubicBezTo>
                  <a:pt x="460873" y="499951"/>
                  <a:pt x="416409" y="519998"/>
                  <a:pt x="382189" y="527984"/>
                </a:cubicBezTo>
                <a:close/>
                <a:moveTo>
                  <a:pt x="589594" y="138564"/>
                </a:moveTo>
                <a:cubicBezTo>
                  <a:pt x="498342" y="271330"/>
                  <a:pt x="557480" y="407621"/>
                  <a:pt x="582545" y="488690"/>
                </a:cubicBezTo>
                <a:cubicBezTo>
                  <a:pt x="507741" y="474591"/>
                  <a:pt x="428238" y="460492"/>
                  <a:pt x="353434" y="388822"/>
                </a:cubicBezTo>
                <a:cubicBezTo>
                  <a:pt x="414531" y="494956"/>
                  <a:pt x="509699" y="497698"/>
                  <a:pt x="575495" y="513363"/>
                </a:cubicBezTo>
                <a:cubicBezTo>
                  <a:pt x="540247" y="601482"/>
                  <a:pt x="570795" y="683727"/>
                  <a:pt x="603693" y="763621"/>
                </a:cubicBezTo>
                <a:cubicBezTo>
                  <a:pt x="577062" y="685685"/>
                  <a:pt x="566879" y="587775"/>
                  <a:pt x="604868" y="514538"/>
                </a:cubicBezTo>
                <a:cubicBezTo>
                  <a:pt x="665964" y="619498"/>
                  <a:pt x="817529" y="652787"/>
                  <a:pt x="922097" y="663753"/>
                </a:cubicBezTo>
                <a:cubicBezTo>
                  <a:pt x="805780" y="642213"/>
                  <a:pt x="675364" y="584250"/>
                  <a:pt x="622492" y="496914"/>
                </a:cubicBezTo>
                <a:lnTo>
                  <a:pt x="976144" y="273679"/>
                </a:lnTo>
                <a:lnTo>
                  <a:pt x="604868" y="481641"/>
                </a:lnTo>
                <a:cubicBezTo>
                  <a:pt x="540639" y="355924"/>
                  <a:pt x="542205" y="237257"/>
                  <a:pt x="589594" y="138564"/>
                </a:cubicBezTo>
                <a:close/>
                <a:moveTo>
                  <a:pt x="327852" y="199714"/>
                </a:moveTo>
                <a:cubicBezTo>
                  <a:pt x="450199" y="269256"/>
                  <a:pt x="432730" y="394020"/>
                  <a:pt x="476357" y="373093"/>
                </a:cubicBezTo>
                <a:cubicBezTo>
                  <a:pt x="521758" y="348885"/>
                  <a:pt x="493139" y="291779"/>
                  <a:pt x="460995" y="262872"/>
                </a:cubicBezTo>
                <a:cubicBezTo>
                  <a:pt x="419762" y="228940"/>
                  <a:pt x="397328" y="170334"/>
                  <a:pt x="471237" y="87055"/>
                </a:cubicBezTo>
                <a:cubicBezTo>
                  <a:pt x="484213" y="110598"/>
                  <a:pt x="481914" y="167038"/>
                  <a:pt x="510164" y="157683"/>
                </a:cubicBezTo>
                <a:cubicBezTo>
                  <a:pt x="542848" y="100031"/>
                  <a:pt x="526185" y="32979"/>
                  <a:pt x="703384" y="0"/>
                </a:cubicBezTo>
                <a:cubicBezTo>
                  <a:pt x="749553" y="357523"/>
                  <a:pt x="672356" y="228629"/>
                  <a:pt x="633930" y="374667"/>
                </a:cubicBezTo>
                <a:cubicBezTo>
                  <a:pt x="758539" y="380778"/>
                  <a:pt x="721007" y="187152"/>
                  <a:pt x="832692" y="145092"/>
                </a:cubicBezTo>
                <a:cubicBezTo>
                  <a:pt x="821342" y="173578"/>
                  <a:pt x="817041" y="200889"/>
                  <a:pt x="818615" y="224676"/>
                </a:cubicBezTo>
                <a:cubicBezTo>
                  <a:pt x="880568" y="123766"/>
                  <a:pt x="946046" y="183820"/>
                  <a:pt x="1164264" y="160454"/>
                </a:cubicBezTo>
                <a:cubicBezTo>
                  <a:pt x="1030951" y="265776"/>
                  <a:pt x="1107949" y="418094"/>
                  <a:pt x="922939" y="423548"/>
                </a:cubicBezTo>
                <a:cubicBezTo>
                  <a:pt x="954234" y="437204"/>
                  <a:pt x="977303" y="448509"/>
                  <a:pt x="1019172" y="457465"/>
                </a:cubicBezTo>
                <a:cubicBezTo>
                  <a:pt x="967712" y="506059"/>
                  <a:pt x="906852" y="497080"/>
                  <a:pt x="780197" y="472828"/>
                </a:cubicBezTo>
                <a:cubicBezTo>
                  <a:pt x="757969" y="468897"/>
                  <a:pt x="735742" y="477889"/>
                  <a:pt x="717039" y="510381"/>
                </a:cubicBezTo>
                <a:cubicBezTo>
                  <a:pt x="753640" y="562491"/>
                  <a:pt x="907732" y="437189"/>
                  <a:pt x="1080623" y="645563"/>
                </a:cubicBezTo>
                <a:cubicBezTo>
                  <a:pt x="1003809" y="673444"/>
                  <a:pt x="1010415" y="792968"/>
                  <a:pt x="850183" y="718630"/>
                </a:cubicBezTo>
                <a:cubicBezTo>
                  <a:pt x="834391" y="758903"/>
                  <a:pt x="869122" y="780376"/>
                  <a:pt x="897978" y="797150"/>
                </a:cubicBezTo>
                <a:cubicBezTo>
                  <a:pt x="846768" y="790891"/>
                  <a:pt x="794385" y="841029"/>
                  <a:pt x="744351" y="778374"/>
                </a:cubicBezTo>
                <a:cubicBezTo>
                  <a:pt x="715902" y="736269"/>
                  <a:pt x="733274" y="644817"/>
                  <a:pt x="659002" y="652059"/>
                </a:cubicBezTo>
                <a:cubicBezTo>
                  <a:pt x="608536" y="673891"/>
                  <a:pt x="644649" y="702141"/>
                  <a:pt x="681238" y="746053"/>
                </a:cubicBezTo>
                <a:cubicBezTo>
                  <a:pt x="696678" y="765291"/>
                  <a:pt x="695244" y="813474"/>
                  <a:pt x="716397" y="873232"/>
                </a:cubicBezTo>
                <a:lnTo>
                  <a:pt x="638415" y="849134"/>
                </a:lnTo>
                <a:lnTo>
                  <a:pt x="640225" y="850380"/>
                </a:lnTo>
                <a:cubicBezTo>
                  <a:pt x="714882" y="927632"/>
                  <a:pt x="712779" y="1050778"/>
                  <a:pt x="635527" y="1125435"/>
                </a:cubicBezTo>
                <a:cubicBezTo>
                  <a:pt x="558275" y="1200093"/>
                  <a:pt x="435129" y="1197990"/>
                  <a:pt x="360471" y="1120737"/>
                </a:cubicBezTo>
                <a:cubicBezTo>
                  <a:pt x="304478" y="1062798"/>
                  <a:pt x="291663" y="979044"/>
                  <a:pt x="321346" y="909292"/>
                </a:cubicBezTo>
                <a:lnTo>
                  <a:pt x="338662" y="877707"/>
                </a:lnTo>
                <a:lnTo>
                  <a:pt x="258973" y="795248"/>
                </a:lnTo>
                <a:lnTo>
                  <a:pt x="160956" y="960706"/>
                </a:lnTo>
                <a:cubicBezTo>
                  <a:pt x="149183" y="980578"/>
                  <a:pt x="123532" y="987143"/>
                  <a:pt x="103660" y="975371"/>
                </a:cubicBezTo>
                <a:lnTo>
                  <a:pt x="102456" y="974658"/>
                </a:lnTo>
                <a:cubicBezTo>
                  <a:pt x="82584" y="962886"/>
                  <a:pt x="76018" y="937234"/>
                  <a:pt x="87790" y="917363"/>
                </a:cubicBezTo>
                <a:lnTo>
                  <a:pt x="309917" y="542403"/>
                </a:lnTo>
                <a:lnTo>
                  <a:pt x="335407" y="523295"/>
                </a:lnTo>
                <a:lnTo>
                  <a:pt x="320224" y="517189"/>
                </a:lnTo>
                <a:cubicBezTo>
                  <a:pt x="286936" y="496462"/>
                  <a:pt x="253483" y="448969"/>
                  <a:pt x="262987" y="349927"/>
                </a:cubicBezTo>
                <a:cubicBezTo>
                  <a:pt x="278535" y="360531"/>
                  <a:pt x="295257" y="358210"/>
                  <a:pt x="309629" y="381738"/>
                </a:cubicBezTo>
                <a:cubicBezTo>
                  <a:pt x="289855" y="313622"/>
                  <a:pt x="299454" y="267830"/>
                  <a:pt x="327852" y="199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="" xmlns:a16="http://schemas.microsoft.com/office/drawing/2014/main" id="{9BA57C7C-F389-4A6D-A61C-D64CFB91D829}"/>
              </a:ext>
            </a:extLst>
          </p:cNvPr>
          <p:cNvSpPr/>
          <p:nvPr/>
        </p:nvSpPr>
        <p:spPr>
          <a:xfrm rot="2383977">
            <a:off x="9885908" y="2625555"/>
            <a:ext cx="803168" cy="1801645"/>
          </a:xfrm>
          <a:custGeom>
            <a:avLst/>
            <a:gdLst>
              <a:gd name="connsiteX0" fmla="*/ 229065 w 803168"/>
              <a:gd name="connsiteY0" fmla="*/ 1279144 h 1801645"/>
              <a:gd name="connsiteX1" fmla="*/ 220709 w 803168"/>
              <a:gd name="connsiteY1" fmla="*/ 1299316 h 1801645"/>
              <a:gd name="connsiteX2" fmla="*/ 249237 w 803168"/>
              <a:gd name="connsiteY2" fmla="*/ 1327844 h 1801645"/>
              <a:gd name="connsiteX3" fmla="*/ 306292 w 803168"/>
              <a:gd name="connsiteY3" fmla="*/ 1327844 h 1801645"/>
              <a:gd name="connsiteX4" fmla="*/ 334820 w 803168"/>
              <a:gd name="connsiteY4" fmla="*/ 1299316 h 1801645"/>
              <a:gd name="connsiteX5" fmla="*/ 306292 w 803168"/>
              <a:gd name="connsiteY5" fmla="*/ 1270789 h 1801645"/>
              <a:gd name="connsiteX6" fmla="*/ 249237 w 803168"/>
              <a:gd name="connsiteY6" fmla="*/ 1270789 h 1801645"/>
              <a:gd name="connsiteX7" fmla="*/ 229065 w 803168"/>
              <a:gd name="connsiteY7" fmla="*/ 1279144 h 1801645"/>
              <a:gd name="connsiteX8" fmla="*/ 645396 w 803168"/>
              <a:gd name="connsiteY8" fmla="*/ 221605 h 1801645"/>
              <a:gd name="connsiteX9" fmla="*/ 728718 w 803168"/>
              <a:gd name="connsiteY9" fmla="*/ 184187 h 1801645"/>
              <a:gd name="connsiteX10" fmla="*/ 798000 w 803168"/>
              <a:gd name="connsiteY10" fmla="*/ 289880 h 1801645"/>
              <a:gd name="connsiteX11" fmla="*/ 452914 w 803168"/>
              <a:gd name="connsiteY11" fmla="*/ 454440 h 1801645"/>
              <a:gd name="connsiteX12" fmla="*/ 645396 w 803168"/>
              <a:gd name="connsiteY12" fmla="*/ 221605 h 1801645"/>
              <a:gd name="connsiteX13" fmla="*/ 326413 w 803168"/>
              <a:gd name="connsiteY13" fmla="*/ 35543 h 1801645"/>
              <a:gd name="connsiteX14" fmla="*/ 469491 w 803168"/>
              <a:gd name="connsiteY14" fmla="*/ 39307 h 1801645"/>
              <a:gd name="connsiteX15" fmla="*/ 414950 w 803168"/>
              <a:gd name="connsiteY15" fmla="*/ 451074 h 1801645"/>
              <a:gd name="connsiteX16" fmla="*/ 407354 w 803168"/>
              <a:gd name="connsiteY16" fmla="*/ 458905 h 1801645"/>
              <a:gd name="connsiteX17" fmla="*/ 441866 w 803168"/>
              <a:gd name="connsiteY17" fmla="*/ 463872 h 1801645"/>
              <a:gd name="connsiteX18" fmla="*/ 587016 w 803168"/>
              <a:gd name="connsiteY18" fmla="*/ 569553 h 1801645"/>
              <a:gd name="connsiteX19" fmla="*/ 634788 w 803168"/>
              <a:gd name="connsiteY19" fmla="*/ 764912 h 1801645"/>
              <a:gd name="connsiteX20" fmla="*/ 635207 w 803168"/>
              <a:gd name="connsiteY20" fmla="*/ 842598 h 1801645"/>
              <a:gd name="connsiteX21" fmla="*/ 620522 w 803168"/>
              <a:gd name="connsiteY21" fmla="*/ 836516 h 1801645"/>
              <a:gd name="connsiteX22" fmla="*/ 487393 w 803168"/>
              <a:gd name="connsiteY22" fmla="*/ 836516 h 1801645"/>
              <a:gd name="connsiteX23" fmla="*/ 458866 w 803168"/>
              <a:gd name="connsiteY23" fmla="*/ 865043 h 1801645"/>
              <a:gd name="connsiteX24" fmla="*/ 487393 w 803168"/>
              <a:gd name="connsiteY24" fmla="*/ 893571 h 1801645"/>
              <a:gd name="connsiteX25" fmla="*/ 620522 w 803168"/>
              <a:gd name="connsiteY25" fmla="*/ 893571 h 1801645"/>
              <a:gd name="connsiteX26" fmla="*/ 633262 w 803168"/>
              <a:gd name="connsiteY26" fmla="*/ 888294 h 1801645"/>
              <a:gd name="connsiteX27" fmla="*/ 630002 w 803168"/>
              <a:gd name="connsiteY27" fmla="*/ 942781 h 1801645"/>
              <a:gd name="connsiteX28" fmla="*/ 545281 w 803168"/>
              <a:gd name="connsiteY28" fmla="*/ 942781 h 1801645"/>
              <a:gd name="connsiteX29" fmla="*/ 516753 w 803168"/>
              <a:gd name="connsiteY29" fmla="*/ 971308 h 1801645"/>
              <a:gd name="connsiteX30" fmla="*/ 545281 w 803168"/>
              <a:gd name="connsiteY30" fmla="*/ 999836 h 1801645"/>
              <a:gd name="connsiteX31" fmla="*/ 623822 w 803168"/>
              <a:gd name="connsiteY31" fmla="*/ 999836 h 1801645"/>
              <a:gd name="connsiteX32" fmla="*/ 612590 w 803168"/>
              <a:gd name="connsiteY32" fmla="*/ 1094920 h 1801645"/>
              <a:gd name="connsiteX33" fmla="*/ 564658 w 803168"/>
              <a:gd name="connsiteY33" fmla="*/ 1348056 h 1801645"/>
              <a:gd name="connsiteX34" fmla="*/ 547553 w 803168"/>
              <a:gd name="connsiteY34" fmla="*/ 1416364 h 1801645"/>
              <a:gd name="connsiteX35" fmla="*/ 545602 w 803168"/>
              <a:gd name="connsiteY35" fmla="*/ 1413469 h 1801645"/>
              <a:gd name="connsiteX36" fmla="*/ 525430 w 803168"/>
              <a:gd name="connsiteY36" fmla="*/ 1405113 h 1801645"/>
              <a:gd name="connsiteX37" fmla="*/ 468375 w 803168"/>
              <a:gd name="connsiteY37" fmla="*/ 1405113 h 1801645"/>
              <a:gd name="connsiteX38" fmla="*/ 439847 w 803168"/>
              <a:gd name="connsiteY38" fmla="*/ 1433640 h 1801645"/>
              <a:gd name="connsiteX39" fmla="*/ 468374 w 803168"/>
              <a:gd name="connsiteY39" fmla="*/ 1462168 h 1801645"/>
              <a:gd name="connsiteX40" fmla="*/ 525430 w 803168"/>
              <a:gd name="connsiteY40" fmla="*/ 1462168 h 1801645"/>
              <a:gd name="connsiteX41" fmla="*/ 537316 w 803168"/>
              <a:gd name="connsiteY41" fmla="*/ 1457245 h 1801645"/>
              <a:gd name="connsiteX42" fmla="*/ 534890 w 803168"/>
              <a:gd name="connsiteY42" fmla="*/ 1466934 h 1801645"/>
              <a:gd name="connsiteX43" fmla="*/ 386190 w 803168"/>
              <a:gd name="connsiteY43" fmla="*/ 1801645 h 1801645"/>
              <a:gd name="connsiteX44" fmla="*/ 174508 w 803168"/>
              <a:gd name="connsiteY44" fmla="*/ 558698 h 1801645"/>
              <a:gd name="connsiteX45" fmla="*/ 388903 w 803168"/>
              <a:gd name="connsiteY45" fmla="*/ 456250 h 1801645"/>
              <a:gd name="connsiteX46" fmla="*/ 389091 w 803168"/>
              <a:gd name="connsiteY46" fmla="*/ 456277 h 1801645"/>
              <a:gd name="connsiteX47" fmla="*/ 383939 w 803168"/>
              <a:gd name="connsiteY47" fmla="*/ 451298 h 1801645"/>
              <a:gd name="connsiteX48" fmla="*/ 326413 w 803168"/>
              <a:gd name="connsiteY48" fmla="*/ 35543 h 1801645"/>
              <a:gd name="connsiteX49" fmla="*/ 36430 w 803168"/>
              <a:gd name="connsiteY49" fmla="*/ 193331 h 1801645"/>
              <a:gd name="connsiteX50" fmla="*/ 74450 w 803168"/>
              <a:gd name="connsiteY50" fmla="*/ 180131 h 1801645"/>
              <a:gd name="connsiteX51" fmla="*/ 350253 w 803168"/>
              <a:gd name="connsiteY51" fmla="*/ 450384 h 1801645"/>
              <a:gd name="connsiteX52" fmla="*/ 5168 w 803168"/>
              <a:gd name="connsiteY52" fmla="*/ 285823 h 1801645"/>
              <a:gd name="connsiteX53" fmla="*/ 36430 w 803168"/>
              <a:gd name="connsiteY53" fmla="*/ 193331 h 180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03168" h="1801645">
                <a:moveTo>
                  <a:pt x="229065" y="1279144"/>
                </a:moveTo>
                <a:cubicBezTo>
                  <a:pt x="223902" y="1284307"/>
                  <a:pt x="220709" y="1291438"/>
                  <a:pt x="220709" y="1299316"/>
                </a:cubicBezTo>
                <a:cubicBezTo>
                  <a:pt x="220709" y="1315072"/>
                  <a:pt x="233482" y="1327844"/>
                  <a:pt x="249237" y="1327844"/>
                </a:cubicBezTo>
                <a:lnTo>
                  <a:pt x="306292" y="1327844"/>
                </a:lnTo>
                <a:cubicBezTo>
                  <a:pt x="322047" y="1327844"/>
                  <a:pt x="334819" y="1315071"/>
                  <a:pt x="334820" y="1299316"/>
                </a:cubicBezTo>
                <a:cubicBezTo>
                  <a:pt x="334820" y="1283561"/>
                  <a:pt x="322047" y="1270788"/>
                  <a:pt x="306292" y="1270789"/>
                </a:cubicBezTo>
                <a:lnTo>
                  <a:pt x="249237" y="1270789"/>
                </a:lnTo>
                <a:cubicBezTo>
                  <a:pt x="241359" y="1270789"/>
                  <a:pt x="234227" y="1273982"/>
                  <a:pt x="229065" y="1279144"/>
                </a:cubicBezTo>
                <a:close/>
                <a:moveTo>
                  <a:pt x="645396" y="221605"/>
                </a:moveTo>
                <a:cubicBezTo>
                  <a:pt x="676819" y="198445"/>
                  <a:pt x="706342" y="183526"/>
                  <a:pt x="728718" y="184187"/>
                </a:cubicBezTo>
                <a:cubicBezTo>
                  <a:pt x="787322" y="194782"/>
                  <a:pt x="815572" y="234528"/>
                  <a:pt x="798000" y="289880"/>
                </a:cubicBezTo>
                <a:cubicBezTo>
                  <a:pt x="769622" y="367565"/>
                  <a:pt x="471196" y="478847"/>
                  <a:pt x="452914" y="454440"/>
                </a:cubicBezTo>
                <a:cubicBezTo>
                  <a:pt x="439753" y="434742"/>
                  <a:pt x="551127" y="291086"/>
                  <a:pt x="645396" y="221605"/>
                </a:cubicBezTo>
                <a:close/>
                <a:moveTo>
                  <a:pt x="326413" y="35543"/>
                </a:moveTo>
                <a:cubicBezTo>
                  <a:pt x="374106" y="-12150"/>
                  <a:pt x="429328" y="-12778"/>
                  <a:pt x="469491" y="39307"/>
                </a:cubicBezTo>
                <a:cubicBezTo>
                  <a:pt x="516713" y="106297"/>
                  <a:pt x="454391" y="382283"/>
                  <a:pt x="414950" y="451074"/>
                </a:cubicBezTo>
                <a:lnTo>
                  <a:pt x="407354" y="458905"/>
                </a:lnTo>
                <a:lnTo>
                  <a:pt x="441866" y="463872"/>
                </a:lnTo>
                <a:cubicBezTo>
                  <a:pt x="494066" y="478299"/>
                  <a:pt x="543594" y="513240"/>
                  <a:pt x="587016" y="569553"/>
                </a:cubicBezTo>
                <a:cubicBezTo>
                  <a:pt x="616190" y="610940"/>
                  <a:pt x="630861" y="679995"/>
                  <a:pt x="634788" y="764912"/>
                </a:cubicBezTo>
                <a:lnTo>
                  <a:pt x="635207" y="842598"/>
                </a:lnTo>
                <a:lnTo>
                  <a:pt x="620522" y="836516"/>
                </a:lnTo>
                <a:lnTo>
                  <a:pt x="487393" y="836516"/>
                </a:lnTo>
                <a:cubicBezTo>
                  <a:pt x="471638" y="836515"/>
                  <a:pt x="458866" y="849288"/>
                  <a:pt x="458866" y="865043"/>
                </a:cubicBezTo>
                <a:cubicBezTo>
                  <a:pt x="458865" y="880799"/>
                  <a:pt x="471638" y="893571"/>
                  <a:pt x="487393" y="893571"/>
                </a:cubicBezTo>
                <a:lnTo>
                  <a:pt x="620522" y="893571"/>
                </a:lnTo>
                <a:lnTo>
                  <a:pt x="633262" y="888294"/>
                </a:lnTo>
                <a:lnTo>
                  <a:pt x="630002" y="942781"/>
                </a:lnTo>
                <a:lnTo>
                  <a:pt x="545281" y="942781"/>
                </a:lnTo>
                <a:cubicBezTo>
                  <a:pt x="529526" y="942781"/>
                  <a:pt x="516754" y="955553"/>
                  <a:pt x="516753" y="971308"/>
                </a:cubicBezTo>
                <a:cubicBezTo>
                  <a:pt x="516753" y="987064"/>
                  <a:pt x="529526" y="999836"/>
                  <a:pt x="545281" y="999836"/>
                </a:cubicBezTo>
                <a:lnTo>
                  <a:pt x="623822" y="999836"/>
                </a:lnTo>
                <a:lnTo>
                  <a:pt x="612590" y="1094920"/>
                </a:lnTo>
                <a:cubicBezTo>
                  <a:pt x="600160" y="1179671"/>
                  <a:pt x="583537" y="1266079"/>
                  <a:pt x="564658" y="1348056"/>
                </a:cubicBezTo>
                <a:lnTo>
                  <a:pt x="547553" y="1416364"/>
                </a:lnTo>
                <a:lnTo>
                  <a:pt x="545602" y="1413469"/>
                </a:lnTo>
                <a:cubicBezTo>
                  <a:pt x="540440" y="1408306"/>
                  <a:pt x="533307" y="1405113"/>
                  <a:pt x="525430" y="1405113"/>
                </a:cubicBezTo>
                <a:lnTo>
                  <a:pt x="468375" y="1405113"/>
                </a:lnTo>
                <a:cubicBezTo>
                  <a:pt x="452619" y="1405113"/>
                  <a:pt x="439847" y="1417885"/>
                  <a:pt x="439847" y="1433640"/>
                </a:cubicBezTo>
                <a:cubicBezTo>
                  <a:pt x="439847" y="1449395"/>
                  <a:pt x="452619" y="1462168"/>
                  <a:pt x="468374" y="1462168"/>
                </a:cubicBezTo>
                <a:lnTo>
                  <a:pt x="525430" y="1462168"/>
                </a:lnTo>
                <a:lnTo>
                  <a:pt x="537316" y="1457245"/>
                </a:lnTo>
                <a:lnTo>
                  <a:pt x="534890" y="1466934"/>
                </a:lnTo>
                <a:cubicBezTo>
                  <a:pt x="483266" y="1656983"/>
                  <a:pt x="423603" y="1800285"/>
                  <a:pt x="386190" y="1801645"/>
                </a:cubicBezTo>
                <a:cubicBezTo>
                  <a:pt x="283063" y="1799836"/>
                  <a:pt x="821" y="793899"/>
                  <a:pt x="174508" y="558698"/>
                </a:cubicBezTo>
                <a:cubicBezTo>
                  <a:pt x="243260" y="489947"/>
                  <a:pt x="317438" y="455119"/>
                  <a:pt x="388903" y="456250"/>
                </a:cubicBezTo>
                <a:lnTo>
                  <a:pt x="389091" y="456277"/>
                </a:lnTo>
                <a:lnTo>
                  <a:pt x="383939" y="451298"/>
                </a:lnTo>
                <a:cubicBezTo>
                  <a:pt x="342062" y="382980"/>
                  <a:pt x="273700" y="106925"/>
                  <a:pt x="326413" y="35543"/>
                </a:cubicBezTo>
                <a:close/>
                <a:moveTo>
                  <a:pt x="36430" y="193331"/>
                </a:moveTo>
                <a:cubicBezTo>
                  <a:pt x="47045" y="187250"/>
                  <a:pt x="59799" y="182779"/>
                  <a:pt x="74450" y="180131"/>
                </a:cubicBezTo>
                <a:cubicBezTo>
                  <a:pt x="163955" y="177487"/>
                  <a:pt x="367802" y="424118"/>
                  <a:pt x="350253" y="450384"/>
                </a:cubicBezTo>
                <a:cubicBezTo>
                  <a:pt x="331971" y="474791"/>
                  <a:pt x="33545" y="363509"/>
                  <a:pt x="5168" y="285823"/>
                </a:cubicBezTo>
                <a:cubicBezTo>
                  <a:pt x="-8011" y="244310"/>
                  <a:pt x="4585" y="211574"/>
                  <a:pt x="36430" y="1933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6EB57FB5-3312-4C79-B87B-50DDA74BD2DC}"/>
              </a:ext>
            </a:extLst>
          </p:cNvPr>
          <p:cNvSpPr/>
          <p:nvPr/>
        </p:nvSpPr>
        <p:spPr>
          <a:xfrm rot="18726766">
            <a:off x="3278134" y="4859947"/>
            <a:ext cx="1401412" cy="1382847"/>
          </a:xfrm>
          <a:custGeom>
            <a:avLst/>
            <a:gdLst>
              <a:gd name="connsiteX0" fmla="*/ 250514 w 1401412"/>
              <a:gd name="connsiteY0" fmla="*/ 1125623 h 1382847"/>
              <a:gd name="connsiteX1" fmla="*/ 194533 w 1401412"/>
              <a:gd name="connsiteY1" fmla="*/ 1126969 h 1382847"/>
              <a:gd name="connsiteX2" fmla="*/ 141483 w 1401412"/>
              <a:gd name="connsiteY2" fmla="*/ 1169655 h 1382847"/>
              <a:gd name="connsiteX3" fmla="*/ 184171 w 1401412"/>
              <a:gd name="connsiteY3" fmla="*/ 1222705 h 1382847"/>
              <a:gd name="connsiteX4" fmla="*/ 237220 w 1401412"/>
              <a:gd name="connsiteY4" fmla="*/ 1180018 h 1382847"/>
              <a:gd name="connsiteX5" fmla="*/ 250514 w 1401412"/>
              <a:gd name="connsiteY5" fmla="*/ 1125623 h 1382847"/>
              <a:gd name="connsiteX6" fmla="*/ 517944 w 1401412"/>
              <a:gd name="connsiteY6" fmla="*/ 1076233 h 1382847"/>
              <a:gd name="connsiteX7" fmla="*/ 461963 w 1401412"/>
              <a:gd name="connsiteY7" fmla="*/ 1077578 h 1382847"/>
              <a:gd name="connsiteX8" fmla="*/ 408913 w 1401412"/>
              <a:gd name="connsiteY8" fmla="*/ 1120266 h 1382847"/>
              <a:gd name="connsiteX9" fmla="*/ 451600 w 1401412"/>
              <a:gd name="connsiteY9" fmla="*/ 1173316 h 1382847"/>
              <a:gd name="connsiteX10" fmla="*/ 451599 w 1401412"/>
              <a:gd name="connsiteY10" fmla="*/ 1173315 h 1382847"/>
              <a:gd name="connsiteX11" fmla="*/ 504650 w 1401412"/>
              <a:gd name="connsiteY11" fmla="*/ 1130628 h 1382847"/>
              <a:gd name="connsiteX12" fmla="*/ 517944 w 1401412"/>
              <a:gd name="connsiteY12" fmla="*/ 1076233 h 1382847"/>
              <a:gd name="connsiteX13" fmla="*/ 326560 w 1401412"/>
              <a:gd name="connsiteY13" fmla="*/ 864518 h 1382847"/>
              <a:gd name="connsiteX14" fmla="*/ 270578 w 1401412"/>
              <a:gd name="connsiteY14" fmla="*/ 865864 h 1382847"/>
              <a:gd name="connsiteX15" fmla="*/ 217527 w 1401412"/>
              <a:gd name="connsiteY15" fmla="*/ 908551 h 1382847"/>
              <a:gd name="connsiteX16" fmla="*/ 260214 w 1401412"/>
              <a:gd name="connsiteY16" fmla="*/ 961601 h 1382847"/>
              <a:gd name="connsiteX17" fmla="*/ 260216 w 1401412"/>
              <a:gd name="connsiteY17" fmla="*/ 961600 h 1382847"/>
              <a:gd name="connsiteX18" fmla="*/ 313267 w 1401412"/>
              <a:gd name="connsiteY18" fmla="*/ 918913 h 1382847"/>
              <a:gd name="connsiteX19" fmla="*/ 326560 w 1401412"/>
              <a:gd name="connsiteY19" fmla="*/ 864518 h 1382847"/>
              <a:gd name="connsiteX20" fmla="*/ 785375 w 1401412"/>
              <a:gd name="connsiteY20" fmla="*/ 1026841 h 1382847"/>
              <a:gd name="connsiteX21" fmla="*/ 729394 w 1401412"/>
              <a:gd name="connsiteY21" fmla="*/ 1028188 h 1382847"/>
              <a:gd name="connsiteX22" fmla="*/ 676343 w 1401412"/>
              <a:gd name="connsiteY22" fmla="*/ 1070875 h 1382847"/>
              <a:gd name="connsiteX23" fmla="*/ 719031 w 1401412"/>
              <a:gd name="connsiteY23" fmla="*/ 1123925 h 1382847"/>
              <a:gd name="connsiteX24" fmla="*/ 719032 w 1401412"/>
              <a:gd name="connsiteY24" fmla="*/ 1123924 h 1382847"/>
              <a:gd name="connsiteX25" fmla="*/ 772082 w 1401412"/>
              <a:gd name="connsiteY25" fmla="*/ 1081236 h 1382847"/>
              <a:gd name="connsiteX26" fmla="*/ 785375 w 1401412"/>
              <a:gd name="connsiteY26" fmla="*/ 1026841 h 1382847"/>
              <a:gd name="connsiteX27" fmla="*/ 593991 w 1401412"/>
              <a:gd name="connsiteY27" fmla="*/ 815127 h 1382847"/>
              <a:gd name="connsiteX28" fmla="*/ 538010 w 1401412"/>
              <a:gd name="connsiteY28" fmla="*/ 816473 h 1382847"/>
              <a:gd name="connsiteX29" fmla="*/ 484959 w 1401412"/>
              <a:gd name="connsiteY29" fmla="*/ 859160 h 1382847"/>
              <a:gd name="connsiteX30" fmla="*/ 527646 w 1401412"/>
              <a:gd name="connsiteY30" fmla="*/ 912211 h 1382847"/>
              <a:gd name="connsiteX31" fmla="*/ 527647 w 1401412"/>
              <a:gd name="connsiteY31" fmla="*/ 912210 h 1382847"/>
              <a:gd name="connsiteX32" fmla="*/ 580697 w 1401412"/>
              <a:gd name="connsiteY32" fmla="*/ 869522 h 1382847"/>
              <a:gd name="connsiteX33" fmla="*/ 593991 w 1401412"/>
              <a:gd name="connsiteY33" fmla="*/ 815127 h 1382847"/>
              <a:gd name="connsiteX34" fmla="*/ 402606 w 1401412"/>
              <a:gd name="connsiteY34" fmla="*/ 603412 h 1382847"/>
              <a:gd name="connsiteX35" fmla="*/ 346625 w 1401412"/>
              <a:gd name="connsiteY35" fmla="*/ 604759 h 1382847"/>
              <a:gd name="connsiteX36" fmla="*/ 293574 w 1401412"/>
              <a:gd name="connsiteY36" fmla="*/ 647446 h 1382847"/>
              <a:gd name="connsiteX37" fmla="*/ 336262 w 1401412"/>
              <a:gd name="connsiteY37" fmla="*/ 700498 h 1382847"/>
              <a:gd name="connsiteX38" fmla="*/ 336262 w 1401412"/>
              <a:gd name="connsiteY38" fmla="*/ 700494 h 1382847"/>
              <a:gd name="connsiteX39" fmla="*/ 389313 w 1401412"/>
              <a:gd name="connsiteY39" fmla="*/ 657807 h 1382847"/>
              <a:gd name="connsiteX40" fmla="*/ 402606 w 1401412"/>
              <a:gd name="connsiteY40" fmla="*/ 603412 h 1382847"/>
              <a:gd name="connsiteX41" fmla="*/ 1052808 w 1401412"/>
              <a:gd name="connsiteY41" fmla="*/ 977453 h 1382847"/>
              <a:gd name="connsiteX42" fmla="*/ 996827 w 1401412"/>
              <a:gd name="connsiteY42" fmla="*/ 978800 h 1382847"/>
              <a:gd name="connsiteX43" fmla="*/ 943776 w 1401412"/>
              <a:gd name="connsiteY43" fmla="*/ 1021487 h 1382847"/>
              <a:gd name="connsiteX44" fmla="*/ 986464 w 1401412"/>
              <a:gd name="connsiteY44" fmla="*/ 1074537 h 1382847"/>
              <a:gd name="connsiteX45" fmla="*/ 986465 w 1401412"/>
              <a:gd name="connsiteY45" fmla="*/ 1074536 h 1382847"/>
              <a:gd name="connsiteX46" fmla="*/ 1039515 w 1401412"/>
              <a:gd name="connsiteY46" fmla="*/ 1031848 h 1382847"/>
              <a:gd name="connsiteX47" fmla="*/ 1052808 w 1401412"/>
              <a:gd name="connsiteY47" fmla="*/ 977453 h 1382847"/>
              <a:gd name="connsiteX48" fmla="*/ 861422 w 1401412"/>
              <a:gd name="connsiteY48" fmla="*/ 765736 h 1382847"/>
              <a:gd name="connsiteX49" fmla="*/ 805440 w 1401412"/>
              <a:gd name="connsiteY49" fmla="*/ 767083 h 1382847"/>
              <a:gd name="connsiteX50" fmla="*/ 752390 w 1401412"/>
              <a:gd name="connsiteY50" fmla="*/ 809770 h 1382847"/>
              <a:gd name="connsiteX51" fmla="*/ 795077 w 1401412"/>
              <a:gd name="connsiteY51" fmla="*/ 862820 h 1382847"/>
              <a:gd name="connsiteX52" fmla="*/ 848128 w 1401412"/>
              <a:gd name="connsiteY52" fmla="*/ 820132 h 1382847"/>
              <a:gd name="connsiteX53" fmla="*/ 861422 w 1401412"/>
              <a:gd name="connsiteY53" fmla="*/ 765736 h 1382847"/>
              <a:gd name="connsiteX54" fmla="*/ 670038 w 1401412"/>
              <a:gd name="connsiteY54" fmla="*/ 554023 h 1382847"/>
              <a:gd name="connsiteX55" fmla="*/ 614055 w 1401412"/>
              <a:gd name="connsiteY55" fmla="*/ 555368 h 1382847"/>
              <a:gd name="connsiteX56" fmla="*/ 561005 w 1401412"/>
              <a:gd name="connsiteY56" fmla="*/ 598056 h 1382847"/>
              <a:gd name="connsiteX57" fmla="*/ 603692 w 1401412"/>
              <a:gd name="connsiteY57" fmla="*/ 651107 h 1382847"/>
              <a:gd name="connsiteX58" fmla="*/ 603694 w 1401412"/>
              <a:gd name="connsiteY58" fmla="*/ 651105 h 1382847"/>
              <a:gd name="connsiteX59" fmla="*/ 656744 w 1401412"/>
              <a:gd name="connsiteY59" fmla="*/ 608417 h 1382847"/>
              <a:gd name="connsiteX60" fmla="*/ 670038 w 1401412"/>
              <a:gd name="connsiteY60" fmla="*/ 554023 h 1382847"/>
              <a:gd name="connsiteX61" fmla="*/ 478653 w 1401412"/>
              <a:gd name="connsiteY61" fmla="*/ 342307 h 1382847"/>
              <a:gd name="connsiteX62" fmla="*/ 422672 w 1401412"/>
              <a:gd name="connsiteY62" fmla="*/ 343654 h 1382847"/>
              <a:gd name="connsiteX63" fmla="*/ 369621 w 1401412"/>
              <a:gd name="connsiteY63" fmla="*/ 386341 h 1382847"/>
              <a:gd name="connsiteX64" fmla="*/ 412308 w 1401412"/>
              <a:gd name="connsiteY64" fmla="*/ 439391 h 1382847"/>
              <a:gd name="connsiteX65" fmla="*/ 412308 w 1401412"/>
              <a:gd name="connsiteY65" fmla="*/ 439390 h 1382847"/>
              <a:gd name="connsiteX66" fmla="*/ 465359 w 1401412"/>
              <a:gd name="connsiteY66" fmla="*/ 396703 h 1382847"/>
              <a:gd name="connsiteX67" fmla="*/ 478653 w 1401412"/>
              <a:gd name="connsiteY67" fmla="*/ 342307 h 1382847"/>
              <a:gd name="connsiteX68" fmla="*/ 1333626 w 1401412"/>
              <a:gd name="connsiteY68" fmla="*/ 415222 h 1382847"/>
              <a:gd name="connsiteX69" fmla="*/ 1173287 w 1401412"/>
              <a:gd name="connsiteY69" fmla="*/ 607201 h 1382847"/>
              <a:gd name="connsiteX70" fmla="*/ 1401412 w 1401412"/>
              <a:gd name="connsiteY70" fmla="*/ 771508 h 1382847"/>
              <a:gd name="connsiteX71" fmla="*/ 1147994 w 1401412"/>
              <a:gd name="connsiteY71" fmla="*/ 819762 h 1382847"/>
              <a:gd name="connsiteX72" fmla="*/ 1151864 w 1401412"/>
              <a:gd name="connsiteY72" fmla="*/ 827138 h 1382847"/>
              <a:gd name="connsiteX73" fmla="*/ 1190269 w 1401412"/>
              <a:gd name="connsiteY73" fmla="*/ 1097725 h 1382847"/>
              <a:gd name="connsiteX74" fmla="*/ 56098 w 1401412"/>
              <a:gd name="connsiteY74" fmla="*/ 1304350 h 1382847"/>
              <a:gd name="connsiteX75" fmla="*/ 379737 w 1401412"/>
              <a:gd name="connsiteY75" fmla="*/ 193099 h 1382847"/>
              <a:gd name="connsiteX76" fmla="*/ 565750 w 1401412"/>
              <a:gd name="connsiteY76" fmla="*/ 214483 h 1382847"/>
              <a:gd name="connsiteX77" fmla="*/ 611467 w 1401412"/>
              <a:gd name="connsiteY77" fmla="*/ 238364 h 1382847"/>
              <a:gd name="connsiteX78" fmla="*/ 713985 w 1401412"/>
              <a:gd name="connsiteY78" fmla="*/ 0 h 1382847"/>
              <a:gd name="connsiteX79" fmla="*/ 834844 w 1401412"/>
              <a:gd name="connsiteY79" fmla="*/ 281011 h 1382847"/>
              <a:gd name="connsiteX80" fmla="*/ 1050645 w 1401412"/>
              <a:gd name="connsiteY80" fmla="*/ 136033 h 1382847"/>
              <a:gd name="connsiteX81" fmla="*/ 1000091 w 1401412"/>
              <a:gd name="connsiteY81" fmla="*/ 436133 h 1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01412" h="1382847">
                <a:moveTo>
                  <a:pt x="250514" y="1125623"/>
                </a:moveTo>
                <a:cubicBezTo>
                  <a:pt x="231589" y="1128510"/>
                  <a:pt x="212930" y="1128959"/>
                  <a:pt x="194533" y="1126969"/>
                </a:cubicBezTo>
                <a:cubicBezTo>
                  <a:pt x="168096" y="1124107"/>
                  <a:pt x="144345" y="1143219"/>
                  <a:pt x="141483" y="1169655"/>
                </a:cubicBezTo>
                <a:cubicBezTo>
                  <a:pt x="138622" y="1196093"/>
                  <a:pt x="157733" y="1219844"/>
                  <a:pt x="184171" y="1222705"/>
                </a:cubicBezTo>
                <a:cubicBezTo>
                  <a:pt x="210608" y="1225567"/>
                  <a:pt x="234359" y="1206456"/>
                  <a:pt x="237220" y="1180018"/>
                </a:cubicBezTo>
                <a:cubicBezTo>
                  <a:pt x="239212" y="1161622"/>
                  <a:pt x="243644" y="1143490"/>
                  <a:pt x="250514" y="1125623"/>
                </a:cubicBezTo>
                <a:close/>
                <a:moveTo>
                  <a:pt x="517944" y="1076233"/>
                </a:moveTo>
                <a:cubicBezTo>
                  <a:pt x="499020" y="1079121"/>
                  <a:pt x="480360" y="1079570"/>
                  <a:pt x="461963" y="1077578"/>
                </a:cubicBezTo>
                <a:cubicBezTo>
                  <a:pt x="435525" y="1074717"/>
                  <a:pt x="411774" y="1093827"/>
                  <a:pt x="408913" y="1120266"/>
                </a:cubicBezTo>
                <a:cubicBezTo>
                  <a:pt x="406051" y="1146704"/>
                  <a:pt x="425162" y="1170454"/>
                  <a:pt x="451600" y="1173316"/>
                </a:cubicBezTo>
                <a:lnTo>
                  <a:pt x="451599" y="1173315"/>
                </a:lnTo>
                <a:cubicBezTo>
                  <a:pt x="478037" y="1176177"/>
                  <a:pt x="501788" y="1157065"/>
                  <a:pt x="504650" y="1130628"/>
                </a:cubicBezTo>
                <a:cubicBezTo>
                  <a:pt x="506642" y="1112233"/>
                  <a:pt x="511073" y="1094102"/>
                  <a:pt x="517944" y="1076233"/>
                </a:cubicBezTo>
                <a:close/>
                <a:moveTo>
                  <a:pt x="326560" y="864518"/>
                </a:moveTo>
                <a:cubicBezTo>
                  <a:pt x="307634" y="867405"/>
                  <a:pt x="288974" y="867855"/>
                  <a:pt x="270578" y="865864"/>
                </a:cubicBezTo>
                <a:cubicBezTo>
                  <a:pt x="244140" y="863002"/>
                  <a:pt x="220390" y="882113"/>
                  <a:pt x="217527" y="908551"/>
                </a:cubicBezTo>
                <a:cubicBezTo>
                  <a:pt x="214665" y="934989"/>
                  <a:pt x="233777" y="958740"/>
                  <a:pt x="260214" y="961601"/>
                </a:cubicBezTo>
                <a:lnTo>
                  <a:pt x="260216" y="961600"/>
                </a:lnTo>
                <a:cubicBezTo>
                  <a:pt x="286653" y="964462"/>
                  <a:pt x="310404" y="945351"/>
                  <a:pt x="313267" y="918913"/>
                </a:cubicBezTo>
                <a:cubicBezTo>
                  <a:pt x="315256" y="900518"/>
                  <a:pt x="319688" y="882386"/>
                  <a:pt x="326560" y="864518"/>
                </a:cubicBezTo>
                <a:close/>
                <a:moveTo>
                  <a:pt x="785375" y="1026841"/>
                </a:moveTo>
                <a:cubicBezTo>
                  <a:pt x="766450" y="1029730"/>
                  <a:pt x="747790" y="1030179"/>
                  <a:pt x="729394" y="1028188"/>
                </a:cubicBezTo>
                <a:cubicBezTo>
                  <a:pt x="702955" y="1025326"/>
                  <a:pt x="679204" y="1044437"/>
                  <a:pt x="676343" y="1070875"/>
                </a:cubicBezTo>
                <a:cubicBezTo>
                  <a:pt x="673482" y="1097313"/>
                  <a:pt x="692593" y="1121064"/>
                  <a:pt x="719031" y="1123925"/>
                </a:cubicBezTo>
                <a:lnTo>
                  <a:pt x="719032" y="1123924"/>
                </a:lnTo>
                <a:cubicBezTo>
                  <a:pt x="745468" y="1126786"/>
                  <a:pt x="769219" y="1107675"/>
                  <a:pt x="772082" y="1081236"/>
                </a:cubicBezTo>
                <a:cubicBezTo>
                  <a:pt x="774072" y="1062842"/>
                  <a:pt x="778504" y="1044709"/>
                  <a:pt x="785375" y="1026841"/>
                </a:cubicBezTo>
                <a:close/>
                <a:moveTo>
                  <a:pt x="593991" y="815127"/>
                </a:moveTo>
                <a:cubicBezTo>
                  <a:pt x="575066" y="818014"/>
                  <a:pt x="556406" y="818465"/>
                  <a:pt x="538010" y="816473"/>
                </a:cubicBezTo>
                <a:cubicBezTo>
                  <a:pt x="511572" y="813612"/>
                  <a:pt x="487822" y="832723"/>
                  <a:pt x="484959" y="859160"/>
                </a:cubicBezTo>
                <a:cubicBezTo>
                  <a:pt x="482098" y="885599"/>
                  <a:pt x="501210" y="909350"/>
                  <a:pt x="527646" y="912211"/>
                </a:cubicBezTo>
                <a:lnTo>
                  <a:pt x="527647" y="912210"/>
                </a:lnTo>
                <a:cubicBezTo>
                  <a:pt x="554085" y="915073"/>
                  <a:pt x="577836" y="895962"/>
                  <a:pt x="580697" y="869522"/>
                </a:cubicBezTo>
                <a:cubicBezTo>
                  <a:pt x="582689" y="851127"/>
                  <a:pt x="587120" y="832995"/>
                  <a:pt x="593991" y="815127"/>
                </a:cubicBezTo>
                <a:close/>
                <a:moveTo>
                  <a:pt x="402606" y="603412"/>
                </a:moveTo>
                <a:cubicBezTo>
                  <a:pt x="383682" y="606302"/>
                  <a:pt x="365020" y="606751"/>
                  <a:pt x="346625" y="604759"/>
                </a:cubicBezTo>
                <a:cubicBezTo>
                  <a:pt x="320187" y="601898"/>
                  <a:pt x="296436" y="621007"/>
                  <a:pt x="293574" y="647446"/>
                </a:cubicBezTo>
                <a:cubicBezTo>
                  <a:pt x="290712" y="673884"/>
                  <a:pt x="309823" y="697635"/>
                  <a:pt x="336262" y="700498"/>
                </a:cubicBezTo>
                <a:lnTo>
                  <a:pt x="336262" y="700494"/>
                </a:lnTo>
                <a:cubicBezTo>
                  <a:pt x="362699" y="703357"/>
                  <a:pt x="386450" y="684246"/>
                  <a:pt x="389313" y="657807"/>
                </a:cubicBezTo>
                <a:cubicBezTo>
                  <a:pt x="391303" y="639413"/>
                  <a:pt x="395734" y="621281"/>
                  <a:pt x="402606" y="603412"/>
                </a:cubicBezTo>
                <a:close/>
                <a:moveTo>
                  <a:pt x="1052808" y="977453"/>
                </a:moveTo>
                <a:cubicBezTo>
                  <a:pt x="1033882" y="980342"/>
                  <a:pt x="1015223" y="980791"/>
                  <a:pt x="996827" y="978800"/>
                </a:cubicBezTo>
                <a:cubicBezTo>
                  <a:pt x="970389" y="975939"/>
                  <a:pt x="946639" y="995049"/>
                  <a:pt x="943776" y="1021487"/>
                </a:cubicBezTo>
                <a:cubicBezTo>
                  <a:pt x="940914" y="1047924"/>
                  <a:pt x="960026" y="1071675"/>
                  <a:pt x="986464" y="1074537"/>
                </a:cubicBezTo>
                <a:lnTo>
                  <a:pt x="986465" y="1074536"/>
                </a:lnTo>
                <a:cubicBezTo>
                  <a:pt x="1012902" y="1077397"/>
                  <a:pt x="1036652" y="1058286"/>
                  <a:pt x="1039515" y="1031848"/>
                </a:cubicBezTo>
                <a:cubicBezTo>
                  <a:pt x="1041505" y="1013454"/>
                  <a:pt x="1045937" y="995321"/>
                  <a:pt x="1052808" y="977453"/>
                </a:cubicBezTo>
                <a:close/>
                <a:moveTo>
                  <a:pt x="861422" y="765736"/>
                </a:moveTo>
                <a:cubicBezTo>
                  <a:pt x="842496" y="768625"/>
                  <a:pt x="823837" y="769074"/>
                  <a:pt x="805440" y="767083"/>
                </a:cubicBezTo>
                <a:cubicBezTo>
                  <a:pt x="779003" y="764222"/>
                  <a:pt x="755252" y="783333"/>
                  <a:pt x="752390" y="809770"/>
                </a:cubicBezTo>
                <a:cubicBezTo>
                  <a:pt x="749528" y="836208"/>
                  <a:pt x="768640" y="859959"/>
                  <a:pt x="795077" y="862820"/>
                </a:cubicBezTo>
                <a:cubicBezTo>
                  <a:pt x="821515" y="865682"/>
                  <a:pt x="845266" y="846570"/>
                  <a:pt x="848128" y="820132"/>
                </a:cubicBezTo>
                <a:cubicBezTo>
                  <a:pt x="850119" y="801737"/>
                  <a:pt x="854551" y="783605"/>
                  <a:pt x="861422" y="765736"/>
                </a:cubicBezTo>
                <a:close/>
                <a:moveTo>
                  <a:pt x="670038" y="554023"/>
                </a:moveTo>
                <a:cubicBezTo>
                  <a:pt x="651112" y="556911"/>
                  <a:pt x="632452" y="557360"/>
                  <a:pt x="614055" y="555368"/>
                </a:cubicBezTo>
                <a:cubicBezTo>
                  <a:pt x="587617" y="552507"/>
                  <a:pt x="563868" y="571618"/>
                  <a:pt x="561005" y="598056"/>
                </a:cubicBezTo>
                <a:cubicBezTo>
                  <a:pt x="558144" y="624493"/>
                  <a:pt x="577255" y="648244"/>
                  <a:pt x="603692" y="651107"/>
                </a:cubicBezTo>
                <a:lnTo>
                  <a:pt x="603694" y="651105"/>
                </a:lnTo>
                <a:cubicBezTo>
                  <a:pt x="630131" y="653967"/>
                  <a:pt x="653882" y="634856"/>
                  <a:pt x="656744" y="608417"/>
                </a:cubicBezTo>
                <a:cubicBezTo>
                  <a:pt x="658734" y="590023"/>
                  <a:pt x="663166" y="571890"/>
                  <a:pt x="670038" y="554023"/>
                </a:cubicBezTo>
                <a:close/>
                <a:moveTo>
                  <a:pt x="478653" y="342307"/>
                </a:moveTo>
                <a:cubicBezTo>
                  <a:pt x="459727" y="345196"/>
                  <a:pt x="441067" y="345645"/>
                  <a:pt x="422672" y="343654"/>
                </a:cubicBezTo>
                <a:cubicBezTo>
                  <a:pt x="396233" y="340792"/>
                  <a:pt x="372483" y="359903"/>
                  <a:pt x="369621" y="386341"/>
                </a:cubicBezTo>
                <a:cubicBezTo>
                  <a:pt x="366759" y="412781"/>
                  <a:pt x="385870" y="436532"/>
                  <a:pt x="412308" y="439391"/>
                </a:cubicBezTo>
                <a:lnTo>
                  <a:pt x="412308" y="439390"/>
                </a:lnTo>
                <a:cubicBezTo>
                  <a:pt x="438746" y="442252"/>
                  <a:pt x="462497" y="423141"/>
                  <a:pt x="465359" y="396703"/>
                </a:cubicBezTo>
                <a:cubicBezTo>
                  <a:pt x="467350" y="378308"/>
                  <a:pt x="471782" y="360176"/>
                  <a:pt x="478653" y="342307"/>
                </a:cubicBezTo>
                <a:close/>
                <a:moveTo>
                  <a:pt x="1333626" y="415222"/>
                </a:moveTo>
                <a:lnTo>
                  <a:pt x="1173287" y="607201"/>
                </a:lnTo>
                <a:lnTo>
                  <a:pt x="1401412" y="771508"/>
                </a:lnTo>
                <a:lnTo>
                  <a:pt x="1147994" y="819762"/>
                </a:lnTo>
                <a:lnTo>
                  <a:pt x="1151864" y="827138"/>
                </a:lnTo>
                <a:cubicBezTo>
                  <a:pt x="1201037" y="932843"/>
                  <a:pt x="1219880" y="1029854"/>
                  <a:pt x="1190269" y="1097725"/>
                </a:cubicBezTo>
                <a:cubicBezTo>
                  <a:pt x="1046991" y="1439875"/>
                  <a:pt x="163909" y="1426163"/>
                  <a:pt x="56098" y="1304350"/>
                </a:cubicBezTo>
                <a:cubicBezTo>
                  <a:pt x="-65482" y="1161270"/>
                  <a:pt x="-3246" y="387955"/>
                  <a:pt x="379737" y="193099"/>
                </a:cubicBezTo>
                <a:cubicBezTo>
                  <a:pt x="430767" y="173490"/>
                  <a:pt x="495320" y="183493"/>
                  <a:pt x="565750" y="214483"/>
                </a:cubicBezTo>
                <a:lnTo>
                  <a:pt x="611467" y="238364"/>
                </a:lnTo>
                <a:lnTo>
                  <a:pt x="713985" y="0"/>
                </a:lnTo>
                <a:lnTo>
                  <a:pt x="834844" y="281011"/>
                </a:lnTo>
                <a:lnTo>
                  <a:pt x="1050645" y="136033"/>
                </a:lnTo>
                <a:lnTo>
                  <a:pt x="1000091" y="4361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="" xmlns:a16="http://schemas.microsoft.com/office/drawing/2014/main" id="{D741794D-F4CE-4526-A1B2-3EA1F3D75C32}"/>
              </a:ext>
            </a:extLst>
          </p:cNvPr>
          <p:cNvSpPr/>
          <p:nvPr/>
        </p:nvSpPr>
        <p:spPr>
          <a:xfrm rot="8100000">
            <a:off x="7589386" y="2819863"/>
            <a:ext cx="1382246" cy="1391674"/>
          </a:xfrm>
          <a:custGeom>
            <a:avLst/>
            <a:gdLst>
              <a:gd name="connsiteX0" fmla="*/ 568330 w 1382246"/>
              <a:gd name="connsiteY0" fmla="*/ 813914 h 1391674"/>
              <a:gd name="connsiteX1" fmla="*/ 428684 w 1382246"/>
              <a:gd name="connsiteY1" fmla="*/ 476780 h 1391674"/>
              <a:gd name="connsiteX2" fmla="*/ 905465 w 1382246"/>
              <a:gd name="connsiteY2" fmla="*/ 0 h 1391674"/>
              <a:gd name="connsiteX3" fmla="*/ 1382246 w 1382246"/>
              <a:gd name="connsiteY3" fmla="*/ 0 h 1391674"/>
              <a:gd name="connsiteX4" fmla="*/ 1382246 w 1382246"/>
              <a:gd name="connsiteY4" fmla="*/ 476780 h 1391674"/>
              <a:gd name="connsiteX5" fmla="*/ 905465 w 1382246"/>
              <a:gd name="connsiteY5" fmla="*/ 953560 h 1391674"/>
              <a:gd name="connsiteX6" fmla="*/ 568330 w 1382246"/>
              <a:gd name="connsiteY6" fmla="*/ 813914 h 1391674"/>
              <a:gd name="connsiteX7" fmla="*/ 25740 w 1382246"/>
              <a:gd name="connsiteY7" fmla="*/ 780119 h 1391674"/>
              <a:gd name="connsiteX8" fmla="*/ 58140 w 1382246"/>
              <a:gd name="connsiteY8" fmla="*/ 624416 h 1391674"/>
              <a:gd name="connsiteX9" fmla="*/ 511653 w 1382246"/>
              <a:gd name="connsiteY9" fmla="*/ 785058 h 1391674"/>
              <a:gd name="connsiteX10" fmla="*/ 25740 w 1382246"/>
              <a:gd name="connsiteY10" fmla="*/ 780119 h 1391674"/>
              <a:gd name="connsiteX11" fmla="*/ 604337 w 1382246"/>
              <a:gd name="connsiteY11" fmla="*/ 1365935 h 1391674"/>
              <a:gd name="connsiteX12" fmla="*/ 599397 w 1382246"/>
              <a:gd name="connsiteY12" fmla="*/ 880021 h 1391674"/>
              <a:gd name="connsiteX13" fmla="*/ 760039 w 1382246"/>
              <a:gd name="connsiteY13" fmla="*/ 1333535 h 1391674"/>
              <a:gd name="connsiteX14" fmla="*/ 604337 w 1382246"/>
              <a:gd name="connsiteY14" fmla="*/ 1365935 h 1391674"/>
              <a:gd name="connsiteX15" fmla="*/ 153667 w 1382246"/>
              <a:gd name="connsiteY15" fmla="*/ 1235834 h 1391674"/>
              <a:gd name="connsiteX16" fmla="*/ 127492 w 1382246"/>
              <a:gd name="connsiteY16" fmla="*/ 1139717 h 1391674"/>
              <a:gd name="connsiteX17" fmla="*/ 569756 w 1382246"/>
              <a:gd name="connsiteY17" fmla="*/ 821421 h 1391674"/>
              <a:gd name="connsiteX18" fmla="*/ 251460 w 1382246"/>
              <a:gd name="connsiteY18" fmla="*/ 1270386 h 1391674"/>
              <a:gd name="connsiteX19" fmla="*/ 153667 w 1382246"/>
              <a:gd name="connsiteY19" fmla="*/ 1235834 h 13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82246" h="1391674">
                <a:moveTo>
                  <a:pt x="568330" y="813914"/>
                </a:moveTo>
                <a:cubicBezTo>
                  <a:pt x="482050" y="727634"/>
                  <a:pt x="428684" y="608439"/>
                  <a:pt x="428684" y="476780"/>
                </a:cubicBezTo>
                <a:cubicBezTo>
                  <a:pt x="428684" y="213462"/>
                  <a:pt x="642146" y="0"/>
                  <a:pt x="905465" y="0"/>
                </a:cubicBezTo>
                <a:lnTo>
                  <a:pt x="1382246" y="0"/>
                </a:lnTo>
                <a:lnTo>
                  <a:pt x="1382246" y="476780"/>
                </a:lnTo>
                <a:cubicBezTo>
                  <a:pt x="1382246" y="740098"/>
                  <a:pt x="1168784" y="953560"/>
                  <a:pt x="905465" y="953560"/>
                </a:cubicBezTo>
                <a:cubicBezTo>
                  <a:pt x="773806" y="953560"/>
                  <a:pt x="654610" y="900194"/>
                  <a:pt x="568330" y="813914"/>
                </a:cubicBezTo>
                <a:close/>
                <a:moveTo>
                  <a:pt x="25740" y="780119"/>
                </a:moveTo>
                <a:cubicBezTo>
                  <a:pt x="-16982" y="718542"/>
                  <a:pt x="-6752" y="658035"/>
                  <a:pt x="58140" y="624416"/>
                </a:cubicBezTo>
                <a:cubicBezTo>
                  <a:pt x="152521" y="580539"/>
                  <a:pt x="517104" y="747071"/>
                  <a:pt x="511653" y="785058"/>
                </a:cubicBezTo>
                <a:cubicBezTo>
                  <a:pt x="503896" y="824046"/>
                  <a:pt x="103034" y="862117"/>
                  <a:pt x="25740" y="780119"/>
                </a:cubicBezTo>
                <a:close/>
                <a:moveTo>
                  <a:pt x="604337" y="1365935"/>
                </a:moveTo>
                <a:cubicBezTo>
                  <a:pt x="522337" y="1288641"/>
                  <a:pt x="560409" y="887778"/>
                  <a:pt x="599397" y="880021"/>
                </a:cubicBezTo>
                <a:cubicBezTo>
                  <a:pt x="637384" y="874571"/>
                  <a:pt x="803915" y="1239153"/>
                  <a:pt x="760039" y="1333535"/>
                </a:cubicBezTo>
                <a:cubicBezTo>
                  <a:pt x="726420" y="1398426"/>
                  <a:pt x="665913" y="1408656"/>
                  <a:pt x="604337" y="1365935"/>
                </a:cubicBezTo>
                <a:close/>
                <a:moveTo>
                  <a:pt x="153667" y="1235834"/>
                </a:moveTo>
                <a:cubicBezTo>
                  <a:pt x="131959" y="1213428"/>
                  <a:pt x="122187" y="1180760"/>
                  <a:pt x="127492" y="1139717"/>
                </a:cubicBezTo>
                <a:cubicBezTo>
                  <a:pt x="147594" y="1023566"/>
                  <a:pt x="537927" y="791825"/>
                  <a:pt x="569756" y="821421"/>
                </a:cubicBezTo>
                <a:cubicBezTo>
                  <a:pt x="601027" y="853809"/>
                  <a:pt x="377662" y="1251400"/>
                  <a:pt x="251460" y="1270386"/>
                </a:cubicBezTo>
                <a:cubicBezTo>
                  <a:pt x="209020" y="1270386"/>
                  <a:pt x="175376" y="1258240"/>
                  <a:pt x="153667" y="1235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="" xmlns:a16="http://schemas.microsoft.com/office/drawing/2014/main" id="{D720189E-534E-4891-824F-B9A5EFDE31D0}"/>
              </a:ext>
            </a:extLst>
          </p:cNvPr>
          <p:cNvSpPr/>
          <p:nvPr/>
        </p:nvSpPr>
        <p:spPr>
          <a:xfrm>
            <a:off x="3391462" y="2918579"/>
            <a:ext cx="1044380" cy="1208759"/>
          </a:xfrm>
          <a:custGeom>
            <a:avLst/>
            <a:gdLst>
              <a:gd name="connsiteX0" fmla="*/ 370727 w 1044380"/>
              <a:gd name="connsiteY0" fmla="*/ 3 h 1208759"/>
              <a:gd name="connsiteX1" fmla="*/ 517202 w 1044380"/>
              <a:gd name="connsiteY1" fmla="*/ 71614 h 1208759"/>
              <a:gd name="connsiteX2" fmla="*/ 535833 w 1044380"/>
              <a:gd name="connsiteY2" fmla="*/ 151276 h 1208759"/>
              <a:gd name="connsiteX3" fmla="*/ 586877 w 1044380"/>
              <a:gd name="connsiteY3" fmla="*/ 123564 h 1208759"/>
              <a:gd name="connsiteX4" fmla="*/ 680391 w 1044380"/>
              <a:gd name="connsiteY4" fmla="*/ 100057 h 1208759"/>
              <a:gd name="connsiteX5" fmla="*/ 707398 w 1044380"/>
              <a:gd name="connsiteY5" fmla="*/ 172562 h 1208759"/>
              <a:gd name="connsiteX6" fmla="*/ 606210 w 1044380"/>
              <a:gd name="connsiteY6" fmla="*/ 194846 h 1208759"/>
              <a:gd name="connsiteX7" fmla="*/ 606148 w 1044380"/>
              <a:gd name="connsiteY7" fmla="*/ 194876 h 1208759"/>
              <a:gd name="connsiteX8" fmla="*/ 605386 w 1044380"/>
              <a:gd name="connsiteY8" fmla="*/ 196995 h 1208759"/>
              <a:gd name="connsiteX9" fmla="*/ 540129 w 1044380"/>
              <a:gd name="connsiteY9" fmla="*/ 453475 h 1208759"/>
              <a:gd name="connsiteX10" fmla="*/ 703252 w 1044380"/>
              <a:gd name="connsiteY10" fmla="*/ 658453 h 1208759"/>
              <a:gd name="connsiteX11" fmla="*/ 708070 w 1044380"/>
              <a:gd name="connsiteY11" fmla="*/ 661869 h 1208759"/>
              <a:gd name="connsiteX12" fmla="*/ 738044 w 1044380"/>
              <a:gd name="connsiteY12" fmla="*/ 652903 h 1208759"/>
              <a:gd name="connsiteX13" fmla="*/ 858597 w 1044380"/>
              <a:gd name="connsiteY13" fmla="*/ 609933 h 1208759"/>
              <a:gd name="connsiteX14" fmla="*/ 898571 w 1044380"/>
              <a:gd name="connsiteY14" fmla="*/ 614717 h 1208759"/>
              <a:gd name="connsiteX15" fmla="*/ 1023828 w 1044380"/>
              <a:gd name="connsiteY15" fmla="*/ 761728 h 1208759"/>
              <a:gd name="connsiteX16" fmla="*/ 849407 w 1044380"/>
              <a:gd name="connsiteY16" fmla="*/ 1172144 h 1208759"/>
              <a:gd name="connsiteX17" fmla="*/ 554905 w 1044380"/>
              <a:gd name="connsiteY17" fmla="*/ 1141064 h 1208759"/>
              <a:gd name="connsiteX18" fmla="*/ 545956 w 1044380"/>
              <a:gd name="connsiteY18" fmla="*/ 1134382 h 1208759"/>
              <a:gd name="connsiteX19" fmla="*/ 555298 w 1044380"/>
              <a:gd name="connsiteY19" fmla="*/ 1125924 h 1208759"/>
              <a:gd name="connsiteX20" fmla="*/ 657182 w 1044380"/>
              <a:gd name="connsiteY20" fmla="*/ 885918 h 1208759"/>
              <a:gd name="connsiteX21" fmla="*/ 592605 w 1044380"/>
              <a:gd name="connsiteY21" fmla="*/ 692435 h 1208759"/>
              <a:gd name="connsiteX22" fmla="*/ 539238 w 1044380"/>
              <a:gd name="connsiteY22" fmla="*/ 665540 h 1208759"/>
              <a:gd name="connsiteX23" fmla="*/ 534106 w 1044380"/>
              <a:gd name="connsiteY23" fmla="*/ 664051 h 1208759"/>
              <a:gd name="connsiteX24" fmla="*/ 535869 w 1044380"/>
              <a:gd name="connsiteY24" fmla="*/ 663001 h 1208759"/>
              <a:gd name="connsiteX25" fmla="*/ 641982 w 1044380"/>
              <a:gd name="connsiteY25" fmla="*/ 667284 h 1208759"/>
              <a:gd name="connsiteX26" fmla="*/ 664699 w 1044380"/>
              <a:gd name="connsiteY26" fmla="*/ 667411 h 1208759"/>
              <a:gd name="connsiteX27" fmla="*/ 613210 w 1044380"/>
              <a:gd name="connsiteY27" fmla="*/ 628032 h 1208759"/>
              <a:gd name="connsiteX28" fmla="*/ 495991 w 1044380"/>
              <a:gd name="connsiteY28" fmla="*/ 462066 h 1208759"/>
              <a:gd name="connsiteX29" fmla="*/ 491398 w 1044380"/>
              <a:gd name="connsiteY29" fmla="*/ 311399 h 1208759"/>
              <a:gd name="connsiteX30" fmla="*/ 511306 w 1044380"/>
              <a:gd name="connsiteY30" fmla="*/ 244203 h 1208759"/>
              <a:gd name="connsiteX31" fmla="*/ 453334 w 1044380"/>
              <a:gd name="connsiteY31" fmla="*/ 291176 h 1208759"/>
              <a:gd name="connsiteX32" fmla="*/ 409482 w 1044380"/>
              <a:gd name="connsiteY32" fmla="*/ 349627 h 1208759"/>
              <a:gd name="connsiteX33" fmla="*/ 365588 w 1044380"/>
              <a:gd name="connsiteY33" fmla="*/ 603130 h 1208759"/>
              <a:gd name="connsiteX34" fmla="*/ 370225 w 1044380"/>
              <a:gd name="connsiteY34" fmla="*/ 681943 h 1208759"/>
              <a:gd name="connsiteX35" fmla="*/ 412533 w 1044380"/>
              <a:gd name="connsiteY35" fmla="*/ 685131 h 1208759"/>
              <a:gd name="connsiteX36" fmla="*/ 569511 w 1044380"/>
              <a:gd name="connsiteY36" fmla="*/ 710229 h 1208759"/>
              <a:gd name="connsiteX37" fmla="*/ 630656 w 1044380"/>
              <a:gd name="connsiteY37" fmla="*/ 893431 h 1208759"/>
              <a:gd name="connsiteX38" fmla="*/ 315328 w 1044380"/>
              <a:gd name="connsiteY38" fmla="*/ 1208759 h 1208759"/>
              <a:gd name="connsiteX39" fmla="*/ 0 w 1044380"/>
              <a:gd name="connsiteY39" fmla="*/ 893431 h 1208759"/>
              <a:gd name="connsiteX40" fmla="*/ 156402 w 1044380"/>
              <a:gd name="connsiteY40" fmla="*/ 634127 h 1208759"/>
              <a:gd name="connsiteX41" fmla="*/ 326227 w 1044380"/>
              <a:gd name="connsiteY41" fmla="*/ 670775 h 1208759"/>
              <a:gd name="connsiteX42" fmla="*/ 327833 w 1044380"/>
              <a:gd name="connsiteY42" fmla="*/ 671327 h 1208759"/>
              <a:gd name="connsiteX43" fmla="*/ 315520 w 1044380"/>
              <a:gd name="connsiteY43" fmla="*/ 578931 h 1208759"/>
              <a:gd name="connsiteX44" fmla="*/ 360658 w 1044380"/>
              <a:gd name="connsiteY44" fmla="*/ 316711 h 1208759"/>
              <a:gd name="connsiteX45" fmla="*/ 417260 w 1044380"/>
              <a:gd name="connsiteY45" fmla="*/ 240049 h 1208759"/>
              <a:gd name="connsiteX46" fmla="*/ 465972 w 1044380"/>
              <a:gd name="connsiteY46" fmla="*/ 198493 h 1208759"/>
              <a:gd name="connsiteX47" fmla="*/ 341291 w 1044380"/>
              <a:gd name="connsiteY47" fmla="*/ 227652 h 1208759"/>
              <a:gd name="connsiteX48" fmla="*/ 114425 w 1044380"/>
              <a:gd name="connsiteY48" fmla="*/ 165814 h 1208759"/>
              <a:gd name="connsiteX49" fmla="*/ 114424 w 1044380"/>
              <a:gd name="connsiteY49" fmla="*/ 165813 h 1208759"/>
              <a:gd name="connsiteX50" fmla="*/ 88947 w 1044380"/>
              <a:gd name="connsiteY50" fmla="*/ 56875 h 1208759"/>
              <a:gd name="connsiteX51" fmla="*/ 290335 w 1044380"/>
              <a:gd name="connsiteY51" fmla="*/ 9776 h 1208759"/>
              <a:gd name="connsiteX52" fmla="*/ 370727 w 1044380"/>
              <a:gd name="connsiteY52" fmla="*/ 3 h 120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44380" h="1208759">
                <a:moveTo>
                  <a:pt x="370727" y="3"/>
                </a:moveTo>
                <a:cubicBezTo>
                  <a:pt x="446876" y="-364"/>
                  <a:pt x="506648" y="26491"/>
                  <a:pt x="517202" y="71614"/>
                </a:cubicBezTo>
                <a:lnTo>
                  <a:pt x="535833" y="151276"/>
                </a:lnTo>
                <a:lnTo>
                  <a:pt x="586877" y="123564"/>
                </a:lnTo>
                <a:cubicBezTo>
                  <a:pt x="618164" y="110962"/>
                  <a:pt x="649878" y="102673"/>
                  <a:pt x="680391" y="100057"/>
                </a:cubicBezTo>
                <a:cubicBezTo>
                  <a:pt x="770994" y="103592"/>
                  <a:pt x="755959" y="165849"/>
                  <a:pt x="707398" y="172562"/>
                </a:cubicBezTo>
                <a:cubicBezTo>
                  <a:pt x="671571" y="175814"/>
                  <a:pt x="637624" y="183676"/>
                  <a:pt x="606210" y="194846"/>
                </a:cubicBezTo>
                <a:lnTo>
                  <a:pt x="606148" y="194876"/>
                </a:lnTo>
                <a:lnTo>
                  <a:pt x="605386" y="196995"/>
                </a:lnTo>
                <a:cubicBezTo>
                  <a:pt x="535030" y="281403"/>
                  <a:pt x="520726" y="389389"/>
                  <a:pt x="540129" y="453475"/>
                </a:cubicBezTo>
                <a:cubicBezTo>
                  <a:pt x="557107" y="509550"/>
                  <a:pt x="639634" y="610458"/>
                  <a:pt x="703252" y="658453"/>
                </a:cubicBezTo>
                <a:lnTo>
                  <a:pt x="708070" y="661869"/>
                </a:lnTo>
                <a:lnTo>
                  <a:pt x="738044" y="652903"/>
                </a:lnTo>
                <a:cubicBezTo>
                  <a:pt x="777900" y="634221"/>
                  <a:pt x="797353" y="607546"/>
                  <a:pt x="858597" y="609933"/>
                </a:cubicBezTo>
                <a:cubicBezTo>
                  <a:pt x="870262" y="610388"/>
                  <a:pt x="883444" y="611897"/>
                  <a:pt x="898571" y="614717"/>
                </a:cubicBezTo>
                <a:cubicBezTo>
                  <a:pt x="953826" y="631020"/>
                  <a:pt x="991380" y="665267"/>
                  <a:pt x="1023828" y="761728"/>
                </a:cubicBezTo>
                <a:cubicBezTo>
                  <a:pt x="1083098" y="937921"/>
                  <a:pt x="1010905" y="1106976"/>
                  <a:pt x="849407" y="1172144"/>
                </a:cubicBezTo>
                <a:cubicBezTo>
                  <a:pt x="748471" y="1212874"/>
                  <a:pt x="638842" y="1197643"/>
                  <a:pt x="554905" y="1141064"/>
                </a:cubicBezTo>
                <a:lnTo>
                  <a:pt x="545956" y="1134382"/>
                </a:lnTo>
                <a:lnTo>
                  <a:pt x="555298" y="1125924"/>
                </a:lnTo>
                <a:cubicBezTo>
                  <a:pt x="614115" y="1067166"/>
                  <a:pt x="651390" y="983910"/>
                  <a:pt x="657182" y="885918"/>
                </a:cubicBezTo>
                <a:cubicBezTo>
                  <a:pt x="663523" y="778622"/>
                  <a:pt x="640278" y="730239"/>
                  <a:pt x="592605" y="692435"/>
                </a:cubicBezTo>
                <a:cubicBezTo>
                  <a:pt x="572053" y="679325"/>
                  <a:pt x="554624" y="670834"/>
                  <a:pt x="539238" y="665540"/>
                </a:cubicBezTo>
                <a:lnTo>
                  <a:pt x="534106" y="664051"/>
                </a:lnTo>
                <a:lnTo>
                  <a:pt x="535869" y="663001"/>
                </a:lnTo>
                <a:cubicBezTo>
                  <a:pt x="580508" y="639655"/>
                  <a:pt x="602329" y="660318"/>
                  <a:pt x="641982" y="667284"/>
                </a:cubicBezTo>
                <a:lnTo>
                  <a:pt x="664699" y="667411"/>
                </a:lnTo>
                <a:lnTo>
                  <a:pt x="613210" y="628032"/>
                </a:lnTo>
                <a:cubicBezTo>
                  <a:pt x="557224" y="578734"/>
                  <a:pt x="513189" y="519258"/>
                  <a:pt x="495991" y="462066"/>
                </a:cubicBezTo>
                <a:cubicBezTo>
                  <a:pt x="482888" y="418490"/>
                  <a:pt x="481739" y="363970"/>
                  <a:pt x="491398" y="311399"/>
                </a:cubicBezTo>
                <a:lnTo>
                  <a:pt x="511306" y="244203"/>
                </a:lnTo>
                <a:lnTo>
                  <a:pt x="453334" y="291176"/>
                </a:lnTo>
                <a:cubicBezTo>
                  <a:pt x="434661" y="310383"/>
                  <a:pt x="419826" y="330300"/>
                  <a:pt x="409482" y="349627"/>
                </a:cubicBezTo>
                <a:cubicBezTo>
                  <a:pt x="382330" y="400361"/>
                  <a:pt x="365969" y="508587"/>
                  <a:pt x="365588" y="603130"/>
                </a:cubicBezTo>
                <a:lnTo>
                  <a:pt x="370225" y="681943"/>
                </a:lnTo>
                <a:lnTo>
                  <a:pt x="412533" y="685131"/>
                </a:lnTo>
                <a:cubicBezTo>
                  <a:pt x="461142" y="680888"/>
                  <a:pt x="491670" y="660576"/>
                  <a:pt x="569511" y="710229"/>
                </a:cubicBezTo>
                <a:cubicBezTo>
                  <a:pt x="614650" y="746025"/>
                  <a:pt x="636660" y="791836"/>
                  <a:pt x="630656" y="893431"/>
                </a:cubicBezTo>
                <a:cubicBezTo>
                  <a:pt x="619688" y="1079001"/>
                  <a:pt x="489479" y="1208759"/>
                  <a:pt x="315328" y="1208759"/>
                </a:cubicBezTo>
                <a:cubicBezTo>
                  <a:pt x="141177" y="1208759"/>
                  <a:pt x="0" y="1067582"/>
                  <a:pt x="0" y="893431"/>
                </a:cubicBezTo>
                <a:cubicBezTo>
                  <a:pt x="0" y="784586"/>
                  <a:pt x="48631" y="686450"/>
                  <a:pt x="156402" y="634127"/>
                </a:cubicBezTo>
                <a:cubicBezTo>
                  <a:pt x="269696" y="593303"/>
                  <a:pt x="267795" y="643316"/>
                  <a:pt x="326227" y="670775"/>
                </a:cubicBezTo>
                <a:lnTo>
                  <a:pt x="327833" y="671327"/>
                </a:lnTo>
                <a:lnTo>
                  <a:pt x="315520" y="578931"/>
                </a:lnTo>
                <a:cubicBezTo>
                  <a:pt x="309327" y="481441"/>
                  <a:pt x="323624" y="385594"/>
                  <a:pt x="360658" y="316711"/>
                </a:cubicBezTo>
                <a:cubicBezTo>
                  <a:pt x="374766" y="290470"/>
                  <a:pt x="394175" y="264463"/>
                  <a:pt x="417260" y="240049"/>
                </a:cubicBezTo>
                <a:lnTo>
                  <a:pt x="465972" y="198493"/>
                </a:lnTo>
                <a:lnTo>
                  <a:pt x="341291" y="227652"/>
                </a:lnTo>
                <a:cubicBezTo>
                  <a:pt x="230067" y="253665"/>
                  <a:pt x="128496" y="225978"/>
                  <a:pt x="114425" y="165814"/>
                </a:cubicBezTo>
                <a:lnTo>
                  <a:pt x="114424" y="165813"/>
                </a:lnTo>
                <a:lnTo>
                  <a:pt x="88947" y="56875"/>
                </a:lnTo>
                <a:lnTo>
                  <a:pt x="290335" y="9776"/>
                </a:lnTo>
                <a:cubicBezTo>
                  <a:pt x="318141" y="3273"/>
                  <a:pt x="345344" y="126"/>
                  <a:pt x="370727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="" xmlns:a16="http://schemas.microsoft.com/office/drawing/2014/main" id="{87D268A3-AED9-46EE-A85B-2863B6C1130D}"/>
              </a:ext>
            </a:extLst>
          </p:cNvPr>
          <p:cNvSpPr/>
          <p:nvPr/>
        </p:nvSpPr>
        <p:spPr>
          <a:xfrm>
            <a:off x="1287196" y="2806119"/>
            <a:ext cx="1056620" cy="1402236"/>
          </a:xfrm>
          <a:custGeom>
            <a:avLst/>
            <a:gdLst>
              <a:gd name="connsiteX0" fmla="*/ 698393 w 1056620"/>
              <a:gd name="connsiteY0" fmla="*/ 152983 h 1402236"/>
              <a:gd name="connsiteX1" fmla="*/ 702045 w 1056620"/>
              <a:gd name="connsiteY1" fmla="*/ 184621 h 1402236"/>
              <a:gd name="connsiteX2" fmla="*/ 605657 w 1056620"/>
              <a:gd name="connsiteY2" fmla="*/ 397614 h 1402236"/>
              <a:gd name="connsiteX3" fmla="*/ 613102 w 1056620"/>
              <a:gd name="connsiteY3" fmla="*/ 449907 h 1402236"/>
              <a:gd name="connsiteX4" fmla="*/ 652193 w 1056620"/>
              <a:gd name="connsiteY4" fmla="*/ 448639 h 1402236"/>
              <a:gd name="connsiteX5" fmla="*/ 924236 w 1056620"/>
              <a:gd name="connsiteY5" fmla="*/ 497883 h 1402236"/>
              <a:gd name="connsiteX6" fmla="*/ 1056615 w 1056620"/>
              <a:gd name="connsiteY6" fmla="*/ 849723 h 1402236"/>
              <a:gd name="connsiteX7" fmla="*/ 528307 w 1056620"/>
              <a:gd name="connsiteY7" fmla="*/ 1378030 h 1402236"/>
              <a:gd name="connsiteX8" fmla="*/ 0 w 1056620"/>
              <a:gd name="connsiteY8" fmla="*/ 849723 h 1402236"/>
              <a:gd name="connsiteX9" fmla="*/ 262040 w 1056620"/>
              <a:gd name="connsiteY9" fmla="*/ 415283 h 1402236"/>
              <a:gd name="connsiteX10" fmla="*/ 539349 w 1056620"/>
              <a:gd name="connsiteY10" fmla="*/ 442424 h 1402236"/>
              <a:gd name="connsiteX11" fmla="*/ 546458 w 1056620"/>
              <a:gd name="connsiteY11" fmla="*/ 444130 h 1402236"/>
              <a:gd name="connsiteX12" fmla="*/ 547235 w 1056620"/>
              <a:gd name="connsiteY12" fmla="*/ 417044 h 1402236"/>
              <a:gd name="connsiteX13" fmla="*/ 698393 w 1056620"/>
              <a:gd name="connsiteY13" fmla="*/ 152983 h 1402236"/>
              <a:gd name="connsiteX14" fmla="*/ 164541 w 1056620"/>
              <a:gd name="connsiteY14" fmla="*/ 0 h 1402236"/>
              <a:gd name="connsiteX15" fmla="*/ 372420 w 1056620"/>
              <a:gd name="connsiteY15" fmla="*/ 41227 h 1402236"/>
              <a:gd name="connsiteX16" fmla="*/ 550276 w 1056620"/>
              <a:gd name="connsiteY16" fmla="*/ 233839 h 1402236"/>
              <a:gd name="connsiteX17" fmla="*/ 520253 w 1056620"/>
              <a:gd name="connsiteY17" fmla="*/ 385223 h 1402236"/>
              <a:gd name="connsiteX18" fmla="*/ 312374 w 1056620"/>
              <a:gd name="connsiteY18" fmla="*/ 343995 h 1402236"/>
              <a:gd name="connsiteX19" fmla="*/ 134518 w 1056620"/>
              <a:gd name="connsiteY19" fmla="*/ 151384 h 140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6620" h="1402236">
                <a:moveTo>
                  <a:pt x="698393" y="152983"/>
                </a:moveTo>
                <a:lnTo>
                  <a:pt x="702045" y="184621"/>
                </a:lnTo>
                <a:cubicBezTo>
                  <a:pt x="614929" y="225395"/>
                  <a:pt x="600634" y="321537"/>
                  <a:pt x="605657" y="397614"/>
                </a:cubicBezTo>
                <a:lnTo>
                  <a:pt x="613102" y="449907"/>
                </a:lnTo>
                <a:lnTo>
                  <a:pt x="652193" y="448639"/>
                </a:lnTo>
                <a:cubicBezTo>
                  <a:pt x="725009" y="437729"/>
                  <a:pt x="793821" y="414692"/>
                  <a:pt x="924236" y="497883"/>
                </a:cubicBezTo>
                <a:cubicBezTo>
                  <a:pt x="999864" y="557854"/>
                  <a:pt x="1057271" y="688875"/>
                  <a:pt x="1056615" y="849723"/>
                </a:cubicBezTo>
                <a:cubicBezTo>
                  <a:pt x="1055487" y="1126135"/>
                  <a:pt x="884113" y="1501513"/>
                  <a:pt x="528307" y="1378030"/>
                </a:cubicBezTo>
                <a:cubicBezTo>
                  <a:pt x="113047" y="1460353"/>
                  <a:pt x="0" y="1141499"/>
                  <a:pt x="0" y="849723"/>
                </a:cubicBezTo>
                <a:cubicBezTo>
                  <a:pt x="0" y="667364"/>
                  <a:pt x="81477" y="502945"/>
                  <a:pt x="262040" y="415283"/>
                </a:cubicBezTo>
                <a:cubicBezTo>
                  <a:pt x="451854" y="346886"/>
                  <a:pt x="465073" y="415084"/>
                  <a:pt x="539349" y="442424"/>
                </a:cubicBezTo>
                <a:lnTo>
                  <a:pt x="546458" y="444130"/>
                </a:lnTo>
                <a:lnTo>
                  <a:pt x="547235" y="417044"/>
                </a:lnTo>
                <a:cubicBezTo>
                  <a:pt x="549294" y="343808"/>
                  <a:pt x="559115" y="231311"/>
                  <a:pt x="698393" y="152983"/>
                </a:cubicBezTo>
                <a:close/>
                <a:moveTo>
                  <a:pt x="164541" y="0"/>
                </a:moveTo>
                <a:lnTo>
                  <a:pt x="372420" y="41227"/>
                </a:lnTo>
                <a:cubicBezTo>
                  <a:pt x="487229" y="63997"/>
                  <a:pt x="566858" y="150232"/>
                  <a:pt x="550276" y="233839"/>
                </a:cubicBezTo>
                <a:lnTo>
                  <a:pt x="520253" y="385223"/>
                </a:lnTo>
                <a:lnTo>
                  <a:pt x="312374" y="343995"/>
                </a:lnTo>
                <a:cubicBezTo>
                  <a:pt x="197565" y="321226"/>
                  <a:pt x="117937" y="234991"/>
                  <a:pt x="134518" y="1513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="" xmlns:a16="http://schemas.microsoft.com/office/drawing/2014/main" id="{A4ED3C4D-4B0A-4531-BBB2-FB8D7FF2E4D1}"/>
              </a:ext>
            </a:extLst>
          </p:cNvPr>
          <p:cNvSpPr/>
          <p:nvPr/>
        </p:nvSpPr>
        <p:spPr>
          <a:xfrm>
            <a:off x="7847578" y="4952391"/>
            <a:ext cx="1002621" cy="1278231"/>
          </a:xfrm>
          <a:custGeom>
            <a:avLst/>
            <a:gdLst>
              <a:gd name="connsiteX0" fmla="*/ 748210 w 1002621"/>
              <a:gd name="connsiteY0" fmla="*/ 360145 h 1278231"/>
              <a:gd name="connsiteX1" fmla="*/ 783295 w 1002621"/>
              <a:gd name="connsiteY1" fmla="*/ 361899 h 1278231"/>
              <a:gd name="connsiteX2" fmla="*/ 893221 w 1002621"/>
              <a:gd name="connsiteY2" fmla="*/ 382556 h 1278231"/>
              <a:gd name="connsiteX3" fmla="*/ 995018 w 1002621"/>
              <a:gd name="connsiteY3" fmla="*/ 631484 h 1278231"/>
              <a:gd name="connsiteX4" fmla="*/ 913933 w 1002621"/>
              <a:gd name="connsiteY4" fmla="*/ 1062987 h 1278231"/>
              <a:gd name="connsiteX5" fmla="*/ 672239 w 1002621"/>
              <a:gd name="connsiteY5" fmla="*/ 1253782 h 1278231"/>
              <a:gd name="connsiteX6" fmla="*/ 659081 w 1002621"/>
              <a:gd name="connsiteY6" fmla="*/ 1247171 h 1278231"/>
              <a:gd name="connsiteX7" fmla="*/ 637027 w 1002621"/>
              <a:gd name="connsiteY7" fmla="*/ 1239921 h 1278231"/>
              <a:gd name="connsiteX8" fmla="*/ 646319 w 1002621"/>
              <a:gd name="connsiteY8" fmla="*/ 1232490 h 1278231"/>
              <a:gd name="connsiteX9" fmla="*/ 721703 w 1002621"/>
              <a:gd name="connsiteY9" fmla="*/ 1031213 h 1278231"/>
              <a:gd name="connsiteX10" fmla="*/ 721703 w 1002621"/>
              <a:gd name="connsiteY10" fmla="*/ 572952 h 1278231"/>
              <a:gd name="connsiteX11" fmla="*/ 692870 w 1002621"/>
              <a:gd name="connsiteY11" fmla="*/ 407870 h 1278231"/>
              <a:gd name="connsiteX12" fmla="*/ 683440 w 1002621"/>
              <a:gd name="connsiteY12" fmla="*/ 392543 h 1278231"/>
              <a:gd name="connsiteX13" fmla="*/ 690708 w 1002621"/>
              <a:gd name="connsiteY13" fmla="*/ 384844 h 1278231"/>
              <a:gd name="connsiteX14" fmla="*/ 748210 w 1002621"/>
              <a:gd name="connsiteY14" fmla="*/ 360145 h 1278231"/>
              <a:gd name="connsiteX15" fmla="*/ 256593 w 1002621"/>
              <a:gd name="connsiteY15" fmla="*/ 359415 h 1278231"/>
              <a:gd name="connsiteX16" fmla="*/ 287288 w 1002621"/>
              <a:gd name="connsiteY16" fmla="*/ 367779 h 1278231"/>
              <a:gd name="connsiteX17" fmla="*/ 311143 w 1002621"/>
              <a:gd name="connsiteY17" fmla="*/ 383047 h 1278231"/>
              <a:gd name="connsiteX18" fmla="*/ 307978 w 1002621"/>
              <a:gd name="connsiteY18" fmla="*/ 385847 h 1278231"/>
              <a:gd name="connsiteX19" fmla="*/ 252648 w 1002621"/>
              <a:gd name="connsiteY19" fmla="*/ 580187 h 1278231"/>
              <a:gd name="connsiteX20" fmla="*/ 252648 w 1002621"/>
              <a:gd name="connsiteY20" fmla="*/ 1038449 h 1278231"/>
              <a:gd name="connsiteX21" fmla="*/ 342309 w 1002621"/>
              <a:gd name="connsiteY21" fmla="*/ 1239430 h 1278231"/>
              <a:gd name="connsiteX22" fmla="*/ 356239 w 1002621"/>
              <a:gd name="connsiteY22" fmla="*/ 1249420 h 1278231"/>
              <a:gd name="connsiteX23" fmla="*/ 348550 w 1002621"/>
              <a:gd name="connsiteY23" fmla="*/ 1251934 h 1278231"/>
              <a:gd name="connsiteX24" fmla="*/ 328496 w 1002621"/>
              <a:gd name="connsiteY24" fmla="*/ 1253916 h 1278231"/>
              <a:gd name="connsiteX25" fmla="*/ 82999 w 1002621"/>
              <a:gd name="connsiteY25" fmla="*/ 1060355 h 1278231"/>
              <a:gd name="connsiteX26" fmla="*/ 6757 w 1002621"/>
              <a:gd name="connsiteY26" fmla="*/ 627969 h 1278231"/>
              <a:gd name="connsiteX27" fmla="*/ 111340 w 1002621"/>
              <a:gd name="connsiteY27" fmla="*/ 380198 h 1278231"/>
              <a:gd name="connsiteX28" fmla="*/ 221490 w 1002621"/>
              <a:gd name="connsiteY28" fmla="*/ 360775 h 1278231"/>
              <a:gd name="connsiteX29" fmla="*/ 256593 w 1002621"/>
              <a:gd name="connsiteY29" fmla="*/ 359415 h 1278231"/>
              <a:gd name="connsiteX30" fmla="*/ 745242 w 1002621"/>
              <a:gd name="connsiteY30" fmla="*/ 118 h 1278231"/>
              <a:gd name="connsiteX31" fmla="*/ 737390 w 1002621"/>
              <a:gd name="connsiteY31" fmla="*/ 78861 h 1278231"/>
              <a:gd name="connsiteX32" fmla="*/ 587992 w 1002621"/>
              <a:gd name="connsiteY32" fmla="*/ 170414 h 1278231"/>
              <a:gd name="connsiteX33" fmla="*/ 567609 w 1002621"/>
              <a:gd name="connsiteY33" fmla="*/ 300591 h 1278231"/>
              <a:gd name="connsiteX34" fmla="*/ 574316 w 1002621"/>
              <a:gd name="connsiteY34" fmla="*/ 344263 h 1278231"/>
              <a:gd name="connsiteX35" fmla="*/ 617110 w 1002621"/>
              <a:gd name="connsiteY35" fmla="*/ 357135 h 1278231"/>
              <a:gd name="connsiteX36" fmla="*/ 687119 w 1002621"/>
              <a:gd name="connsiteY36" fmla="*/ 573735 h 1278231"/>
              <a:gd name="connsiteX37" fmla="*/ 687119 w 1002621"/>
              <a:gd name="connsiteY37" fmla="*/ 1031996 h 1278231"/>
              <a:gd name="connsiteX38" fmla="*/ 511763 w 1002621"/>
              <a:gd name="connsiteY38" fmla="*/ 1277867 h 1278231"/>
              <a:gd name="connsiteX39" fmla="*/ 491899 w 1002621"/>
              <a:gd name="connsiteY39" fmla="*/ 1277434 h 1278231"/>
              <a:gd name="connsiteX40" fmla="*/ 295659 w 1002621"/>
              <a:gd name="connsiteY40" fmla="*/ 1031996 h 1278231"/>
              <a:gd name="connsiteX41" fmla="*/ 295659 w 1002621"/>
              <a:gd name="connsiteY41" fmla="*/ 573735 h 1278231"/>
              <a:gd name="connsiteX42" fmla="*/ 376154 w 1002621"/>
              <a:gd name="connsiteY42" fmla="*/ 357136 h 1278231"/>
              <a:gd name="connsiteX43" fmla="*/ 437306 w 1002621"/>
              <a:gd name="connsiteY43" fmla="*/ 339287 h 1278231"/>
              <a:gd name="connsiteX44" fmla="*/ 435109 w 1002621"/>
              <a:gd name="connsiteY44" fmla="*/ 280572 h 1278231"/>
              <a:gd name="connsiteX45" fmla="*/ 510555 w 1002621"/>
              <a:gd name="connsiteY45" fmla="*/ 101691 h 1278231"/>
              <a:gd name="connsiteX46" fmla="*/ 745242 w 1002621"/>
              <a:gd name="connsiteY46" fmla="*/ 118 h 127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2621" h="1278231">
                <a:moveTo>
                  <a:pt x="748210" y="360145"/>
                </a:moveTo>
                <a:cubicBezTo>
                  <a:pt x="759176" y="359039"/>
                  <a:pt x="770858" y="359562"/>
                  <a:pt x="783295" y="361899"/>
                </a:cubicBezTo>
                <a:lnTo>
                  <a:pt x="893221" y="382556"/>
                </a:lnTo>
                <a:cubicBezTo>
                  <a:pt x="992713" y="401252"/>
                  <a:pt x="1017299" y="512917"/>
                  <a:pt x="995018" y="631484"/>
                </a:cubicBezTo>
                <a:lnTo>
                  <a:pt x="913933" y="1062987"/>
                </a:lnTo>
                <a:cubicBezTo>
                  <a:pt x="891653" y="1181553"/>
                  <a:pt x="771732" y="1272478"/>
                  <a:pt x="672239" y="1253782"/>
                </a:cubicBezTo>
                <a:cubicBezTo>
                  <a:pt x="671781" y="1256207"/>
                  <a:pt x="659538" y="1244746"/>
                  <a:pt x="659081" y="1247171"/>
                </a:cubicBezTo>
                <a:lnTo>
                  <a:pt x="637027" y="1239921"/>
                </a:lnTo>
                <a:lnTo>
                  <a:pt x="646319" y="1232490"/>
                </a:lnTo>
                <a:cubicBezTo>
                  <a:pt x="692749" y="1186281"/>
                  <a:pt x="721703" y="1109912"/>
                  <a:pt x="721703" y="1031213"/>
                </a:cubicBezTo>
                <a:lnTo>
                  <a:pt x="721703" y="572952"/>
                </a:lnTo>
                <a:cubicBezTo>
                  <a:pt x="721703" y="509993"/>
                  <a:pt x="713614" y="451062"/>
                  <a:pt x="692870" y="407870"/>
                </a:cubicBezTo>
                <a:lnTo>
                  <a:pt x="683440" y="392543"/>
                </a:lnTo>
                <a:lnTo>
                  <a:pt x="690708" y="384844"/>
                </a:lnTo>
                <a:cubicBezTo>
                  <a:pt x="707211" y="371085"/>
                  <a:pt x="726278" y="362358"/>
                  <a:pt x="748210" y="360145"/>
                </a:cubicBezTo>
                <a:close/>
                <a:moveTo>
                  <a:pt x="256593" y="359415"/>
                </a:moveTo>
                <a:cubicBezTo>
                  <a:pt x="267546" y="360644"/>
                  <a:pt x="277764" y="363494"/>
                  <a:pt x="287288" y="367779"/>
                </a:cubicBezTo>
                <a:lnTo>
                  <a:pt x="311143" y="383047"/>
                </a:lnTo>
                <a:lnTo>
                  <a:pt x="307978" y="385847"/>
                </a:lnTo>
                <a:cubicBezTo>
                  <a:pt x="270142" y="429083"/>
                  <a:pt x="252648" y="501488"/>
                  <a:pt x="252648" y="580187"/>
                </a:cubicBezTo>
                <a:lnTo>
                  <a:pt x="252648" y="1038449"/>
                </a:lnTo>
                <a:cubicBezTo>
                  <a:pt x="252648" y="1117148"/>
                  <a:pt x="289759" y="1193348"/>
                  <a:pt x="342309" y="1239430"/>
                </a:cubicBezTo>
                <a:lnTo>
                  <a:pt x="356239" y="1249420"/>
                </a:lnTo>
                <a:lnTo>
                  <a:pt x="348550" y="1251934"/>
                </a:lnTo>
                <a:cubicBezTo>
                  <a:pt x="348120" y="1249504"/>
                  <a:pt x="328926" y="1256346"/>
                  <a:pt x="328496" y="1253916"/>
                </a:cubicBezTo>
                <a:cubicBezTo>
                  <a:pt x="228800" y="1271495"/>
                  <a:pt x="103948" y="1179164"/>
                  <a:pt x="82999" y="1060355"/>
                </a:cubicBezTo>
                <a:lnTo>
                  <a:pt x="6757" y="627969"/>
                </a:lnTo>
                <a:cubicBezTo>
                  <a:pt x="-14192" y="509160"/>
                  <a:pt x="11644" y="397777"/>
                  <a:pt x="111340" y="380198"/>
                </a:cubicBezTo>
                <a:lnTo>
                  <a:pt x="221490" y="360775"/>
                </a:lnTo>
                <a:cubicBezTo>
                  <a:pt x="233952" y="358578"/>
                  <a:pt x="245640" y="358186"/>
                  <a:pt x="256593" y="359415"/>
                </a:cubicBezTo>
                <a:close/>
                <a:moveTo>
                  <a:pt x="745242" y="118"/>
                </a:moveTo>
                <a:lnTo>
                  <a:pt x="737390" y="78861"/>
                </a:lnTo>
                <a:cubicBezTo>
                  <a:pt x="678594" y="77212"/>
                  <a:pt x="627034" y="126421"/>
                  <a:pt x="587992" y="170414"/>
                </a:cubicBezTo>
                <a:cubicBezTo>
                  <a:pt x="558710" y="203409"/>
                  <a:pt x="560997" y="253207"/>
                  <a:pt x="567609" y="300591"/>
                </a:cubicBezTo>
                <a:lnTo>
                  <a:pt x="574316" y="344263"/>
                </a:lnTo>
                <a:lnTo>
                  <a:pt x="617110" y="357135"/>
                </a:lnTo>
                <a:cubicBezTo>
                  <a:pt x="668918" y="393921"/>
                  <a:pt x="687119" y="479296"/>
                  <a:pt x="687119" y="573735"/>
                </a:cubicBezTo>
                <a:lnTo>
                  <a:pt x="687119" y="1031996"/>
                </a:lnTo>
                <a:cubicBezTo>
                  <a:pt x="687119" y="1157915"/>
                  <a:pt x="612997" y="1277867"/>
                  <a:pt x="511763" y="1277867"/>
                </a:cubicBezTo>
                <a:cubicBezTo>
                  <a:pt x="511762" y="1275291"/>
                  <a:pt x="491900" y="1280010"/>
                  <a:pt x="491899" y="1277434"/>
                </a:cubicBezTo>
                <a:cubicBezTo>
                  <a:pt x="390664" y="1277434"/>
                  <a:pt x="295659" y="1157915"/>
                  <a:pt x="295659" y="1031996"/>
                </a:cubicBezTo>
                <a:lnTo>
                  <a:pt x="295659" y="573735"/>
                </a:lnTo>
                <a:cubicBezTo>
                  <a:pt x="295659" y="479296"/>
                  <a:pt x="320851" y="393921"/>
                  <a:pt x="376154" y="357136"/>
                </a:cubicBezTo>
                <a:lnTo>
                  <a:pt x="437306" y="339287"/>
                </a:lnTo>
                <a:lnTo>
                  <a:pt x="435109" y="280572"/>
                </a:lnTo>
                <a:cubicBezTo>
                  <a:pt x="439874" y="214876"/>
                  <a:pt x="466033" y="151859"/>
                  <a:pt x="510555" y="101691"/>
                </a:cubicBezTo>
                <a:cubicBezTo>
                  <a:pt x="569919" y="34800"/>
                  <a:pt x="655843" y="-2388"/>
                  <a:pt x="745242" y="118"/>
                </a:cubicBez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7CD2F8AC-2028-4FB6-BEAD-FCA06EB23835}"/>
              </a:ext>
            </a:extLst>
          </p:cNvPr>
          <p:cNvGrpSpPr/>
          <p:nvPr/>
        </p:nvGrpSpPr>
        <p:grpSpPr>
          <a:xfrm>
            <a:off x="5492633" y="2924149"/>
            <a:ext cx="1204455" cy="1204455"/>
            <a:chOff x="5492633" y="2924149"/>
            <a:chExt cx="1204455" cy="1204455"/>
          </a:xfrm>
          <a:solidFill>
            <a:schemeClr val="accent2"/>
          </a:solidFill>
        </p:grpSpPr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7CDB61AE-FC11-4437-9382-28E9F4E8A39B}"/>
                </a:ext>
              </a:extLst>
            </p:cNvPr>
            <p:cNvSpPr/>
            <p:nvPr/>
          </p:nvSpPr>
          <p:spPr>
            <a:xfrm>
              <a:off x="5605244" y="3040121"/>
              <a:ext cx="979234" cy="97251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원형: 비어 있음 13">
              <a:extLst>
                <a:ext uri="{FF2B5EF4-FFF2-40B4-BE49-F238E27FC236}">
                  <a16:creationId xmlns="" xmlns:a16="http://schemas.microsoft.com/office/drawing/2014/main" id="{A01E7A0D-F922-4D83-B608-17F64FD9E158}"/>
                </a:ext>
              </a:extLst>
            </p:cNvPr>
            <p:cNvSpPr/>
            <p:nvPr/>
          </p:nvSpPr>
          <p:spPr>
            <a:xfrm>
              <a:off x="5492633" y="2924149"/>
              <a:ext cx="1204455" cy="1204455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F587DA87-B45F-4E35-B193-CE41842B3AA2}"/>
              </a:ext>
            </a:extLst>
          </p:cNvPr>
          <p:cNvSpPr/>
          <p:nvPr/>
        </p:nvSpPr>
        <p:spPr>
          <a:xfrm rot="1023001">
            <a:off x="9563080" y="4874516"/>
            <a:ext cx="1301876" cy="1442749"/>
          </a:xfrm>
          <a:custGeom>
            <a:avLst/>
            <a:gdLst>
              <a:gd name="connsiteX0" fmla="*/ 795754 w 1301876"/>
              <a:gd name="connsiteY0" fmla="*/ 799563 h 1442749"/>
              <a:gd name="connsiteX1" fmla="*/ 813062 w 1301876"/>
              <a:gd name="connsiteY1" fmla="*/ 858774 h 1442749"/>
              <a:gd name="connsiteX2" fmla="*/ 869758 w 1301876"/>
              <a:gd name="connsiteY2" fmla="*/ 788823 h 1442749"/>
              <a:gd name="connsiteX3" fmla="*/ 880054 w 1301876"/>
              <a:gd name="connsiteY3" fmla="*/ 780200 h 1442749"/>
              <a:gd name="connsiteX4" fmla="*/ 866242 w 1301876"/>
              <a:gd name="connsiteY4" fmla="*/ 787859 h 1442749"/>
              <a:gd name="connsiteX5" fmla="*/ 574482 w 1301876"/>
              <a:gd name="connsiteY5" fmla="*/ 846582 h 1442749"/>
              <a:gd name="connsiteX6" fmla="*/ 614179 w 1301876"/>
              <a:gd name="connsiteY6" fmla="*/ 883234 h 1442749"/>
              <a:gd name="connsiteX7" fmla="*/ 611934 w 1301876"/>
              <a:gd name="connsiteY7" fmla="*/ 840363 h 1442749"/>
              <a:gd name="connsiteX8" fmla="*/ 578568 w 1301876"/>
              <a:gd name="connsiteY8" fmla="*/ 5242 h 1442749"/>
              <a:gd name="connsiteX9" fmla="*/ 626672 w 1301876"/>
              <a:gd name="connsiteY9" fmla="*/ 0 h 1442749"/>
              <a:gd name="connsiteX10" fmla="*/ 795448 w 1301876"/>
              <a:gd name="connsiteY10" fmla="*/ 75585 h 1442749"/>
              <a:gd name="connsiteX11" fmla="*/ 808968 w 1301876"/>
              <a:gd name="connsiteY11" fmla="*/ 93300 h 1442749"/>
              <a:gd name="connsiteX12" fmla="*/ 837807 w 1301876"/>
              <a:gd name="connsiteY12" fmla="*/ 87825 h 1442749"/>
              <a:gd name="connsiteX13" fmla="*/ 989553 w 1301876"/>
              <a:gd name="connsiteY13" fmla="*/ 182414 h 1442749"/>
              <a:gd name="connsiteX14" fmla="*/ 995360 w 1301876"/>
              <a:gd name="connsiteY14" fmla="*/ 209462 h 1442749"/>
              <a:gd name="connsiteX15" fmla="*/ 1076294 w 1301876"/>
              <a:gd name="connsiteY15" fmla="*/ 224828 h 1442749"/>
              <a:gd name="connsiteX16" fmla="*/ 1233677 w 1301876"/>
              <a:gd name="connsiteY16" fmla="*/ 448113 h 1442749"/>
              <a:gd name="connsiteX17" fmla="*/ 1228442 w 1301876"/>
              <a:gd name="connsiteY17" fmla="*/ 496950 h 1442749"/>
              <a:gd name="connsiteX18" fmla="*/ 1214685 w 1301876"/>
              <a:gd name="connsiteY18" fmla="*/ 538627 h 1442749"/>
              <a:gd name="connsiteX19" fmla="*/ 1236885 w 1301876"/>
              <a:gd name="connsiteY19" fmla="*/ 550937 h 1442749"/>
              <a:gd name="connsiteX20" fmla="*/ 1301876 w 1301876"/>
              <a:gd name="connsiteY20" fmla="*/ 679974 h 1442749"/>
              <a:gd name="connsiteX21" fmla="*/ 1079985 w 1301876"/>
              <a:gd name="connsiteY21" fmla="*/ 862461 h 1442749"/>
              <a:gd name="connsiteX22" fmla="*/ 993615 w 1301876"/>
              <a:gd name="connsiteY22" fmla="*/ 848121 h 1442749"/>
              <a:gd name="connsiteX23" fmla="*/ 971782 w 1301876"/>
              <a:gd name="connsiteY23" fmla="*/ 836015 h 1442749"/>
              <a:gd name="connsiteX24" fmla="*/ 912783 w 1301876"/>
              <a:gd name="connsiteY24" fmla="*/ 895091 h 1442749"/>
              <a:gd name="connsiteX25" fmla="*/ 849757 w 1301876"/>
              <a:gd name="connsiteY25" fmla="*/ 993417 h 1442749"/>
              <a:gd name="connsiteX26" fmla="*/ 894692 w 1301876"/>
              <a:gd name="connsiteY26" fmla="*/ 990040 h 1442749"/>
              <a:gd name="connsiteX27" fmla="*/ 855151 w 1301876"/>
              <a:gd name="connsiteY27" fmla="*/ 1027571 h 1442749"/>
              <a:gd name="connsiteX28" fmla="*/ 896595 w 1301876"/>
              <a:gd name="connsiteY28" fmla="*/ 1213986 h 1442749"/>
              <a:gd name="connsiteX29" fmla="*/ 928677 w 1301876"/>
              <a:gd name="connsiteY29" fmla="*/ 1206567 h 1442749"/>
              <a:gd name="connsiteX30" fmla="*/ 921655 w 1301876"/>
              <a:gd name="connsiteY30" fmla="*/ 1369859 h 1442749"/>
              <a:gd name="connsiteX31" fmla="*/ 661895 w 1301876"/>
              <a:gd name="connsiteY31" fmla="*/ 1442749 h 1442749"/>
              <a:gd name="connsiteX32" fmla="*/ 581493 w 1301876"/>
              <a:gd name="connsiteY32" fmla="*/ 1287880 h 1442749"/>
              <a:gd name="connsiteX33" fmla="*/ 616489 w 1301876"/>
              <a:gd name="connsiteY33" fmla="*/ 1293115 h 1442749"/>
              <a:gd name="connsiteX34" fmla="*/ 529828 w 1301876"/>
              <a:gd name="connsiteY34" fmla="*/ 1065000 h 1442749"/>
              <a:gd name="connsiteX35" fmla="*/ 574961 w 1301876"/>
              <a:gd name="connsiteY35" fmla="*/ 1067773 h 1442749"/>
              <a:gd name="connsiteX36" fmla="*/ 467178 w 1301876"/>
              <a:gd name="connsiteY36" fmla="*/ 935765 h 1442749"/>
              <a:gd name="connsiteX37" fmla="*/ 442988 w 1301876"/>
              <a:gd name="connsiteY37" fmla="*/ 919320 h 1442749"/>
              <a:gd name="connsiteX38" fmla="*/ 418024 w 1301876"/>
              <a:gd name="connsiteY38" fmla="*/ 954139 h 1442749"/>
              <a:gd name="connsiteX39" fmla="*/ 277938 w 1301876"/>
              <a:gd name="connsiteY39" fmla="*/ 1008707 h 1442749"/>
              <a:gd name="connsiteX40" fmla="*/ 79826 w 1301876"/>
              <a:gd name="connsiteY40" fmla="*/ 822403 h 1442749"/>
              <a:gd name="connsiteX41" fmla="*/ 95394 w 1301876"/>
              <a:gd name="connsiteY41" fmla="*/ 749885 h 1442749"/>
              <a:gd name="connsiteX42" fmla="*/ 108283 w 1301876"/>
              <a:gd name="connsiteY42" fmla="*/ 731908 h 1442749"/>
              <a:gd name="connsiteX43" fmla="*/ 105235 w 1301876"/>
              <a:gd name="connsiteY43" fmla="*/ 730352 h 1442749"/>
              <a:gd name="connsiteX44" fmla="*/ 0 w 1301876"/>
              <a:gd name="connsiteY44" fmla="*/ 544228 h 1442749"/>
              <a:gd name="connsiteX45" fmla="*/ 190583 w 1301876"/>
              <a:gd name="connsiteY45" fmla="*/ 324329 h 1442749"/>
              <a:gd name="connsiteX46" fmla="*/ 196446 w 1301876"/>
              <a:gd name="connsiteY46" fmla="*/ 323773 h 1442749"/>
              <a:gd name="connsiteX47" fmla="*/ 200787 w 1301876"/>
              <a:gd name="connsiteY47" fmla="*/ 296771 h 1442749"/>
              <a:gd name="connsiteX48" fmla="*/ 335836 w 1301876"/>
              <a:gd name="connsiteY48" fmla="*/ 156697 h 1442749"/>
              <a:gd name="connsiteX49" fmla="*/ 416474 w 1301876"/>
              <a:gd name="connsiteY49" fmla="*/ 141388 h 1442749"/>
              <a:gd name="connsiteX50" fmla="*/ 428749 w 1301876"/>
              <a:gd name="connsiteY50" fmla="*/ 113779 h 1442749"/>
              <a:gd name="connsiteX51" fmla="*/ 533764 w 1301876"/>
              <a:gd name="connsiteY51" fmla="*/ 20280 h 1442749"/>
              <a:gd name="connsiteX52" fmla="*/ 578568 w 1301876"/>
              <a:gd name="connsiteY52" fmla="*/ 5242 h 144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01876" h="1442749">
                <a:moveTo>
                  <a:pt x="795754" y="799563"/>
                </a:moveTo>
                <a:lnTo>
                  <a:pt x="813062" y="858774"/>
                </a:lnTo>
                <a:cubicBezTo>
                  <a:pt x="833214" y="831262"/>
                  <a:pt x="849791" y="808657"/>
                  <a:pt x="869758" y="788823"/>
                </a:cubicBezTo>
                <a:lnTo>
                  <a:pt x="880054" y="780200"/>
                </a:lnTo>
                <a:lnTo>
                  <a:pt x="866242" y="787859"/>
                </a:lnTo>
                <a:close/>
                <a:moveTo>
                  <a:pt x="574482" y="846582"/>
                </a:moveTo>
                <a:lnTo>
                  <a:pt x="614179" y="883234"/>
                </a:lnTo>
                <a:lnTo>
                  <a:pt x="611934" y="840363"/>
                </a:lnTo>
                <a:close/>
                <a:moveTo>
                  <a:pt x="578568" y="5242"/>
                </a:moveTo>
                <a:cubicBezTo>
                  <a:pt x="594106" y="1805"/>
                  <a:pt x="610194" y="0"/>
                  <a:pt x="626672" y="0"/>
                </a:cubicBezTo>
                <a:cubicBezTo>
                  <a:pt x="692584" y="-1"/>
                  <a:pt x="752255" y="28884"/>
                  <a:pt x="795448" y="75585"/>
                </a:cubicBezTo>
                <a:lnTo>
                  <a:pt x="808968" y="93300"/>
                </a:lnTo>
                <a:lnTo>
                  <a:pt x="837807" y="87825"/>
                </a:lnTo>
                <a:cubicBezTo>
                  <a:pt x="906024" y="87825"/>
                  <a:pt x="964552" y="126828"/>
                  <a:pt x="989553" y="182414"/>
                </a:cubicBezTo>
                <a:lnTo>
                  <a:pt x="995360" y="209462"/>
                </a:lnTo>
                <a:lnTo>
                  <a:pt x="1076294" y="224828"/>
                </a:lnTo>
                <a:cubicBezTo>
                  <a:pt x="1168782" y="261615"/>
                  <a:pt x="1233678" y="347737"/>
                  <a:pt x="1233677" y="448113"/>
                </a:cubicBezTo>
                <a:cubicBezTo>
                  <a:pt x="1233677" y="464842"/>
                  <a:pt x="1231874" y="481176"/>
                  <a:pt x="1228442" y="496950"/>
                </a:cubicBezTo>
                <a:lnTo>
                  <a:pt x="1214685" y="538627"/>
                </a:lnTo>
                <a:lnTo>
                  <a:pt x="1236885" y="550937"/>
                </a:lnTo>
                <a:cubicBezTo>
                  <a:pt x="1277039" y="583960"/>
                  <a:pt x="1301876" y="629582"/>
                  <a:pt x="1301876" y="679974"/>
                </a:cubicBezTo>
                <a:cubicBezTo>
                  <a:pt x="1301876" y="780760"/>
                  <a:pt x="1202532" y="862462"/>
                  <a:pt x="1079985" y="862461"/>
                </a:cubicBezTo>
                <a:cubicBezTo>
                  <a:pt x="1049348" y="862461"/>
                  <a:pt x="1020162" y="857355"/>
                  <a:pt x="993615" y="848121"/>
                </a:cubicBezTo>
                <a:lnTo>
                  <a:pt x="971782" y="836015"/>
                </a:lnTo>
                <a:lnTo>
                  <a:pt x="912783" y="895091"/>
                </a:lnTo>
                <a:cubicBezTo>
                  <a:pt x="881422" y="934146"/>
                  <a:pt x="864274" y="970536"/>
                  <a:pt x="849757" y="993417"/>
                </a:cubicBezTo>
                <a:cubicBezTo>
                  <a:pt x="857669" y="995023"/>
                  <a:pt x="864757" y="988413"/>
                  <a:pt x="894692" y="990040"/>
                </a:cubicBezTo>
                <a:cubicBezTo>
                  <a:pt x="863168" y="1012692"/>
                  <a:pt x="871895" y="1023000"/>
                  <a:pt x="855151" y="1027571"/>
                </a:cubicBezTo>
                <a:lnTo>
                  <a:pt x="896595" y="1213986"/>
                </a:lnTo>
                <a:cubicBezTo>
                  <a:pt x="907289" y="1211513"/>
                  <a:pt x="911316" y="1209390"/>
                  <a:pt x="928677" y="1206567"/>
                </a:cubicBezTo>
                <a:cubicBezTo>
                  <a:pt x="906563" y="1273837"/>
                  <a:pt x="916957" y="1331136"/>
                  <a:pt x="921655" y="1369859"/>
                </a:cubicBezTo>
                <a:lnTo>
                  <a:pt x="661895" y="1442749"/>
                </a:lnTo>
                <a:cubicBezTo>
                  <a:pt x="638610" y="1365772"/>
                  <a:pt x="627896" y="1340830"/>
                  <a:pt x="581493" y="1287880"/>
                </a:cubicBezTo>
                <a:cubicBezTo>
                  <a:pt x="605576" y="1291462"/>
                  <a:pt x="605739" y="1288832"/>
                  <a:pt x="616489" y="1293115"/>
                </a:cubicBezTo>
                <a:cubicBezTo>
                  <a:pt x="601211" y="1219113"/>
                  <a:pt x="583600" y="1093324"/>
                  <a:pt x="529828" y="1065000"/>
                </a:cubicBezTo>
                <a:lnTo>
                  <a:pt x="574961" y="1067773"/>
                </a:lnTo>
                <a:cubicBezTo>
                  <a:pt x="569592" y="1034881"/>
                  <a:pt x="540329" y="989311"/>
                  <a:pt x="467178" y="935765"/>
                </a:cubicBezTo>
                <a:lnTo>
                  <a:pt x="442988" y="919320"/>
                </a:lnTo>
                <a:lnTo>
                  <a:pt x="418024" y="954139"/>
                </a:lnTo>
                <a:cubicBezTo>
                  <a:pt x="382173" y="987854"/>
                  <a:pt x="332645" y="1008706"/>
                  <a:pt x="277938" y="1008707"/>
                </a:cubicBezTo>
                <a:cubicBezTo>
                  <a:pt x="168524" y="1008707"/>
                  <a:pt x="79826" y="925296"/>
                  <a:pt x="79826" y="822403"/>
                </a:cubicBezTo>
                <a:cubicBezTo>
                  <a:pt x="79826" y="796680"/>
                  <a:pt x="85369" y="772174"/>
                  <a:pt x="95394" y="749885"/>
                </a:cubicBezTo>
                <a:lnTo>
                  <a:pt x="108283" y="731908"/>
                </a:lnTo>
                <a:lnTo>
                  <a:pt x="105235" y="730352"/>
                </a:lnTo>
                <a:cubicBezTo>
                  <a:pt x="41743" y="690015"/>
                  <a:pt x="0" y="621706"/>
                  <a:pt x="0" y="544228"/>
                </a:cubicBezTo>
                <a:cubicBezTo>
                  <a:pt x="1" y="435758"/>
                  <a:pt x="81818" y="345258"/>
                  <a:pt x="190583" y="324329"/>
                </a:cubicBezTo>
                <a:lnTo>
                  <a:pt x="196446" y="323773"/>
                </a:lnTo>
                <a:lnTo>
                  <a:pt x="200787" y="296771"/>
                </a:lnTo>
                <a:cubicBezTo>
                  <a:pt x="221710" y="233514"/>
                  <a:pt x="271585" y="182254"/>
                  <a:pt x="335836" y="156697"/>
                </a:cubicBezTo>
                <a:lnTo>
                  <a:pt x="416474" y="141388"/>
                </a:lnTo>
                <a:lnTo>
                  <a:pt x="428749" y="113779"/>
                </a:lnTo>
                <a:cubicBezTo>
                  <a:pt x="454486" y="72591"/>
                  <a:pt x="490930" y="39868"/>
                  <a:pt x="533764" y="20280"/>
                </a:cubicBezTo>
                <a:cubicBezTo>
                  <a:pt x="548042" y="13750"/>
                  <a:pt x="563030" y="8680"/>
                  <a:pt x="578568" y="5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="" xmlns:a16="http://schemas.microsoft.com/office/drawing/2014/main" id="{55B5A1BC-81E2-4244-8C7B-062183526BED}"/>
              </a:ext>
            </a:extLst>
          </p:cNvPr>
          <p:cNvSpPr/>
          <p:nvPr/>
        </p:nvSpPr>
        <p:spPr>
          <a:xfrm>
            <a:off x="5778616" y="1552983"/>
            <a:ext cx="1201283" cy="703344"/>
          </a:xfrm>
          <a:custGeom>
            <a:avLst/>
            <a:gdLst>
              <a:gd name="connsiteX0" fmla="*/ 0 w 1201283"/>
              <a:gd name="connsiteY0" fmla="*/ 524124 h 703344"/>
              <a:gd name="connsiteX1" fmla="*/ 1201282 w 1201283"/>
              <a:gd name="connsiteY1" fmla="*/ 524124 h 703344"/>
              <a:gd name="connsiteX2" fmla="*/ 1201282 w 1201283"/>
              <a:gd name="connsiteY2" fmla="*/ 613734 h 703344"/>
              <a:gd name="connsiteX3" fmla="*/ 1111672 w 1201283"/>
              <a:gd name="connsiteY3" fmla="*/ 703344 h 703344"/>
              <a:gd name="connsiteX4" fmla="*/ 89610 w 1201283"/>
              <a:gd name="connsiteY4" fmla="*/ 703344 h 703344"/>
              <a:gd name="connsiteX5" fmla="*/ 0 w 1201283"/>
              <a:gd name="connsiteY5" fmla="*/ 613734 h 703344"/>
              <a:gd name="connsiteX6" fmla="*/ 376819 w 1201283"/>
              <a:gd name="connsiteY6" fmla="*/ 287840 h 703344"/>
              <a:gd name="connsiteX7" fmla="*/ 302185 w 1201283"/>
              <a:gd name="connsiteY7" fmla="*/ 320552 h 703344"/>
              <a:gd name="connsiteX8" fmla="*/ 286277 w 1201283"/>
              <a:gd name="connsiteY8" fmla="*/ 343579 h 703344"/>
              <a:gd name="connsiteX9" fmla="*/ 286231 w 1201283"/>
              <a:gd name="connsiteY9" fmla="*/ 343556 h 703344"/>
              <a:gd name="connsiteX10" fmla="*/ 227517 w 1201283"/>
              <a:gd name="connsiteY10" fmla="*/ 379767 h 703344"/>
              <a:gd name="connsiteX11" fmla="*/ 168830 w 1201283"/>
              <a:gd name="connsiteY11" fmla="*/ 343512 h 703344"/>
              <a:gd name="connsiteX12" fmla="*/ 136880 w 1201283"/>
              <a:gd name="connsiteY12" fmla="*/ 359517 h 703344"/>
              <a:gd name="connsiteX13" fmla="*/ 227503 w 1201283"/>
              <a:gd name="connsiteY13" fmla="*/ 415501 h 703344"/>
              <a:gd name="connsiteX14" fmla="*/ 302137 w 1201283"/>
              <a:gd name="connsiteY14" fmla="*/ 382789 h 703344"/>
              <a:gd name="connsiteX15" fmla="*/ 318045 w 1201283"/>
              <a:gd name="connsiteY15" fmla="*/ 359762 h 703344"/>
              <a:gd name="connsiteX16" fmla="*/ 318091 w 1201283"/>
              <a:gd name="connsiteY16" fmla="*/ 359785 h 703344"/>
              <a:gd name="connsiteX17" fmla="*/ 376805 w 1201283"/>
              <a:gd name="connsiteY17" fmla="*/ 323574 h 703344"/>
              <a:gd name="connsiteX18" fmla="*/ 435493 w 1201283"/>
              <a:gd name="connsiteY18" fmla="*/ 359829 h 703344"/>
              <a:gd name="connsiteX19" fmla="*/ 435554 w 1201283"/>
              <a:gd name="connsiteY19" fmla="*/ 359799 h 703344"/>
              <a:gd name="connsiteX20" fmla="*/ 451373 w 1201283"/>
              <a:gd name="connsiteY20" fmla="*/ 382735 h 703344"/>
              <a:gd name="connsiteX21" fmla="*/ 525983 w 1201283"/>
              <a:gd name="connsiteY21" fmla="*/ 415501 h 703344"/>
              <a:gd name="connsiteX22" fmla="*/ 600617 w 1201283"/>
              <a:gd name="connsiteY22" fmla="*/ 382789 h 703344"/>
              <a:gd name="connsiteX23" fmla="*/ 616525 w 1201283"/>
              <a:gd name="connsiteY23" fmla="*/ 359763 h 703344"/>
              <a:gd name="connsiteX24" fmla="*/ 616570 w 1201283"/>
              <a:gd name="connsiteY24" fmla="*/ 359785 h 703344"/>
              <a:gd name="connsiteX25" fmla="*/ 675284 w 1201283"/>
              <a:gd name="connsiteY25" fmla="*/ 323574 h 703344"/>
              <a:gd name="connsiteX26" fmla="*/ 733971 w 1201283"/>
              <a:gd name="connsiteY26" fmla="*/ 359829 h 703344"/>
              <a:gd name="connsiteX27" fmla="*/ 734033 w 1201283"/>
              <a:gd name="connsiteY27" fmla="*/ 359799 h 703344"/>
              <a:gd name="connsiteX28" fmla="*/ 749852 w 1201283"/>
              <a:gd name="connsiteY28" fmla="*/ 382735 h 703344"/>
              <a:gd name="connsiteX29" fmla="*/ 824462 w 1201283"/>
              <a:gd name="connsiteY29" fmla="*/ 415501 h 703344"/>
              <a:gd name="connsiteX30" fmla="*/ 899095 w 1201283"/>
              <a:gd name="connsiteY30" fmla="*/ 382789 h 703344"/>
              <a:gd name="connsiteX31" fmla="*/ 915004 w 1201283"/>
              <a:gd name="connsiteY31" fmla="*/ 359762 h 703344"/>
              <a:gd name="connsiteX32" fmla="*/ 915049 w 1201283"/>
              <a:gd name="connsiteY32" fmla="*/ 359785 h 703344"/>
              <a:gd name="connsiteX33" fmla="*/ 973764 w 1201283"/>
              <a:gd name="connsiteY33" fmla="*/ 323574 h 703344"/>
              <a:gd name="connsiteX34" fmla="*/ 1032451 w 1201283"/>
              <a:gd name="connsiteY34" fmla="*/ 359829 h 703344"/>
              <a:gd name="connsiteX35" fmla="*/ 1064400 w 1201283"/>
              <a:gd name="connsiteY35" fmla="*/ 343824 h 703344"/>
              <a:gd name="connsiteX36" fmla="*/ 973777 w 1201283"/>
              <a:gd name="connsiteY36" fmla="*/ 287840 h 703344"/>
              <a:gd name="connsiteX37" fmla="*/ 899143 w 1201283"/>
              <a:gd name="connsiteY37" fmla="*/ 320552 h 703344"/>
              <a:gd name="connsiteX38" fmla="*/ 883235 w 1201283"/>
              <a:gd name="connsiteY38" fmla="*/ 343579 h 703344"/>
              <a:gd name="connsiteX39" fmla="*/ 883190 w 1201283"/>
              <a:gd name="connsiteY39" fmla="*/ 343556 h 703344"/>
              <a:gd name="connsiteX40" fmla="*/ 824475 w 1201283"/>
              <a:gd name="connsiteY40" fmla="*/ 379767 h 703344"/>
              <a:gd name="connsiteX41" fmla="*/ 765788 w 1201283"/>
              <a:gd name="connsiteY41" fmla="*/ 343512 h 703344"/>
              <a:gd name="connsiteX42" fmla="*/ 765726 w 1201283"/>
              <a:gd name="connsiteY42" fmla="*/ 343543 h 703344"/>
              <a:gd name="connsiteX43" fmla="*/ 749907 w 1201283"/>
              <a:gd name="connsiteY43" fmla="*/ 320607 h 703344"/>
              <a:gd name="connsiteX44" fmla="*/ 675297 w 1201283"/>
              <a:gd name="connsiteY44" fmla="*/ 287840 h 703344"/>
              <a:gd name="connsiteX45" fmla="*/ 600664 w 1201283"/>
              <a:gd name="connsiteY45" fmla="*/ 320552 h 703344"/>
              <a:gd name="connsiteX46" fmla="*/ 584756 w 1201283"/>
              <a:gd name="connsiteY46" fmla="*/ 343578 h 703344"/>
              <a:gd name="connsiteX47" fmla="*/ 584711 w 1201283"/>
              <a:gd name="connsiteY47" fmla="*/ 343556 h 703344"/>
              <a:gd name="connsiteX48" fmla="*/ 525996 w 1201283"/>
              <a:gd name="connsiteY48" fmla="*/ 379767 h 703344"/>
              <a:gd name="connsiteX49" fmla="*/ 467309 w 1201283"/>
              <a:gd name="connsiteY49" fmla="*/ 343512 h 703344"/>
              <a:gd name="connsiteX50" fmla="*/ 467248 w 1201283"/>
              <a:gd name="connsiteY50" fmla="*/ 343543 h 703344"/>
              <a:gd name="connsiteX51" fmla="*/ 451428 w 1201283"/>
              <a:gd name="connsiteY51" fmla="*/ 320607 h 703344"/>
              <a:gd name="connsiteX52" fmla="*/ 376819 w 1201283"/>
              <a:gd name="connsiteY52" fmla="*/ 287840 h 703344"/>
              <a:gd name="connsiteX53" fmla="*/ 113563 w 1201283"/>
              <a:gd name="connsiteY53" fmla="*/ 238108 h 703344"/>
              <a:gd name="connsiteX54" fmla="*/ 1087720 w 1201283"/>
              <a:gd name="connsiteY54" fmla="*/ 238108 h 703344"/>
              <a:gd name="connsiteX55" fmla="*/ 1201283 w 1201283"/>
              <a:gd name="connsiteY55" fmla="*/ 351671 h 703344"/>
              <a:gd name="connsiteX56" fmla="*/ 1201282 w 1201283"/>
              <a:gd name="connsiteY56" fmla="*/ 351671 h 703344"/>
              <a:gd name="connsiteX57" fmla="*/ 1087719 w 1201283"/>
              <a:gd name="connsiteY57" fmla="*/ 465234 h 703344"/>
              <a:gd name="connsiteX58" fmla="*/ 113563 w 1201283"/>
              <a:gd name="connsiteY58" fmla="*/ 465233 h 703344"/>
              <a:gd name="connsiteX59" fmla="*/ 8925 w 1201283"/>
              <a:gd name="connsiteY59" fmla="*/ 395874 h 703344"/>
              <a:gd name="connsiteX60" fmla="*/ 0 w 1201283"/>
              <a:gd name="connsiteY60" fmla="*/ 351671 h 703344"/>
              <a:gd name="connsiteX61" fmla="*/ 8925 w 1201283"/>
              <a:gd name="connsiteY61" fmla="*/ 307467 h 703344"/>
              <a:gd name="connsiteX62" fmla="*/ 113563 w 1201283"/>
              <a:gd name="connsiteY62" fmla="*/ 238108 h 703344"/>
              <a:gd name="connsiteX63" fmla="*/ 89610 w 1201283"/>
              <a:gd name="connsiteY63" fmla="*/ 0 h 703344"/>
              <a:gd name="connsiteX64" fmla="*/ 1111672 w 1201283"/>
              <a:gd name="connsiteY64" fmla="*/ 0 h 703344"/>
              <a:gd name="connsiteX65" fmla="*/ 1201282 w 1201283"/>
              <a:gd name="connsiteY65" fmla="*/ 89610 h 703344"/>
              <a:gd name="connsiteX66" fmla="*/ 1201282 w 1201283"/>
              <a:gd name="connsiteY66" fmla="*/ 179220 h 703344"/>
              <a:gd name="connsiteX67" fmla="*/ 0 w 1201283"/>
              <a:gd name="connsiteY67" fmla="*/ 179220 h 703344"/>
              <a:gd name="connsiteX68" fmla="*/ 0 w 1201283"/>
              <a:gd name="connsiteY68" fmla="*/ 89610 h 703344"/>
              <a:gd name="connsiteX69" fmla="*/ 89610 w 1201283"/>
              <a:gd name="connsiteY69" fmla="*/ 0 h 7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01283" h="703344">
                <a:moveTo>
                  <a:pt x="0" y="524124"/>
                </a:moveTo>
                <a:lnTo>
                  <a:pt x="1201282" y="524124"/>
                </a:lnTo>
                <a:lnTo>
                  <a:pt x="1201282" y="613734"/>
                </a:lnTo>
                <a:cubicBezTo>
                  <a:pt x="1201282" y="663224"/>
                  <a:pt x="1161162" y="703344"/>
                  <a:pt x="1111672" y="703344"/>
                </a:cubicBezTo>
                <a:lnTo>
                  <a:pt x="89610" y="703344"/>
                </a:lnTo>
                <a:cubicBezTo>
                  <a:pt x="40120" y="703344"/>
                  <a:pt x="0" y="663224"/>
                  <a:pt x="0" y="613734"/>
                </a:cubicBezTo>
                <a:close/>
                <a:moveTo>
                  <a:pt x="376819" y="287840"/>
                </a:moveTo>
                <a:cubicBezTo>
                  <a:pt x="348044" y="287829"/>
                  <a:pt x="321113" y="300000"/>
                  <a:pt x="302185" y="320552"/>
                </a:cubicBezTo>
                <a:lnTo>
                  <a:pt x="286277" y="343579"/>
                </a:lnTo>
                <a:lnTo>
                  <a:pt x="286231" y="343556"/>
                </a:lnTo>
                <a:cubicBezTo>
                  <a:pt x="275086" y="365763"/>
                  <a:pt x="252363" y="379777"/>
                  <a:pt x="227517" y="379767"/>
                </a:cubicBezTo>
                <a:cubicBezTo>
                  <a:pt x="202671" y="379757"/>
                  <a:pt x="179958" y="365726"/>
                  <a:pt x="168830" y="343512"/>
                </a:cubicBezTo>
                <a:lnTo>
                  <a:pt x="136880" y="359517"/>
                </a:lnTo>
                <a:cubicBezTo>
                  <a:pt x="154064" y="393820"/>
                  <a:pt x="189137" y="415487"/>
                  <a:pt x="227503" y="415501"/>
                </a:cubicBezTo>
                <a:cubicBezTo>
                  <a:pt x="256278" y="415512"/>
                  <a:pt x="283209" y="403341"/>
                  <a:pt x="302137" y="382789"/>
                </a:cubicBezTo>
                <a:lnTo>
                  <a:pt x="318045" y="359762"/>
                </a:lnTo>
                <a:lnTo>
                  <a:pt x="318091" y="359785"/>
                </a:lnTo>
                <a:cubicBezTo>
                  <a:pt x="329236" y="337579"/>
                  <a:pt x="351959" y="323565"/>
                  <a:pt x="376805" y="323574"/>
                </a:cubicBezTo>
                <a:cubicBezTo>
                  <a:pt x="401651" y="323584"/>
                  <a:pt x="424364" y="337615"/>
                  <a:pt x="435493" y="359829"/>
                </a:cubicBezTo>
                <a:lnTo>
                  <a:pt x="435554" y="359799"/>
                </a:lnTo>
                <a:lnTo>
                  <a:pt x="451373" y="382735"/>
                </a:lnTo>
                <a:cubicBezTo>
                  <a:pt x="470286" y="403300"/>
                  <a:pt x="497208" y="415490"/>
                  <a:pt x="525983" y="415501"/>
                </a:cubicBezTo>
                <a:cubicBezTo>
                  <a:pt x="554758" y="415512"/>
                  <a:pt x="581689" y="403341"/>
                  <a:pt x="600617" y="382789"/>
                </a:cubicBezTo>
                <a:lnTo>
                  <a:pt x="616525" y="359763"/>
                </a:lnTo>
                <a:lnTo>
                  <a:pt x="616570" y="359785"/>
                </a:lnTo>
                <a:cubicBezTo>
                  <a:pt x="627715" y="337579"/>
                  <a:pt x="650438" y="323565"/>
                  <a:pt x="675284" y="323574"/>
                </a:cubicBezTo>
                <a:cubicBezTo>
                  <a:pt x="700130" y="323584"/>
                  <a:pt x="722843" y="337615"/>
                  <a:pt x="733971" y="359829"/>
                </a:cubicBezTo>
                <a:lnTo>
                  <a:pt x="734033" y="359799"/>
                </a:lnTo>
                <a:lnTo>
                  <a:pt x="749852" y="382735"/>
                </a:lnTo>
                <a:cubicBezTo>
                  <a:pt x="768765" y="403300"/>
                  <a:pt x="795687" y="415490"/>
                  <a:pt x="824462" y="415501"/>
                </a:cubicBezTo>
                <a:cubicBezTo>
                  <a:pt x="853237" y="415512"/>
                  <a:pt x="880168" y="403341"/>
                  <a:pt x="899095" y="382789"/>
                </a:cubicBezTo>
                <a:lnTo>
                  <a:pt x="915004" y="359762"/>
                </a:lnTo>
                <a:lnTo>
                  <a:pt x="915049" y="359785"/>
                </a:lnTo>
                <a:cubicBezTo>
                  <a:pt x="926194" y="337579"/>
                  <a:pt x="948918" y="323565"/>
                  <a:pt x="973764" y="323574"/>
                </a:cubicBezTo>
                <a:cubicBezTo>
                  <a:pt x="998610" y="323584"/>
                  <a:pt x="1021323" y="337615"/>
                  <a:pt x="1032451" y="359829"/>
                </a:cubicBezTo>
                <a:lnTo>
                  <a:pt x="1064400" y="343824"/>
                </a:lnTo>
                <a:cubicBezTo>
                  <a:pt x="1047217" y="309522"/>
                  <a:pt x="1012143" y="287854"/>
                  <a:pt x="973777" y="287840"/>
                </a:cubicBezTo>
                <a:cubicBezTo>
                  <a:pt x="945002" y="287829"/>
                  <a:pt x="918071" y="300000"/>
                  <a:pt x="899143" y="320552"/>
                </a:cubicBezTo>
                <a:lnTo>
                  <a:pt x="883235" y="343579"/>
                </a:lnTo>
                <a:lnTo>
                  <a:pt x="883190" y="343556"/>
                </a:lnTo>
                <a:cubicBezTo>
                  <a:pt x="872045" y="365763"/>
                  <a:pt x="849321" y="379777"/>
                  <a:pt x="824475" y="379767"/>
                </a:cubicBezTo>
                <a:cubicBezTo>
                  <a:pt x="799629" y="379757"/>
                  <a:pt x="776916" y="365726"/>
                  <a:pt x="765788" y="343512"/>
                </a:cubicBezTo>
                <a:lnTo>
                  <a:pt x="765726" y="343543"/>
                </a:lnTo>
                <a:lnTo>
                  <a:pt x="749907" y="320607"/>
                </a:lnTo>
                <a:cubicBezTo>
                  <a:pt x="730994" y="300041"/>
                  <a:pt x="704072" y="287851"/>
                  <a:pt x="675297" y="287840"/>
                </a:cubicBezTo>
                <a:cubicBezTo>
                  <a:pt x="646523" y="287829"/>
                  <a:pt x="619592" y="300000"/>
                  <a:pt x="600664" y="320552"/>
                </a:cubicBezTo>
                <a:lnTo>
                  <a:pt x="584756" y="343578"/>
                </a:lnTo>
                <a:lnTo>
                  <a:pt x="584711" y="343556"/>
                </a:lnTo>
                <a:cubicBezTo>
                  <a:pt x="573566" y="365763"/>
                  <a:pt x="550842" y="379777"/>
                  <a:pt x="525996" y="379767"/>
                </a:cubicBezTo>
                <a:cubicBezTo>
                  <a:pt x="501150" y="379757"/>
                  <a:pt x="478437" y="365726"/>
                  <a:pt x="467309" y="343512"/>
                </a:cubicBezTo>
                <a:lnTo>
                  <a:pt x="467248" y="343543"/>
                </a:lnTo>
                <a:lnTo>
                  <a:pt x="451428" y="320607"/>
                </a:lnTo>
                <a:cubicBezTo>
                  <a:pt x="432516" y="300041"/>
                  <a:pt x="405594" y="287851"/>
                  <a:pt x="376819" y="287840"/>
                </a:cubicBezTo>
                <a:close/>
                <a:moveTo>
                  <a:pt x="113563" y="238108"/>
                </a:moveTo>
                <a:lnTo>
                  <a:pt x="1087720" y="238108"/>
                </a:lnTo>
                <a:cubicBezTo>
                  <a:pt x="1150439" y="238108"/>
                  <a:pt x="1201283" y="288952"/>
                  <a:pt x="1201283" y="351671"/>
                </a:cubicBezTo>
                <a:lnTo>
                  <a:pt x="1201282" y="351671"/>
                </a:lnTo>
                <a:cubicBezTo>
                  <a:pt x="1201282" y="414390"/>
                  <a:pt x="1150438" y="465234"/>
                  <a:pt x="1087719" y="465234"/>
                </a:cubicBezTo>
                <a:lnTo>
                  <a:pt x="113563" y="465233"/>
                </a:lnTo>
                <a:cubicBezTo>
                  <a:pt x="66524" y="465233"/>
                  <a:pt x="26164" y="436633"/>
                  <a:pt x="8925" y="395874"/>
                </a:cubicBezTo>
                <a:lnTo>
                  <a:pt x="0" y="351671"/>
                </a:lnTo>
                <a:lnTo>
                  <a:pt x="8925" y="307467"/>
                </a:lnTo>
                <a:cubicBezTo>
                  <a:pt x="26164" y="266708"/>
                  <a:pt x="66524" y="238108"/>
                  <a:pt x="113563" y="238108"/>
                </a:cubicBezTo>
                <a:close/>
                <a:moveTo>
                  <a:pt x="89610" y="0"/>
                </a:moveTo>
                <a:lnTo>
                  <a:pt x="1111672" y="0"/>
                </a:lnTo>
                <a:cubicBezTo>
                  <a:pt x="1161162" y="0"/>
                  <a:pt x="1201282" y="40120"/>
                  <a:pt x="1201282" y="89610"/>
                </a:cubicBezTo>
                <a:lnTo>
                  <a:pt x="1201282" y="179220"/>
                </a:lnTo>
                <a:lnTo>
                  <a:pt x="0" y="179220"/>
                </a:lnTo>
                <a:lnTo>
                  <a:pt x="0" y="89610"/>
                </a:lnTo>
                <a:cubicBezTo>
                  <a:pt x="0" y="40120"/>
                  <a:pt x="40120" y="0"/>
                  <a:pt x="89610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="" xmlns:a16="http://schemas.microsoft.com/office/drawing/2014/main" id="{70602E01-A61F-4D57-8DDB-77D39E828863}"/>
              </a:ext>
            </a:extLst>
          </p:cNvPr>
          <p:cNvSpPr/>
          <p:nvPr/>
        </p:nvSpPr>
        <p:spPr>
          <a:xfrm>
            <a:off x="7769892" y="1379919"/>
            <a:ext cx="1077093" cy="925447"/>
          </a:xfrm>
          <a:custGeom>
            <a:avLst/>
            <a:gdLst>
              <a:gd name="connsiteX0" fmla="*/ 0 w 1077093"/>
              <a:gd name="connsiteY0" fmla="*/ 764755 h 925447"/>
              <a:gd name="connsiteX1" fmla="*/ 1077092 w 1077093"/>
              <a:gd name="connsiteY1" fmla="*/ 764755 h 925447"/>
              <a:gd name="connsiteX2" fmla="*/ 1077092 w 1077093"/>
              <a:gd name="connsiteY2" fmla="*/ 845101 h 925447"/>
              <a:gd name="connsiteX3" fmla="*/ 996746 w 1077093"/>
              <a:gd name="connsiteY3" fmla="*/ 925447 h 925447"/>
              <a:gd name="connsiteX4" fmla="*/ 80346 w 1077093"/>
              <a:gd name="connsiteY4" fmla="*/ 925447 h 925447"/>
              <a:gd name="connsiteX5" fmla="*/ 0 w 1077093"/>
              <a:gd name="connsiteY5" fmla="*/ 845101 h 925447"/>
              <a:gd name="connsiteX6" fmla="*/ 60395 w 1077093"/>
              <a:gd name="connsiteY6" fmla="*/ 584858 h 925447"/>
              <a:gd name="connsiteX7" fmla="*/ 1016698 w 1077093"/>
              <a:gd name="connsiteY7" fmla="*/ 584858 h 925447"/>
              <a:gd name="connsiteX8" fmla="*/ 1077093 w 1077093"/>
              <a:gd name="connsiteY8" fmla="*/ 645253 h 925447"/>
              <a:gd name="connsiteX9" fmla="*/ 1077092 w 1077093"/>
              <a:gd name="connsiteY9" fmla="*/ 645253 h 925447"/>
              <a:gd name="connsiteX10" fmla="*/ 1016697 w 1077093"/>
              <a:gd name="connsiteY10" fmla="*/ 705648 h 925447"/>
              <a:gd name="connsiteX11" fmla="*/ 60395 w 1077093"/>
              <a:gd name="connsiteY11" fmla="*/ 705647 h 925447"/>
              <a:gd name="connsiteX12" fmla="*/ 17690 w 1077093"/>
              <a:gd name="connsiteY12" fmla="*/ 687958 h 925447"/>
              <a:gd name="connsiteX13" fmla="*/ 0 w 1077093"/>
              <a:gd name="connsiteY13" fmla="*/ 645253 h 925447"/>
              <a:gd name="connsiteX14" fmla="*/ 17690 w 1077093"/>
              <a:gd name="connsiteY14" fmla="*/ 602547 h 925447"/>
              <a:gd name="connsiteX15" fmla="*/ 60395 w 1077093"/>
              <a:gd name="connsiteY15" fmla="*/ 584858 h 925447"/>
              <a:gd name="connsiteX16" fmla="*/ 299658 w 1077093"/>
              <a:gd name="connsiteY16" fmla="*/ 413308 h 925447"/>
              <a:gd name="connsiteX17" fmla="*/ 379290 w 1077093"/>
              <a:gd name="connsiteY17" fmla="*/ 448281 h 925447"/>
              <a:gd name="connsiteX18" fmla="*/ 396174 w 1077093"/>
              <a:gd name="connsiteY18" fmla="*/ 472760 h 925447"/>
              <a:gd name="connsiteX19" fmla="*/ 396238 w 1077093"/>
              <a:gd name="connsiteY19" fmla="*/ 472728 h 925447"/>
              <a:gd name="connsiteX20" fmla="*/ 458876 w 1077093"/>
              <a:gd name="connsiteY20" fmla="*/ 511423 h 925447"/>
              <a:gd name="connsiteX21" fmla="*/ 521543 w 1077093"/>
              <a:gd name="connsiteY21" fmla="*/ 472775 h 925447"/>
              <a:gd name="connsiteX22" fmla="*/ 521592 w 1077093"/>
              <a:gd name="connsiteY22" fmla="*/ 472799 h 925447"/>
              <a:gd name="connsiteX23" fmla="*/ 538571 w 1077093"/>
              <a:gd name="connsiteY23" fmla="*/ 448222 h 925447"/>
              <a:gd name="connsiteX24" fmla="*/ 618228 w 1077093"/>
              <a:gd name="connsiteY24" fmla="*/ 413308 h 925447"/>
              <a:gd name="connsiteX25" fmla="*/ 697860 w 1077093"/>
              <a:gd name="connsiteY25" fmla="*/ 448281 h 925447"/>
              <a:gd name="connsiteX26" fmla="*/ 714744 w 1077093"/>
              <a:gd name="connsiteY26" fmla="*/ 472760 h 925447"/>
              <a:gd name="connsiteX27" fmla="*/ 714809 w 1077093"/>
              <a:gd name="connsiteY27" fmla="*/ 472728 h 925447"/>
              <a:gd name="connsiteX28" fmla="*/ 777446 w 1077093"/>
              <a:gd name="connsiteY28" fmla="*/ 511423 h 925447"/>
              <a:gd name="connsiteX29" fmla="*/ 840113 w 1077093"/>
              <a:gd name="connsiteY29" fmla="*/ 472775 h 925447"/>
              <a:gd name="connsiteX30" fmla="*/ 840163 w 1077093"/>
              <a:gd name="connsiteY30" fmla="*/ 472799 h 925447"/>
              <a:gd name="connsiteX31" fmla="*/ 857142 w 1077093"/>
              <a:gd name="connsiteY31" fmla="*/ 448222 h 925447"/>
              <a:gd name="connsiteX32" fmla="*/ 936799 w 1077093"/>
              <a:gd name="connsiteY32" fmla="*/ 413308 h 925447"/>
              <a:gd name="connsiteX33" fmla="*/ 1033522 w 1077093"/>
              <a:gd name="connsiteY33" fmla="*/ 473061 h 925447"/>
              <a:gd name="connsiteX34" fmla="*/ 999423 w 1077093"/>
              <a:gd name="connsiteY34" fmla="*/ 490143 h 925447"/>
              <a:gd name="connsiteX35" fmla="*/ 936785 w 1077093"/>
              <a:gd name="connsiteY35" fmla="*/ 451448 h 925447"/>
              <a:gd name="connsiteX36" fmla="*/ 874118 w 1077093"/>
              <a:gd name="connsiteY36" fmla="*/ 490097 h 925447"/>
              <a:gd name="connsiteX37" fmla="*/ 874069 w 1077093"/>
              <a:gd name="connsiteY37" fmla="*/ 490072 h 925447"/>
              <a:gd name="connsiteX38" fmla="*/ 857090 w 1077093"/>
              <a:gd name="connsiteY38" fmla="*/ 514650 h 925447"/>
              <a:gd name="connsiteX39" fmla="*/ 777432 w 1077093"/>
              <a:gd name="connsiteY39" fmla="*/ 549563 h 925447"/>
              <a:gd name="connsiteX40" fmla="*/ 697801 w 1077093"/>
              <a:gd name="connsiteY40" fmla="*/ 514590 h 925447"/>
              <a:gd name="connsiteX41" fmla="*/ 680917 w 1077093"/>
              <a:gd name="connsiteY41" fmla="*/ 490111 h 925447"/>
              <a:gd name="connsiteX42" fmla="*/ 680852 w 1077093"/>
              <a:gd name="connsiteY42" fmla="*/ 490143 h 925447"/>
              <a:gd name="connsiteX43" fmla="*/ 618214 w 1077093"/>
              <a:gd name="connsiteY43" fmla="*/ 451448 h 925447"/>
              <a:gd name="connsiteX44" fmla="*/ 555547 w 1077093"/>
              <a:gd name="connsiteY44" fmla="*/ 490097 h 925447"/>
              <a:gd name="connsiteX45" fmla="*/ 555499 w 1077093"/>
              <a:gd name="connsiteY45" fmla="*/ 490072 h 925447"/>
              <a:gd name="connsiteX46" fmla="*/ 538520 w 1077093"/>
              <a:gd name="connsiteY46" fmla="*/ 514650 h 925447"/>
              <a:gd name="connsiteX47" fmla="*/ 458862 w 1077093"/>
              <a:gd name="connsiteY47" fmla="*/ 549563 h 925447"/>
              <a:gd name="connsiteX48" fmla="*/ 379231 w 1077093"/>
              <a:gd name="connsiteY48" fmla="*/ 514590 h 925447"/>
              <a:gd name="connsiteX49" fmla="*/ 362346 w 1077093"/>
              <a:gd name="connsiteY49" fmla="*/ 490111 h 925447"/>
              <a:gd name="connsiteX50" fmla="*/ 362282 w 1077093"/>
              <a:gd name="connsiteY50" fmla="*/ 490143 h 925447"/>
              <a:gd name="connsiteX51" fmla="*/ 299644 w 1077093"/>
              <a:gd name="connsiteY51" fmla="*/ 451448 h 925447"/>
              <a:gd name="connsiteX52" fmla="*/ 236977 w 1077093"/>
              <a:gd name="connsiteY52" fmla="*/ 490097 h 925447"/>
              <a:gd name="connsiteX53" fmla="*/ 236928 w 1077093"/>
              <a:gd name="connsiteY53" fmla="*/ 490072 h 925447"/>
              <a:gd name="connsiteX54" fmla="*/ 219949 w 1077093"/>
              <a:gd name="connsiteY54" fmla="*/ 514650 h 925447"/>
              <a:gd name="connsiteX55" fmla="*/ 140291 w 1077093"/>
              <a:gd name="connsiteY55" fmla="*/ 549563 h 925447"/>
              <a:gd name="connsiteX56" fmla="*/ 43568 w 1077093"/>
              <a:gd name="connsiteY56" fmla="*/ 489810 h 925447"/>
              <a:gd name="connsiteX57" fmla="*/ 77668 w 1077093"/>
              <a:gd name="connsiteY57" fmla="*/ 472728 h 925447"/>
              <a:gd name="connsiteX58" fmla="*/ 140306 w 1077093"/>
              <a:gd name="connsiteY58" fmla="*/ 511423 h 925447"/>
              <a:gd name="connsiteX59" fmla="*/ 202973 w 1077093"/>
              <a:gd name="connsiteY59" fmla="*/ 472775 h 925447"/>
              <a:gd name="connsiteX60" fmla="*/ 203022 w 1077093"/>
              <a:gd name="connsiteY60" fmla="*/ 472799 h 925447"/>
              <a:gd name="connsiteX61" fmla="*/ 220001 w 1077093"/>
              <a:gd name="connsiteY61" fmla="*/ 448222 h 925447"/>
              <a:gd name="connsiteX62" fmla="*/ 299658 w 1077093"/>
              <a:gd name="connsiteY62" fmla="*/ 413308 h 925447"/>
              <a:gd name="connsiteX63" fmla="*/ 641096 w 1077093"/>
              <a:gd name="connsiteY63" fmla="*/ 184440 h 925447"/>
              <a:gd name="connsiteX64" fmla="*/ 598866 w 1077093"/>
              <a:gd name="connsiteY64" fmla="*/ 226670 h 925447"/>
              <a:gd name="connsiteX65" fmla="*/ 641096 w 1077093"/>
              <a:gd name="connsiteY65" fmla="*/ 268900 h 925447"/>
              <a:gd name="connsiteX66" fmla="*/ 683326 w 1077093"/>
              <a:gd name="connsiteY66" fmla="*/ 226670 h 925447"/>
              <a:gd name="connsiteX67" fmla="*/ 641096 w 1077093"/>
              <a:gd name="connsiteY67" fmla="*/ 184440 h 925447"/>
              <a:gd name="connsiteX68" fmla="*/ 427430 w 1077093"/>
              <a:gd name="connsiteY68" fmla="*/ 184440 h 925447"/>
              <a:gd name="connsiteX69" fmla="*/ 385200 w 1077093"/>
              <a:gd name="connsiteY69" fmla="*/ 226670 h 925447"/>
              <a:gd name="connsiteX70" fmla="*/ 427430 w 1077093"/>
              <a:gd name="connsiteY70" fmla="*/ 268900 h 925447"/>
              <a:gd name="connsiteX71" fmla="*/ 469660 w 1077093"/>
              <a:gd name="connsiteY71" fmla="*/ 226670 h 925447"/>
              <a:gd name="connsiteX72" fmla="*/ 427430 w 1077093"/>
              <a:gd name="connsiteY72" fmla="*/ 184440 h 925447"/>
              <a:gd name="connsiteX73" fmla="*/ 272438 w 1077093"/>
              <a:gd name="connsiteY73" fmla="*/ 121297 h 925447"/>
              <a:gd name="connsiteX74" fmla="*/ 230208 w 1077093"/>
              <a:gd name="connsiteY74" fmla="*/ 163527 h 925447"/>
              <a:gd name="connsiteX75" fmla="*/ 272438 w 1077093"/>
              <a:gd name="connsiteY75" fmla="*/ 205757 h 925447"/>
              <a:gd name="connsiteX76" fmla="*/ 314668 w 1077093"/>
              <a:gd name="connsiteY76" fmla="*/ 163527 h 925447"/>
              <a:gd name="connsiteX77" fmla="*/ 272438 w 1077093"/>
              <a:gd name="connsiteY77" fmla="*/ 121297 h 925447"/>
              <a:gd name="connsiteX78" fmla="*/ 806602 w 1077093"/>
              <a:gd name="connsiteY78" fmla="*/ 102097 h 925447"/>
              <a:gd name="connsiteX79" fmla="*/ 764372 w 1077093"/>
              <a:gd name="connsiteY79" fmla="*/ 144327 h 925447"/>
              <a:gd name="connsiteX80" fmla="*/ 806602 w 1077093"/>
              <a:gd name="connsiteY80" fmla="*/ 186557 h 925447"/>
              <a:gd name="connsiteX81" fmla="*/ 848832 w 1077093"/>
              <a:gd name="connsiteY81" fmla="*/ 144327 h 925447"/>
              <a:gd name="connsiteX82" fmla="*/ 806602 w 1077093"/>
              <a:gd name="connsiteY82" fmla="*/ 102097 h 925447"/>
              <a:gd name="connsiteX83" fmla="*/ 628548 w 1077093"/>
              <a:gd name="connsiteY83" fmla="*/ 59868 h 925447"/>
              <a:gd name="connsiteX84" fmla="*/ 586318 w 1077093"/>
              <a:gd name="connsiteY84" fmla="*/ 102098 h 925447"/>
              <a:gd name="connsiteX85" fmla="*/ 628548 w 1077093"/>
              <a:gd name="connsiteY85" fmla="*/ 144328 h 925447"/>
              <a:gd name="connsiteX86" fmla="*/ 670778 w 1077093"/>
              <a:gd name="connsiteY86" fmla="*/ 102098 h 925447"/>
              <a:gd name="connsiteX87" fmla="*/ 628548 w 1077093"/>
              <a:gd name="connsiteY87" fmla="*/ 59868 h 925447"/>
              <a:gd name="connsiteX88" fmla="*/ 450493 w 1077093"/>
              <a:gd name="connsiteY88" fmla="*/ 59868 h 925447"/>
              <a:gd name="connsiteX89" fmla="*/ 408263 w 1077093"/>
              <a:gd name="connsiteY89" fmla="*/ 102098 h 925447"/>
              <a:gd name="connsiteX90" fmla="*/ 450493 w 1077093"/>
              <a:gd name="connsiteY90" fmla="*/ 144328 h 925447"/>
              <a:gd name="connsiteX91" fmla="*/ 492723 w 1077093"/>
              <a:gd name="connsiteY91" fmla="*/ 102098 h 925447"/>
              <a:gd name="connsiteX92" fmla="*/ 450493 w 1077093"/>
              <a:gd name="connsiteY92" fmla="*/ 59868 h 925447"/>
              <a:gd name="connsiteX93" fmla="*/ 535561 w 1077093"/>
              <a:gd name="connsiteY93" fmla="*/ 6 h 925447"/>
              <a:gd name="connsiteX94" fmla="*/ 721689 w 1077093"/>
              <a:gd name="connsiteY94" fmla="*/ 20290 h 925447"/>
              <a:gd name="connsiteX95" fmla="*/ 1076852 w 1077093"/>
              <a:gd name="connsiteY95" fmla="*/ 342384 h 925447"/>
              <a:gd name="connsiteX96" fmla="*/ 471 w 1077093"/>
              <a:gd name="connsiteY96" fmla="*/ 350389 h 925447"/>
              <a:gd name="connsiteX97" fmla="*/ 349800 w 1077093"/>
              <a:gd name="connsiteY97" fmla="*/ 21593 h 925447"/>
              <a:gd name="connsiteX98" fmla="*/ 535561 w 1077093"/>
              <a:gd name="connsiteY98" fmla="*/ 6 h 92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77093" h="925447">
                <a:moveTo>
                  <a:pt x="0" y="764755"/>
                </a:moveTo>
                <a:lnTo>
                  <a:pt x="1077092" y="764755"/>
                </a:lnTo>
                <a:lnTo>
                  <a:pt x="1077092" y="845101"/>
                </a:lnTo>
                <a:cubicBezTo>
                  <a:pt x="1077092" y="889475"/>
                  <a:pt x="1041120" y="925447"/>
                  <a:pt x="996746" y="925447"/>
                </a:cubicBezTo>
                <a:lnTo>
                  <a:pt x="80346" y="925447"/>
                </a:lnTo>
                <a:cubicBezTo>
                  <a:pt x="35972" y="925447"/>
                  <a:pt x="0" y="889475"/>
                  <a:pt x="0" y="845101"/>
                </a:cubicBezTo>
                <a:close/>
                <a:moveTo>
                  <a:pt x="60395" y="584858"/>
                </a:moveTo>
                <a:lnTo>
                  <a:pt x="1016698" y="584858"/>
                </a:lnTo>
                <a:cubicBezTo>
                  <a:pt x="1050053" y="584858"/>
                  <a:pt x="1077093" y="611898"/>
                  <a:pt x="1077093" y="645253"/>
                </a:cubicBezTo>
                <a:lnTo>
                  <a:pt x="1077092" y="645253"/>
                </a:lnTo>
                <a:cubicBezTo>
                  <a:pt x="1077092" y="678608"/>
                  <a:pt x="1050052" y="705648"/>
                  <a:pt x="1016697" y="705648"/>
                </a:cubicBezTo>
                <a:lnTo>
                  <a:pt x="60395" y="705647"/>
                </a:lnTo>
                <a:cubicBezTo>
                  <a:pt x="43718" y="705647"/>
                  <a:pt x="28619" y="698887"/>
                  <a:pt x="17690" y="687958"/>
                </a:cubicBezTo>
                <a:lnTo>
                  <a:pt x="0" y="645253"/>
                </a:lnTo>
                <a:lnTo>
                  <a:pt x="17690" y="602547"/>
                </a:lnTo>
                <a:cubicBezTo>
                  <a:pt x="28619" y="591618"/>
                  <a:pt x="43718" y="584858"/>
                  <a:pt x="60395" y="584858"/>
                </a:cubicBezTo>
                <a:close/>
                <a:moveTo>
                  <a:pt x="299658" y="413308"/>
                </a:moveTo>
                <a:cubicBezTo>
                  <a:pt x="330370" y="413320"/>
                  <a:pt x="359104" y="426331"/>
                  <a:pt x="379290" y="448281"/>
                </a:cubicBezTo>
                <a:lnTo>
                  <a:pt x="396174" y="472760"/>
                </a:lnTo>
                <a:lnTo>
                  <a:pt x="396238" y="472728"/>
                </a:lnTo>
                <a:cubicBezTo>
                  <a:pt x="408115" y="496437"/>
                  <a:pt x="432358" y="511414"/>
                  <a:pt x="458876" y="511423"/>
                </a:cubicBezTo>
                <a:cubicBezTo>
                  <a:pt x="485395" y="511433"/>
                  <a:pt x="509648" y="496475"/>
                  <a:pt x="521543" y="472775"/>
                </a:cubicBezTo>
                <a:lnTo>
                  <a:pt x="521592" y="472799"/>
                </a:lnTo>
                <a:lnTo>
                  <a:pt x="538571" y="448222"/>
                </a:lnTo>
                <a:cubicBezTo>
                  <a:pt x="558773" y="426286"/>
                  <a:pt x="587517" y="413297"/>
                  <a:pt x="618228" y="413308"/>
                </a:cubicBezTo>
                <a:cubicBezTo>
                  <a:pt x="648940" y="413320"/>
                  <a:pt x="677675" y="426331"/>
                  <a:pt x="697860" y="448281"/>
                </a:cubicBezTo>
                <a:lnTo>
                  <a:pt x="714744" y="472760"/>
                </a:lnTo>
                <a:lnTo>
                  <a:pt x="714809" y="472728"/>
                </a:lnTo>
                <a:cubicBezTo>
                  <a:pt x="726686" y="496437"/>
                  <a:pt x="750928" y="511414"/>
                  <a:pt x="777446" y="511423"/>
                </a:cubicBezTo>
                <a:cubicBezTo>
                  <a:pt x="803965" y="511433"/>
                  <a:pt x="828218" y="496475"/>
                  <a:pt x="840113" y="472775"/>
                </a:cubicBezTo>
                <a:lnTo>
                  <a:pt x="840163" y="472799"/>
                </a:lnTo>
                <a:lnTo>
                  <a:pt x="857142" y="448222"/>
                </a:lnTo>
                <a:cubicBezTo>
                  <a:pt x="877343" y="426286"/>
                  <a:pt x="906087" y="413297"/>
                  <a:pt x="936799" y="413308"/>
                </a:cubicBezTo>
                <a:cubicBezTo>
                  <a:pt x="977748" y="413324"/>
                  <a:pt x="1015182" y="436448"/>
                  <a:pt x="1033522" y="473061"/>
                </a:cubicBezTo>
                <a:lnTo>
                  <a:pt x="999423" y="490143"/>
                </a:lnTo>
                <a:cubicBezTo>
                  <a:pt x="987545" y="466434"/>
                  <a:pt x="963303" y="451458"/>
                  <a:pt x="936785" y="451448"/>
                </a:cubicBezTo>
                <a:cubicBezTo>
                  <a:pt x="910266" y="451438"/>
                  <a:pt x="886013" y="466396"/>
                  <a:pt x="874118" y="490097"/>
                </a:cubicBezTo>
                <a:lnTo>
                  <a:pt x="874069" y="490072"/>
                </a:lnTo>
                <a:lnTo>
                  <a:pt x="857090" y="514650"/>
                </a:lnTo>
                <a:cubicBezTo>
                  <a:pt x="836888" y="536585"/>
                  <a:pt x="808145" y="549574"/>
                  <a:pt x="777432" y="549563"/>
                </a:cubicBezTo>
                <a:cubicBezTo>
                  <a:pt x="746721" y="549551"/>
                  <a:pt x="717987" y="536541"/>
                  <a:pt x="697801" y="514590"/>
                </a:cubicBezTo>
                <a:lnTo>
                  <a:pt x="680917" y="490111"/>
                </a:lnTo>
                <a:lnTo>
                  <a:pt x="680852" y="490143"/>
                </a:lnTo>
                <a:cubicBezTo>
                  <a:pt x="668975" y="466434"/>
                  <a:pt x="644733" y="451458"/>
                  <a:pt x="618214" y="451448"/>
                </a:cubicBezTo>
                <a:cubicBezTo>
                  <a:pt x="591696" y="451438"/>
                  <a:pt x="567442" y="466396"/>
                  <a:pt x="555547" y="490097"/>
                </a:cubicBezTo>
                <a:lnTo>
                  <a:pt x="555499" y="490072"/>
                </a:lnTo>
                <a:lnTo>
                  <a:pt x="538520" y="514650"/>
                </a:lnTo>
                <a:cubicBezTo>
                  <a:pt x="518318" y="536585"/>
                  <a:pt x="489574" y="549574"/>
                  <a:pt x="458862" y="549563"/>
                </a:cubicBezTo>
                <a:cubicBezTo>
                  <a:pt x="428151" y="549551"/>
                  <a:pt x="399416" y="536541"/>
                  <a:pt x="379231" y="514590"/>
                </a:cubicBezTo>
                <a:lnTo>
                  <a:pt x="362346" y="490111"/>
                </a:lnTo>
                <a:lnTo>
                  <a:pt x="362282" y="490143"/>
                </a:lnTo>
                <a:cubicBezTo>
                  <a:pt x="350405" y="466434"/>
                  <a:pt x="326162" y="451458"/>
                  <a:pt x="299644" y="451448"/>
                </a:cubicBezTo>
                <a:cubicBezTo>
                  <a:pt x="273125" y="451438"/>
                  <a:pt x="248872" y="466396"/>
                  <a:pt x="236977" y="490097"/>
                </a:cubicBezTo>
                <a:lnTo>
                  <a:pt x="236928" y="490072"/>
                </a:lnTo>
                <a:lnTo>
                  <a:pt x="219949" y="514650"/>
                </a:lnTo>
                <a:cubicBezTo>
                  <a:pt x="199748" y="536585"/>
                  <a:pt x="171003" y="549574"/>
                  <a:pt x="140291" y="549563"/>
                </a:cubicBezTo>
                <a:cubicBezTo>
                  <a:pt x="99343" y="549547"/>
                  <a:pt x="61909" y="526423"/>
                  <a:pt x="43568" y="489810"/>
                </a:cubicBezTo>
                <a:lnTo>
                  <a:pt x="77668" y="472728"/>
                </a:lnTo>
                <a:cubicBezTo>
                  <a:pt x="89545" y="496437"/>
                  <a:pt x="113787" y="511414"/>
                  <a:pt x="140306" y="511423"/>
                </a:cubicBezTo>
                <a:cubicBezTo>
                  <a:pt x="166824" y="511433"/>
                  <a:pt x="191078" y="496475"/>
                  <a:pt x="202973" y="472775"/>
                </a:cubicBezTo>
                <a:lnTo>
                  <a:pt x="203022" y="472799"/>
                </a:lnTo>
                <a:lnTo>
                  <a:pt x="220001" y="448222"/>
                </a:lnTo>
                <a:cubicBezTo>
                  <a:pt x="240203" y="426286"/>
                  <a:pt x="268946" y="413297"/>
                  <a:pt x="299658" y="413308"/>
                </a:cubicBezTo>
                <a:close/>
                <a:moveTo>
                  <a:pt x="641096" y="184440"/>
                </a:moveTo>
                <a:cubicBezTo>
                  <a:pt x="617773" y="184440"/>
                  <a:pt x="598866" y="203347"/>
                  <a:pt x="598866" y="226670"/>
                </a:cubicBezTo>
                <a:cubicBezTo>
                  <a:pt x="598866" y="249993"/>
                  <a:pt x="617773" y="268900"/>
                  <a:pt x="641096" y="268900"/>
                </a:cubicBezTo>
                <a:cubicBezTo>
                  <a:pt x="664419" y="268900"/>
                  <a:pt x="683326" y="249993"/>
                  <a:pt x="683326" y="226670"/>
                </a:cubicBezTo>
                <a:cubicBezTo>
                  <a:pt x="683326" y="203347"/>
                  <a:pt x="664419" y="184440"/>
                  <a:pt x="641096" y="184440"/>
                </a:cubicBezTo>
                <a:close/>
                <a:moveTo>
                  <a:pt x="427430" y="184440"/>
                </a:moveTo>
                <a:cubicBezTo>
                  <a:pt x="404107" y="184440"/>
                  <a:pt x="385200" y="203347"/>
                  <a:pt x="385200" y="226670"/>
                </a:cubicBezTo>
                <a:cubicBezTo>
                  <a:pt x="385200" y="249993"/>
                  <a:pt x="404107" y="268900"/>
                  <a:pt x="427430" y="268900"/>
                </a:cubicBezTo>
                <a:cubicBezTo>
                  <a:pt x="450753" y="268900"/>
                  <a:pt x="469660" y="249993"/>
                  <a:pt x="469660" y="226670"/>
                </a:cubicBezTo>
                <a:cubicBezTo>
                  <a:pt x="469660" y="203347"/>
                  <a:pt x="450753" y="184440"/>
                  <a:pt x="427430" y="184440"/>
                </a:cubicBezTo>
                <a:close/>
                <a:moveTo>
                  <a:pt x="272438" y="121297"/>
                </a:moveTo>
                <a:cubicBezTo>
                  <a:pt x="249115" y="121297"/>
                  <a:pt x="230208" y="140204"/>
                  <a:pt x="230208" y="163527"/>
                </a:cubicBezTo>
                <a:cubicBezTo>
                  <a:pt x="230208" y="186850"/>
                  <a:pt x="249115" y="205757"/>
                  <a:pt x="272438" y="205757"/>
                </a:cubicBezTo>
                <a:cubicBezTo>
                  <a:pt x="295761" y="205757"/>
                  <a:pt x="314668" y="186850"/>
                  <a:pt x="314668" y="163527"/>
                </a:cubicBezTo>
                <a:cubicBezTo>
                  <a:pt x="314668" y="140204"/>
                  <a:pt x="295761" y="121297"/>
                  <a:pt x="272438" y="121297"/>
                </a:cubicBezTo>
                <a:close/>
                <a:moveTo>
                  <a:pt x="806602" y="102097"/>
                </a:moveTo>
                <a:cubicBezTo>
                  <a:pt x="783279" y="102097"/>
                  <a:pt x="764372" y="121004"/>
                  <a:pt x="764372" y="144327"/>
                </a:cubicBezTo>
                <a:cubicBezTo>
                  <a:pt x="764372" y="167650"/>
                  <a:pt x="783279" y="186557"/>
                  <a:pt x="806602" y="186557"/>
                </a:cubicBezTo>
                <a:cubicBezTo>
                  <a:pt x="829925" y="186557"/>
                  <a:pt x="848832" y="167650"/>
                  <a:pt x="848832" y="144327"/>
                </a:cubicBezTo>
                <a:cubicBezTo>
                  <a:pt x="848832" y="121004"/>
                  <a:pt x="829925" y="102097"/>
                  <a:pt x="806602" y="102097"/>
                </a:cubicBezTo>
                <a:close/>
                <a:moveTo>
                  <a:pt x="628548" y="59868"/>
                </a:moveTo>
                <a:cubicBezTo>
                  <a:pt x="605225" y="59868"/>
                  <a:pt x="586318" y="78775"/>
                  <a:pt x="586318" y="102098"/>
                </a:cubicBezTo>
                <a:cubicBezTo>
                  <a:pt x="586318" y="125421"/>
                  <a:pt x="605225" y="144328"/>
                  <a:pt x="628548" y="144328"/>
                </a:cubicBezTo>
                <a:cubicBezTo>
                  <a:pt x="651871" y="144328"/>
                  <a:pt x="670778" y="125421"/>
                  <a:pt x="670778" y="102098"/>
                </a:cubicBezTo>
                <a:cubicBezTo>
                  <a:pt x="670778" y="78775"/>
                  <a:pt x="651871" y="59868"/>
                  <a:pt x="628548" y="59868"/>
                </a:cubicBezTo>
                <a:close/>
                <a:moveTo>
                  <a:pt x="450493" y="59868"/>
                </a:moveTo>
                <a:cubicBezTo>
                  <a:pt x="427170" y="59868"/>
                  <a:pt x="408263" y="78775"/>
                  <a:pt x="408263" y="102098"/>
                </a:cubicBezTo>
                <a:cubicBezTo>
                  <a:pt x="408263" y="125421"/>
                  <a:pt x="427170" y="144328"/>
                  <a:pt x="450493" y="144328"/>
                </a:cubicBezTo>
                <a:cubicBezTo>
                  <a:pt x="473816" y="144328"/>
                  <a:pt x="492723" y="125421"/>
                  <a:pt x="492723" y="102098"/>
                </a:cubicBezTo>
                <a:cubicBezTo>
                  <a:pt x="492723" y="78775"/>
                  <a:pt x="473816" y="59868"/>
                  <a:pt x="450493" y="59868"/>
                </a:cubicBezTo>
                <a:close/>
                <a:moveTo>
                  <a:pt x="535561" y="6"/>
                </a:moveTo>
                <a:cubicBezTo>
                  <a:pt x="598527" y="-215"/>
                  <a:pt x="661553" y="6543"/>
                  <a:pt x="721689" y="20290"/>
                </a:cubicBezTo>
                <a:cubicBezTo>
                  <a:pt x="936083" y="69300"/>
                  <a:pt x="1078361" y="198331"/>
                  <a:pt x="1076852" y="342384"/>
                </a:cubicBezTo>
                <a:lnTo>
                  <a:pt x="471" y="350389"/>
                </a:lnTo>
                <a:cubicBezTo>
                  <a:pt x="-6478" y="204843"/>
                  <a:pt x="133973" y="72647"/>
                  <a:pt x="349800" y="21593"/>
                </a:cubicBezTo>
                <a:cubicBezTo>
                  <a:pt x="409691" y="7426"/>
                  <a:pt x="472596" y="226"/>
                  <a:pt x="535561" y="6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자유형: 도형 17">
            <a:extLst>
              <a:ext uri="{FF2B5EF4-FFF2-40B4-BE49-F238E27FC236}">
                <a16:creationId xmlns="" xmlns:a16="http://schemas.microsoft.com/office/drawing/2014/main" id="{40057F68-92E8-42BC-ADD9-9ED935FE24B8}"/>
              </a:ext>
            </a:extLst>
          </p:cNvPr>
          <p:cNvSpPr/>
          <p:nvPr/>
        </p:nvSpPr>
        <p:spPr>
          <a:xfrm rot="10800000">
            <a:off x="1266087" y="1186174"/>
            <a:ext cx="781752" cy="1044621"/>
          </a:xfrm>
          <a:custGeom>
            <a:avLst/>
            <a:gdLst>
              <a:gd name="connsiteX0" fmla="*/ 644308 w 781752"/>
              <a:gd name="connsiteY0" fmla="*/ 328715 h 1044621"/>
              <a:gd name="connsiteX1" fmla="*/ 616706 w 781752"/>
              <a:gd name="connsiteY1" fmla="*/ 144934 h 1044621"/>
              <a:gd name="connsiteX2" fmla="*/ 160232 w 781752"/>
              <a:gd name="connsiteY2" fmla="*/ 144934 h 1044621"/>
              <a:gd name="connsiteX3" fmla="*/ 132630 w 781752"/>
              <a:gd name="connsiteY3" fmla="*/ 328715 h 1044621"/>
              <a:gd name="connsiteX4" fmla="*/ 202128 w 781752"/>
              <a:gd name="connsiteY4" fmla="*/ 328715 h 1044621"/>
              <a:gd name="connsiteX5" fmla="*/ 202271 w 781752"/>
              <a:gd name="connsiteY5" fmla="*/ 327832 h 1044621"/>
              <a:gd name="connsiteX6" fmla="*/ 208728 w 781752"/>
              <a:gd name="connsiteY6" fmla="*/ 328715 h 1044621"/>
              <a:gd name="connsiteX7" fmla="*/ 405236 w 781752"/>
              <a:gd name="connsiteY7" fmla="*/ 1044621 h 1044621"/>
              <a:gd name="connsiteX8" fmla="*/ 382542 w 781752"/>
              <a:gd name="connsiteY8" fmla="*/ 473999 h 1044621"/>
              <a:gd name="connsiteX9" fmla="*/ 380337 w 781752"/>
              <a:gd name="connsiteY9" fmla="*/ 473999 h 1044621"/>
              <a:gd name="connsiteX10" fmla="*/ 357784 w 781752"/>
              <a:gd name="connsiteY10" fmla="*/ 1041086 h 1044621"/>
              <a:gd name="connsiteX11" fmla="*/ 234609 w 781752"/>
              <a:gd name="connsiteY11" fmla="*/ 1033139 h 1044621"/>
              <a:gd name="connsiteX12" fmla="*/ 284571 w 781752"/>
              <a:gd name="connsiteY12" fmla="*/ 473999 h 1044621"/>
              <a:gd name="connsiteX13" fmla="*/ 278584 w 781752"/>
              <a:gd name="connsiteY13" fmla="*/ 473999 h 1044621"/>
              <a:gd name="connsiteX14" fmla="*/ 223057 w 781752"/>
              <a:gd name="connsiteY14" fmla="*/ 971237 h 1044621"/>
              <a:gd name="connsiteX15" fmla="*/ 100763 w 781752"/>
              <a:gd name="connsiteY15" fmla="*/ 954514 h 1044621"/>
              <a:gd name="connsiteX16" fmla="*/ 178595 w 781752"/>
              <a:gd name="connsiteY16" fmla="*/ 473999 h 1044621"/>
              <a:gd name="connsiteX17" fmla="*/ 172722 w 781752"/>
              <a:gd name="connsiteY17" fmla="*/ 473999 h 1044621"/>
              <a:gd name="connsiteX18" fmla="*/ 120588 w 781752"/>
              <a:gd name="connsiteY18" fmla="*/ 768844 h 1044621"/>
              <a:gd name="connsiteX19" fmla="*/ 0 w 781752"/>
              <a:gd name="connsiteY19" fmla="*/ 742501 h 1044621"/>
              <a:gd name="connsiteX20" fmla="*/ 70035 w 781752"/>
              <a:gd name="connsiteY20" fmla="*/ 473999 h 1044621"/>
              <a:gd name="connsiteX21" fmla="*/ 69554 w 781752"/>
              <a:gd name="connsiteY21" fmla="*/ 473999 h 1044621"/>
              <a:gd name="connsiteX22" fmla="*/ 140744 w 781752"/>
              <a:gd name="connsiteY22" fmla="*/ 0 h 1044621"/>
              <a:gd name="connsiteX23" fmla="*/ 636196 w 781752"/>
              <a:gd name="connsiteY23" fmla="*/ 0 h 1044621"/>
              <a:gd name="connsiteX24" fmla="*/ 701507 w 781752"/>
              <a:gd name="connsiteY24" fmla="*/ 434858 h 1044621"/>
              <a:gd name="connsiteX25" fmla="*/ 781752 w 781752"/>
              <a:gd name="connsiteY25" fmla="*/ 742501 h 1044621"/>
              <a:gd name="connsiteX26" fmla="*/ 661164 w 781752"/>
              <a:gd name="connsiteY26" fmla="*/ 768844 h 1044621"/>
              <a:gd name="connsiteX27" fmla="*/ 609031 w 781752"/>
              <a:gd name="connsiteY27" fmla="*/ 473999 h 1044621"/>
              <a:gd name="connsiteX28" fmla="*/ 589024 w 781752"/>
              <a:gd name="connsiteY28" fmla="*/ 473999 h 1044621"/>
              <a:gd name="connsiteX29" fmla="*/ 667429 w 781752"/>
              <a:gd name="connsiteY29" fmla="*/ 958049 h 1044621"/>
              <a:gd name="connsiteX30" fmla="*/ 545136 w 781752"/>
              <a:gd name="connsiteY30" fmla="*/ 974772 h 1044621"/>
              <a:gd name="connsiteX31" fmla="*/ 489213 w 781752"/>
              <a:gd name="connsiteY31" fmla="*/ 473999 h 1044621"/>
              <a:gd name="connsiteX32" fmla="*/ 478133 w 781752"/>
              <a:gd name="connsiteY32" fmla="*/ 473999 h 1044621"/>
              <a:gd name="connsiteX33" fmla="*/ 528411 w 781752"/>
              <a:gd name="connsiteY33" fmla="*/ 1036674 h 10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1752" h="1044621">
                <a:moveTo>
                  <a:pt x="644308" y="328715"/>
                </a:moveTo>
                <a:lnTo>
                  <a:pt x="616706" y="144934"/>
                </a:lnTo>
                <a:lnTo>
                  <a:pt x="160232" y="144934"/>
                </a:lnTo>
                <a:lnTo>
                  <a:pt x="132630" y="328715"/>
                </a:lnTo>
                <a:lnTo>
                  <a:pt x="202128" y="328715"/>
                </a:lnTo>
                <a:lnTo>
                  <a:pt x="202271" y="327832"/>
                </a:lnTo>
                <a:lnTo>
                  <a:pt x="208728" y="328715"/>
                </a:lnTo>
                <a:close/>
                <a:moveTo>
                  <a:pt x="405236" y="1044621"/>
                </a:moveTo>
                <a:lnTo>
                  <a:pt x="382542" y="473999"/>
                </a:lnTo>
                <a:lnTo>
                  <a:pt x="380337" y="473999"/>
                </a:lnTo>
                <a:lnTo>
                  <a:pt x="357784" y="1041086"/>
                </a:lnTo>
                <a:lnTo>
                  <a:pt x="234609" y="1033139"/>
                </a:lnTo>
                <a:lnTo>
                  <a:pt x="284571" y="473999"/>
                </a:lnTo>
                <a:lnTo>
                  <a:pt x="278584" y="473999"/>
                </a:lnTo>
                <a:lnTo>
                  <a:pt x="223057" y="971237"/>
                </a:lnTo>
                <a:lnTo>
                  <a:pt x="100763" y="954514"/>
                </a:lnTo>
                <a:lnTo>
                  <a:pt x="178595" y="473999"/>
                </a:lnTo>
                <a:lnTo>
                  <a:pt x="172722" y="473999"/>
                </a:lnTo>
                <a:lnTo>
                  <a:pt x="120588" y="768844"/>
                </a:lnTo>
                <a:lnTo>
                  <a:pt x="0" y="742501"/>
                </a:lnTo>
                <a:lnTo>
                  <a:pt x="70035" y="473999"/>
                </a:lnTo>
                <a:lnTo>
                  <a:pt x="69554" y="473999"/>
                </a:lnTo>
                <a:lnTo>
                  <a:pt x="140744" y="0"/>
                </a:lnTo>
                <a:lnTo>
                  <a:pt x="636196" y="0"/>
                </a:lnTo>
                <a:lnTo>
                  <a:pt x="701507" y="434858"/>
                </a:lnTo>
                <a:lnTo>
                  <a:pt x="781752" y="742501"/>
                </a:lnTo>
                <a:lnTo>
                  <a:pt x="661164" y="768844"/>
                </a:lnTo>
                <a:lnTo>
                  <a:pt x="609031" y="473999"/>
                </a:lnTo>
                <a:lnTo>
                  <a:pt x="589024" y="473999"/>
                </a:lnTo>
                <a:lnTo>
                  <a:pt x="667429" y="958049"/>
                </a:lnTo>
                <a:lnTo>
                  <a:pt x="545136" y="974772"/>
                </a:lnTo>
                <a:lnTo>
                  <a:pt x="489213" y="473999"/>
                </a:lnTo>
                <a:lnTo>
                  <a:pt x="478133" y="473999"/>
                </a:lnTo>
                <a:lnTo>
                  <a:pt x="528411" y="10366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A698ED30-A243-41DA-BBB9-3B1987FCB493}"/>
              </a:ext>
            </a:extLst>
          </p:cNvPr>
          <p:cNvSpPr/>
          <p:nvPr/>
        </p:nvSpPr>
        <p:spPr>
          <a:xfrm rot="5400000">
            <a:off x="3465063" y="1240713"/>
            <a:ext cx="841094" cy="1032165"/>
          </a:xfrm>
          <a:custGeom>
            <a:avLst/>
            <a:gdLst>
              <a:gd name="connsiteX0" fmla="*/ 668355 w 841094"/>
              <a:gd name="connsiteY0" fmla="*/ 732830 h 1032165"/>
              <a:gd name="connsiteX1" fmla="*/ 714653 w 841094"/>
              <a:gd name="connsiteY1" fmla="*/ 779127 h 1032165"/>
              <a:gd name="connsiteX2" fmla="*/ 760950 w 841094"/>
              <a:gd name="connsiteY2" fmla="*/ 732830 h 1032165"/>
              <a:gd name="connsiteX3" fmla="*/ 714653 w 841094"/>
              <a:gd name="connsiteY3" fmla="*/ 686532 h 1032165"/>
              <a:gd name="connsiteX4" fmla="*/ 668355 w 841094"/>
              <a:gd name="connsiteY4" fmla="*/ 732830 h 1032165"/>
              <a:gd name="connsiteX5" fmla="*/ 624524 w 841094"/>
              <a:gd name="connsiteY5" fmla="*/ 504682 h 1032165"/>
              <a:gd name="connsiteX6" fmla="*/ 696801 w 841094"/>
              <a:gd name="connsiteY6" fmla="*/ 576959 h 1032165"/>
              <a:gd name="connsiteX7" fmla="*/ 769078 w 841094"/>
              <a:gd name="connsiteY7" fmla="*/ 504682 h 1032165"/>
              <a:gd name="connsiteX8" fmla="*/ 696801 w 841094"/>
              <a:gd name="connsiteY8" fmla="*/ 432404 h 1032165"/>
              <a:gd name="connsiteX9" fmla="*/ 624524 w 841094"/>
              <a:gd name="connsiteY9" fmla="*/ 504682 h 1032165"/>
              <a:gd name="connsiteX10" fmla="*/ 377020 w 841094"/>
              <a:gd name="connsiteY10" fmla="*/ 568769 h 1032165"/>
              <a:gd name="connsiteX11" fmla="*/ 453957 w 841094"/>
              <a:gd name="connsiteY11" fmla="*/ 645705 h 1032165"/>
              <a:gd name="connsiteX12" fmla="*/ 530893 w 841094"/>
              <a:gd name="connsiteY12" fmla="*/ 568769 h 1032165"/>
              <a:gd name="connsiteX13" fmla="*/ 453957 w 841094"/>
              <a:gd name="connsiteY13" fmla="*/ 491832 h 1032165"/>
              <a:gd name="connsiteX14" fmla="*/ 377020 w 841094"/>
              <a:gd name="connsiteY14" fmla="*/ 568769 h 1032165"/>
              <a:gd name="connsiteX15" fmla="*/ 173950 w 841094"/>
              <a:gd name="connsiteY15" fmla="*/ 575685 h 1032165"/>
              <a:gd name="connsiteX16" fmla="*/ 834082 w 841094"/>
              <a:gd name="connsiteY16" fmla="*/ 226531 h 1032165"/>
              <a:gd name="connsiteX17" fmla="*/ 841094 w 841094"/>
              <a:gd name="connsiteY17" fmla="*/ 1032165 h 1032165"/>
              <a:gd name="connsiteX18" fmla="*/ 0 w 841094"/>
              <a:gd name="connsiteY18" fmla="*/ 435906 h 1032165"/>
              <a:gd name="connsiteX19" fmla="*/ 824151 w 841094"/>
              <a:gd name="connsiteY19" fmla="*/ 0 h 1032165"/>
              <a:gd name="connsiteX20" fmla="*/ 819926 w 841094"/>
              <a:gd name="connsiteY20" fmla="*/ 171187 h 1032165"/>
              <a:gd name="connsiteX21" fmla="*/ 199557 w 841094"/>
              <a:gd name="connsiteY21" fmla="*/ 451883 h 1032165"/>
              <a:gd name="connsiteX22" fmla="*/ 138736 w 841094"/>
              <a:gd name="connsiteY22" fmla="*/ 530367 h 10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1094" h="1032165">
                <a:moveTo>
                  <a:pt x="668355" y="732830"/>
                </a:moveTo>
                <a:cubicBezTo>
                  <a:pt x="668355" y="758399"/>
                  <a:pt x="689083" y="779127"/>
                  <a:pt x="714653" y="779127"/>
                </a:cubicBezTo>
                <a:cubicBezTo>
                  <a:pt x="740222" y="779127"/>
                  <a:pt x="760950" y="758399"/>
                  <a:pt x="760950" y="732830"/>
                </a:cubicBezTo>
                <a:cubicBezTo>
                  <a:pt x="760950" y="707260"/>
                  <a:pt x="740222" y="686532"/>
                  <a:pt x="714653" y="686532"/>
                </a:cubicBezTo>
                <a:cubicBezTo>
                  <a:pt x="689083" y="686532"/>
                  <a:pt x="668355" y="707260"/>
                  <a:pt x="668355" y="732830"/>
                </a:cubicBezTo>
                <a:close/>
                <a:moveTo>
                  <a:pt x="624524" y="504682"/>
                </a:moveTo>
                <a:cubicBezTo>
                  <a:pt x="624524" y="544599"/>
                  <a:pt x="656884" y="576959"/>
                  <a:pt x="696801" y="576959"/>
                </a:cubicBezTo>
                <a:cubicBezTo>
                  <a:pt x="736718" y="576959"/>
                  <a:pt x="769078" y="544599"/>
                  <a:pt x="769078" y="504682"/>
                </a:cubicBezTo>
                <a:cubicBezTo>
                  <a:pt x="769078" y="464764"/>
                  <a:pt x="736718" y="432404"/>
                  <a:pt x="696801" y="432404"/>
                </a:cubicBezTo>
                <a:cubicBezTo>
                  <a:pt x="656884" y="432404"/>
                  <a:pt x="624524" y="464764"/>
                  <a:pt x="624524" y="504682"/>
                </a:cubicBezTo>
                <a:close/>
                <a:moveTo>
                  <a:pt x="377020" y="568769"/>
                </a:moveTo>
                <a:cubicBezTo>
                  <a:pt x="377020" y="611259"/>
                  <a:pt x="411466" y="645705"/>
                  <a:pt x="453957" y="645705"/>
                </a:cubicBezTo>
                <a:cubicBezTo>
                  <a:pt x="496447" y="645705"/>
                  <a:pt x="530893" y="611259"/>
                  <a:pt x="530893" y="568769"/>
                </a:cubicBezTo>
                <a:cubicBezTo>
                  <a:pt x="530893" y="526278"/>
                  <a:pt x="496447" y="491832"/>
                  <a:pt x="453957" y="491832"/>
                </a:cubicBezTo>
                <a:cubicBezTo>
                  <a:pt x="411466" y="491832"/>
                  <a:pt x="377020" y="526278"/>
                  <a:pt x="377020" y="568769"/>
                </a:cubicBezTo>
                <a:close/>
                <a:moveTo>
                  <a:pt x="173950" y="575685"/>
                </a:moveTo>
                <a:cubicBezTo>
                  <a:pt x="322675" y="357251"/>
                  <a:pt x="569823" y="226531"/>
                  <a:pt x="834082" y="226531"/>
                </a:cubicBezTo>
                <a:cubicBezTo>
                  <a:pt x="836419" y="495075"/>
                  <a:pt x="838757" y="763620"/>
                  <a:pt x="841094" y="1032165"/>
                </a:cubicBezTo>
                <a:close/>
                <a:moveTo>
                  <a:pt x="0" y="435906"/>
                </a:moveTo>
                <a:cubicBezTo>
                  <a:pt x="185678" y="163199"/>
                  <a:pt x="494234" y="0"/>
                  <a:pt x="824151" y="0"/>
                </a:cubicBezTo>
                <a:lnTo>
                  <a:pt x="819926" y="171187"/>
                </a:lnTo>
                <a:cubicBezTo>
                  <a:pt x="580813" y="171187"/>
                  <a:pt x="355246" y="274684"/>
                  <a:pt x="199557" y="451883"/>
                </a:cubicBezTo>
                <a:lnTo>
                  <a:pt x="138736" y="5303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95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6" y="2029982"/>
            <a:ext cx="1997119" cy="3116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524" y="1828160"/>
            <a:ext cx="1423333" cy="672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5" y="4459895"/>
            <a:ext cx="919726" cy="1823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85" y="4525730"/>
            <a:ext cx="964924" cy="1692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57" y="3209115"/>
            <a:ext cx="877682" cy="127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784" y="3256294"/>
            <a:ext cx="962812" cy="1177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86" y="3356272"/>
            <a:ext cx="767314" cy="977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51" y="3588261"/>
            <a:ext cx="1020928" cy="513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19" y="3353644"/>
            <a:ext cx="825126" cy="982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39" y="4646468"/>
            <a:ext cx="1529373" cy="1450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28" y="4672746"/>
            <a:ext cx="1329661" cy="1397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54" y="4551867"/>
            <a:ext cx="1198272" cy="1639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50" y="1396995"/>
            <a:ext cx="1445283" cy="1534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14" y="1215678"/>
            <a:ext cx="977537" cy="18972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0" y="1327639"/>
            <a:ext cx="843258" cy="16733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53" y="1160119"/>
            <a:ext cx="828511" cy="2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99BEA826-9C6C-476C-AD24-3D9CFAFBC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27" y="1945185"/>
            <a:ext cx="3709218" cy="4708367"/>
          </a:xfrm>
          <a:prstGeom prst="rect">
            <a:avLst/>
          </a:prstGeom>
        </p:spPr>
      </p:pic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37F20621-0108-4C38-8279-A67AD54A9693}"/>
              </a:ext>
            </a:extLst>
          </p:cNvPr>
          <p:cNvSpPr txBox="1">
            <a:spLocks/>
          </p:cNvSpPr>
          <p:nvPr/>
        </p:nvSpPr>
        <p:spPr>
          <a:xfrm>
            <a:off x="8115300" y="2330093"/>
            <a:ext cx="2912347" cy="3445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grpSp>
        <p:nvGrpSpPr>
          <p:cNvPr id="21" name="Group 4">
            <a:extLst>
              <a:ext uri="{FF2B5EF4-FFF2-40B4-BE49-F238E27FC236}">
                <a16:creationId xmlns="" xmlns:a16="http://schemas.microsoft.com/office/drawing/2014/main" id="{000ADCCD-4E09-4DA7-B28C-57152DD25BF2}"/>
              </a:ext>
            </a:extLst>
          </p:cNvPr>
          <p:cNvGrpSpPr/>
          <p:nvPr/>
        </p:nvGrpSpPr>
        <p:grpSpPr>
          <a:xfrm rot="18900000">
            <a:off x="4469511" y="2490685"/>
            <a:ext cx="2747882" cy="2909059"/>
            <a:chOff x="5304777" y="1737360"/>
            <a:chExt cx="3295663" cy="3488970"/>
          </a:xfrm>
        </p:grpSpPr>
        <p:pic>
          <p:nvPicPr>
            <p:cNvPr id="22" name="Picture 2" descr="E:\002-KIMS BUSINESS\007-02-MaxPPT-Contents\151119-com-Computer Desk\png\노트북.png">
              <a:extLst>
                <a:ext uri="{FF2B5EF4-FFF2-40B4-BE49-F238E27FC236}">
                  <a16:creationId xmlns="" xmlns:a16="http://schemas.microsoft.com/office/drawing/2014/main" id="{6F52CF28-2553-41B9-9555-D8E351720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8174">
              <a:off x="5081275" y="2280629"/>
              <a:ext cx="3169203" cy="2722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9387A198-A6DC-4307-BEF7-C38399AFE948}"/>
                </a:ext>
              </a:extLst>
            </p:cNvPr>
            <p:cNvSpPr/>
            <p:nvPr/>
          </p:nvSpPr>
          <p:spPr>
            <a:xfrm>
              <a:off x="6344920" y="1737360"/>
              <a:ext cx="2255520" cy="2438400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Rounded Rectangle 7">
            <a:extLst>
              <a:ext uri="{FF2B5EF4-FFF2-40B4-BE49-F238E27FC236}">
                <a16:creationId xmlns="" xmlns:a16="http://schemas.microsoft.com/office/drawing/2014/main" id="{346485FF-3890-4C05-A452-0D5D50EB90A7}"/>
              </a:ext>
            </a:extLst>
          </p:cNvPr>
          <p:cNvSpPr/>
          <p:nvPr/>
        </p:nvSpPr>
        <p:spPr>
          <a:xfrm>
            <a:off x="907736" y="2456545"/>
            <a:ext cx="2656809" cy="3192220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766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104736B5-8CB1-47EE-8E55-875EE42955BB}"/>
              </a:ext>
            </a:extLst>
          </p:cNvPr>
          <p:cNvGrpSpPr/>
          <p:nvPr/>
        </p:nvGrpSpPr>
        <p:grpSpPr>
          <a:xfrm rot="16200000">
            <a:off x="2295158" y="5539965"/>
            <a:ext cx="693509" cy="970074"/>
            <a:chOff x="1019786" y="3002376"/>
            <a:chExt cx="2531613" cy="3541196"/>
          </a:xfrm>
          <a:solidFill>
            <a:schemeClr val="accent2"/>
          </a:solidFill>
        </p:grpSpPr>
        <p:sp>
          <p:nvSpPr>
            <p:cNvPr id="48" name="사각형: 둥근 모서리 132">
              <a:extLst>
                <a:ext uri="{FF2B5EF4-FFF2-40B4-BE49-F238E27FC236}">
                  <a16:creationId xmlns="" xmlns:a16="http://schemas.microsoft.com/office/drawing/2014/main" id="{02579BB0-8679-4F3C-A782-EA0F0A48E1F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막힌 원호 135">
              <a:extLst>
                <a:ext uri="{FF2B5EF4-FFF2-40B4-BE49-F238E27FC236}">
                  <a16:creationId xmlns="" xmlns:a16="http://schemas.microsoft.com/office/drawing/2014/main" id="{48226D03-F40E-4D88-91C9-649D3481C0A0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AFD42FCD-D0B9-4B5B-81BC-358CF1F85768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="" xmlns:a16="http://schemas.microsoft.com/office/drawing/2014/main" id="{5CD66485-1498-4B42-8E3C-7D106A444B70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="" xmlns:a16="http://schemas.microsoft.com/office/drawing/2014/main" id="{F912EA98-8937-4310-94F2-69340CCB38C3}"/>
              </a:ext>
            </a:extLst>
          </p:cNvPr>
          <p:cNvGrpSpPr/>
          <p:nvPr/>
        </p:nvGrpSpPr>
        <p:grpSpPr>
          <a:xfrm rot="16951982">
            <a:off x="2363071" y="4613527"/>
            <a:ext cx="763485" cy="1617811"/>
            <a:chOff x="-287118" y="4952296"/>
            <a:chExt cx="1609427" cy="3410347"/>
          </a:xfrm>
        </p:grpSpPr>
        <p:sp>
          <p:nvSpPr>
            <p:cNvPr id="63" name="자유형: 도형 62">
              <a:extLst>
                <a:ext uri="{FF2B5EF4-FFF2-40B4-BE49-F238E27FC236}">
                  <a16:creationId xmlns="" xmlns:a16="http://schemas.microsoft.com/office/drawing/2014/main" id="{9175E1B1-DF53-4D82-95A2-38CB9E05674F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="" xmlns:a16="http://schemas.microsoft.com/office/drawing/2014/main" id="{ADB079D9-E261-4172-979E-44B900216E59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="" xmlns:a16="http://schemas.microsoft.com/office/drawing/2014/main" id="{A569C006-A85B-483C-A6F2-6693CC5D800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D9E3CE0C-AABA-4A2E-9210-F748B8ACBB0C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="" xmlns:a16="http://schemas.microsoft.com/office/drawing/2014/main" id="{9E216E35-C484-4E49-A9DF-D1F95059ECA9}"/>
              </a:ext>
            </a:extLst>
          </p:cNvPr>
          <p:cNvGrpSpPr/>
          <p:nvPr/>
        </p:nvGrpSpPr>
        <p:grpSpPr>
          <a:xfrm rot="3975049">
            <a:off x="2535383" y="3187343"/>
            <a:ext cx="929954" cy="1342911"/>
            <a:chOff x="8615780" y="3185232"/>
            <a:chExt cx="1026044" cy="1481671"/>
          </a:xfrm>
        </p:grpSpPr>
        <p:sp>
          <p:nvSpPr>
            <p:cNvPr id="68" name="눈물 방울 67">
              <a:extLst>
                <a:ext uri="{FF2B5EF4-FFF2-40B4-BE49-F238E27FC236}">
                  <a16:creationId xmlns="" xmlns:a16="http://schemas.microsoft.com/office/drawing/2014/main" id="{28F0461D-D205-4CBA-84A0-E780E0661CBF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="" xmlns:a16="http://schemas.microsoft.com/office/drawing/2014/main" id="{21B641CA-F0A5-42CE-ABD0-EAE7D48444E4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="" xmlns:a16="http://schemas.microsoft.com/office/drawing/2014/main" id="{3F53564A-2579-4BE3-A83F-2DF144E23E2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="" xmlns:a16="http://schemas.microsoft.com/office/drawing/2014/main" id="{74B353DA-EB78-48D3-BC21-3769CD78DF1D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="" xmlns:a16="http://schemas.microsoft.com/office/drawing/2014/main" id="{E6069109-FFBB-4183-8EE2-FCEC42601E1F}"/>
              </a:ext>
            </a:extLst>
          </p:cNvPr>
          <p:cNvGrpSpPr/>
          <p:nvPr/>
        </p:nvGrpSpPr>
        <p:grpSpPr>
          <a:xfrm rot="18054843">
            <a:off x="2259236" y="4107259"/>
            <a:ext cx="971155" cy="1253634"/>
            <a:chOff x="4494569" y="302151"/>
            <a:chExt cx="4120238" cy="5318688"/>
          </a:xfrm>
          <a:solidFill>
            <a:schemeClr val="accent2"/>
          </a:solidFill>
        </p:grpSpPr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71E46BCB-280D-4B8D-A03E-96BB5DEFAEA2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막힌 원호 135">
              <a:extLst>
                <a:ext uri="{FF2B5EF4-FFF2-40B4-BE49-F238E27FC236}">
                  <a16:creationId xmlns="" xmlns:a16="http://schemas.microsoft.com/office/drawing/2014/main" id="{01D24F74-2E23-4A30-9C00-289A716DDAE7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ardrop 3">
              <a:extLst>
                <a:ext uri="{FF2B5EF4-FFF2-40B4-BE49-F238E27FC236}">
                  <a16:creationId xmlns="" xmlns:a16="http://schemas.microsoft.com/office/drawing/2014/main" id="{0FAB644C-6876-40CB-A1A1-7F5A2A61CED8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6B0F1D63-5AC0-410F-84B0-CAD6A83344F2}"/>
              </a:ext>
            </a:extLst>
          </p:cNvPr>
          <p:cNvGrpSpPr/>
          <p:nvPr/>
        </p:nvGrpSpPr>
        <p:grpSpPr>
          <a:xfrm>
            <a:off x="1939114" y="2534622"/>
            <a:ext cx="9586188" cy="4539936"/>
            <a:chOff x="1939114" y="2534622"/>
            <a:chExt cx="9586188" cy="4539936"/>
          </a:xfrm>
        </p:grpSpPr>
        <p:grpSp>
          <p:nvGrpSpPr>
            <p:cNvPr id="46" name="그룹 45">
              <a:extLst>
                <a:ext uri="{FF2B5EF4-FFF2-40B4-BE49-F238E27FC236}">
                  <a16:creationId xmlns="" xmlns:a16="http://schemas.microsoft.com/office/drawing/2014/main" id="{2103CB52-6728-44E7-B90F-0F8A36D7624A}"/>
                </a:ext>
              </a:extLst>
            </p:cNvPr>
            <p:cNvGrpSpPr/>
            <p:nvPr/>
          </p:nvGrpSpPr>
          <p:grpSpPr>
            <a:xfrm>
              <a:off x="10498951" y="4979553"/>
              <a:ext cx="686839" cy="686839"/>
              <a:chOff x="5151701" y="3281109"/>
              <a:chExt cx="686839" cy="686839"/>
            </a:xfrm>
          </p:grpSpPr>
          <p:sp>
            <p:nvSpPr>
              <p:cNvPr id="27" name="Oval 39">
                <a:extLst>
                  <a:ext uri="{FF2B5EF4-FFF2-40B4-BE49-F238E27FC236}">
                    <a16:creationId xmlns="" xmlns:a16="http://schemas.microsoft.com/office/drawing/2014/main" id="{85DD5ED9-7AB0-4E54-84A5-94B951C50B45}"/>
                  </a:ext>
                </a:extLst>
              </p:cNvPr>
              <p:cNvSpPr/>
              <p:nvPr userDrawn="1"/>
            </p:nvSpPr>
            <p:spPr>
              <a:xfrm>
                <a:off x="5273238" y="3402645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Block Arc 42">
                <a:extLst>
                  <a:ext uri="{FF2B5EF4-FFF2-40B4-BE49-F238E27FC236}">
                    <a16:creationId xmlns="" xmlns:a16="http://schemas.microsoft.com/office/drawing/2014/main" id="{A830AFD6-5BF0-43EF-B24F-15B252923DE9}"/>
                  </a:ext>
                </a:extLst>
              </p:cNvPr>
              <p:cNvSpPr/>
              <p:nvPr userDrawn="1"/>
            </p:nvSpPr>
            <p:spPr>
              <a:xfrm rot="16200000">
                <a:off x="5151701" y="3281109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="" xmlns:a16="http://schemas.microsoft.com/office/drawing/2014/main" id="{A9F18710-B1F4-47C8-9FF0-13AA1BD7E3F3}"/>
                </a:ext>
              </a:extLst>
            </p:cNvPr>
            <p:cNvGrpSpPr/>
            <p:nvPr/>
          </p:nvGrpSpPr>
          <p:grpSpPr>
            <a:xfrm>
              <a:off x="1939114" y="2534622"/>
              <a:ext cx="9586188" cy="4539936"/>
              <a:chOff x="1939114" y="2534622"/>
              <a:chExt cx="9586188" cy="4539936"/>
            </a:xfrm>
          </p:grpSpPr>
          <p:sp>
            <p:nvSpPr>
              <p:cNvPr id="25" name="Block Arc 37">
                <a:extLst>
                  <a:ext uri="{FF2B5EF4-FFF2-40B4-BE49-F238E27FC236}">
                    <a16:creationId xmlns="" xmlns:a16="http://schemas.microsoft.com/office/drawing/2014/main" id="{AD5D093A-590B-447C-A53F-66FF0CEFF145}"/>
                  </a:ext>
                </a:extLst>
              </p:cNvPr>
              <p:cNvSpPr/>
              <p:nvPr/>
            </p:nvSpPr>
            <p:spPr>
              <a:xfrm rot="15748868" flipH="1">
                <a:off x="2612589" y="4746565"/>
                <a:ext cx="980221" cy="519670"/>
              </a:xfrm>
              <a:custGeom>
                <a:avLst/>
                <a:gdLst>
                  <a:gd name="connsiteX0" fmla="*/ 985614 w 985614"/>
                  <a:gd name="connsiteY0" fmla="*/ 500458 h 509038"/>
                  <a:gd name="connsiteX1" fmla="*/ 851805 w 985614"/>
                  <a:gd name="connsiteY1" fmla="*/ 509038 h 509038"/>
                  <a:gd name="connsiteX2" fmla="*/ 231 w 985614"/>
                  <a:gd name="connsiteY2" fmla="*/ 111177 h 509038"/>
                  <a:gd name="connsiteX3" fmla="*/ 0 w 985614"/>
                  <a:gd name="connsiteY3" fmla="*/ 3 h 509038"/>
                  <a:gd name="connsiteX4" fmla="*/ 985614 w 985614"/>
                  <a:gd name="connsiteY4" fmla="*/ 500458 h 509038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221" h="519670">
                    <a:moveTo>
                      <a:pt x="980221" y="519670"/>
                    </a:moveTo>
                    <a:cubicBezTo>
                      <a:pt x="936484" y="514390"/>
                      <a:pt x="896993" y="499225"/>
                      <a:pt x="851805" y="509038"/>
                    </a:cubicBezTo>
                    <a:cubicBezTo>
                      <a:pt x="761601" y="313880"/>
                      <a:pt x="331813" y="110489"/>
                      <a:pt x="231" y="111177"/>
                    </a:cubicBezTo>
                    <a:lnTo>
                      <a:pt x="0" y="3"/>
                    </a:lnTo>
                    <a:cubicBezTo>
                      <a:pt x="392438" y="-812"/>
                      <a:pt x="883859" y="210406"/>
                      <a:pt x="980221" y="51967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8" name="Group 40">
                <a:extLst>
                  <a:ext uri="{FF2B5EF4-FFF2-40B4-BE49-F238E27FC236}">
                    <a16:creationId xmlns="" xmlns:a16="http://schemas.microsoft.com/office/drawing/2014/main" id="{80C00EA0-BC1C-4EBA-B589-9EBB4496D134}"/>
                  </a:ext>
                </a:extLst>
              </p:cNvPr>
              <p:cNvGrpSpPr/>
              <p:nvPr userDrawn="1"/>
            </p:nvGrpSpPr>
            <p:grpSpPr>
              <a:xfrm rot="21447214">
                <a:off x="1939114" y="2534622"/>
                <a:ext cx="1741003" cy="2036616"/>
                <a:chOff x="323528" y="2428935"/>
                <a:chExt cx="1477349" cy="1728195"/>
              </a:xfrm>
            </p:grpSpPr>
            <p:sp>
              <p:nvSpPr>
                <p:cNvPr id="34" name="Freeform 36">
                  <a:extLst>
                    <a:ext uri="{FF2B5EF4-FFF2-40B4-BE49-F238E27FC236}">
                      <a16:creationId xmlns="" xmlns:a16="http://schemas.microsoft.com/office/drawing/2014/main" id="{7FC028C9-5220-4989-8C45-2576CFB938F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="" xmlns:a16="http://schemas.microsoft.com/office/drawing/2014/main" id="{486FAAF4-D3A9-4D3D-9252-0B8AF7594F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9" name="Block Arc 41">
                <a:extLst>
                  <a:ext uri="{FF2B5EF4-FFF2-40B4-BE49-F238E27FC236}">
                    <a16:creationId xmlns="" xmlns:a16="http://schemas.microsoft.com/office/drawing/2014/main" id="{F92395F7-DEE0-48F9-B59D-F42D6612BBCD}"/>
                  </a:ext>
                </a:extLst>
              </p:cNvPr>
              <p:cNvSpPr/>
              <p:nvPr userDrawn="1"/>
            </p:nvSpPr>
            <p:spPr>
              <a:xfrm>
                <a:off x="2406630" y="5322973"/>
                <a:ext cx="1751585" cy="1751585"/>
              </a:xfrm>
              <a:prstGeom prst="blockArc">
                <a:avLst>
                  <a:gd name="adj1" fmla="val 16679288"/>
                  <a:gd name="adj2" fmla="val 20366881"/>
                  <a:gd name="adj3" fmla="val 665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Block Arc 41">
                <a:extLst>
                  <a:ext uri="{FF2B5EF4-FFF2-40B4-BE49-F238E27FC236}">
                    <a16:creationId xmlns="" xmlns:a16="http://schemas.microsoft.com/office/drawing/2014/main" id="{466111AA-C348-4A6B-9051-E2405C663615}"/>
                  </a:ext>
                </a:extLst>
              </p:cNvPr>
              <p:cNvSpPr/>
              <p:nvPr/>
            </p:nvSpPr>
            <p:spPr>
              <a:xfrm>
                <a:off x="3946073" y="4772377"/>
                <a:ext cx="1751585" cy="1751585"/>
              </a:xfrm>
              <a:prstGeom prst="blockArc">
                <a:avLst>
                  <a:gd name="adj1" fmla="val 5406166"/>
                  <a:gd name="adj2" fmla="val 9674859"/>
                  <a:gd name="adj3" fmla="val 6705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="" xmlns:a16="http://schemas.microsoft.com/office/drawing/2014/main" id="{C0D8231D-768F-43A5-98A5-6C279CE0DCA6}"/>
                  </a:ext>
                </a:extLst>
              </p:cNvPr>
              <p:cNvSpPr/>
              <p:nvPr/>
            </p:nvSpPr>
            <p:spPr>
              <a:xfrm>
                <a:off x="4782291" y="6404496"/>
                <a:ext cx="4356000" cy="11946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5" name="그룹 44">
                <a:extLst>
                  <a:ext uri="{FF2B5EF4-FFF2-40B4-BE49-F238E27FC236}">
                    <a16:creationId xmlns="" xmlns:a16="http://schemas.microsoft.com/office/drawing/2014/main" id="{D89881AB-A47A-4677-B1DB-8E7165F24B7B}"/>
                  </a:ext>
                </a:extLst>
              </p:cNvPr>
              <p:cNvGrpSpPr/>
              <p:nvPr/>
            </p:nvGrpSpPr>
            <p:grpSpPr>
              <a:xfrm flipH="1">
                <a:off x="8234274" y="4772377"/>
                <a:ext cx="3291028" cy="2302181"/>
                <a:chOff x="2131651" y="4696180"/>
                <a:chExt cx="3291028" cy="2302181"/>
              </a:xfrm>
            </p:grpSpPr>
            <p:sp>
              <p:nvSpPr>
                <p:cNvPr id="43" name="Block Arc 41">
                  <a:extLst>
                    <a:ext uri="{FF2B5EF4-FFF2-40B4-BE49-F238E27FC236}">
                      <a16:creationId xmlns="" xmlns:a16="http://schemas.microsoft.com/office/drawing/2014/main" id="{C554E2D3-CB00-41F6-B9F9-18C5ADFC491D}"/>
                    </a:ext>
                  </a:extLst>
                </p:cNvPr>
                <p:cNvSpPr/>
                <p:nvPr/>
              </p:nvSpPr>
              <p:spPr>
                <a:xfrm>
                  <a:off x="2131651" y="5246776"/>
                  <a:ext cx="1751585" cy="1751585"/>
                </a:xfrm>
                <a:prstGeom prst="blockArc">
                  <a:avLst>
                    <a:gd name="adj1" fmla="val 16679288"/>
                    <a:gd name="adj2" fmla="val 20366881"/>
                    <a:gd name="adj3" fmla="val 665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Block Arc 41">
                  <a:extLst>
                    <a:ext uri="{FF2B5EF4-FFF2-40B4-BE49-F238E27FC236}">
                      <a16:creationId xmlns="" xmlns:a16="http://schemas.microsoft.com/office/drawing/2014/main" id="{EB0A92BF-8569-4FB9-8F8E-6B67E7351C68}"/>
                    </a:ext>
                  </a:extLst>
                </p:cNvPr>
                <p:cNvSpPr/>
                <p:nvPr/>
              </p:nvSpPr>
              <p:spPr>
                <a:xfrm>
                  <a:off x="3671094" y="4696180"/>
                  <a:ext cx="1751585" cy="1751585"/>
                </a:xfrm>
                <a:prstGeom prst="blockArc">
                  <a:avLst>
                    <a:gd name="adj1" fmla="val 5406166"/>
                    <a:gd name="adj2" fmla="val 9674859"/>
                    <a:gd name="adj3" fmla="val 6705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72" name="그룹 71">
            <a:extLst>
              <a:ext uri="{FF2B5EF4-FFF2-40B4-BE49-F238E27FC236}">
                <a16:creationId xmlns="" xmlns:a16="http://schemas.microsoft.com/office/drawing/2014/main" id="{597AF428-CFB1-4A79-BD01-3995E05016C7}"/>
              </a:ext>
            </a:extLst>
          </p:cNvPr>
          <p:cNvGrpSpPr/>
          <p:nvPr/>
        </p:nvGrpSpPr>
        <p:grpSpPr>
          <a:xfrm rot="18384039">
            <a:off x="2269881" y="2647006"/>
            <a:ext cx="1010046" cy="1094863"/>
            <a:chOff x="6414004" y="2502095"/>
            <a:chExt cx="1127371" cy="1222039"/>
          </a:xfrm>
          <a:solidFill>
            <a:schemeClr val="accent2"/>
          </a:solidFill>
        </p:grpSpPr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A068ACE3-912D-4B0D-BBDF-8834EF03ECDB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="" xmlns:a16="http://schemas.microsoft.com/office/drawing/2014/main" id="{E44AEF2F-787D-4719-BD2F-434264E4D1EF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="" xmlns:a16="http://schemas.microsoft.com/office/drawing/2014/main" id="{ADFEEE4B-9D4A-4382-8269-7896B061A5E9}"/>
              </a:ext>
            </a:extLst>
          </p:cNvPr>
          <p:cNvGrpSpPr/>
          <p:nvPr/>
        </p:nvGrpSpPr>
        <p:grpSpPr>
          <a:xfrm>
            <a:off x="2317312" y="1582118"/>
            <a:ext cx="1169555" cy="1221075"/>
            <a:chOff x="-2765399" y="4983810"/>
            <a:chExt cx="2559184" cy="2671920"/>
          </a:xfrm>
          <a:solidFill>
            <a:schemeClr val="accent1"/>
          </a:solidFill>
        </p:grpSpPr>
        <p:sp>
          <p:nvSpPr>
            <p:cNvPr id="54" name="Freeform 18">
              <a:extLst>
                <a:ext uri="{FF2B5EF4-FFF2-40B4-BE49-F238E27FC236}">
                  <a16:creationId xmlns="" xmlns:a16="http://schemas.microsoft.com/office/drawing/2014/main" id="{14849A6E-71D1-431D-919E-4DCDDA8D1483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5" name="타원 54">
              <a:extLst>
                <a:ext uri="{FF2B5EF4-FFF2-40B4-BE49-F238E27FC236}">
                  <a16:creationId xmlns="" xmlns:a16="http://schemas.microsoft.com/office/drawing/2014/main" id="{52F84E91-F313-4D83-9212-7B8497315BAA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="" xmlns:a16="http://schemas.microsoft.com/office/drawing/2014/main" id="{10D3B9F0-55F4-4627-92FB-C2F5B267A6B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="" xmlns:a16="http://schemas.microsoft.com/office/drawing/2014/main" id="{8AF3CDA8-DE76-4AD6-800A-0C7E46E899D8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="" xmlns:a16="http://schemas.microsoft.com/office/drawing/2014/main" id="{4DE1FAED-2820-4BBD-AC92-4881D022B48A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="" xmlns:a16="http://schemas.microsoft.com/office/drawing/2014/main" id="{32D4BCED-9389-4770-AB75-0591EC5506CA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="" xmlns:a16="http://schemas.microsoft.com/office/drawing/2014/main" id="{6A7B7A6C-A2D7-4743-B2C3-2CE3E6E79447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사각형: 둥근 모서리 60">
              <a:extLst>
                <a:ext uri="{FF2B5EF4-FFF2-40B4-BE49-F238E27FC236}">
                  <a16:creationId xmlns="" xmlns:a16="http://schemas.microsoft.com/office/drawing/2014/main" id="{28C47801-752B-44BF-80DE-D1A663D7F5BC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45B8F70F-3C17-443C-9837-EBFCE9CA1C11}"/>
              </a:ext>
            </a:extLst>
          </p:cNvPr>
          <p:cNvSpPr txBox="1"/>
          <p:nvPr/>
        </p:nvSpPr>
        <p:spPr>
          <a:xfrm>
            <a:off x="4201944" y="179636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C9F2CEF-59F9-4F7E-B697-ADEF6D8AF971}"/>
              </a:ext>
            </a:extLst>
          </p:cNvPr>
          <p:cNvSpPr txBox="1"/>
          <p:nvPr/>
        </p:nvSpPr>
        <p:spPr>
          <a:xfrm>
            <a:off x="5494057" y="2032047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77" name="Group 93">
            <a:extLst>
              <a:ext uri="{FF2B5EF4-FFF2-40B4-BE49-F238E27FC236}">
                <a16:creationId xmlns="" xmlns:a16="http://schemas.microsoft.com/office/drawing/2014/main" id="{ADE33368-C09E-4ECA-A0C0-4CE75F03C19B}"/>
              </a:ext>
            </a:extLst>
          </p:cNvPr>
          <p:cNvGrpSpPr/>
          <p:nvPr/>
        </p:nvGrpSpPr>
        <p:grpSpPr>
          <a:xfrm>
            <a:off x="4226485" y="3770185"/>
            <a:ext cx="1869057" cy="2421215"/>
            <a:chOff x="-475010" y="1042169"/>
            <a:chExt cx="3859356" cy="2421215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E492CC75-15E3-43E9-B66C-28F01F305774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FEF7C5CC-9F9E-4F60-A1D2-36EA0A68800F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</a:t>
              </a:r>
            </a:p>
          </p:txBody>
        </p:sp>
      </p:grpSp>
      <p:grpSp>
        <p:nvGrpSpPr>
          <p:cNvPr id="80" name="Group 96">
            <a:extLst>
              <a:ext uri="{FF2B5EF4-FFF2-40B4-BE49-F238E27FC236}">
                <a16:creationId xmlns="" xmlns:a16="http://schemas.microsoft.com/office/drawing/2014/main" id="{08FDC310-A7F1-4C9F-BDF4-DB9574926955}"/>
              </a:ext>
            </a:extLst>
          </p:cNvPr>
          <p:cNvGrpSpPr/>
          <p:nvPr/>
        </p:nvGrpSpPr>
        <p:grpSpPr>
          <a:xfrm>
            <a:off x="6525116" y="3770185"/>
            <a:ext cx="1869057" cy="2421215"/>
            <a:chOff x="-475010" y="1042169"/>
            <a:chExt cx="3859356" cy="2421215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C34FF086-46FE-4943-91A4-0E12A8C81463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057A6D61-32DB-4FA1-89D1-855A991AB9AC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51EED86-A913-4FF8-9CE4-CBFEE2FA4FD5}"/>
              </a:ext>
            </a:extLst>
          </p:cNvPr>
          <p:cNvSpPr txBox="1"/>
          <p:nvPr/>
        </p:nvSpPr>
        <p:spPr>
          <a:xfrm>
            <a:off x="4231983" y="2637107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2882284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C2FC7ADF-AA9B-41D0-AB4B-D77A1BC76F35}"/>
              </a:ext>
            </a:extLst>
          </p:cNvPr>
          <p:cNvSpPr/>
          <p:nvPr/>
        </p:nvSpPr>
        <p:spPr>
          <a:xfrm>
            <a:off x="957908" y="601147"/>
            <a:ext cx="5887391" cy="13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8E4A7B6-A831-4C4A-9D7E-C9383810EFF2}"/>
              </a:ext>
            </a:extLst>
          </p:cNvPr>
          <p:cNvSpPr txBox="1"/>
          <p:nvPr/>
        </p:nvSpPr>
        <p:spPr>
          <a:xfrm>
            <a:off x="1585609" y="4871858"/>
            <a:ext cx="4128667" cy="1384995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F7E8A1F-B30E-4F55-BEC0-A54DCEE0048D}"/>
              </a:ext>
            </a:extLst>
          </p:cNvPr>
          <p:cNvSpPr txBox="1"/>
          <p:nvPr/>
        </p:nvSpPr>
        <p:spPr>
          <a:xfrm>
            <a:off x="8821130" y="1410408"/>
            <a:ext cx="266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941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>
            <a:extLst>
              <a:ext uri="{FF2B5EF4-FFF2-40B4-BE49-F238E27FC236}">
                <a16:creationId xmlns="" xmlns:a16="http://schemas.microsoft.com/office/drawing/2014/main" id="{8CF04641-5742-4C85-82CE-9562E1FFB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1934654"/>
            <a:ext cx="2368832" cy="36966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="" xmlns:a16="http://schemas.microsoft.com/office/drawing/2014/main" id="{5710FF15-9F9E-4A5C-AA63-770F2C125607}"/>
              </a:ext>
            </a:extLst>
          </p:cNvPr>
          <p:cNvGrpSpPr/>
          <p:nvPr/>
        </p:nvGrpSpPr>
        <p:grpSpPr>
          <a:xfrm>
            <a:off x="4302179" y="3152653"/>
            <a:ext cx="3499426" cy="2300126"/>
            <a:chOff x="2342111" y="3039830"/>
            <a:chExt cx="4326766" cy="28439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Block Arc 37">
              <a:extLst>
                <a:ext uri="{FF2B5EF4-FFF2-40B4-BE49-F238E27FC236}">
                  <a16:creationId xmlns="" xmlns:a16="http://schemas.microsoft.com/office/drawing/2014/main" id="{E8C6D621-5C7B-46A9-88A3-F55FBF74560F}"/>
                </a:ext>
              </a:extLst>
            </p:cNvPr>
            <p:cNvSpPr/>
            <p:nvPr/>
          </p:nvSpPr>
          <p:spPr>
            <a:xfrm rot="6256377" flipH="1" flipV="1">
              <a:off x="2270396" y="3292762"/>
              <a:ext cx="1048822" cy="611577"/>
            </a:xfrm>
            <a:custGeom>
              <a:avLst/>
              <a:gdLst>
                <a:gd name="connsiteX0" fmla="*/ 1050624 w 1050624"/>
                <a:gd name="connsiteY0" fmla="*/ 599618 h 599618"/>
                <a:gd name="connsiteX1" fmla="*/ 851805 w 1050624"/>
                <a:gd name="connsiteY1" fmla="*/ 509037 h 599618"/>
                <a:gd name="connsiteX2" fmla="*/ 231 w 1050624"/>
                <a:gd name="connsiteY2" fmla="*/ 111176 h 599618"/>
                <a:gd name="connsiteX3" fmla="*/ 0 w 1050624"/>
                <a:gd name="connsiteY3" fmla="*/ 2 h 599618"/>
                <a:gd name="connsiteX4" fmla="*/ 1050624 w 1050624"/>
                <a:gd name="connsiteY4" fmla="*/ 599618 h 599618"/>
                <a:gd name="connsiteX0" fmla="*/ 1050624 w 1050624"/>
                <a:gd name="connsiteY0" fmla="*/ 599618 h 632242"/>
                <a:gd name="connsiteX1" fmla="*/ 897730 w 1050624"/>
                <a:gd name="connsiteY1" fmla="*/ 632242 h 632242"/>
                <a:gd name="connsiteX2" fmla="*/ 231 w 1050624"/>
                <a:gd name="connsiteY2" fmla="*/ 111176 h 632242"/>
                <a:gd name="connsiteX3" fmla="*/ 0 w 1050624"/>
                <a:gd name="connsiteY3" fmla="*/ 2 h 632242"/>
                <a:gd name="connsiteX4" fmla="*/ 1050624 w 1050624"/>
                <a:gd name="connsiteY4" fmla="*/ 599618 h 632242"/>
                <a:gd name="connsiteX0" fmla="*/ 1048822 w 1048823"/>
                <a:gd name="connsiteY0" fmla="*/ 578203 h 632242"/>
                <a:gd name="connsiteX1" fmla="*/ 897730 w 1048823"/>
                <a:gd name="connsiteY1" fmla="*/ 632242 h 632242"/>
                <a:gd name="connsiteX2" fmla="*/ 231 w 1048823"/>
                <a:gd name="connsiteY2" fmla="*/ 111176 h 632242"/>
                <a:gd name="connsiteX3" fmla="*/ 0 w 1048823"/>
                <a:gd name="connsiteY3" fmla="*/ 2 h 632242"/>
                <a:gd name="connsiteX4" fmla="*/ 1048822 w 1048823"/>
                <a:gd name="connsiteY4" fmla="*/ 578203 h 632242"/>
                <a:gd name="connsiteX0" fmla="*/ 1048822 w 1048822"/>
                <a:gd name="connsiteY0" fmla="*/ 578203 h 622840"/>
                <a:gd name="connsiteX1" fmla="*/ 891692 w 1048822"/>
                <a:gd name="connsiteY1" fmla="*/ 622840 h 622840"/>
                <a:gd name="connsiteX2" fmla="*/ 231 w 1048822"/>
                <a:gd name="connsiteY2" fmla="*/ 111176 h 622840"/>
                <a:gd name="connsiteX3" fmla="*/ 0 w 1048822"/>
                <a:gd name="connsiteY3" fmla="*/ 2 h 622840"/>
                <a:gd name="connsiteX4" fmla="*/ 1048822 w 1048822"/>
                <a:gd name="connsiteY4" fmla="*/ 578203 h 622840"/>
                <a:gd name="connsiteX0" fmla="*/ 1048822 w 1048822"/>
                <a:gd name="connsiteY0" fmla="*/ 578203 h 611576"/>
                <a:gd name="connsiteX1" fmla="*/ 921639 w 1048822"/>
                <a:gd name="connsiteY1" fmla="*/ 611576 h 611576"/>
                <a:gd name="connsiteX2" fmla="*/ 231 w 1048822"/>
                <a:gd name="connsiteY2" fmla="*/ 111176 h 611576"/>
                <a:gd name="connsiteX3" fmla="*/ 0 w 1048822"/>
                <a:gd name="connsiteY3" fmla="*/ 2 h 611576"/>
                <a:gd name="connsiteX4" fmla="*/ 1048822 w 1048822"/>
                <a:gd name="connsiteY4" fmla="*/ 578203 h 611576"/>
                <a:gd name="connsiteX0" fmla="*/ 1048822 w 1048822"/>
                <a:gd name="connsiteY0" fmla="*/ 578203 h 611576"/>
                <a:gd name="connsiteX1" fmla="*/ 921639 w 1048822"/>
                <a:gd name="connsiteY1" fmla="*/ 611576 h 611576"/>
                <a:gd name="connsiteX2" fmla="*/ 231 w 1048822"/>
                <a:gd name="connsiteY2" fmla="*/ 111176 h 611576"/>
                <a:gd name="connsiteX3" fmla="*/ 0 w 1048822"/>
                <a:gd name="connsiteY3" fmla="*/ 2 h 611576"/>
                <a:gd name="connsiteX4" fmla="*/ 1048822 w 1048822"/>
                <a:gd name="connsiteY4" fmla="*/ 578203 h 611576"/>
                <a:gd name="connsiteX0" fmla="*/ 1048822 w 1048822"/>
                <a:gd name="connsiteY0" fmla="*/ 578203 h 611576"/>
                <a:gd name="connsiteX1" fmla="*/ 921639 w 1048822"/>
                <a:gd name="connsiteY1" fmla="*/ 611576 h 611576"/>
                <a:gd name="connsiteX2" fmla="*/ 231 w 1048822"/>
                <a:gd name="connsiteY2" fmla="*/ 111176 h 611576"/>
                <a:gd name="connsiteX3" fmla="*/ 0 w 1048822"/>
                <a:gd name="connsiteY3" fmla="*/ 2 h 611576"/>
                <a:gd name="connsiteX4" fmla="*/ 1048822 w 1048822"/>
                <a:gd name="connsiteY4" fmla="*/ 578203 h 6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822" h="611576">
                  <a:moveTo>
                    <a:pt x="1048822" y="578203"/>
                  </a:moveTo>
                  <a:cubicBezTo>
                    <a:pt x="1005085" y="572923"/>
                    <a:pt x="966827" y="601763"/>
                    <a:pt x="921639" y="611576"/>
                  </a:cubicBezTo>
                  <a:cubicBezTo>
                    <a:pt x="730952" y="330620"/>
                    <a:pt x="331813" y="110488"/>
                    <a:pt x="231" y="111176"/>
                  </a:cubicBezTo>
                  <a:lnTo>
                    <a:pt x="0" y="2"/>
                  </a:lnTo>
                  <a:cubicBezTo>
                    <a:pt x="392438" y="-813"/>
                    <a:pt x="845132" y="238270"/>
                    <a:pt x="1048822" y="5782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38">
              <a:extLst>
                <a:ext uri="{FF2B5EF4-FFF2-40B4-BE49-F238E27FC236}">
                  <a16:creationId xmlns="" xmlns:a16="http://schemas.microsoft.com/office/drawing/2014/main" id="{962243DC-11AF-43A9-AB4C-6DC574A9571E}"/>
                </a:ext>
              </a:extLst>
            </p:cNvPr>
            <p:cNvSpPr/>
            <p:nvPr/>
          </p:nvSpPr>
          <p:spPr>
            <a:xfrm rot="19185974">
              <a:off x="6048075" y="3903352"/>
              <a:ext cx="200352" cy="659264"/>
            </a:xfrm>
            <a:custGeom>
              <a:avLst/>
              <a:gdLst>
                <a:gd name="connsiteX0" fmla="*/ 42250 w 110304"/>
                <a:gd name="connsiteY0" fmla="*/ 0 h 670053"/>
                <a:gd name="connsiteX1" fmla="*/ 110304 w 110304"/>
                <a:gd name="connsiteY1" fmla="*/ 670053 h 670053"/>
                <a:gd name="connsiteX2" fmla="*/ 0 w 110304"/>
                <a:gd name="connsiteY2" fmla="*/ 670053 h 670053"/>
                <a:gd name="connsiteX3" fmla="*/ 0 w 110304"/>
                <a:gd name="connsiteY3" fmla="*/ 253058 h 670053"/>
                <a:gd name="connsiteX4" fmla="*/ 42250 w 110304"/>
                <a:gd name="connsiteY4" fmla="*/ 0 h 670053"/>
                <a:gd name="connsiteX0" fmla="*/ 121094 w 189148"/>
                <a:gd name="connsiteY0" fmla="*/ 0 h 670053"/>
                <a:gd name="connsiteX1" fmla="*/ 189148 w 189148"/>
                <a:gd name="connsiteY1" fmla="*/ 670053 h 670053"/>
                <a:gd name="connsiteX2" fmla="*/ 78844 w 189148"/>
                <a:gd name="connsiteY2" fmla="*/ 670053 h 670053"/>
                <a:gd name="connsiteX3" fmla="*/ 0 w 189148"/>
                <a:gd name="connsiteY3" fmla="*/ 149327 h 670053"/>
                <a:gd name="connsiteX4" fmla="*/ 121094 w 189148"/>
                <a:gd name="connsiteY4" fmla="*/ 0 h 670053"/>
                <a:gd name="connsiteX0" fmla="*/ 132298 w 200352"/>
                <a:gd name="connsiteY0" fmla="*/ 0 h 670053"/>
                <a:gd name="connsiteX1" fmla="*/ 200352 w 200352"/>
                <a:gd name="connsiteY1" fmla="*/ 670053 h 670053"/>
                <a:gd name="connsiteX2" fmla="*/ 90048 w 200352"/>
                <a:gd name="connsiteY2" fmla="*/ 670053 h 670053"/>
                <a:gd name="connsiteX3" fmla="*/ 0 w 200352"/>
                <a:gd name="connsiteY3" fmla="*/ 135219 h 670053"/>
                <a:gd name="connsiteX4" fmla="*/ 132298 w 200352"/>
                <a:gd name="connsiteY4" fmla="*/ 0 h 670053"/>
                <a:gd name="connsiteX0" fmla="*/ 123169 w 200352"/>
                <a:gd name="connsiteY0" fmla="*/ 0 h 659264"/>
                <a:gd name="connsiteX1" fmla="*/ 200352 w 200352"/>
                <a:gd name="connsiteY1" fmla="*/ 659264 h 659264"/>
                <a:gd name="connsiteX2" fmla="*/ 90048 w 200352"/>
                <a:gd name="connsiteY2" fmla="*/ 659264 h 659264"/>
                <a:gd name="connsiteX3" fmla="*/ 0 w 200352"/>
                <a:gd name="connsiteY3" fmla="*/ 124430 h 659264"/>
                <a:gd name="connsiteX4" fmla="*/ 123169 w 200352"/>
                <a:gd name="connsiteY4" fmla="*/ 0 h 659264"/>
                <a:gd name="connsiteX0" fmla="*/ 123169 w 200352"/>
                <a:gd name="connsiteY0" fmla="*/ 0 h 659264"/>
                <a:gd name="connsiteX1" fmla="*/ 200352 w 200352"/>
                <a:gd name="connsiteY1" fmla="*/ 659264 h 659264"/>
                <a:gd name="connsiteX2" fmla="*/ 90048 w 200352"/>
                <a:gd name="connsiteY2" fmla="*/ 659264 h 659264"/>
                <a:gd name="connsiteX3" fmla="*/ 0 w 200352"/>
                <a:gd name="connsiteY3" fmla="*/ 124430 h 659264"/>
                <a:gd name="connsiteX4" fmla="*/ 123169 w 200352"/>
                <a:gd name="connsiteY4" fmla="*/ 0 h 659264"/>
                <a:gd name="connsiteX0" fmla="*/ 123169 w 200352"/>
                <a:gd name="connsiteY0" fmla="*/ 0 h 659264"/>
                <a:gd name="connsiteX1" fmla="*/ 200352 w 200352"/>
                <a:gd name="connsiteY1" fmla="*/ 659264 h 659264"/>
                <a:gd name="connsiteX2" fmla="*/ 90048 w 200352"/>
                <a:gd name="connsiteY2" fmla="*/ 659264 h 659264"/>
                <a:gd name="connsiteX3" fmla="*/ 0 w 200352"/>
                <a:gd name="connsiteY3" fmla="*/ 124430 h 659264"/>
                <a:gd name="connsiteX4" fmla="*/ 123169 w 200352"/>
                <a:gd name="connsiteY4" fmla="*/ 0 h 659264"/>
                <a:gd name="connsiteX0" fmla="*/ 123169 w 200352"/>
                <a:gd name="connsiteY0" fmla="*/ 0 h 659264"/>
                <a:gd name="connsiteX1" fmla="*/ 200352 w 200352"/>
                <a:gd name="connsiteY1" fmla="*/ 659264 h 659264"/>
                <a:gd name="connsiteX2" fmla="*/ 90048 w 200352"/>
                <a:gd name="connsiteY2" fmla="*/ 659264 h 659264"/>
                <a:gd name="connsiteX3" fmla="*/ 0 w 200352"/>
                <a:gd name="connsiteY3" fmla="*/ 124430 h 659264"/>
                <a:gd name="connsiteX4" fmla="*/ 123169 w 200352"/>
                <a:gd name="connsiteY4" fmla="*/ 0 h 659264"/>
                <a:gd name="connsiteX0" fmla="*/ 123169 w 200352"/>
                <a:gd name="connsiteY0" fmla="*/ 0 h 659264"/>
                <a:gd name="connsiteX1" fmla="*/ 200352 w 200352"/>
                <a:gd name="connsiteY1" fmla="*/ 659264 h 659264"/>
                <a:gd name="connsiteX2" fmla="*/ 90048 w 200352"/>
                <a:gd name="connsiteY2" fmla="*/ 659264 h 659264"/>
                <a:gd name="connsiteX3" fmla="*/ 0 w 200352"/>
                <a:gd name="connsiteY3" fmla="*/ 124430 h 659264"/>
                <a:gd name="connsiteX4" fmla="*/ 123169 w 200352"/>
                <a:gd name="connsiteY4" fmla="*/ 0 h 6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52" h="659264">
                  <a:moveTo>
                    <a:pt x="123169" y="0"/>
                  </a:moveTo>
                  <a:cubicBezTo>
                    <a:pt x="181885" y="224524"/>
                    <a:pt x="187281" y="440960"/>
                    <a:pt x="200352" y="659264"/>
                  </a:cubicBezTo>
                  <a:lnTo>
                    <a:pt x="90048" y="659264"/>
                  </a:lnTo>
                  <a:cubicBezTo>
                    <a:pt x="73932" y="497375"/>
                    <a:pt x="61968" y="325113"/>
                    <a:pt x="0" y="124430"/>
                  </a:cubicBezTo>
                  <a:cubicBezTo>
                    <a:pt x="38480" y="94304"/>
                    <a:pt x="88242" y="35439"/>
                    <a:pt x="12316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39">
              <a:extLst>
                <a:ext uri="{FF2B5EF4-FFF2-40B4-BE49-F238E27FC236}">
                  <a16:creationId xmlns="" xmlns:a16="http://schemas.microsoft.com/office/drawing/2014/main" id="{8DEADF54-965C-43DA-BF10-2690118EAC4D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40">
              <a:extLst>
                <a:ext uri="{FF2B5EF4-FFF2-40B4-BE49-F238E27FC236}">
                  <a16:creationId xmlns="" xmlns:a16="http://schemas.microsoft.com/office/drawing/2014/main" id="{AE5E1531-AC5A-4544-8F71-229E61A9A3C6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</p:grpSpPr>
          <p:sp>
            <p:nvSpPr>
              <p:cNvPr id="13" name="Freeform 36">
                <a:extLst>
                  <a:ext uri="{FF2B5EF4-FFF2-40B4-BE49-F238E27FC236}">
                    <a16:creationId xmlns="" xmlns:a16="http://schemas.microsoft.com/office/drawing/2014/main" id="{BAC2B7D7-909C-439F-A815-A0070208C7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36">
                <a:extLst>
                  <a:ext uri="{FF2B5EF4-FFF2-40B4-BE49-F238E27FC236}">
                    <a16:creationId xmlns="" xmlns:a16="http://schemas.microsoft.com/office/drawing/2014/main" id="{3062E41D-1666-4821-88B7-9F8CD16EF7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Block Arc 41">
              <a:extLst>
                <a:ext uri="{FF2B5EF4-FFF2-40B4-BE49-F238E27FC236}">
                  <a16:creationId xmlns="" xmlns:a16="http://schemas.microsoft.com/office/drawing/2014/main" id="{6501C3FC-D0BF-4FF2-AC99-C44AC65D4F52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Block Arc 42">
              <a:extLst>
                <a:ext uri="{FF2B5EF4-FFF2-40B4-BE49-F238E27FC236}">
                  <a16:creationId xmlns="" xmlns:a16="http://schemas.microsoft.com/office/drawing/2014/main" id="{8D4ACBA2-AECD-4742-81C7-D0F8D206FEE4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43">
              <a:extLst>
                <a:ext uri="{FF2B5EF4-FFF2-40B4-BE49-F238E27FC236}">
                  <a16:creationId xmlns="" xmlns:a16="http://schemas.microsoft.com/office/drawing/2014/main" id="{6F2B1C0D-E9F9-4768-8469-7F700F2A19A3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44">
              <a:extLst>
                <a:ext uri="{FF2B5EF4-FFF2-40B4-BE49-F238E27FC236}">
                  <a16:creationId xmlns="" xmlns:a16="http://schemas.microsoft.com/office/drawing/2014/main" id="{B46F4D30-8238-4A76-813D-D337CFEBDB99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45">
              <a:extLst>
                <a:ext uri="{FF2B5EF4-FFF2-40B4-BE49-F238E27FC236}">
                  <a16:creationId xmlns="" xmlns:a16="http://schemas.microsoft.com/office/drawing/2014/main" id="{93D4C57B-5284-4192-BD20-6CB6F0945B4D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ED73FC6-2FD1-4D2C-9135-EEE477691EE6}"/>
              </a:ext>
            </a:extLst>
          </p:cNvPr>
          <p:cNvSpPr txBox="1"/>
          <p:nvPr/>
        </p:nvSpPr>
        <p:spPr>
          <a:xfrm>
            <a:off x="3775193" y="2281089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9FA3936-7402-434A-8AF3-B712E7C7C69A}"/>
              </a:ext>
            </a:extLst>
          </p:cNvPr>
          <p:cNvSpPr txBox="1"/>
          <p:nvPr/>
        </p:nvSpPr>
        <p:spPr>
          <a:xfrm>
            <a:off x="7607243" y="1837437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0B3CFAA4-BEB2-4835-AE58-2A2AEC1690B3}"/>
              </a:ext>
            </a:extLst>
          </p:cNvPr>
          <p:cNvSpPr txBox="1"/>
          <p:nvPr/>
        </p:nvSpPr>
        <p:spPr>
          <a:xfrm>
            <a:off x="4044742" y="5317264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9D34B1A-0BF8-4B06-AD4A-5CA79DF8E619}"/>
              </a:ext>
            </a:extLst>
          </p:cNvPr>
          <p:cNvSpPr txBox="1"/>
          <p:nvPr/>
        </p:nvSpPr>
        <p:spPr>
          <a:xfrm>
            <a:off x="8049823" y="411435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3" name="Group 37">
            <a:extLst>
              <a:ext uri="{FF2B5EF4-FFF2-40B4-BE49-F238E27FC236}">
                <a16:creationId xmlns="" xmlns:a16="http://schemas.microsoft.com/office/drawing/2014/main" id="{5D59095D-6051-42D3-91B6-C22EDCA65BC2}"/>
              </a:ext>
            </a:extLst>
          </p:cNvPr>
          <p:cNvGrpSpPr/>
          <p:nvPr/>
        </p:nvGrpSpPr>
        <p:grpSpPr>
          <a:xfrm>
            <a:off x="8440109" y="1737807"/>
            <a:ext cx="2948586" cy="845590"/>
            <a:chOff x="1487520" y="1270386"/>
            <a:chExt cx="4380624" cy="845590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BEF9DB8B-D175-41E0-B626-984D6957689F}"/>
                </a:ext>
              </a:extLst>
            </p:cNvPr>
            <p:cNvSpPr txBox="1"/>
            <p:nvPr/>
          </p:nvSpPr>
          <p:spPr>
            <a:xfrm>
              <a:off x="1487520" y="1270386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C6D065C8-9B2F-4D16-9621-A2B23E752EB0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40">
            <a:extLst>
              <a:ext uri="{FF2B5EF4-FFF2-40B4-BE49-F238E27FC236}">
                <a16:creationId xmlns="" xmlns:a16="http://schemas.microsoft.com/office/drawing/2014/main" id="{59555A67-BF29-411A-9925-BC4C29145139}"/>
              </a:ext>
            </a:extLst>
          </p:cNvPr>
          <p:cNvGrpSpPr/>
          <p:nvPr/>
        </p:nvGrpSpPr>
        <p:grpSpPr>
          <a:xfrm>
            <a:off x="8881497" y="4114352"/>
            <a:ext cx="2948586" cy="845590"/>
            <a:chOff x="1487520" y="1270386"/>
            <a:chExt cx="4380624" cy="845590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2448F44F-F7F4-4759-983E-51FA9F0F10B3}"/>
                </a:ext>
              </a:extLst>
            </p:cNvPr>
            <p:cNvSpPr txBox="1"/>
            <p:nvPr/>
          </p:nvSpPr>
          <p:spPr>
            <a:xfrm>
              <a:off x="1487520" y="1270386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E885C118-7579-4DD8-854C-2AA0AB5D7B1A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43">
            <a:extLst>
              <a:ext uri="{FF2B5EF4-FFF2-40B4-BE49-F238E27FC236}">
                <a16:creationId xmlns="" xmlns:a16="http://schemas.microsoft.com/office/drawing/2014/main" id="{23344F81-05E4-4B88-B2D0-E44F6A6EA4B1}"/>
              </a:ext>
            </a:extLst>
          </p:cNvPr>
          <p:cNvGrpSpPr/>
          <p:nvPr/>
        </p:nvGrpSpPr>
        <p:grpSpPr>
          <a:xfrm>
            <a:off x="803305" y="2096821"/>
            <a:ext cx="2971887" cy="1014867"/>
            <a:chOff x="1487520" y="1270386"/>
            <a:chExt cx="4380624" cy="1014867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10ADCC39-8072-41EA-AD0D-8EED373EC9DA}"/>
                </a:ext>
              </a:extLst>
            </p:cNvPr>
            <p:cNvSpPr txBox="1"/>
            <p:nvPr/>
          </p:nvSpPr>
          <p:spPr>
            <a:xfrm>
              <a:off x="1487520" y="1270386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87517E1F-E6AD-4597-BBC5-2BAA9CBECA4F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46">
            <a:extLst>
              <a:ext uri="{FF2B5EF4-FFF2-40B4-BE49-F238E27FC236}">
                <a16:creationId xmlns="" xmlns:a16="http://schemas.microsoft.com/office/drawing/2014/main" id="{C38DD447-310F-4DD3-87EA-5DD41DB6DF11}"/>
              </a:ext>
            </a:extLst>
          </p:cNvPr>
          <p:cNvGrpSpPr/>
          <p:nvPr/>
        </p:nvGrpSpPr>
        <p:grpSpPr>
          <a:xfrm>
            <a:off x="1071020" y="5217634"/>
            <a:ext cx="2971887" cy="845590"/>
            <a:chOff x="1487520" y="1270386"/>
            <a:chExt cx="4380624" cy="845590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76682F76-D0C8-4A4A-86BB-BBACA287FCA3}"/>
                </a:ext>
              </a:extLst>
            </p:cNvPr>
            <p:cNvSpPr txBox="1"/>
            <p:nvPr/>
          </p:nvSpPr>
          <p:spPr>
            <a:xfrm>
              <a:off x="1487520" y="1270386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E432E8A0-8B6B-4F0D-86EF-618CBEB1AA45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16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Oval 10">
            <a:extLst>
              <a:ext uri="{FF2B5EF4-FFF2-40B4-BE49-F238E27FC236}">
                <a16:creationId xmlns="" xmlns:a16="http://schemas.microsoft.com/office/drawing/2014/main" id="{0BD95251-E1C9-41B2-9DF6-6E23D02A0484}"/>
              </a:ext>
            </a:extLst>
          </p:cNvPr>
          <p:cNvSpPr/>
          <p:nvPr/>
        </p:nvSpPr>
        <p:spPr>
          <a:xfrm rot="10800000">
            <a:off x="1027175" y="3459238"/>
            <a:ext cx="864000" cy="864000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0070C0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="" xmlns:a16="http://schemas.microsoft.com/office/drawing/2014/main" id="{0B367210-136D-4E51-ADC7-17F4F35508AD}"/>
              </a:ext>
            </a:extLst>
          </p:cNvPr>
          <p:cNvCxnSpPr/>
          <p:nvPr/>
        </p:nvCxnSpPr>
        <p:spPr>
          <a:xfrm rot="10800000">
            <a:off x="1957843" y="3874709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39889657-5627-46ED-A593-4F149C25FE0D}"/>
              </a:ext>
            </a:extLst>
          </p:cNvPr>
          <p:cNvGrpSpPr/>
          <p:nvPr/>
        </p:nvGrpSpPr>
        <p:grpSpPr>
          <a:xfrm>
            <a:off x="3225855" y="3535777"/>
            <a:ext cx="1074333" cy="767940"/>
            <a:chOff x="2777446" y="3535777"/>
            <a:chExt cx="1074333" cy="767940"/>
          </a:xfrm>
          <a:solidFill>
            <a:schemeClr val="bg1"/>
          </a:solidFill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380C90A-D6D4-4781-A4A7-44DBC6CDD934}"/>
                </a:ext>
              </a:extLst>
            </p:cNvPr>
            <p:cNvSpPr txBox="1"/>
            <p:nvPr/>
          </p:nvSpPr>
          <p:spPr>
            <a:xfrm>
              <a:off x="2777446" y="3842052"/>
              <a:ext cx="107433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893B379-697F-4D68-9D84-778A9A5FA55D}"/>
                </a:ext>
              </a:extLst>
            </p:cNvPr>
            <p:cNvSpPr txBox="1"/>
            <p:nvPr/>
          </p:nvSpPr>
          <p:spPr>
            <a:xfrm>
              <a:off x="2780893" y="3535777"/>
              <a:ext cx="1070886" cy="400110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2"/>
                  </a:solidFill>
                </a:rPr>
                <a:t>5,000</a:t>
              </a:r>
            </a:p>
          </p:txBody>
        </p:sp>
      </p:grpSp>
      <p:cxnSp>
        <p:nvCxnSpPr>
          <p:cNvPr id="14" name="직선 연결선 13">
            <a:extLst>
              <a:ext uri="{FF2B5EF4-FFF2-40B4-BE49-F238E27FC236}">
                <a16:creationId xmlns="" xmlns:a16="http://schemas.microsoft.com/office/drawing/2014/main" id="{EBF87783-9D74-4BB4-BA83-7D767ADB5E52}"/>
              </a:ext>
            </a:extLst>
          </p:cNvPr>
          <p:cNvCxnSpPr/>
          <p:nvPr/>
        </p:nvCxnSpPr>
        <p:spPr>
          <a:xfrm rot="10800000">
            <a:off x="4569583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1590322B-DEBB-41CF-BA3A-A9A58E48A9A0}"/>
              </a:ext>
            </a:extLst>
          </p:cNvPr>
          <p:cNvGrpSpPr/>
          <p:nvPr/>
        </p:nvGrpSpPr>
        <p:grpSpPr>
          <a:xfrm>
            <a:off x="5558978" y="3536497"/>
            <a:ext cx="1074333" cy="767940"/>
            <a:chOff x="4551507" y="3536497"/>
            <a:chExt cx="1074333" cy="767940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E188A76-97A8-4887-A5BF-CEAE76FE26F4}"/>
                </a:ext>
              </a:extLst>
            </p:cNvPr>
            <p:cNvSpPr txBox="1"/>
            <p:nvPr/>
          </p:nvSpPr>
          <p:spPr>
            <a:xfrm>
              <a:off x="4551507" y="3842772"/>
              <a:ext cx="107433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7E442D4-1C17-4688-8184-5B769553D477}"/>
                </a:ext>
              </a:extLst>
            </p:cNvPr>
            <p:cNvSpPr txBox="1"/>
            <p:nvPr/>
          </p:nvSpPr>
          <p:spPr>
            <a:xfrm>
              <a:off x="4554954" y="3536497"/>
              <a:ext cx="1070886" cy="400110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2"/>
                  </a:solidFill>
                </a:rPr>
                <a:t>34</a:t>
              </a:r>
              <a:r>
                <a:rPr lang="en-US" altLang="ko-KR" sz="1400" dirty="0">
                  <a:solidFill>
                    <a:schemeClr val="accent2"/>
                  </a:solidFill>
                </a:rPr>
                <a:t>%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2AE5FA0F-07F1-4628-B241-370AF7801554}"/>
              </a:ext>
            </a:extLst>
          </p:cNvPr>
          <p:cNvGrpSpPr/>
          <p:nvPr/>
        </p:nvGrpSpPr>
        <p:grpSpPr>
          <a:xfrm>
            <a:off x="7892101" y="3545361"/>
            <a:ext cx="1074333" cy="759796"/>
            <a:chOff x="6351707" y="3545361"/>
            <a:chExt cx="1074333" cy="759796"/>
          </a:xfrm>
          <a:solidFill>
            <a:schemeClr val="bg1"/>
          </a:solidFill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EC4F929-3CD6-4A4C-B1F2-932098D888A6}"/>
                </a:ext>
              </a:extLst>
            </p:cNvPr>
            <p:cNvSpPr txBox="1"/>
            <p:nvPr/>
          </p:nvSpPr>
          <p:spPr>
            <a:xfrm>
              <a:off x="6351707" y="3843492"/>
              <a:ext cx="107433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6710887-709C-4793-BA45-318CDBACDF5F}"/>
                </a:ext>
              </a:extLst>
            </p:cNvPr>
            <p:cNvSpPr txBox="1"/>
            <p:nvPr/>
          </p:nvSpPr>
          <p:spPr>
            <a:xfrm>
              <a:off x="6355154" y="3545361"/>
              <a:ext cx="1070886" cy="400110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2"/>
                  </a:solidFill>
                </a:rPr>
                <a:t>2019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80813DAC-03B0-4C58-95CE-D49277CBF583}"/>
              </a:ext>
            </a:extLst>
          </p:cNvPr>
          <p:cNvGrpSpPr/>
          <p:nvPr/>
        </p:nvGrpSpPr>
        <p:grpSpPr>
          <a:xfrm>
            <a:off x="10225224" y="3537937"/>
            <a:ext cx="1074333" cy="767940"/>
            <a:chOff x="10225224" y="3537937"/>
            <a:chExt cx="1074333" cy="767940"/>
          </a:xfrm>
          <a:solidFill>
            <a:schemeClr val="bg1"/>
          </a:solidFill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411495B-E343-4907-828C-6314EE9BA44A}"/>
                </a:ext>
              </a:extLst>
            </p:cNvPr>
            <p:cNvSpPr txBox="1"/>
            <p:nvPr/>
          </p:nvSpPr>
          <p:spPr>
            <a:xfrm>
              <a:off x="10225224" y="3844212"/>
              <a:ext cx="107433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8136EB2-F1C6-4E6A-B9C2-C40DD87B6C30}"/>
                </a:ext>
              </a:extLst>
            </p:cNvPr>
            <p:cNvSpPr txBox="1"/>
            <p:nvPr/>
          </p:nvSpPr>
          <p:spPr>
            <a:xfrm>
              <a:off x="10228671" y="3537937"/>
              <a:ext cx="1070886" cy="400110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2"/>
                  </a:solidFill>
                </a:rPr>
                <a:t>8,000</a:t>
              </a:r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="" xmlns:a16="http://schemas.microsoft.com/office/drawing/2014/main" id="{70E8948A-9622-4413-A8F8-042DF8EB1308}"/>
              </a:ext>
            </a:extLst>
          </p:cNvPr>
          <p:cNvCxnSpPr/>
          <p:nvPr/>
        </p:nvCxnSpPr>
        <p:spPr>
          <a:xfrm rot="10800000">
            <a:off x="6902706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="" xmlns:a16="http://schemas.microsoft.com/office/drawing/2014/main" id="{C792FAE5-523C-4C96-B1CF-DE3DDAE54DD7}"/>
              </a:ext>
            </a:extLst>
          </p:cNvPr>
          <p:cNvCxnSpPr/>
          <p:nvPr/>
        </p:nvCxnSpPr>
        <p:spPr>
          <a:xfrm rot="10800000">
            <a:off x="9235829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Oval 10">
            <a:extLst>
              <a:ext uri="{FF2B5EF4-FFF2-40B4-BE49-F238E27FC236}">
                <a16:creationId xmlns="" xmlns:a16="http://schemas.microsoft.com/office/drawing/2014/main" id="{8CC575B0-3308-4A9B-9B82-F6967D350543}"/>
              </a:ext>
            </a:extLst>
          </p:cNvPr>
          <p:cNvSpPr/>
          <p:nvPr/>
        </p:nvSpPr>
        <p:spPr>
          <a:xfrm rot="10800000">
            <a:off x="1027175" y="5030613"/>
            <a:ext cx="864000" cy="864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8064A2"/>
              </a:solidFill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="" xmlns:a16="http://schemas.microsoft.com/office/drawing/2014/main" id="{E612269D-091C-434D-97DE-057BCB09E08E}"/>
              </a:ext>
            </a:extLst>
          </p:cNvPr>
          <p:cNvCxnSpPr/>
          <p:nvPr/>
        </p:nvCxnSpPr>
        <p:spPr>
          <a:xfrm rot="10800000">
            <a:off x="1957843" y="5462101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648E5160-0152-4FAD-B419-5770306CCD67}"/>
              </a:ext>
            </a:extLst>
          </p:cNvPr>
          <p:cNvGrpSpPr/>
          <p:nvPr/>
        </p:nvGrpSpPr>
        <p:grpSpPr>
          <a:xfrm>
            <a:off x="3224573" y="5123169"/>
            <a:ext cx="1074333" cy="767940"/>
            <a:chOff x="2776164" y="5123169"/>
            <a:chExt cx="1074333" cy="767940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A1833D4-8C9B-4905-B82E-0C6527EC0201}"/>
                </a:ext>
              </a:extLst>
            </p:cNvPr>
            <p:cNvSpPr txBox="1"/>
            <p:nvPr/>
          </p:nvSpPr>
          <p:spPr>
            <a:xfrm>
              <a:off x="2776164" y="5429444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EE0FE32-FB7A-45E7-8769-7C01C01916CB}"/>
                </a:ext>
              </a:extLst>
            </p:cNvPr>
            <p:cNvSpPr txBox="1"/>
            <p:nvPr/>
          </p:nvSpPr>
          <p:spPr>
            <a:xfrm>
              <a:off x="2779611" y="5123169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12,000</a:t>
              </a:r>
            </a:p>
          </p:txBody>
        </p:sp>
      </p:grpSp>
      <p:cxnSp>
        <p:nvCxnSpPr>
          <p:cNvPr id="32" name="직선 연결선 31">
            <a:extLst>
              <a:ext uri="{FF2B5EF4-FFF2-40B4-BE49-F238E27FC236}">
                <a16:creationId xmlns="" xmlns:a16="http://schemas.microsoft.com/office/drawing/2014/main" id="{5FD59AE5-A737-4AFA-9F3B-3802D76221E5}"/>
              </a:ext>
            </a:extLst>
          </p:cNvPr>
          <p:cNvCxnSpPr/>
          <p:nvPr/>
        </p:nvCxnSpPr>
        <p:spPr>
          <a:xfrm rot="10800000">
            <a:off x="4568301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F98F16F8-722A-4D32-A04C-755FF0923586}"/>
              </a:ext>
            </a:extLst>
          </p:cNvPr>
          <p:cNvGrpSpPr/>
          <p:nvPr/>
        </p:nvGrpSpPr>
        <p:grpSpPr>
          <a:xfrm>
            <a:off x="5557696" y="5123889"/>
            <a:ext cx="1074333" cy="767940"/>
            <a:chOff x="4550225" y="5123889"/>
            <a:chExt cx="1074333" cy="767940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6E575EC-EEDD-42A0-8D20-620C88849348}"/>
                </a:ext>
              </a:extLst>
            </p:cNvPr>
            <p:cNvSpPr txBox="1"/>
            <p:nvPr/>
          </p:nvSpPr>
          <p:spPr>
            <a:xfrm>
              <a:off x="4550225" y="5430164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257BF17-C781-415E-AB66-B1E99A59C3F8}"/>
                </a:ext>
              </a:extLst>
            </p:cNvPr>
            <p:cNvSpPr txBox="1"/>
            <p:nvPr/>
          </p:nvSpPr>
          <p:spPr>
            <a:xfrm>
              <a:off x="4553672" y="5123889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68</a:t>
              </a:r>
              <a:r>
                <a:rPr lang="en-US" altLang="ko-KR" sz="1400" dirty="0">
                  <a:solidFill>
                    <a:schemeClr val="accent1"/>
                  </a:solidFill>
                </a:rPr>
                <a:t>%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2A03F390-3D7E-4F7E-BC59-8C94C8060C40}"/>
              </a:ext>
            </a:extLst>
          </p:cNvPr>
          <p:cNvGrpSpPr/>
          <p:nvPr/>
        </p:nvGrpSpPr>
        <p:grpSpPr>
          <a:xfrm>
            <a:off x="7890819" y="5132753"/>
            <a:ext cx="1074333" cy="759796"/>
            <a:chOff x="6350425" y="5132753"/>
            <a:chExt cx="1074333" cy="759796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8D306C0-3F71-4A9D-96B2-8856B22ED0DC}"/>
                </a:ext>
              </a:extLst>
            </p:cNvPr>
            <p:cNvSpPr txBox="1"/>
            <p:nvPr/>
          </p:nvSpPr>
          <p:spPr>
            <a:xfrm>
              <a:off x="6350425" y="5430884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EB3F75DA-1462-494E-8D05-C2373C4CDFFA}"/>
                </a:ext>
              </a:extLst>
            </p:cNvPr>
            <p:cNvSpPr txBox="1"/>
            <p:nvPr/>
          </p:nvSpPr>
          <p:spPr>
            <a:xfrm>
              <a:off x="6353872" y="5132753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2019</a:t>
              </a: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A232BFB9-75C8-422F-9C78-B8CD2188BDAD}"/>
              </a:ext>
            </a:extLst>
          </p:cNvPr>
          <p:cNvGrpSpPr/>
          <p:nvPr/>
        </p:nvGrpSpPr>
        <p:grpSpPr>
          <a:xfrm>
            <a:off x="10223942" y="5125329"/>
            <a:ext cx="1074333" cy="767940"/>
            <a:chOff x="10223942" y="5125329"/>
            <a:chExt cx="1074333" cy="767940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FED6988-DBFB-4C86-834E-4AF5B4AF36FB}"/>
                </a:ext>
              </a:extLst>
            </p:cNvPr>
            <p:cNvSpPr txBox="1"/>
            <p:nvPr/>
          </p:nvSpPr>
          <p:spPr>
            <a:xfrm>
              <a:off x="10223942" y="5431604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6F3A4CF-2B69-46EA-A886-78E47465BAE3}"/>
                </a:ext>
              </a:extLst>
            </p:cNvPr>
            <p:cNvSpPr txBox="1"/>
            <p:nvPr/>
          </p:nvSpPr>
          <p:spPr>
            <a:xfrm>
              <a:off x="10227389" y="5125329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18,000</a:t>
              </a:r>
            </a:p>
          </p:txBody>
        </p:sp>
      </p:grpSp>
      <p:cxnSp>
        <p:nvCxnSpPr>
          <p:cNvPr id="42" name="직선 연결선 41">
            <a:extLst>
              <a:ext uri="{FF2B5EF4-FFF2-40B4-BE49-F238E27FC236}">
                <a16:creationId xmlns="" xmlns:a16="http://schemas.microsoft.com/office/drawing/2014/main" id="{BB1F5E7F-EE2B-4FC2-9F73-6F1F3C0D9BC4}"/>
              </a:ext>
            </a:extLst>
          </p:cNvPr>
          <p:cNvCxnSpPr/>
          <p:nvPr/>
        </p:nvCxnSpPr>
        <p:spPr>
          <a:xfrm rot="10800000">
            <a:off x="6901424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="" xmlns:a16="http://schemas.microsoft.com/office/drawing/2014/main" id="{8085E36C-D5B4-4249-8B56-BA323FC43F6A}"/>
              </a:ext>
            </a:extLst>
          </p:cNvPr>
          <p:cNvCxnSpPr/>
          <p:nvPr/>
        </p:nvCxnSpPr>
        <p:spPr>
          <a:xfrm rot="10800000">
            <a:off x="9234547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Oval 10">
            <a:extLst>
              <a:ext uri="{FF2B5EF4-FFF2-40B4-BE49-F238E27FC236}">
                <a16:creationId xmlns="" xmlns:a16="http://schemas.microsoft.com/office/drawing/2014/main" id="{AD2B7D4A-0A6D-4D1F-98E7-E8FA3657BBBD}"/>
              </a:ext>
            </a:extLst>
          </p:cNvPr>
          <p:cNvSpPr/>
          <p:nvPr/>
        </p:nvSpPr>
        <p:spPr>
          <a:xfrm rot="10800000">
            <a:off x="1027175" y="1887862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0070C0"/>
              </a:solidFill>
            </a:endParaRPr>
          </a:p>
        </p:txBody>
      </p:sp>
      <p:cxnSp>
        <p:nvCxnSpPr>
          <p:cNvPr id="46" name="직선 연결선 45">
            <a:extLst>
              <a:ext uri="{FF2B5EF4-FFF2-40B4-BE49-F238E27FC236}">
                <a16:creationId xmlns="" xmlns:a16="http://schemas.microsoft.com/office/drawing/2014/main" id="{A6839DB0-7AB9-40D0-89DE-0FC0E560A9B1}"/>
              </a:ext>
            </a:extLst>
          </p:cNvPr>
          <p:cNvCxnSpPr/>
          <p:nvPr/>
        </p:nvCxnSpPr>
        <p:spPr>
          <a:xfrm rot="10800000">
            <a:off x="1957843" y="2287204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699994EB-63E9-4613-B5E1-088165C89D7F}"/>
              </a:ext>
            </a:extLst>
          </p:cNvPr>
          <p:cNvGrpSpPr/>
          <p:nvPr/>
        </p:nvGrpSpPr>
        <p:grpSpPr>
          <a:xfrm>
            <a:off x="3227137" y="1948272"/>
            <a:ext cx="1074333" cy="767940"/>
            <a:chOff x="2778728" y="1948272"/>
            <a:chExt cx="1074333" cy="767940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C208C8FD-3FE1-4ADF-BB19-57292B29F314}"/>
                </a:ext>
              </a:extLst>
            </p:cNvPr>
            <p:cNvSpPr txBox="1"/>
            <p:nvPr/>
          </p:nvSpPr>
          <p:spPr>
            <a:xfrm>
              <a:off x="2778728" y="2254547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CF8E6C6-E375-4D94-8DEF-8A31368F4F26}"/>
                </a:ext>
              </a:extLst>
            </p:cNvPr>
            <p:cNvSpPr txBox="1"/>
            <p:nvPr/>
          </p:nvSpPr>
          <p:spPr>
            <a:xfrm>
              <a:off x="2782175" y="1948272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3"/>
                  </a:solidFill>
                </a:rPr>
                <a:t>8,000</a:t>
              </a:r>
            </a:p>
          </p:txBody>
        </p:sp>
      </p:grpSp>
      <p:cxnSp>
        <p:nvCxnSpPr>
          <p:cNvPr id="50" name="직선 연결선 49">
            <a:extLst>
              <a:ext uri="{FF2B5EF4-FFF2-40B4-BE49-F238E27FC236}">
                <a16:creationId xmlns="" xmlns:a16="http://schemas.microsoft.com/office/drawing/2014/main" id="{757F30E5-B14A-46AF-B20E-0EA58250E993}"/>
              </a:ext>
            </a:extLst>
          </p:cNvPr>
          <p:cNvCxnSpPr/>
          <p:nvPr/>
        </p:nvCxnSpPr>
        <p:spPr>
          <a:xfrm rot="10800000">
            <a:off x="4570865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1" name="그룹 50">
            <a:extLst>
              <a:ext uri="{FF2B5EF4-FFF2-40B4-BE49-F238E27FC236}">
                <a16:creationId xmlns="" xmlns:a16="http://schemas.microsoft.com/office/drawing/2014/main" id="{E5E3022D-ACD4-4CD2-ABF1-9C8AFCB7E863}"/>
              </a:ext>
            </a:extLst>
          </p:cNvPr>
          <p:cNvGrpSpPr/>
          <p:nvPr/>
        </p:nvGrpSpPr>
        <p:grpSpPr>
          <a:xfrm>
            <a:off x="5560260" y="1948992"/>
            <a:ext cx="1074333" cy="767940"/>
            <a:chOff x="4552789" y="1948992"/>
            <a:chExt cx="1074333" cy="767940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924675F-3E39-492D-83CF-CF9A9781E9B7}"/>
                </a:ext>
              </a:extLst>
            </p:cNvPr>
            <p:cNvSpPr txBox="1"/>
            <p:nvPr/>
          </p:nvSpPr>
          <p:spPr>
            <a:xfrm>
              <a:off x="4552789" y="2255267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12CA0C9-AF73-4332-81E3-2F1740860F37}"/>
                </a:ext>
              </a:extLst>
            </p:cNvPr>
            <p:cNvSpPr txBox="1"/>
            <p:nvPr/>
          </p:nvSpPr>
          <p:spPr>
            <a:xfrm>
              <a:off x="4556236" y="1948992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3"/>
                  </a:solidFill>
                </a:rPr>
                <a:t>47</a:t>
              </a:r>
              <a:r>
                <a:rPr lang="en-US" altLang="ko-KR" sz="1400" dirty="0">
                  <a:solidFill>
                    <a:schemeClr val="accent3"/>
                  </a:solidFill>
                </a:rPr>
                <a:t>%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="" xmlns:a16="http://schemas.microsoft.com/office/drawing/2014/main" id="{7ACDC217-60A2-4133-B19F-49204877B06F}"/>
              </a:ext>
            </a:extLst>
          </p:cNvPr>
          <p:cNvGrpSpPr/>
          <p:nvPr/>
        </p:nvGrpSpPr>
        <p:grpSpPr>
          <a:xfrm>
            <a:off x="7893383" y="1957856"/>
            <a:ext cx="1074333" cy="759796"/>
            <a:chOff x="6352989" y="1957856"/>
            <a:chExt cx="1074333" cy="759796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E10BE91E-C7CC-40B2-A867-85CC232BC3B9}"/>
                </a:ext>
              </a:extLst>
            </p:cNvPr>
            <p:cNvSpPr txBox="1"/>
            <p:nvPr/>
          </p:nvSpPr>
          <p:spPr>
            <a:xfrm>
              <a:off x="6352989" y="2255987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A360C50-0518-4E14-9437-5EDE18D23758}"/>
                </a:ext>
              </a:extLst>
            </p:cNvPr>
            <p:cNvSpPr txBox="1"/>
            <p:nvPr/>
          </p:nvSpPr>
          <p:spPr>
            <a:xfrm>
              <a:off x="6356436" y="1957856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3"/>
                  </a:solidFill>
                </a:rPr>
                <a:t>2019</a:t>
              </a: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="" xmlns:a16="http://schemas.microsoft.com/office/drawing/2014/main" id="{76C0A030-045F-4EFB-AACD-571CCE7055A6}"/>
              </a:ext>
            </a:extLst>
          </p:cNvPr>
          <p:cNvGrpSpPr/>
          <p:nvPr/>
        </p:nvGrpSpPr>
        <p:grpSpPr>
          <a:xfrm>
            <a:off x="10226506" y="1950432"/>
            <a:ext cx="1074333" cy="767940"/>
            <a:chOff x="10226506" y="1950432"/>
            <a:chExt cx="1074333" cy="767940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4D352235-C1CD-4B81-BE7C-36BAA525C217}"/>
                </a:ext>
              </a:extLst>
            </p:cNvPr>
            <p:cNvSpPr txBox="1"/>
            <p:nvPr/>
          </p:nvSpPr>
          <p:spPr>
            <a:xfrm>
              <a:off x="10226506" y="2256707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72A8E70-5912-450E-BF4F-B8F9A832DB58}"/>
                </a:ext>
              </a:extLst>
            </p:cNvPr>
            <p:cNvSpPr txBox="1"/>
            <p:nvPr/>
          </p:nvSpPr>
          <p:spPr>
            <a:xfrm>
              <a:off x="10229953" y="1950432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3"/>
                  </a:solidFill>
                </a:rPr>
                <a:t>10,000</a:t>
              </a:r>
            </a:p>
          </p:txBody>
        </p:sp>
      </p:grpSp>
      <p:cxnSp>
        <p:nvCxnSpPr>
          <p:cNvPr id="60" name="직선 연결선 59">
            <a:extLst>
              <a:ext uri="{FF2B5EF4-FFF2-40B4-BE49-F238E27FC236}">
                <a16:creationId xmlns="" xmlns:a16="http://schemas.microsoft.com/office/drawing/2014/main" id="{314D64EE-7EF8-441E-B153-11E9FB1C22E9}"/>
              </a:ext>
            </a:extLst>
          </p:cNvPr>
          <p:cNvCxnSpPr/>
          <p:nvPr/>
        </p:nvCxnSpPr>
        <p:spPr>
          <a:xfrm rot="10800000">
            <a:off x="6903988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="" xmlns:a16="http://schemas.microsoft.com/office/drawing/2014/main" id="{998BB6C6-C567-4F80-9FF3-B1A0B04D55D5}"/>
              </a:ext>
            </a:extLst>
          </p:cNvPr>
          <p:cNvCxnSpPr/>
          <p:nvPr/>
        </p:nvCxnSpPr>
        <p:spPr>
          <a:xfrm rot="10800000">
            <a:off x="9237111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Rounded Rectangle 25">
            <a:extLst>
              <a:ext uri="{FF2B5EF4-FFF2-40B4-BE49-F238E27FC236}">
                <a16:creationId xmlns="" xmlns:a16="http://schemas.microsoft.com/office/drawing/2014/main" id="{9EEC254B-8871-458E-9554-51F2E767100A}"/>
              </a:ext>
            </a:extLst>
          </p:cNvPr>
          <p:cNvSpPr/>
          <p:nvPr/>
        </p:nvSpPr>
        <p:spPr>
          <a:xfrm>
            <a:off x="1247816" y="532174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Trapezoid 22">
            <a:extLst>
              <a:ext uri="{FF2B5EF4-FFF2-40B4-BE49-F238E27FC236}">
                <a16:creationId xmlns="" xmlns:a16="http://schemas.microsoft.com/office/drawing/2014/main" id="{256B47B5-D5D1-45B5-991D-BCA93B7DF6D3}"/>
              </a:ext>
            </a:extLst>
          </p:cNvPr>
          <p:cNvSpPr>
            <a:spLocks noChangeAspect="1"/>
          </p:cNvSpPr>
          <p:nvPr/>
        </p:nvSpPr>
        <p:spPr>
          <a:xfrm>
            <a:off x="1230160" y="376022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Freeform 53">
            <a:extLst>
              <a:ext uri="{FF2B5EF4-FFF2-40B4-BE49-F238E27FC236}">
                <a16:creationId xmlns="" xmlns:a16="http://schemas.microsoft.com/office/drawing/2014/main" id="{6F12A517-6F2D-4400-8A75-61886CC2B5D9}"/>
              </a:ext>
            </a:extLst>
          </p:cNvPr>
          <p:cNvSpPr/>
          <p:nvPr/>
        </p:nvSpPr>
        <p:spPr>
          <a:xfrm>
            <a:off x="1297038" y="212842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Arc 3">
            <a:extLst>
              <a:ext uri="{FF2B5EF4-FFF2-40B4-BE49-F238E27FC236}">
                <a16:creationId xmlns="" xmlns:a16="http://schemas.microsoft.com/office/drawing/2014/main" id="{1AB42632-144F-4A51-AA9E-B6A73DFF788C}"/>
              </a:ext>
            </a:extLst>
          </p:cNvPr>
          <p:cNvSpPr/>
          <p:nvPr/>
        </p:nvSpPr>
        <p:spPr>
          <a:xfrm>
            <a:off x="948119" y="1815862"/>
            <a:ext cx="1008000" cy="1008000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3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3">
            <a:extLst>
              <a:ext uri="{FF2B5EF4-FFF2-40B4-BE49-F238E27FC236}">
                <a16:creationId xmlns="" xmlns:a16="http://schemas.microsoft.com/office/drawing/2014/main" id="{CB84E8B6-F8DC-4DB3-862F-A1276176A418}"/>
              </a:ext>
            </a:extLst>
          </p:cNvPr>
          <p:cNvSpPr/>
          <p:nvPr/>
        </p:nvSpPr>
        <p:spPr>
          <a:xfrm>
            <a:off x="948119" y="3387238"/>
            <a:ext cx="1008000" cy="1008000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2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3">
            <a:extLst>
              <a:ext uri="{FF2B5EF4-FFF2-40B4-BE49-F238E27FC236}">
                <a16:creationId xmlns="" xmlns:a16="http://schemas.microsoft.com/office/drawing/2014/main" id="{44F097DA-C405-4F5B-A8A4-C47910AC6BE3}"/>
              </a:ext>
            </a:extLst>
          </p:cNvPr>
          <p:cNvSpPr/>
          <p:nvPr/>
        </p:nvSpPr>
        <p:spPr>
          <a:xfrm>
            <a:off x="948119" y="4958614"/>
            <a:ext cx="1008000" cy="1008000"/>
          </a:xfrm>
          <a:prstGeom prst="arc">
            <a:avLst>
              <a:gd name="adj1" fmla="val 5614108"/>
              <a:gd name="adj2" fmla="val 16174202"/>
            </a:avLst>
          </a:prstGeom>
          <a:ln w="22225">
            <a:solidFill>
              <a:schemeClr val="accent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193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F2B662"/>
      </a:accent3>
      <a:accent4>
        <a:srgbClr val="79BA27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F2B662"/>
      </a:accent3>
      <a:accent4>
        <a:srgbClr val="79BA27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5730</Words>
  <Application>Microsoft Office PowerPoint</Application>
  <PresentationFormat>Widescreen</PresentationFormat>
  <Paragraphs>618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 Unicode MS</vt:lpstr>
      <vt:lpstr>FZShuTi</vt:lpstr>
      <vt:lpstr>맑은 고딕</vt:lpstr>
      <vt:lpstr>Arial</vt:lpstr>
      <vt:lpstr>Cover and End Slide Master</vt:lpstr>
      <vt:lpstr>Contents Slide Master</vt:lpstr>
      <vt:lpstr>Section Break Slide Master</vt:lpstr>
      <vt:lpstr>Free PPT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85</cp:revision>
  <dcterms:created xsi:type="dcterms:W3CDTF">2018-04-24T17:14:44Z</dcterms:created>
  <dcterms:modified xsi:type="dcterms:W3CDTF">2018-07-14T10:32:12Z</dcterms:modified>
</cp:coreProperties>
</file>