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2" r:id="rId4"/>
    <p:sldId id="257" r:id="rId5"/>
    <p:sldId id="258" r:id="rId6"/>
    <p:sldId id="259" r:id="rId7"/>
    <p:sldId id="260" r:id="rId8"/>
    <p:sldId id="298" r:id="rId9"/>
    <p:sldId id="307" r:id="rId10"/>
    <p:sldId id="34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43" r:id="rId23"/>
    <p:sldId id="321" r:id="rId24"/>
    <p:sldId id="322" r:id="rId25"/>
    <p:sldId id="323" r:id="rId26"/>
    <p:sldId id="324" r:id="rId27"/>
    <p:sldId id="325" r:id="rId28"/>
    <p:sldId id="326" r:id="rId29"/>
    <p:sldId id="337" r:id="rId30"/>
    <p:sldId id="328" r:id="rId31"/>
    <p:sldId id="329" r:id="rId32"/>
    <p:sldId id="330" r:id="rId33"/>
    <p:sldId id="331" r:id="rId34"/>
    <p:sldId id="294" r:id="rId35"/>
    <p:sldId id="333" r:id="rId36"/>
    <p:sldId id="334" r:id="rId37"/>
    <p:sldId id="335" r:id="rId38"/>
    <p:sldId id="336" r:id="rId39"/>
    <p:sldId id="339" r:id="rId40"/>
    <p:sldId id="345" r:id="rId41"/>
    <p:sldId id="327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921-45F4-A952-2AFD13471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921-45F4-A952-2AFD13471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921-45F4-A952-2AFD1347168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1-45F4-A952-2AFD1347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BC1-4723-93BA-93DC88307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BC1-4723-93BA-93DC883078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C1-4723-93BA-93DC883078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1-4723-93BA-93DC8830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AE0646-E8D7-4166-9618-ECC3E4B8FE32}"/>
              </a:ext>
            </a:extLst>
          </p:cNvPr>
          <p:cNvSpPr/>
          <p:nvPr userDrawn="1"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49CF89FF-BFD3-40C2-8FF2-9F548A53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1F5B94-9190-4730-BC90-256239FDE233}"/>
              </a:ext>
            </a:extLst>
          </p:cNvPr>
          <p:cNvGrpSpPr/>
          <p:nvPr userDrawn="1"/>
        </p:nvGrpSpPr>
        <p:grpSpPr>
          <a:xfrm>
            <a:off x="0" y="6594231"/>
            <a:ext cx="12192000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4A7FD-BEDA-4CDC-A6D3-1BE32D8EDCFC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8D01F-24B2-4ADF-98BA-29B487A3CE68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C52D427-B8FD-4113-BFFB-B979CEE185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7EB3A-4FEC-452E-B3CA-FE6F95485A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EFE1C80-3A2A-4E06-883A-B093969D3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95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44638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 rot="1370461">
            <a:off x="659419" y="256500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2089080" y="234618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8" hasCustomPrompt="1"/>
          </p:nvPr>
        </p:nvSpPr>
        <p:spPr>
          <a:xfrm rot="20244225">
            <a:off x="3222802" y="1400472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9" hasCustomPrompt="1"/>
          </p:nvPr>
        </p:nvSpPr>
        <p:spPr>
          <a:xfrm rot="20633800">
            <a:off x="3319434" y="356403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0" hasCustomPrompt="1"/>
          </p:nvPr>
        </p:nvSpPr>
        <p:spPr>
          <a:xfrm rot="1094021">
            <a:off x="1891161" y="421085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1" hasCustomPrompt="1"/>
          </p:nvPr>
        </p:nvSpPr>
        <p:spPr>
          <a:xfrm rot="721625">
            <a:off x="4906878" y="4276724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53" hasCustomPrompt="1"/>
          </p:nvPr>
        </p:nvSpPr>
        <p:spPr>
          <a:xfrm rot="21210374">
            <a:off x="4444924" y="2478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8" hasCustomPrompt="1"/>
          </p:nvPr>
        </p:nvSpPr>
        <p:spPr>
          <a:xfrm rot="20450245">
            <a:off x="5993912" y="2596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52" hasCustomPrompt="1"/>
          </p:nvPr>
        </p:nvSpPr>
        <p:spPr>
          <a:xfrm rot="1829765">
            <a:off x="6700706" y="3962165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19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1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F0D6FF44-01F0-4A79-B762-0D217D7850B0}"/>
              </a:ext>
            </a:extLst>
          </p:cNvPr>
          <p:cNvSpPr/>
          <p:nvPr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9342AF4-D356-4B31-9543-E48F8579D84E}"/>
              </a:ext>
            </a:extLst>
          </p:cNvPr>
          <p:cNvSpPr/>
          <p:nvPr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BA1FE62-1DEA-4875-87AB-5B0C19D87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9C23760-8759-41CA-8B08-4B39995ACBA8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210BED19-5153-4870-9811-D7BA2500F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774BD228-0F39-4C75-9B16-AD47CE6DD0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D98DB63-12AD-4CDA-93EC-05BF95A980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23C9EA16-309F-4277-ADD0-2107CB934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F39CEF44-90F9-4505-8186-29939C9092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559FB7-CB71-4A13-93B6-FA381EAF52A8}"/>
              </a:ext>
            </a:extLst>
          </p:cNvPr>
          <p:cNvSpPr/>
          <p:nvPr userDrawn="1"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79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62A7B7-08E2-4A9D-B674-300512453EA9}"/>
              </a:ext>
            </a:extLst>
          </p:cNvPr>
          <p:cNvGrpSpPr/>
          <p:nvPr/>
        </p:nvGrpSpPr>
        <p:grpSpPr>
          <a:xfrm>
            <a:off x="609456" y="2473387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2D7B1657-70BA-4582-A4C2-D368AF1CB9DA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406896-E17C-4CF4-B53D-8CCD0718A4B3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B51623-4DA7-4353-9B77-C9CE544E291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931897-8FBD-420A-A2B2-4C24B899459E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3BB60C-E6C4-4D55-8066-D82536897753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2E73E6-177D-42A1-B2DA-5AFF775624A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422197" y="6537911"/>
            <a:ext cx="11347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20140" y="139225"/>
            <a:ext cx="450166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20140" y="190587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8322A-4FDE-43EB-BB2A-6AE978CB3D09}"/>
              </a:ext>
            </a:extLst>
          </p:cNvPr>
          <p:cNvSpPr txBox="1"/>
          <p:nvPr/>
        </p:nvSpPr>
        <p:spPr>
          <a:xfrm>
            <a:off x="3589897" y="2668913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8A30-25CA-44E0-861D-0EA449CE0B91}"/>
              </a:ext>
            </a:extLst>
          </p:cNvPr>
          <p:cNvSpPr txBox="1"/>
          <p:nvPr/>
        </p:nvSpPr>
        <p:spPr>
          <a:xfrm>
            <a:off x="3589897" y="3115927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658FEC-6BD1-4C0C-ABC3-E3A7AA7919E8}"/>
              </a:ext>
            </a:extLst>
          </p:cNvPr>
          <p:cNvGrpSpPr/>
          <p:nvPr/>
        </p:nvGrpSpPr>
        <p:grpSpPr>
          <a:xfrm>
            <a:off x="3992306" y="1861208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30162E78-10E7-4FC5-90D4-86A1B77D065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B66A1D88-3561-4E44-9439-7DCE057E2DAD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C422F5-A657-4E3A-8DA6-BE330655F4E6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062B301-029B-406B-85E4-460B2B3668E9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F3F64A87-1FFC-4B4C-B1B8-7A41F14A387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D1813EE6-FA4E-4504-AF29-0A4FAF39A1A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AEE6C6A5-7F65-4B2A-8DE7-53914F92C6F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E92EA05D-EF95-42E0-BE53-3DD861CD54D9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6176C4-AE74-47E6-9353-3558354EC094}"/>
              </a:ext>
            </a:extLst>
          </p:cNvPr>
          <p:cNvSpPr txBox="1"/>
          <p:nvPr/>
        </p:nvSpPr>
        <p:spPr>
          <a:xfrm>
            <a:off x="974050" y="266960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2AA5-8C6F-498F-9B6D-AF2EF0349AA8}"/>
              </a:ext>
            </a:extLst>
          </p:cNvPr>
          <p:cNvSpPr txBox="1"/>
          <p:nvPr/>
        </p:nvSpPr>
        <p:spPr>
          <a:xfrm>
            <a:off x="974050" y="311662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29841B8-3654-4CA5-BD9A-2DCD4F9BAB79}"/>
              </a:ext>
            </a:extLst>
          </p:cNvPr>
          <p:cNvGrpSpPr/>
          <p:nvPr/>
        </p:nvGrpSpPr>
        <p:grpSpPr>
          <a:xfrm>
            <a:off x="1376460" y="1861902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6CC2F911-1F79-4880-AC8C-0FA414C4825A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2BADE8DF-980E-4871-A0E9-06362EB874DA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D2F920C-4366-4E50-AFA2-0B2FCC176CE4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C9B2C4-F74F-4364-909D-FC955145B082}"/>
              </a:ext>
            </a:extLst>
          </p:cNvPr>
          <p:cNvSpPr txBox="1"/>
          <p:nvPr/>
        </p:nvSpPr>
        <p:spPr>
          <a:xfrm>
            <a:off x="3589897" y="49283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0B9DC-51E0-4BCE-9551-D6AA567308FD}"/>
              </a:ext>
            </a:extLst>
          </p:cNvPr>
          <p:cNvSpPr txBox="1"/>
          <p:nvPr/>
        </p:nvSpPr>
        <p:spPr>
          <a:xfrm>
            <a:off x="3589897" y="53753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EA321D-F2D2-466E-BFC8-EACED4910752}"/>
              </a:ext>
            </a:extLst>
          </p:cNvPr>
          <p:cNvGrpSpPr/>
          <p:nvPr/>
        </p:nvGrpSpPr>
        <p:grpSpPr>
          <a:xfrm>
            <a:off x="3992306" y="4120627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0A5C245E-EA2B-44F2-AA21-0E7A158EA26C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C1E69F9F-481B-4522-85D9-FB56F5958EC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140D87-8213-48A5-BF02-8C40384441B6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026C55C2-EB04-4941-BEC2-8E4535CA7BD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C56CA6CF-F07A-4DC8-AE97-7B1D445DD8BB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42FC53E4-5E7D-4DB8-AEF0-9CF6CCCC53F7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14B989FE-0B9B-46FC-95F1-3E8E28FC8BF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CE7EEE85-B9D5-4471-B9AD-7AA314C9CE39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11CE03-62DE-4DC3-AB99-2D6680361406}"/>
              </a:ext>
            </a:extLst>
          </p:cNvPr>
          <p:cNvSpPr txBox="1"/>
          <p:nvPr/>
        </p:nvSpPr>
        <p:spPr>
          <a:xfrm>
            <a:off x="974050" y="4929026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EF44A-160D-4791-8CE1-1C8FCA7EF5B1}"/>
              </a:ext>
            </a:extLst>
          </p:cNvPr>
          <p:cNvSpPr txBox="1"/>
          <p:nvPr/>
        </p:nvSpPr>
        <p:spPr>
          <a:xfrm>
            <a:off x="974050" y="5376040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BC7392-DF12-4200-B871-018FA48F2554}"/>
              </a:ext>
            </a:extLst>
          </p:cNvPr>
          <p:cNvGrpSpPr/>
          <p:nvPr/>
        </p:nvGrpSpPr>
        <p:grpSpPr>
          <a:xfrm>
            <a:off x="1376460" y="4121321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53276D98-D4D8-49F8-918E-F9D80141A30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69BCA152-35C4-4D7D-8634-1E98BE4AD59C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4971CD-3C53-46EB-9AD1-24061365708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66FD60BE-2432-42A4-B798-C35FA717B74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75C91114-0C36-4466-B505-93A0C8C42CB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958E2543-3D1B-4A13-89DD-3A56B46A5271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692BA65E-19D6-4B5C-9DC0-2344356A0152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08E70D77-2566-4176-BFA7-CFD24F53E4C7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B6ACCE-89EE-4B3D-82D9-814A3ABB124F}"/>
              </a:ext>
            </a:extLst>
          </p:cNvPr>
          <p:cNvGrpSpPr/>
          <p:nvPr/>
        </p:nvGrpSpPr>
        <p:grpSpPr>
          <a:xfrm>
            <a:off x="6904790" y="1740170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55A511-DEDB-4FAA-A15A-088A704AFA9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3A3B4-0614-4BA8-A777-50B21F54A6A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861DF2-4422-4C46-950B-C744FFEBDED5}"/>
              </a:ext>
            </a:extLst>
          </p:cNvPr>
          <p:cNvGrpSpPr/>
          <p:nvPr/>
        </p:nvGrpSpPr>
        <p:grpSpPr>
          <a:xfrm>
            <a:off x="9374946" y="1751533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90A41-DA2C-47B8-997C-A328C2AC404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A811F3-EC99-4156-82F1-780C63AF02C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F9169E-D62C-49FB-A29E-A3E152E55F73}"/>
              </a:ext>
            </a:extLst>
          </p:cNvPr>
          <p:cNvGrpSpPr/>
          <p:nvPr/>
        </p:nvGrpSpPr>
        <p:grpSpPr>
          <a:xfrm>
            <a:off x="6915676" y="4182665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6DA912-B2DA-4B75-AD55-B48FB4337A3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D7BA84-E323-42BA-8192-25B3A76E899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9E4630-448E-4E75-86B2-1887AC79BC27}"/>
              </a:ext>
            </a:extLst>
          </p:cNvPr>
          <p:cNvGrpSpPr/>
          <p:nvPr/>
        </p:nvGrpSpPr>
        <p:grpSpPr>
          <a:xfrm>
            <a:off x="9385832" y="4194028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220AF8-49A7-48A7-9EB6-7C5B470BC7A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1F10EF-98D2-4D19-AD92-CABC485E6C12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D52B921B-8AA8-49C1-88F2-39FE8FB12D5C}"/>
              </a:ext>
            </a:extLst>
          </p:cNvPr>
          <p:cNvSpPr/>
          <p:nvPr/>
        </p:nvSpPr>
        <p:spPr>
          <a:xfrm>
            <a:off x="1765978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2F3A02C9-017F-4684-B91B-1DEB7848CAAB}"/>
              </a:ext>
            </a:extLst>
          </p:cNvPr>
          <p:cNvSpPr/>
          <p:nvPr/>
        </p:nvSpPr>
        <p:spPr>
          <a:xfrm>
            <a:off x="2051136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33E26DAE-7BDD-4FC6-87BE-F17B4DEC54F4}"/>
              </a:ext>
            </a:extLst>
          </p:cNvPr>
          <p:cNvSpPr/>
          <p:nvPr/>
        </p:nvSpPr>
        <p:spPr>
          <a:xfrm>
            <a:off x="2336294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C1FC98D4-8146-4AB7-B5B7-E0E5D1BA71B3}"/>
              </a:ext>
            </a:extLst>
          </p:cNvPr>
          <p:cNvSpPr/>
          <p:nvPr/>
        </p:nvSpPr>
        <p:spPr>
          <a:xfrm>
            <a:off x="2619800" y="195816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BECB7D7C-499F-420D-BD74-B40D28DB4DFD}"/>
              </a:ext>
            </a:extLst>
          </p:cNvPr>
          <p:cNvSpPr>
            <a:spLocks noChangeAspect="1"/>
          </p:cNvSpPr>
          <p:nvPr/>
        </p:nvSpPr>
        <p:spPr>
          <a:xfrm>
            <a:off x="6332326" y="4267691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01907F2B-EB0B-4BAB-9E90-3049BAF50D4D}"/>
              </a:ext>
            </a:extLst>
          </p:cNvPr>
          <p:cNvSpPr/>
          <p:nvPr/>
        </p:nvSpPr>
        <p:spPr>
          <a:xfrm>
            <a:off x="8902978" y="1823326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29F42BA5-151D-4B5D-BDB8-FA7A2BAA5A03}"/>
              </a:ext>
            </a:extLst>
          </p:cNvPr>
          <p:cNvSpPr/>
          <p:nvPr/>
        </p:nvSpPr>
        <p:spPr>
          <a:xfrm>
            <a:off x="6306048" y="1827085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eardrop 6">
            <a:extLst>
              <a:ext uri="{FF2B5EF4-FFF2-40B4-BE49-F238E27FC236}">
                <a16:creationId xmlns:a16="http://schemas.microsoft.com/office/drawing/2014/main" id="{9B66C0B1-6209-46D3-BCB7-E8137321AE6B}"/>
              </a:ext>
            </a:extLst>
          </p:cNvPr>
          <p:cNvSpPr/>
          <p:nvPr/>
        </p:nvSpPr>
        <p:spPr>
          <a:xfrm rot="8100000">
            <a:off x="8813649" y="426943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F94EBDC4-34E0-4198-9C3E-0051B7267F7C}"/>
              </a:ext>
            </a:extLst>
          </p:cNvPr>
          <p:cNvSpPr txBox="1">
            <a:spLocks/>
          </p:cNvSpPr>
          <p:nvPr/>
        </p:nvSpPr>
        <p:spPr>
          <a:xfrm>
            <a:off x="6102852" y="5033542"/>
            <a:ext cx="992586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98EDC75-C9AB-4FA8-96FB-8DD8CC03648A}"/>
              </a:ext>
            </a:extLst>
          </p:cNvPr>
          <p:cNvSpPr txBox="1">
            <a:spLocks/>
          </p:cNvSpPr>
          <p:nvPr/>
        </p:nvSpPr>
        <p:spPr>
          <a:xfrm>
            <a:off x="7171312" y="5033542"/>
            <a:ext cx="122378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B3682E1-722E-4127-B5F9-4BC41A8A26EA}"/>
              </a:ext>
            </a:extLst>
          </p:cNvPr>
          <p:cNvSpPr txBox="1">
            <a:spLocks/>
          </p:cNvSpPr>
          <p:nvPr/>
        </p:nvSpPr>
        <p:spPr>
          <a:xfrm>
            <a:off x="8470975" y="5033542"/>
            <a:ext cx="143153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B4-E4D4-47E9-BA6E-30D3BFA390C0}"/>
              </a:ext>
            </a:extLst>
          </p:cNvPr>
          <p:cNvSpPr txBox="1"/>
          <p:nvPr/>
        </p:nvSpPr>
        <p:spPr>
          <a:xfrm>
            <a:off x="6102852" y="37177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979F-D6A2-417D-8064-F63E22692F3A}"/>
              </a:ext>
            </a:extLst>
          </p:cNvPr>
          <p:cNvSpPr txBox="1"/>
          <p:nvPr/>
        </p:nvSpPr>
        <p:spPr>
          <a:xfrm>
            <a:off x="6102852" y="5566109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B70255A-9DD6-4D94-934F-F8E31CD32E0F}"/>
              </a:ext>
            </a:extLst>
          </p:cNvPr>
          <p:cNvSpPr/>
          <p:nvPr/>
        </p:nvSpPr>
        <p:spPr>
          <a:xfrm>
            <a:off x="61714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671E3643-D64C-49DB-B298-50875AB9F314}"/>
              </a:ext>
            </a:extLst>
          </p:cNvPr>
          <p:cNvSpPr/>
          <p:nvPr/>
        </p:nvSpPr>
        <p:spPr>
          <a:xfrm>
            <a:off x="73304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57CDF-FC15-4482-9452-6AC3763C5F8B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70026CD-3E9B-486C-85C1-261F5BA45C67}"/>
              </a:ext>
            </a:extLst>
          </p:cNvPr>
          <p:cNvSpPr txBox="1">
            <a:spLocks/>
          </p:cNvSpPr>
          <p:nvPr/>
        </p:nvSpPr>
        <p:spPr>
          <a:xfrm>
            <a:off x="9978387" y="5017100"/>
            <a:ext cx="159726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5B51F-897C-4D4A-BE28-9A242EACDB1E}"/>
              </a:ext>
            </a:extLst>
          </p:cNvPr>
          <p:cNvGrpSpPr/>
          <p:nvPr/>
        </p:nvGrpSpPr>
        <p:grpSpPr>
          <a:xfrm rot="2921442">
            <a:off x="5451506" y="1708205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7E3C6A5-2B55-4704-8A45-93A91A3F8982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CEE50ED3-972B-4895-BE38-1F835D2C51A0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F514BD-505B-4963-AC76-969BB3DBB4C3}"/>
              </a:ext>
            </a:extLst>
          </p:cNvPr>
          <p:cNvGrpSpPr/>
          <p:nvPr/>
        </p:nvGrpSpPr>
        <p:grpSpPr>
          <a:xfrm rot="13603097">
            <a:off x="5180860" y="2832152"/>
            <a:ext cx="1118020" cy="1629898"/>
            <a:chOff x="3690717" y="2668896"/>
            <a:chExt cx="1557220" cy="2270183"/>
          </a:xfrm>
          <a:solidFill>
            <a:schemeClr val="bg1">
              <a:lumMod val="85000"/>
            </a:schemeClr>
          </a:solidFill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FC7E984-FED3-4D3C-9BFF-5C555F427EEF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8DFDB73-9ACB-4910-90FE-6DAFE7086AB9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A55C2-C970-414B-994B-FBBAE8F5E090}"/>
              </a:ext>
            </a:extLst>
          </p:cNvPr>
          <p:cNvGrpSpPr/>
          <p:nvPr/>
        </p:nvGrpSpPr>
        <p:grpSpPr>
          <a:xfrm rot="2921442">
            <a:off x="5893120" y="3347454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AE3A1BB-9803-4D4A-9B18-924C08C12ADC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29A30E5-EEE0-4541-96D6-36651ED483C3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1FBB-D69E-4069-B3FD-F1CA71166161}"/>
              </a:ext>
            </a:extLst>
          </p:cNvPr>
          <p:cNvGrpSpPr/>
          <p:nvPr/>
        </p:nvGrpSpPr>
        <p:grpSpPr>
          <a:xfrm rot="13603097">
            <a:off x="5622473" y="4471401"/>
            <a:ext cx="1118020" cy="1629897"/>
            <a:chOff x="3690717" y="2668896"/>
            <a:chExt cx="1557220" cy="227018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9691F99-6BA5-4338-83F2-F6DC488F2FA5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B2D869AB-3712-4378-965C-780532D61479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F32A02-9143-4DA7-8F74-13D93C3ADF6D}"/>
              </a:ext>
            </a:extLst>
          </p:cNvPr>
          <p:cNvSpPr txBox="1"/>
          <p:nvPr/>
        </p:nvSpPr>
        <p:spPr>
          <a:xfrm rot="19138245">
            <a:off x="5347822" y="2599352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099B6-0723-4C00-AE31-A27F48D6F41F}"/>
              </a:ext>
            </a:extLst>
          </p:cNvPr>
          <p:cNvSpPr txBox="1"/>
          <p:nvPr/>
        </p:nvSpPr>
        <p:spPr>
          <a:xfrm rot="19046423">
            <a:off x="5372147" y="3277349"/>
            <a:ext cx="101152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ED2D9-391A-4157-AAD4-9A828E60F25E}"/>
              </a:ext>
            </a:extLst>
          </p:cNvPr>
          <p:cNvSpPr txBox="1"/>
          <p:nvPr/>
        </p:nvSpPr>
        <p:spPr>
          <a:xfrm rot="19138245">
            <a:off x="5793416" y="4224047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67749-665D-4E12-80FE-9CBAF864A7B3}"/>
              </a:ext>
            </a:extLst>
          </p:cNvPr>
          <p:cNvSpPr txBox="1"/>
          <p:nvPr/>
        </p:nvSpPr>
        <p:spPr>
          <a:xfrm rot="19020000">
            <a:off x="5849102" y="4877731"/>
            <a:ext cx="1015556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D039F-09D4-4A70-B20C-7D627C00E495}"/>
              </a:ext>
            </a:extLst>
          </p:cNvPr>
          <p:cNvGrpSpPr/>
          <p:nvPr/>
        </p:nvGrpSpPr>
        <p:grpSpPr>
          <a:xfrm>
            <a:off x="7464152" y="172962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5EFAB-A074-465C-BA35-BF484884503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E44462-C4E2-4768-80DF-B9A776464EC3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FD509-11D6-4C50-ABDA-A952F30526FE}"/>
              </a:ext>
            </a:extLst>
          </p:cNvPr>
          <p:cNvGrpSpPr/>
          <p:nvPr/>
        </p:nvGrpSpPr>
        <p:grpSpPr>
          <a:xfrm>
            <a:off x="7464152" y="3385923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63D7D-DCB6-4E30-924F-50EAFE9D4FBF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A4256-D9BB-41F0-879A-466874B54D5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64921-EAE7-4164-A37D-5C25B0394125}"/>
              </a:ext>
            </a:extLst>
          </p:cNvPr>
          <p:cNvGrpSpPr/>
          <p:nvPr/>
        </p:nvGrpSpPr>
        <p:grpSpPr>
          <a:xfrm>
            <a:off x="923454" y="338592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E2833-76E0-4383-B9B8-EB63687CFC1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97C6F-ECA6-46FB-A94D-F103E6A58751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68761-B6EA-4AA3-AD9F-932205949C5B}"/>
              </a:ext>
            </a:extLst>
          </p:cNvPr>
          <p:cNvGrpSpPr/>
          <p:nvPr/>
        </p:nvGrpSpPr>
        <p:grpSpPr>
          <a:xfrm>
            <a:off x="923454" y="4987906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AD06E-F67B-480A-8F2B-19D5874197F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23913-C38C-49DD-B975-AC084141F51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97BBE-A27D-4787-901C-A9979F9F59B5}"/>
              </a:ext>
            </a:extLst>
          </p:cNvPr>
          <p:cNvSpPr/>
          <p:nvPr/>
        </p:nvSpPr>
        <p:spPr>
          <a:xfrm>
            <a:off x="0" y="1261268"/>
            <a:ext cx="12192000" cy="3666092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148B8-9F16-46BC-A485-1635278CE4C8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6DD96-8821-430E-88E3-9C4C43CF72B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F0F46-62E5-45E9-9B3E-4B7A4A87F965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AE271-248F-4C41-B164-12FDB064572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5BD94-2262-48ED-BB50-C6FC42B4923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B8D7F-7F45-4DB3-85AF-37170D3CF2F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D4AF8-A088-411D-9D00-966DB959591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10580-0623-436A-BF15-DD632B4B44C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681F6-0701-4164-BD3F-64F0A4673AC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4AE6E7-2BE6-4912-8211-0C106345572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489F1-4E3C-402E-9E1A-0B337A7B778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82824-75D7-4B78-B88F-3C8787ABBDE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41FEFE-4892-4612-B5D6-0ADA4F653C42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DA66E-CCCB-4361-AC48-010E4193923A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9F1DE-27E6-4614-97A7-1B3A93F474C0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8BCAC625-789C-483B-83F5-22D8D35F8E9C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05FD4F-341B-482D-B7B8-DCDACB04306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E379C08-ACBB-436C-A99C-49ADE4577BD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8832CFC-B4B5-49AC-83A4-18198D24E8A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B4BBB42A-0D6B-4D7C-AB64-C7C82C4AA339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CA3D6BF-5080-4C36-8944-074E1AE82DFD}"/>
              </a:ext>
            </a:extLst>
          </p:cNvPr>
          <p:cNvGrpSpPr/>
          <p:nvPr/>
        </p:nvGrpSpPr>
        <p:grpSpPr>
          <a:xfrm>
            <a:off x="3262536" y="1429874"/>
            <a:ext cx="5666928" cy="3325744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2DBA40-108E-4DB8-9C5E-7F1782BC909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1C36019-A61A-4763-83FD-C938C09A018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1B2A7CE-A15A-47BB-85B4-BFFC06603E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6135523-8289-4094-BC23-5510E111476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DC0FFD6-BF5B-4F3F-9C7D-3EA7B57D6F0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8382A76-4ACC-45F5-B861-CD253174767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74BB2-6242-4528-B800-ACE9F97689B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75E0DCC-53C9-4D0F-9BED-20EDAEE6FC2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81777B0-3767-445C-A38E-E57118F4EE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3A7945D-F959-4BBC-A582-00C0CAEFD3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DCABFC-01FA-4C02-A882-EF6202FD564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7D73DB2-203C-4FD4-A859-DE2600BE34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686C043-08FA-4246-BEAF-5D9152CE4E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034B955-F9CC-46BE-835C-1B054EC8DE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92D103-2241-4847-9F39-327E8875C9C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9527E1D-3137-4FC7-A264-A738592E1DE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6A25FB6-DB51-4489-BF10-8952A8F729B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104FD61-2A8B-4FE8-85CC-CA1BF731A9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74F62D8-F19E-4AD9-8840-538F6DA59CB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A085223-BF0C-4604-8C0F-21BF163718F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EBED81D-6F94-4EC5-AEC5-45B501D1DE7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499E222-9839-4527-9DDC-D071DE846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E4E8A12-54C2-4680-9CF6-3E58365A2DF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DB36E7-7492-40ED-B36D-B357E703BD5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967914-4BD0-43BA-A9E0-E5112631A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72EADDE-289F-4773-84F7-DF81582CAF8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4D7B1D-E61F-4AF5-955E-C6BD9891D07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E8167CB-0308-4F9A-A4A1-71D44F2A376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2FEDD74-CB52-4224-93E7-2A14D3C9F4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60FEBE9-15D3-4B06-9A08-ED801B24F06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6D579-A2C2-4EF5-AD98-1F1DC026A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1A705D3-F468-4D17-93EC-A65A3F0144E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A77F4E7-4F96-4250-8CC4-A3F64C1EAD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DA1E5C-B260-4A87-BDDA-732F4F6E770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C9ACBC2-5604-442A-A9D2-2F267D7C531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4144094-51DE-4602-8F05-2F89E928CD1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EE33E55-6516-4615-A4EF-37888464DCB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70AE3E1-5223-40B2-B49F-CED0C05696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766DF0-34EB-4B7A-A594-2FB698A291B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776C7C7-4ACB-4FA1-8219-5C9423BFE6A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5D1FC1-8076-47B7-8853-7749116632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08DDDF2-E679-4EDA-9931-46AD9B83747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E8D90AC-8DDE-4A66-901B-0715E76E02A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D144294-B07E-4971-8C87-59BF5C7A0B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328FCD-90DE-4FE5-8F76-3919D789A7A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2D4295F-D475-4A68-994B-03C83ED4FA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7E6478B-D0C7-4246-AED6-6BD1EFB756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C2DCCFA-2A38-403D-8269-855A54EA8D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7FA3A84-832E-4BA2-8878-68D1B5BD4D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559D2-027A-4DDA-95DE-049E7A59843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0027DBF-68EC-455A-AC13-CF3D72E6370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AF39DCE-E3B9-425D-8BA5-D1E348230F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BCAE78-90BF-42C5-816F-AD59CFB948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F1414D-868E-401C-86B8-D84E656F65A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1A51AEB-E021-451B-8F28-FB9B0B6825F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8DB9295-DD75-4907-A0E0-E90D29BDCD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6BA495-C9E3-4F11-B3D2-4F6769FAE5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147EAF-BC97-4275-998A-3D07DA4499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CB9263B-14B1-4537-A8CF-2D17384C23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10D95C8-749F-447C-AED0-4C2F9597B93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9F3B31-0286-4DCE-A447-2F838F088FA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B34B490-8DFA-4796-B80E-5EE3F980FAE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5BD236-959F-4AFF-B67A-FFF8178CDC4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551428D-5CEB-4CA6-9AFF-C91B3A79990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F07176F-D93F-4907-A57E-BD3EDA8C210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34E6DE-1542-43F2-8A3E-58DBDE0527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78C7F61-C05C-4B15-977C-924735B795C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572FC0B-1362-40E2-96E2-D9E8C6A97A1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D22AA9-5974-48E1-A036-20DB22C807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5EC73E2-0E2A-435A-9E90-182C89FEABF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B02FDA1-6BFA-486F-9FC6-0738CDF9B38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92A56EF-9B56-4908-A39C-2022338A2A2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737B8F5-C0C2-4C4A-B895-686FD329573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028F85-B9A1-4048-BB82-B8BDD3C1A2A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B6E9ACD-BE25-4452-B277-DB9BA2B290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7AB13D4-39BB-42DC-90E3-0DE1A542C7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BBC161A-304F-4C80-868E-622B740F16A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9F849E3-13D9-43E6-8BD6-1626F3A5139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E6B6DEF-CE24-4B43-9FDD-4562F299CE2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01077B-9AE3-4C40-A677-E7AA0994460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D5BD67A-8A15-4E96-ABAC-531353C9B7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CA631-B4B2-4D49-8487-C9B3D8815EE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C6E3C57-2E8E-4ABD-A19B-D89A11A17C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DA3049-D46B-4555-AA63-8751E4AC96D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865E64B-406D-4D16-BB63-ADB73C03CB4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9149833-2EFD-4571-ADED-5C0EEFF9304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51925F2-A41D-415E-BA42-736F27C1F16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1239760-F2A8-4485-B858-59DC636CD3D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5924DCB-FE03-4F9D-A314-37976CBC9C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7BFACF6-58CF-4F07-BF84-9C3F333E461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7B9A2B-2B7D-4E69-8F58-A2C005E1C6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7FE4AE-EED5-451F-97CB-B631832A8CB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2BA6F2B-073B-4296-B6D2-453995685E4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CB38E04-C278-4102-A4B9-98748470509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0354454-A6DE-4777-993B-81F13114E92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E8BC381-F9F1-4716-856B-7A1AFF9B9A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95E0C5F-8C97-48CD-85A6-EE850F6793B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B83372-A9E8-4B1E-BE51-76605137D8D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5D48E80-55C6-4482-B66E-9CA151410EB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2D25223-3952-4463-AF2A-978C175DA2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5F62C81-9720-46F8-A0C2-ADEFC81765F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089B2E-4AC5-42A6-B15B-DC1FA5507690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5EEE62B-0CEA-474A-B2C0-4E2BCD96D6A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0826C08-1912-48EF-BBB4-7039ED30D8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7D6B98D-D5AE-41B3-B2B7-AAC60BEAEC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1265859-3854-4EDC-9C72-D3CC338057B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6B28E22-86C4-4943-B7CB-3AA39C12C42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D3C56FC-E720-49EF-92FA-E1A00943E71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F167FD0-1B8C-4EF4-83FF-FDB9F1C4BE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78EF97E-E2EF-4595-A0E5-0C19EF8A220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062A71-24BF-4B91-BC01-34F50C7B5C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2A46AC8-A6BF-4E9C-86E4-26E4AC7712E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4" name="그룹 7">
            <a:extLst>
              <a:ext uri="{FF2B5EF4-FFF2-40B4-BE49-F238E27FC236}">
                <a16:creationId xmlns:a16="http://schemas.microsoft.com/office/drawing/2014/main" id="{9AA1339D-5516-4DC0-9A91-A72BCC199464}"/>
              </a:ext>
            </a:extLst>
          </p:cNvPr>
          <p:cNvGrpSpPr/>
          <p:nvPr/>
        </p:nvGrpSpPr>
        <p:grpSpPr>
          <a:xfrm>
            <a:off x="5107860" y="1554266"/>
            <a:ext cx="489889" cy="489889"/>
            <a:chOff x="3327523" y="1634051"/>
            <a:chExt cx="616404" cy="616404"/>
          </a:xfrm>
        </p:grpSpPr>
        <p:grpSp>
          <p:nvGrpSpPr>
            <p:cNvPr id="415" name="그룹 321">
              <a:extLst>
                <a:ext uri="{FF2B5EF4-FFF2-40B4-BE49-F238E27FC236}">
                  <a16:creationId xmlns:a16="http://schemas.microsoft.com/office/drawing/2014/main" id="{6C413BAA-4007-46C8-A9B5-2920E68748A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17" name="눈물 방울 322">
                <a:extLst>
                  <a:ext uri="{FF2B5EF4-FFF2-40B4-BE49-F238E27FC236}">
                    <a16:creationId xmlns:a16="http://schemas.microsoft.com/office/drawing/2014/main" id="{1AD56831-D0D5-4C5D-BF48-D68A83BCE93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8" name="타원 323">
                <a:extLst>
                  <a:ext uri="{FF2B5EF4-FFF2-40B4-BE49-F238E27FC236}">
                    <a16:creationId xmlns:a16="http://schemas.microsoft.com/office/drawing/2014/main" id="{8089E55F-31F7-4A54-96CA-78F96B6645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4F95DA6E-95F6-4780-9B0F-3AFFB639AE45}"/>
                </a:ext>
              </a:extLst>
            </p:cNvPr>
            <p:cNvSpPr txBox="1"/>
            <p:nvPr/>
          </p:nvSpPr>
          <p:spPr>
            <a:xfrm>
              <a:off x="3462945" y="1741153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9" name="그룹 32">
            <a:extLst>
              <a:ext uri="{FF2B5EF4-FFF2-40B4-BE49-F238E27FC236}">
                <a16:creationId xmlns:a16="http://schemas.microsoft.com/office/drawing/2014/main" id="{DE897DA8-57D1-4E15-8975-5FA7CFD63D05}"/>
              </a:ext>
            </a:extLst>
          </p:cNvPr>
          <p:cNvGrpSpPr/>
          <p:nvPr/>
        </p:nvGrpSpPr>
        <p:grpSpPr>
          <a:xfrm>
            <a:off x="4792853" y="3435058"/>
            <a:ext cx="489889" cy="489889"/>
            <a:chOff x="3012998" y="3521197"/>
            <a:chExt cx="616404" cy="616404"/>
          </a:xfrm>
        </p:grpSpPr>
        <p:grpSp>
          <p:nvGrpSpPr>
            <p:cNvPr id="420" name="그룹 324">
              <a:extLst>
                <a:ext uri="{FF2B5EF4-FFF2-40B4-BE49-F238E27FC236}">
                  <a16:creationId xmlns:a16="http://schemas.microsoft.com/office/drawing/2014/main" id="{DE556184-DE1E-4AE1-B422-777D9448381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22" name="눈물 방울 325">
                <a:extLst>
                  <a:ext uri="{FF2B5EF4-FFF2-40B4-BE49-F238E27FC236}">
                    <a16:creationId xmlns:a16="http://schemas.microsoft.com/office/drawing/2014/main" id="{0B763F12-67A6-4DB5-BC97-9D7DA27518A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3" name="타원 326">
                <a:extLst>
                  <a:ext uri="{FF2B5EF4-FFF2-40B4-BE49-F238E27FC236}">
                    <a16:creationId xmlns:a16="http://schemas.microsoft.com/office/drawing/2014/main" id="{2E6705F8-C294-4F53-82A2-810AAAA2F85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1970D6FF-787B-48B8-814D-0F0D94354AFE}"/>
                </a:ext>
              </a:extLst>
            </p:cNvPr>
            <p:cNvSpPr txBox="1"/>
            <p:nvPr/>
          </p:nvSpPr>
          <p:spPr>
            <a:xfrm>
              <a:off x="3138365" y="362811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4" name="그룹 8">
            <a:extLst>
              <a:ext uri="{FF2B5EF4-FFF2-40B4-BE49-F238E27FC236}">
                <a16:creationId xmlns:a16="http://schemas.microsoft.com/office/drawing/2014/main" id="{27042B42-5A6C-424C-8103-3350F03F6FE3}"/>
              </a:ext>
            </a:extLst>
          </p:cNvPr>
          <p:cNvGrpSpPr/>
          <p:nvPr/>
        </p:nvGrpSpPr>
        <p:grpSpPr>
          <a:xfrm>
            <a:off x="7617173" y="2187091"/>
            <a:ext cx="489889" cy="489889"/>
            <a:chOff x="6150365" y="2029275"/>
            <a:chExt cx="616404" cy="616404"/>
          </a:xfrm>
        </p:grpSpPr>
        <p:grpSp>
          <p:nvGrpSpPr>
            <p:cNvPr id="425" name="그룹 327">
              <a:extLst>
                <a:ext uri="{FF2B5EF4-FFF2-40B4-BE49-F238E27FC236}">
                  <a16:creationId xmlns:a16="http://schemas.microsoft.com/office/drawing/2014/main" id="{DF573D68-8F60-4C77-9CE2-A68A9D77976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27" name="눈물 방울 328">
                <a:extLst>
                  <a:ext uri="{FF2B5EF4-FFF2-40B4-BE49-F238E27FC236}">
                    <a16:creationId xmlns:a16="http://schemas.microsoft.com/office/drawing/2014/main" id="{0FFED6A0-672D-4F3F-A025-C54B823B21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8" name="타원 329">
                <a:extLst>
                  <a:ext uri="{FF2B5EF4-FFF2-40B4-BE49-F238E27FC236}">
                    <a16:creationId xmlns:a16="http://schemas.microsoft.com/office/drawing/2014/main" id="{0CD444D2-FE67-45F1-8A1A-2BC7373F849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A93CBDD-AA71-4F41-84CC-DCDCF2EEB8EB}"/>
                </a:ext>
              </a:extLst>
            </p:cNvPr>
            <p:cNvSpPr txBox="1"/>
            <p:nvPr/>
          </p:nvSpPr>
          <p:spPr>
            <a:xfrm>
              <a:off x="6276169" y="2130818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9" name="그룹 16">
            <a:extLst>
              <a:ext uri="{FF2B5EF4-FFF2-40B4-BE49-F238E27FC236}">
                <a16:creationId xmlns:a16="http://schemas.microsoft.com/office/drawing/2014/main" id="{DBA5577E-88B8-446A-AFC2-5245E9E16477}"/>
              </a:ext>
            </a:extLst>
          </p:cNvPr>
          <p:cNvGrpSpPr/>
          <p:nvPr/>
        </p:nvGrpSpPr>
        <p:grpSpPr>
          <a:xfrm>
            <a:off x="6232376" y="3027866"/>
            <a:ext cx="489889" cy="489889"/>
            <a:chOff x="6680955" y="3660370"/>
            <a:chExt cx="616404" cy="616404"/>
          </a:xfrm>
        </p:grpSpPr>
        <p:grpSp>
          <p:nvGrpSpPr>
            <p:cNvPr id="430" name="그룹 5">
              <a:extLst>
                <a:ext uri="{FF2B5EF4-FFF2-40B4-BE49-F238E27FC236}">
                  <a16:creationId xmlns:a16="http://schemas.microsoft.com/office/drawing/2014/main" id="{4975F968-BD6D-4B35-B510-36E192B85450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32" name="눈물 방울 2">
                <a:extLst>
                  <a:ext uri="{FF2B5EF4-FFF2-40B4-BE49-F238E27FC236}">
                    <a16:creationId xmlns:a16="http://schemas.microsoft.com/office/drawing/2014/main" id="{DC90EF4E-CE5A-497C-934D-BB61A8B1ED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33" name="타원 4">
                <a:extLst>
                  <a:ext uri="{FF2B5EF4-FFF2-40B4-BE49-F238E27FC236}">
                    <a16:creationId xmlns:a16="http://schemas.microsoft.com/office/drawing/2014/main" id="{413B3303-D29D-4B56-ADE6-2FC1023870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A413605-3FC0-4D1C-926F-98C810D89D55}"/>
                </a:ext>
              </a:extLst>
            </p:cNvPr>
            <p:cNvSpPr txBox="1"/>
            <p:nvPr/>
          </p:nvSpPr>
          <p:spPr>
            <a:xfrm>
              <a:off x="6816690" y="378378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AFFF1B-A53F-46AF-83C9-6DC82D798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CFB1C-06CE-4C34-9A3A-5CB88B2FAD66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5BACB-F2C2-47E1-976C-2D899910D3A3}"/>
              </a:ext>
            </a:extLst>
          </p:cNvPr>
          <p:cNvGrpSpPr/>
          <p:nvPr/>
        </p:nvGrpSpPr>
        <p:grpSpPr>
          <a:xfrm>
            <a:off x="713378" y="2542667"/>
            <a:ext cx="6202313" cy="2112093"/>
            <a:chOff x="720001" y="2446968"/>
            <a:chExt cx="3401927" cy="2112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0A697-9A3F-41F8-A7B9-F7137CD8A60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92792-4091-436C-B321-A1ACB9CD5C8E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AA8854D8-CF00-4A31-A0E5-C88663A81A4A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F31C0A-0BF9-43C9-8B60-04BD5314562F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928131-D4ED-4E7C-B6CB-D373FFE8DF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38A0A65-F300-4682-B4DC-251A18E4CC0D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FAE5D-D3C0-4292-8E8D-FDBA71D9CF60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BFF1A3-1486-476F-89A5-8AB72586DB22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00470-9C9F-4D6C-A656-6B2CB9673CC6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2FCF92F1-9A13-45F1-8287-FDD7EBFFCD71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60DF967D-D133-45F3-AC18-DEAC99BF5F0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229AC377-0591-4897-9642-CF9734E4D06C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58D363-8D06-4B3E-AEA7-19D5DA27839F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D743D-3BEF-43E4-908A-32995EFC23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3C47B3-E582-4EDC-9F0F-C5FE6B8800F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253BE9D-E55C-458E-AF70-ABBFB1565AA3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BF289F0E-A185-41B6-9270-00463CC3C83F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ardrop 6">
            <a:extLst>
              <a:ext uri="{FF2B5EF4-FFF2-40B4-BE49-F238E27FC236}">
                <a16:creationId xmlns:a16="http://schemas.microsoft.com/office/drawing/2014/main" id="{525503BC-AD6C-4B31-BF6A-13E7B7ED6205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BB18EDC-A4A8-449A-BD9A-A9E2CB2EAA7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E0EB7B6-4D6D-4C0B-A1E5-4D4923EE84F7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0A5BD48-B78B-4CCC-85F9-00B237F63A8F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3EFE49-4B08-42C0-AFCC-62D9BE319BC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F42AA2E-1603-429D-99CA-22DCB3939E5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4B2BB-59D6-4770-8C7A-09F0A460F414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B22A5-858A-4164-A912-C5C9D45DAB4B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9041-DEA9-4EB2-AA23-D3EBC43869E5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23BCD-B4CA-4F12-8A13-FED790B3C467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20E56D-888D-43B3-86B4-1C4255D487BB}"/>
              </a:ext>
            </a:extLst>
          </p:cNvPr>
          <p:cNvSpPr/>
          <p:nvPr/>
        </p:nvSpPr>
        <p:spPr>
          <a:xfrm>
            <a:off x="3924704" y="1992353"/>
            <a:ext cx="1418150" cy="1419241"/>
          </a:xfrm>
          <a:custGeom>
            <a:avLst/>
            <a:gdLst>
              <a:gd name="connsiteX0" fmla="*/ 631349 w 1418150"/>
              <a:gd name="connsiteY0" fmla="*/ 0 h 1419241"/>
              <a:gd name="connsiteX1" fmla="*/ 1418150 w 1418150"/>
              <a:gd name="connsiteY1" fmla="*/ 0 h 1419241"/>
              <a:gd name="connsiteX2" fmla="*/ 1418150 w 1418150"/>
              <a:gd name="connsiteY2" fmla="*/ 395762 h 1419241"/>
              <a:gd name="connsiteX3" fmla="*/ 631349 w 1418150"/>
              <a:gd name="connsiteY3" fmla="*/ 395762 h 1419241"/>
              <a:gd name="connsiteX4" fmla="*/ 631349 w 1418150"/>
              <a:gd name="connsiteY4" fmla="*/ 395112 h 1419241"/>
              <a:gd name="connsiteX5" fmla="*/ 592743 w 1418150"/>
              <a:gd name="connsiteY5" fmla="*/ 397519 h 1419241"/>
              <a:gd name="connsiteX6" fmla="*/ 465773 w 1418150"/>
              <a:gd name="connsiteY6" fmla="*/ 462814 h 1419241"/>
              <a:gd name="connsiteX7" fmla="*/ 394302 w 1418150"/>
              <a:gd name="connsiteY7" fmla="*/ 635211 h 1419241"/>
              <a:gd name="connsiteX8" fmla="*/ 393358 w 1418150"/>
              <a:gd name="connsiteY8" fmla="*/ 635211 h 1419241"/>
              <a:gd name="connsiteX9" fmla="*/ 393358 w 1418150"/>
              <a:gd name="connsiteY9" fmla="*/ 1419241 h 1419241"/>
              <a:gd name="connsiteX10" fmla="*/ 1 w 1418150"/>
              <a:gd name="connsiteY10" fmla="*/ 1419241 h 1419241"/>
              <a:gd name="connsiteX11" fmla="*/ 1 w 1418150"/>
              <a:gd name="connsiteY11" fmla="*/ 635212 h 1419241"/>
              <a:gd name="connsiteX12" fmla="*/ 0 w 1418150"/>
              <a:gd name="connsiteY12" fmla="*/ 635212 h 1419241"/>
              <a:gd name="connsiteX13" fmla="*/ 1 w 1418150"/>
              <a:gd name="connsiteY13" fmla="*/ 635207 h 1419241"/>
              <a:gd name="connsiteX14" fmla="*/ 1 w 1418150"/>
              <a:gd name="connsiteY14" fmla="*/ 627627 h 1419241"/>
              <a:gd name="connsiteX15" fmla="*/ 763 w 1418150"/>
              <a:gd name="connsiteY15" fmla="*/ 627627 h 1419241"/>
              <a:gd name="connsiteX16" fmla="*/ 12787 w 1418150"/>
              <a:gd name="connsiteY16" fmla="*/ 508005 h 1419241"/>
              <a:gd name="connsiteX17" fmla="*/ 192633 w 1418150"/>
              <a:gd name="connsiteY17" fmla="*/ 178420 h 1419241"/>
              <a:gd name="connsiteX18" fmla="*/ 529131 w 1418150"/>
              <a:gd name="connsiteY18" fmla="*/ 8379 h 1419241"/>
              <a:gd name="connsiteX19" fmla="*/ 631349 w 1418150"/>
              <a:gd name="connsiteY19" fmla="*/ 2100 h 14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1">
                <a:moveTo>
                  <a:pt x="631349" y="0"/>
                </a:moveTo>
                <a:lnTo>
                  <a:pt x="1418150" y="0"/>
                </a:lnTo>
                <a:lnTo>
                  <a:pt x="1418150" y="395762"/>
                </a:lnTo>
                <a:lnTo>
                  <a:pt x="631349" y="395762"/>
                </a:lnTo>
                <a:lnTo>
                  <a:pt x="631349" y="395112"/>
                </a:lnTo>
                <a:lnTo>
                  <a:pt x="592743" y="397519"/>
                </a:lnTo>
                <a:cubicBezTo>
                  <a:pt x="545217" y="405493"/>
                  <a:pt x="500792" y="428076"/>
                  <a:pt x="465773" y="462814"/>
                </a:cubicBezTo>
                <a:cubicBezTo>
                  <a:pt x="420071" y="508149"/>
                  <a:pt x="394302" y="570307"/>
                  <a:pt x="394302" y="635211"/>
                </a:cubicBezTo>
                <a:lnTo>
                  <a:pt x="393358" y="635211"/>
                </a:lnTo>
                <a:lnTo>
                  <a:pt x="393358" y="1419241"/>
                </a:lnTo>
                <a:lnTo>
                  <a:pt x="1" y="1419241"/>
                </a:lnTo>
                <a:lnTo>
                  <a:pt x="1" y="635212"/>
                </a:lnTo>
                <a:lnTo>
                  <a:pt x="0" y="635212"/>
                </a:lnTo>
                <a:lnTo>
                  <a:pt x="1" y="635207"/>
                </a:lnTo>
                <a:lnTo>
                  <a:pt x="1" y="627627"/>
                </a:lnTo>
                <a:lnTo>
                  <a:pt x="763" y="627627"/>
                </a:lnTo>
                <a:lnTo>
                  <a:pt x="12787" y="508005"/>
                </a:lnTo>
                <a:cubicBezTo>
                  <a:pt x="38110" y="383363"/>
                  <a:pt x="100300" y="268188"/>
                  <a:pt x="192633" y="178420"/>
                </a:cubicBezTo>
                <a:cubicBezTo>
                  <a:pt x="285716" y="87924"/>
                  <a:pt x="403371" y="29140"/>
                  <a:pt x="529131" y="8379"/>
                </a:cubicBezTo>
                <a:lnTo>
                  <a:pt x="631349" y="210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2D39E-FFFE-41E2-9E1E-AAF9AA630793}"/>
              </a:ext>
            </a:extLst>
          </p:cNvPr>
          <p:cNvSpPr/>
          <p:nvPr/>
        </p:nvSpPr>
        <p:spPr>
          <a:xfrm flipH="1">
            <a:off x="6816079" y="1992354"/>
            <a:ext cx="1418150" cy="1419243"/>
          </a:xfrm>
          <a:custGeom>
            <a:avLst/>
            <a:gdLst>
              <a:gd name="connsiteX0" fmla="*/ 1418150 w 1418150"/>
              <a:gd name="connsiteY0" fmla="*/ 0 h 1419243"/>
              <a:gd name="connsiteX1" fmla="*/ 631349 w 1418150"/>
              <a:gd name="connsiteY1" fmla="*/ 0 h 1419243"/>
              <a:gd name="connsiteX2" fmla="*/ 631349 w 1418150"/>
              <a:gd name="connsiteY2" fmla="*/ 3261 h 1419243"/>
              <a:gd name="connsiteX3" fmla="*/ 550746 w 1418150"/>
              <a:gd name="connsiteY3" fmla="*/ 5195 h 1419243"/>
              <a:gd name="connsiteX4" fmla="*/ 201671 w 1418150"/>
              <a:gd name="connsiteY4" fmla="*/ 169804 h 1419243"/>
              <a:gd name="connsiteX5" fmla="*/ 13427 w 1418150"/>
              <a:gd name="connsiteY5" fmla="*/ 504891 h 1419243"/>
              <a:gd name="connsiteX6" fmla="*/ 781 w 1418150"/>
              <a:gd name="connsiteY6" fmla="*/ 627629 h 1419243"/>
              <a:gd name="connsiteX7" fmla="*/ 8 w 1418150"/>
              <a:gd name="connsiteY7" fmla="*/ 627629 h 1419243"/>
              <a:gd name="connsiteX8" fmla="*/ 8 w 1418150"/>
              <a:gd name="connsiteY8" fmla="*/ 635138 h 1419243"/>
              <a:gd name="connsiteX9" fmla="*/ 0 w 1418150"/>
              <a:gd name="connsiteY9" fmla="*/ 635211 h 1419243"/>
              <a:gd name="connsiteX10" fmla="*/ 8 w 1418150"/>
              <a:gd name="connsiteY10" fmla="*/ 635211 h 1419243"/>
              <a:gd name="connsiteX11" fmla="*/ 8 w 1418150"/>
              <a:gd name="connsiteY11" fmla="*/ 1419243 h 1419243"/>
              <a:gd name="connsiteX12" fmla="*/ 393365 w 1418150"/>
              <a:gd name="connsiteY12" fmla="*/ 1419243 h 1419243"/>
              <a:gd name="connsiteX13" fmla="*/ 393365 w 1418150"/>
              <a:gd name="connsiteY13" fmla="*/ 635211 h 1419243"/>
              <a:gd name="connsiteX14" fmla="*/ 393734 w 1418150"/>
              <a:gd name="connsiteY14" fmla="*/ 635211 h 1419243"/>
              <a:gd name="connsiteX15" fmla="*/ 468767 w 1418150"/>
              <a:gd name="connsiteY15" fmla="*/ 459110 h 1419243"/>
              <a:gd name="connsiteX16" fmla="*/ 600856 w 1418150"/>
              <a:gd name="connsiteY16" fmla="*/ 395730 h 1419243"/>
              <a:gd name="connsiteX17" fmla="*/ 631349 w 1418150"/>
              <a:gd name="connsiteY17" fmla="*/ 394993 h 1419243"/>
              <a:gd name="connsiteX18" fmla="*/ 631349 w 1418150"/>
              <a:gd name="connsiteY18" fmla="*/ 395763 h 1419243"/>
              <a:gd name="connsiteX19" fmla="*/ 1418150 w 1418150"/>
              <a:gd name="connsiteY19" fmla="*/ 395763 h 141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3">
                <a:moveTo>
                  <a:pt x="1418150" y="0"/>
                </a:moveTo>
                <a:lnTo>
                  <a:pt x="631349" y="0"/>
                </a:lnTo>
                <a:lnTo>
                  <a:pt x="631349" y="3261"/>
                </a:lnTo>
                <a:lnTo>
                  <a:pt x="550746" y="5195"/>
                </a:lnTo>
                <a:cubicBezTo>
                  <a:pt x="421243" y="21969"/>
                  <a:pt x="298915" y="78924"/>
                  <a:pt x="201671" y="169804"/>
                </a:cubicBezTo>
                <a:cubicBezTo>
                  <a:pt x="105220" y="259944"/>
                  <a:pt x="40006" y="377330"/>
                  <a:pt x="13427" y="504891"/>
                </a:cubicBezTo>
                <a:lnTo>
                  <a:pt x="781" y="627629"/>
                </a:lnTo>
                <a:lnTo>
                  <a:pt x="8" y="627629"/>
                </a:lnTo>
                <a:lnTo>
                  <a:pt x="8" y="635138"/>
                </a:lnTo>
                <a:lnTo>
                  <a:pt x="0" y="635211"/>
                </a:lnTo>
                <a:lnTo>
                  <a:pt x="8" y="635211"/>
                </a:lnTo>
                <a:lnTo>
                  <a:pt x="8" y="1419243"/>
                </a:lnTo>
                <a:lnTo>
                  <a:pt x="393365" y="1419243"/>
                </a:lnTo>
                <a:lnTo>
                  <a:pt x="393365" y="635211"/>
                </a:lnTo>
                <a:lnTo>
                  <a:pt x="393734" y="635211"/>
                </a:lnTo>
                <a:cubicBezTo>
                  <a:pt x="393734" y="568498"/>
                  <a:pt x="420893" y="504757"/>
                  <a:pt x="468767" y="459110"/>
                </a:cubicBezTo>
                <a:cubicBezTo>
                  <a:pt x="505458" y="424126"/>
                  <a:pt x="551780" y="402185"/>
                  <a:pt x="600856" y="395730"/>
                </a:cubicBezTo>
                <a:lnTo>
                  <a:pt x="631349" y="394993"/>
                </a:lnTo>
                <a:lnTo>
                  <a:pt x="631349" y="395763"/>
                </a:lnTo>
                <a:lnTo>
                  <a:pt x="1418150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1717177-C779-47AD-A442-969F8B1B771E}"/>
              </a:ext>
            </a:extLst>
          </p:cNvPr>
          <p:cNvSpPr/>
          <p:nvPr/>
        </p:nvSpPr>
        <p:spPr>
          <a:xfrm rot="16200000">
            <a:off x="3925249" y="4399704"/>
            <a:ext cx="1418151" cy="1419242"/>
          </a:xfrm>
          <a:custGeom>
            <a:avLst/>
            <a:gdLst>
              <a:gd name="connsiteX0" fmla="*/ 1418151 w 1418151"/>
              <a:gd name="connsiteY0" fmla="*/ 0 h 1419242"/>
              <a:gd name="connsiteX1" fmla="*/ 1418151 w 1418151"/>
              <a:gd name="connsiteY1" fmla="*/ 395763 h 1419242"/>
              <a:gd name="connsiteX2" fmla="*/ 631350 w 1418151"/>
              <a:gd name="connsiteY2" fmla="*/ 395763 h 1419242"/>
              <a:gd name="connsiteX3" fmla="*/ 631350 w 1418151"/>
              <a:gd name="connsiteY3" fmla="*/ 395111 h 1419242"/>
              <a:gd name="connsiteX4" fmla="*/ 592743 w 1418151"/>
              <a:gd name="connsiteY4" fmla="*/ 397517 h 1419242"/>
              <a:gd name="connsiteX5" fmla="*/ 465773 w 1418151"/>
              <a:gd name="connsiteY5" fmla="*/ 462813 h 1419242"/>
              <a:gd name="connsiteX6" fmla="*/ 394302 w 1418151"/>
              <a:gd name="connsiteY6" fmla="*/ 635210 h 1419242"/>
              <a:gd name="connsiteX7" fmla="*/ 393358 w 1418151"/>
              <a:gd name="connsiteY7" fmla="*/ 635210 h 1419242"/>
              <a:gd name="connsiteX8" fmla="*/ 393358 w 1418151"/>
              <a:gd name="connsiteY8" fmla="*/ 1419242 h 1419242"/>
              <a:gd name="connsiteX9" fmla="*/ 1 w 1418151"/>
              <a:gd name="connsiteY9" fmla="*/ 1419242 h 1419242"/>
              <a:gd name="connsiteX10" fmla="*/ 1 w 1418151"/>
              <a:gd name="connsiteY10" fmla="*/ 635211 h 1419242"/>
              <a:gd name="connsiteX11" fmla="*/ 0 w 1418151"/>
              <a:gd name="connsiteY11" fmla="*/ 635211 h 1419242"/>
              <a:gd name="connsiteX12" fmla="*/ 1 w 1418151"/>
              <a:gd name="connsiteY12" fmla="*/ 635206 h 1419242"/>
              <a:gd name="connsiteX13" fmla="*/ 1 w 1418151"/>
              <a:gd name="connsiteY13" fmla="*/ 627628 h 1419242"/>
              <a:gd name="connsiteX14" fmla="*/ 762 w 1418151"/>
              <a:gd name="connsiteY14" fmla="*/ 627628 h 1419242"/>
              <a:gd name="connsiteX15" fmla="*/ 12787 w 1418151"/>
              <a:gd name="connsiteY15" fmla="*/ 508003 h 1419242"/>
              <a:gd name="connsiteX16" fmla="*/ 192633 w 1418151"/>
              <a:gd name="connsiteY16" fmla="*/ 178419 h 1419242"/>
              <a:gd name="connsiteX17" fmla="*/ 529131 w 1418151"/>
              <a:gd name="connsiteY17" fmla="*/ 8377 h 1419242"/>
              <a:gd name="connsiteX18" fmla="*/ 631350 w 1418151"/>
              <a:gd name="connsiteY18" fmla="*/ 2098 h 1419242"/>
              <a:gd name="connsiteX19" fmla="*/ 631350 w 1418151"/>
              <a:gd name="connsiteY19" fmla="*/ 0 h 14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1" h="1419242">
                <a:moveTo>
                  <a:pt x="1418151" y="0"/>
                </a:moveTo>
                <a:lnTo>
                  <a:pt x="1418151" y="395763"/>
                </a:lnTo>
                <a:lnTo>
                  <a:pt x="631350" y="395763"/>
                </a:lnTo>
                <a:lnTo>
                  <a:pt x="631350" y="395111"/>
                </a:lnTo>
                <a:lnTo>
                  <a:pt x="592743" y="397517"/>
                </a:lnTo>
                <a:cubicBezTo>
                  <a:pt x="545217" y="405491"/>
                  <a:pt x="500792" y="428075"/>
                  <a:pt x="465773" y="462813"/>
                </a:cubicBezTo>
                <a:cubicBezTo>
                  <a:pt x="420071" y="508148"/>
                  <a:pt x="394302" y="570306"/>
                  <a:pt x="394302" y="635210"/>
                </a:cubicBezTo>
                <a:lnTo>
                  <a:pt x="393358" y="635210"/>
                </a:lnTo>
                <a:lnTo>
                  <a:pt x="393358" y="1419242"/>
                </a:lnTo>
                <a:lnTo>
                  <a:pt x="1" y="1419242"/>
                </a:lnTo>
                <a:lnTo>
                  <a:pt x="1" y="635211"/>
                </a:lnTo>
                <a:lnTo>
                  <a:pt x="0" y="635211"/>
                </a:lnTo>
                <a:lnTo>
                  <a:pt x="1" y="635206"/>
                </a:lnTo>
                <a:lnTo>
                  <a:pt x="1" y="627628"/>
                </a:lnTo>
                <a:lnTo>
                  <a:pt x="762" y="627628"/>
                </a:lnTo>
                <a:lnTo>
                  <a:pt x="12787" y="508003"/>
                </a:lnTo>
                <a:cubicBezTo>
                  <a:pt x="38111" y="383361"/>
                  <a:pt x="100300" y="268186"/>
                  <a:pt x="192633" y="178419"/>
                </a:cubicBezTo>
                <a:cubicBezTo>
                  <a:pt x="285716" y="87922"/>
                  <a:pt x="403371" y="29139"/>
                  <a:pt x="529131" y="8377"/>
                </a:cubicBezTo>
                <a:lnTo>
                  <a:pt x="631350" y="2098"/>
                </a:lnTo>
                <a:lnTo>
                  <a:pt x="631350" y="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30B9A33-A68F-46EE-BB74-4405BFBD9AB1}"/>
              </a:ext>
            </a:extLst>
          </p:cNvPr>
          <p:cNvSpPr/>
          <p:nvPr/>
        </p:nvSpPr>
        <p:spPr>
          <a:xfrm rot="5400000" flipH="1">
            <a:off x="6818441" y="4404474"/>
            <a:ext cx="1418152" cy="1409718"/>
          </a:xfrm>
          <a:custGeom>
            <a:avLst/>
            <a:gdLst>
              <a:gd name="connsiteX0" fmla="*/ 1418152 w 1418152"/>
              <a:gd name="connsiteY0" fmla="*/ 395763 h 1409718"/>
              <a:gd name="connsiteX1" fmla="*/ 1418152 w 1418152"/>
              <a:gd name="connsiteY1" fmla="*/ 0 h 1409718"/>
              <a:gd name="connsiteX2" fmla="*/ 631351 w 1418152"/>
              <a:gd name="connsiteY2" fmla="*/ 0 h 1409718"/>
              <a:gd name="connsiteX3" fmla="*/ 631351 w 1418152"/>
              <a:gd name="connsiteY3" fmla="*/ 2098 h 1409718"/>
              <a:gd name="connsiteX4" fmla="*/ 529132 w 1418152"/>
              <a:gd name="connsiteY4" fmla="*/ 8377 h 1409718"/>
              <a:gd name="connsiteX5" fmla="*/ 192635 w 1418152"/>
              <a:gd name="connsiteY5" fmla="*/ 178418 h 1409718"/>
              <a:gd name="connsiteX6" fmla="*/ 12788 w 1418152"/>
              <a:gd name="connsiteY6" fmla="*/ 508002 h 1409718"/>
              <a:gd name="connsiteX7" fmla="*/ 1721 w 1418152"/>
              <a:gd name="connsiteY7" fmla="*/ 618103 h 1409718"/>
              <a:gd name="connsiteX8" fmla="*/ 0 w 1418152"/>
              <a:gd name="connsiteY8" fmla="*/ 618103 h 1409718"/>
              <a:gd name="connsiteX9" fmla="*/ 0 w 1418152"/>
              <a:gd name="connsiteY9" fmla="*/ 1409718 h 1409718"/>
              <a:gd name="connsiteX10" fmla="*/ 393357 w 1418152"/>
              <a:gd name="connsiteY10" fmla="*/ 1409718 h 1409718"/>
              <a:gd name="connsiteX11" fmla="*/ 393357 w 1418152"/>
              <a:gd name="connsiteY11" fmla="*/ 635209 h 1409718"/>
              <a:gd name="connsiteX12" fmla="*/ 394306 w 1418152"/>
              <a:gd name="connsiteY12" fmla="*/ 635209 h 1409718"/>
              <a:gd name="connsiteX13" fmla="*/ 465777 w 1418152"/>
              <a:gd name="connsiteY13" fmla="*/ 462812 h 1409718"/>
              <a:gd name="connsiteX14" fmla="*/ 592746 w 1418152"/>
              <a:gd name="connsiteY14" fmla="*/ 397518 h 1409718"/>
              <a:gd name="connsiteX15" fmla="*/ 631351 w 1418152"/>
              <a:gd name="connsiteY15" fmla="*/ 395111 h 1409718"/>
              <a:gd name="connsiteX16" fmla="*/ 631351 w 1418152"/>
              <a:gd name="connsiteY16" fmla="*/ 395763 h 14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8152" h="1409718">
                <a:moveTo>
                  <a:pt x="1418152" y="395763"/>
                </a:moveTo>
                <a:lnTo>
                  <a:pt x="1418152" y="0"/>
                </a:lnTo>
                <a:lnTo>
                  <a:pt x="631351" y="0"/>
                </a:lnTo>
                <a:lnTo>
                  <a:pt x="631351" y="2098"/>
                </a:lnTo>
                <a:lnTo>
                  <a:pt x="529132" y="8377"/>
                </a:lnTo>
                <a:cubicBezTo>
                  <a:pt x="403373" y="29139"/>
                  <a:pt x="285717" y="87923"/>
                  <a:pt x="192635" y="178418"/>
                </a:cubicBezTo>
                <a:cubicBezTo>
                  <a:pt x="100302" y="268185"/>
                  <a:pt x="38112" y="383360"/>
                  <a:pt x="12788" y="508002"/>
                </a:cubicBezTo>
                <a:lnTo>
                  <a:pt x="1721" y="618103"/>
                </a:lnTo>
                <a:lnTo>
                  <a:pt x="0" y="618103"/>
                </a:lnTo>
                <a:lnTo>
                  <a:pt x="0" y="1409718"/>
                </a:lnTo>
                <a:lnTo>
                  <a:pt x="393357" y="1409718"/>
                </a:lnTo>
                <a:lnTo>
                  <a:pt x="393357" y="635209"/>
                </a:lnTo>
                <a:lnTo>
                  <a:pt x="394306" y="635209"/>
                </a:lnTo>
                <a:cubicBezTo>
                  <a:pt x="394306" y="570305"/>
                  <a:pt x="420075" y="508147"/>
                  <a:pt x="465777" y="462812"/>
                </a:cubicBezTo>
                <a:cubicBezTo>
                  <a:pt x="500796" y="428075"/>
                  <a:pt x="545220" y="405492"/>
                  <a:pt x="592746" y="397518"/>
                </a:cubicBezTo>
                <a:lnTo>
                  <a:pt x="631351" y="395111"/>
                </a:lnTo>
                <a:lnTo>
                  <a:pt x="631351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4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12C16F-1F06-4B7B-B972-D3391C6F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AA129-D545-4DB5-A6A9-93EC1A9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B5950EB-78B8-40DD-9A88-E84FC776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77F17A5-5C1F-4491-BF4A-92904F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76DADEE-CC48-4EDF-9245-197C59BC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A9582A1-F55F-4E6A-AB1F-4D8DB8E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3A7EC2D-83DA-486C-8238-0DA549D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D1D4618-22B1-4D34-8583-4A8F0793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F43E2AB-D4FC-47F8-80B2-4E5209EDE693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467333-7302-4BEC-A243-F0BBE7BABF90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6541B-A10D-438E-A0E7-E344E26765D7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565962-A534-4F87-A02D-B6DC0A8E1D52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3700D7-C611-4C39-B713-3D99E2872A6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E474AA-154D-45F5-BA79-EBDDDA42FA28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5BA901-1E6C-4114-9DEE-77AB33C7C656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8621BD-8976-4A2E-8477-A8C85B72D4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35B7B6-B6B9-4446-B46C-D68D40ECE3C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DB9B58-C5DB-4441-9C36-9A66601F3753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65881-A494-4907-AB30-5D08F8668F9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A32470-A374-4D2D-818A-9937CCF39EE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F9128-868C-4275-AA6D-D1E00C5C6B3E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25D72-5047-484B-8405-833DC6FB99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280D67-517C-4FFB-9C44-2B60EEC9F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11762A-5703-4CF3-BEFA-804677ED263E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35F6A3-55CD-41B4-AC2E-D61824C2F53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C97F1D-0862-44D1-B5C9-8F6D22B6843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CAEA7-9D60-4AA9-8A6C-ED31AF3AF35F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A2209E4-164D-4761-A12D-1CC6BDF6E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23446D2-6FB9-4B15-B87C-B728E59D1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69D4F4-A33F-47E2-BCE7-252D82E9B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EDA7C0D-890F-4238-8ACE-800AEFDBB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2DE0F2B-5CB4-4642-A92B-13E4E48C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4B8B004-3BCB-4765-9217-08A83B090B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76BB14-BD8E-40C9-9B46-715BD0B491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6CA5829-29EE-464B-82A9-F576B6A756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B21160A-B44B-4E06-8548-1FA805FD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12DA791-3505-47EC-BD12-9506F80801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84B7D-5874-43B4-820A-F936C600E0F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311E9DA-8D02-4571-A5BC-EEB9F2D4DD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12CBEF4-D17D-4104-A11A-476F107EDF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DDA90D0-FC6E-4D51-BB44-3928016873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13EAA4-214E-4C45-A343-0E7FAA72CD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F78738-58C2-4A6C-BE56-48F716D1FC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EFB2F0C-F835-41B1-A600-1792988E4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56A440-5BBA-4B10-BB09-A5CCED2DA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0294E85-2C6D-43E3-AC73-1CDA2F429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6A72B87-FC76-4F0F-87C5-BE77659F8E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E693B44-1ACA-43F0-B3C2-1A17A5C1F9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591DD8-02C7-4EA7-86A0-6D16E008B5D7}"/>
              </a:ext>
            </a:extLst>
          </p:cNvPr>
          <p:cNvGrpSpPr/>
          <p:nvPr/>
        </p:nvGrpSpPr>
        <p:grpSpPr>
          <a:xfrm>
            <a:off x="753209" y="3877649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7EB597-35FC-4293-A4BE-1B62BE345D4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501478-963F-41CC-9166-B346D5D6A9F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21289-FC17-43FD-B08B-E27011F6EF3D}"/>
              </a:ext>
            </a:extLst>
          </p:cNvPr>
          <p:cNvGrpSpPr/>
          <p:nvPr/>
        </p:nvGrpSpPr>
        <p:grpSpPr>
          <a:xfrm>
            <a:off x="8479032" y="3877649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745F5-CAF6-4190-A285-1CD9CE8E62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C4D44C-BB4E-4ACC-9D79-93A133456E1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CF83FE-ACA2-4D8B-B1AF-96D4838C38E0}"/>
              </a:ext>
            </a:extLst>
          </p:cNvPr>
          <p:cNvGrpSpPr/>
          <p:nvPr/>
        </p:nvGrpSpPr>
        <p:grpSpPr>
          <a:xfrm>
            <a:off x="753209" y="4663369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8E922-5745-4CB5-8631-958AEC88A3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986EF4-43F3-48E8-B460-BC400F9BF6A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E065A5-16AF-4D07-8ED7-1B385C404FFA}"/>
              </a:ext>
            </a:extLst>
          </p:cNvPr>
          <p:cNvGrpSpPr/>
          <p:nvPr/>
        </p:nvGrpSpPr>
        <p:grpSpPr>
          <a:xfrm>
            <a:off x="8479032" y="4663369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1D79DE-4C4A-46CD-B078-B1986D0176C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F2096-4ACC-4CA1-A2EA-236948B79E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F45368-74FC-49C5-82EF-CA40ABAA59BA}"/>
              </a:ext>
            </a:extLst>
          </p:cNvPr>
          <p:cNvGrpSpPr/>
          <p:nvPr/>
        </p:nvGrpSpPr>
        <p:grpSpPr>
          <a:xfrm>
            <a:off x="753209" y="5449087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67917-FD4C-42A9-ABC4-8A51A192D73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87D06-4E5E-4C27-995C-29100423F30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BF5A2-983F-4E33-9E30-8365852FD7B6}"/>
              </a:ext>
            </a:extLst>
          </p:cNvPr>
          <p:cNvGrpSpPr/>
          <p:nvPr/>
        </p:nvGrpSpPr>
        <p:grpSpPr>
          <a:xfrm>
            <a:off x="8479032" y="5449087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CD3039-2EEF-4885-A4DD-25FE4BAF6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EB8CBD-BE55-46DD-ADDE-4A95E76052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B0B9E6A-1B0A-4299-BAAA-F6579F0403B5}"/>
              </a:ext>
            </a:extLst>
          </p:cNvPr>
          <p:cNvSpPr/>
          <p:nvPr/>
        </p:nvSpPr>
        <p:spPr>
          <a:xfrm flipH="1">
            <a:off x="3857316" y="56660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ADE5F03-CB4A-4C6A-8BC8-40ADDF9DE883}"/>
              </a:ext>
            </a:extLst>
          </p:cNvPr>
          <p:cNvSpPr/>
          <p:nvPr/>
        </p:nvSpPr>
        <p:spPr>
          <a:xfrm rot="18805991">
            <a:off x="7903782" y="565432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39209BE6-E800-4A72-A628-F41CE943AE1F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62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0C80CC28-2029-43AF-9475-A805DF1D4B80}"/>
              </a:ext>
            </a:extLst>
          </p:cNvPr>
          <p:cNvSpPr/>
          <p:nvPr/>
        </p:nvSpPr>
        <p:spPr>
          <a:xfrm>
            <a:off x="3902602" y="4880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4A44075-3EE3-447E-B13D-4F412B878B6D}"/>
              </a:ext>
            </a:extLst>
          </p:cNvPr>
          <p:cNvSpPr/>
          <p:nvPr/>
        </p:nvSpPr>
        <p:spPr>
          <a:xfrm>
            <a:off x="3882214" y="404864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FDF48F8F-C724-45FA-86FF-52F678BDEB8A}"/>
              </a:ext>
            </a:extLst>
          </p:cNvPr>
          <p:cNvSpPr/>
          <p:nvPr/>
        </p:nvSpPr>
        <p:spPr>
          <a:xfrm>
            <a:off x="7844124" y="409463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F700A5-353E-4179-A1FB-8D33834B3FC7}"/>
              </a:ext>
            </a:extLst>
          </p:cNvPr>
          <p:cNvGrpSpPr/>
          <p:nvPr/>
        </p:nvGrpSpPr>
        <p:grpSpPr>
          <a:xfrm>
            <a:off x="7381266" y="1747179"/>
            <a:ext cx="3611958" cy="1107996"/>
            <a:chOff x="3017859" y="4283314"/>
            <a:chExt cx="1890849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D8B639-55BF-46F1-93CF-9D53D5AAE6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B603A9-B8B4-4D7F-8F21-D0BB70F922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BEC849-FA2D-42F2-9AE4-A8B4B112EF91}"/>
              </a:ext>
            </a:extLst>
          </p:cNvPr>
          <p:cNvGrpSpPr/>
          <p:nvPr/>
        </p:nvGrpSpPr>
        <p:grpSpPr>
          <a:xfrm>
            <a:off x="1198776" y="1747179"/>
            <a:ext cx="3398561" cy="1107996"/>
            <a:chOff x="3017859" y="4283314"/>
            <a:chExt cx="1890849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F14CF-867E-458A-9BBB-1C5982DA05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423287-ED69-46CC-AD6B-EC378EE798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DE7F18-F87F-4A31-BE8D-0465B53A30A5}"/>
              </a:ext>
            </a:extLst>
          </p:cNvPr>
          <p:cNvSpPr/>
          <p:nvPr/>
        </p:nvSpPr>
        <p:spPr>
          <a:xfrm>
            <a:off x="10847932" y="211283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FB7F8-3437-412E-BACF-47B806E94EAC}"/>
              </a:ext>
            </a:extLst>
          </p:cNvPr>
          <p:cNvSpPr txBox="1"/>
          <p:nvPr/>
        </p:nvSpPr>
        <p:spPr>
          <a:xfrm>
            <a:off x="7196293" y="50955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C47A-F4B9-455C-9B4F-6D1194A00F5A}"/>
              </a:ext>
            </a:extLst>
          </p:cNvPr>
          <p:cNvSpPr txBox="1"/>
          <p:nvPr/>
        </p:nvSpPr>
        <p:spPr>
          <a:xfrm>
            <a:off x="8243614" y="58139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81177-4CFC-4DC3-992B-2CAE4F623C30}"/>
              </a:ext>
            </a:extLst>
          </p:cNvPr>
          <p:cNvSpPr txBox="1"/>
          <p:nvPr/>
        </p:nvSpPr>
        <p:spPr>
          <a:xfrm>
            <a:off x="5974468" y="85465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56F2C3-3024-4652-AF23-18C38BAAD0FF}"/>
              </a:ext>
            </a:extLst>
          </p:cNvPr>
          <p:cNvSpPr/>
          <p:nvPr/>
        </p:nvSpPr>
        <p:spPr>
          <a:xfrm rot="10800000">
            <a:off x="5332208" y="60053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46FD7-324E-47BB-9FD8-4A1DCB7DD693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6734B-52B9-43BD-A5CB-D63124718CB7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15DE-04CA-480E-BDF8-965E374E4BF4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7F347-019D-4FDE-B8E5-C5AF7DAF70A9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949BBDC-9E08-4A36-BB7E-E120B919E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972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2E4D376E-9738-407B-9F9F-BC60C5B1FEA7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F708DCE7-0970-40A0-8A5A-FB4C0295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739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12FB5A12-3C54-4B05-9226-014CD0345E98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3F2BF0-691E-4058-8470-3510A1F2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18715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C133EE70-6BF0-428B-9DC9-6642514A4325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CBB7DC9-8E4A-4C54-B8BF-A513FFC7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91076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A31C174A-3870-427E-BF78-440A464775BE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8EC82-4989-44A5-AC06-6F102E756A37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50F4F-6892-42DB-8C0F-E57035495A5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2F8F74-59D9-4AC7-830B-FAA0237BE002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942DFC58-8A53-425B-B75B-5DF095064861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5A40B-E651-487A-A592-BC0DDA0BA0F5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288FF-C81B-41AB-A09E-48335F0C964B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04DDC-188E-47C2-9229-86A9DB9C25F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94195-2477-4244-9F8F-E5C8FA62327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13C89-A532-41D7-8F80-4B53018E94E5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25EF4C-61C8-4CFA-B758-D0E2A81DBA0F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908261-EB03-4BAF-A3D2-4BE91E6C277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6E190-6A30-405B-AEB1-21FC0799DB19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16A4B-5FCE-44F4-B070-76F0FEF0F5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6151BD-D40B-491E-8F5F-D2EDE6A9497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8AA1F5-A9B3-4581-ACD1-1B53AB1208C9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2F2E9-E8A4-4C05-92C1-E8279EA3FF07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415A89-B881-48DF-B4C8-4728E2416A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10C553-29BE-44C6-AFEC-4BD9240B325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3EAB7A-9357-463F-B903-94C41C1A109D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F5C7D-7F45-4DB0-8AE5-6BE8706E811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FF3B7D4B-AA28-437D-8975-0DB9F47BE797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D8FD104-C69C-443C-BF28-A91A93124F2E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35F83FF-9B67-48F9-A33E-B8F89CEAE767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F2BF11D-9A97-43AE-AD40-DD729ECAE6D9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9F9958E-CB41-499C-BF7B-FF98F3CB8986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1529F8-6F06-4FAC-90D3-44D67F57DFC7}"/>
              </a:ext>
            </a:extLst>
          </p:cNvPr>
          <p:cNvGrpSpPr/>
          <p:nvPr/>
        </p:nvGrpSpPr>
        <p:grpSpPr>
          <a:xfrm>
            <a:off x="0" y="2857630"/>
            <a:ext cx="4879738" cy="1142740"/>
            <a:chOff x="0" y="668345"/>
            <a:chExt cx="4879738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4A4C537-9486-4EC5-AFB9-5E58E8D48A74}"/>
              </a:ext>
            </a:extLst>
          </p:cNvPr>
          <p:cNvSpPr txBox="1"/>
          <p:nvPr/>
        </p:nvSpPr>
        <p:spPr>
          <a:xfrm>
            <a:off x="9011841" y="1871545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A7AF8-EB3B-43E7-9C53-CEB3A4E32792}"/>
              </a:ext>
            </a:extLst>
          </p:cNvPr>
          <p:cNvSpPr txBox="1"/>
          <p:nvPr/>
        </p:nvSpPr>
        <p:spPr>
          <a:xfrm>
            <a:off x="9011841" y="3362580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F01CD61-2F4C-4E63-ADEE-B8B275AD43EF}"/>
              </a:ext>
            </a:extLst>
          </p:cNvPr>
          <p:cNvSpPr/>
          <p:nvPr/>
        </p:nvSpPr>
        <p:spPr>
          <a:xfrm>
            <a:off x="5216039" y="28305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9A9B08DD-7811-47A9-987A-27C6BE67720B}"/>
              </a:ext>
            </a:extLst>
          </p:cNvPr>
          <p:cNvSpPr/>
          <p:nvPr/>
        </p:nvSpPr>
        <p:spPr>
          <a:xfrm>
            <a:off x="6375031" y="85164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7461-F043-4C93-9F97-AE073B2B344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6B8436-3445-4FA1-993B-4255F7186F2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A645DA-542D-4837-9F52-5A01D4DAD3E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95299A-37A7-45E4-A001-41F32A958F2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91F554-DD4C-40CE-B77A-088C99B82E9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28541-5F7A-41D9-9140-CD3639751AA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544A92-CE19-49CE-BD9A-7465BA6E54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5E7BA2-69A4-4CD1-8DA6-A1E98C32409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67F54A-02C5-4477-ADF9-83C6E933639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403162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4">
            <a:extLst>
              <a:ext uri="{FF2B5EF4-FFF2-40B4-BE49-F238E27FC236}">
                <a16:creationId xmlns:a16="http://schemas.microsoft.com/office/drawing/2014/main" id="{D7FE0921-DFB9-4A3C-97DA-B44D2E6013CA}"/>
              </a:ext>
            </a:extLst>
          </p:cNvPr>
          <p:cNvGrpSpPr/>
          <p:nvPr/>
        </p:nvGrpSpPr>
        <p:grpSpPr>
          <a:xfrm>
            <a:off x="9208983" y="3468700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24D920A6-19BD-4028-B7CF-D05E5D3516C9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FD3926E-E929-41A5-8674-BFCA2964F830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8E1DB85-A75C-463B-BDA2-6356A889D1CA}"/>
              </a:ext>
            </a:extLst>
          </p:cNvPr>
          <p:cNvGrpSpPr/>
          <p:nvPr/>
        </p:nvGrpSpPr>
        <p:grpSpPr>
          <a:xfrm>
            <a:off x="8684443" y="3976295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A817D5AA-A790-44C0-B934-A29844821B29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A7896B7C-C5C2-4277-A27D-C20BB1BA293A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5">
            <a:extLst>
              <a:ext uri="{FF2B5EF4-FFF2-40B4-BE49-F238E27FC236}">
                <a16:creationId xmlns:a16="http://schemas.microsoft.com/office/drawing/2014/main" id="{9BE0DC56-17CC-4CBB-81D8-AF099936178B}"/>
              </a:ext>
            </a:extLst>
          </p:cNvPr>
          <p:cNvGrpSpPr/>
          <p:nvPr/>
        </p:nvGrpSpPr>
        <p:grpSpPr>
          <a:xfrm>
            <a:off x="7060222" y="3468700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10" name="Chevron 5">
              <a:extLst>
                <a:ext uri="{FF2B5EF4-FFF2-40B4-BE49-F238E27FC236}">
                  <a16:creationId xmlns:a16="http://schemas.microsoft.com/office/drawing/2014/main" id="{A1CCEAAA-910D-48C3-A5B3-503165C3DAD0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93EB6B9B-9FE2-4B7C-8624-EC68F5803F2B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BD5CB835-7AE7-41A0-8D62-917C601D7D3E}"/>
              </a:ext>
            </a:extLst>
          </p:cNvPr>
          <p:cNvGrpSpPr/>
          <p:nvPr/>
        </p:nvGrpSpPr>
        <p:grpSpPr>
          <a:xfrm>
            <a:off x="8684443" y="1853595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13" name="Chevron 6">
              <a:extLst>
                <a:ext uri="{FF2B5EF4-FFF2-40B4-BE49-F238E27FC236}">
                  <a16:creationId xmlns:a16="http://schemas.microsoft.com/office/drawing/2014/main" id="{F8672006-D735-46AE-9B6B-441F84A8E4C5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2">
              <a:extLst>
                <a:ext uri="{FF2B5EF4-FFF2-40B4-BE49-F238E27FC236}">
                  <a16:creationId xmlns:a16="http://schemas.microsoft.com/office/drawing/2014/main" id="{6FB0BAEB-455A-4B67-B714-EC6D192B65AB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77DCA-BC7D-4E08-A378-CD6024F081E4}"/>
              </a:ext>
            </a:extLst>
          </p:cNvPr>
          <p:cNvSpPr/>
          <p:nvPr/>
        </p:nvSpPr>
        <p:spPr>
          <a:xfrm>
            <a:off x="8771520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C2014-5782-4860-89E5-8B21FC51D828}"/>
              </a:ext>
            </a:extLst>
          </p:cNvPr>
          <p:cNvSpPr/>
          <p:nvPr/>
        </p:nvSpPr>
        <p:spPr>
          <a:xfrm>
            <a:off x="7851175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67CAD-50BA-40E3-9EE5-10A06FB75C2E}"/>
              </a:ext>
            </a:extLst>
          </p:cNvPr>
          <p:cNvSpPr/>
          <p:nvPr/>
        </p:nvSpPr>
        <p:spPr>
          <a:xfrm>
            <a:off x="9692459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4BD99-B291-4A59-AD05-9F7FA281BCDD}"/>
              </a:ext>
            </a:extLst>
          </p:cNvPr>
          <p:cNvSpPr/>
          <p:nvPr/>
        </p:nvSpPr>
        <p:spPr>
          <a:xfrm>
            <a:off x="8771520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4410E-A7AA-4A5D-ABFC-909E77F84821}"/>
              </a:ext>
            </a:extLst>
          </p:cNvPr>
          <p:cNvSpPr txBox="1"/>
          <p:nvPr/>
        </p:nvSpPr>
        <p:spPr>
          <a:xfrm>
            <a:off x="850213" y="188063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25BB1-95BC-4B8B-8C0F-C3EDC6EC34CF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1" name="Chevron 25">
            <a:extLst>
              <a:ext uri="{FF2B5EF4-FFF2-40B4-BE49-F238E27FC236}">
                <a16:creationId xmlns:a16="http://schemas.microsoft.com/office/drawing/2014/main" id="{3B30476B-A040-4F72-8767-53F16ECF3AE1}"/>
              </a:ext>
            </a:extLst>
          </p:cNvPr>
          <p:cNvSpPr/>
          <p:nvPr/>
        </p:nvSpPr>
        <p:spPr>
          <a:xfrm>
            <a:off x="2474704" y="19207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F6E5D-0355-46FF-9EF1-ECDF664DFF70}"/>
              </a:ext>
            </a:extLst>
          </p:cNvPr>
          <p:cNvSpPr txBox="1"/>
          <p:nvPr/>
        </p:nvSpPr>
        <p:spPr>
          <a:xfrm>
            <a:off x="850213" y="308875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0C427-44E6-4A99-B46B-3F95B281EE64}"/>
              </a:ext>
            </a:extLst>
          </p:cNvPr>
          <p:cNvSpPr txBox="1"/>
          <p:nvPr/>
        </p:nvSpPr>
        <p:spPr>
          <a:xfrm>
            <a:off x="2859287" y="29930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Chevron 26">
            <a:extLst>
              <a:ext uri="{FF2B5EF4-FFF2-40B4-BE49-F238E27FC236}">
                <a16:creationId xmlns:a16="http://schemas.microsoft.com/office/drawing/2014/main" id="{8D641B79-D463-4009-BC1D-7BCD454153BC}"/>
              </a:ext>
            </a:extLst>
          </p:cNvPr>
          <p:cNvSpPr/>
          <p:nvPr/>
        </p:nvSpPr>
        <p:spPr>
          <a:xfrm>
            <a:off x="2480646" y="31274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ED96-AA0E-4E3F-9814-719E23D39206}"/>
              </a:ext>
            </a:extLst>
          </p:cNvPr>
          <p:cNvSpPr txBox="1"/>
          <p:nvPr/>
        </p:nvSpPr>
        <p:spPr>
          <a:xfrm>
            <a:off x="850213" y="429687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97C8B-6946-4E6D-BAB9-BA99EB3ED3FC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6679A539-5329-47EF-AAD0-7E7CC255DDE2}"/>
              </a:ext>
            </a:extLst>
          </p:cNvPr>
          <p:cNvSpPr/>
          <p:nvPr/>
        </p:nvSpPr>
        <p:spPr>
          <a:xfrm>
            <a:off x="2486588" y="4334176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64C83-0047-4AAB-B2AB-90B94F9D9736}"/>
              </a:ext>
            </a:extLst>
          </p:cNvPr>
          <p:cNvSpPr txBox="1"/>
          <p:nvPr/>
        </p:nvSpPr>
        <p:spPr>
          <a:xfrm>
            <a:off x="850213" y="550074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32D5E-BDA6-4954-A1C4-6A8B1D3B57C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Chevron 28">
            <a:extLst>
              <a:ext uri="{FF2B5EF4-FFF2-40B4-BE49-F238E27FC236}">
                <a16:creationId xmlns:a16="http://schemas.microsoft.com/office/drawing/2014/main" id="{AB22DBDA-6293-4EC2-B4F1-EBF3C0B68FA3}"/>
              </a:ext>
            </a:extLst>
          </p:cNvPr>
          <p:cNvSpPr/>
          <p:nvPr/>
        </p:nvSpPr>
        <p:spPr>
          <a:xfrm>
            <a:off x="2492530" y="5540878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03DBB-F1E8-4F1A-9E09-FC73372EBC3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F8CB4-7D69-4ED9-83EF-678D1FFC887E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7E95D-B652-4D36-B4FC-53F7264614DE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6F59F-DFFC-4ED7-A896-9BF0960332D3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2FDC980-F836-495E-AFD8-7DE2127506B3}"/>
              </a:ext>
            </a:extLst>
          </p:cNvPr>
          <p:cNvSpPr/>
          <p:nvPr/>
        </p:nvSpPr>
        <p:spPr>
          <a:xfrm>
            <a:off x="2700682" y="2907813"/>
            <a:ext cx="2071343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BCCF678-1F12-4644-8CE8-C14C6222AE97}"/>
              </a:ext>
            </a:extLst>
          </p:cNvPr>
          <p:cNvSpPr/>
          <p:nvPr/>
        </p:nvSpPr>
        <p:spPr>
          <a:xfrm>
            <a:off x="2698364" y="1806188"/>
            <a:ext cx="2068658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13693 w 1614110"/>
              <a:gd name="connsiteY0" fmla="*/ 0 h 2068370"/>
              <a:gd name="connsiteX1" fmla="*/ 0 w 1614110"/>
              <a:gd name="connsiteY1" fmla="*/ 2068370 h 2068370"/>
              <a:gd name="connsiteX2" fmla="*/ 1610327 w 1614110"/>
              <a:gd name="connsiteY2" fmla="*/ 915735 h 2068370"/>
              <a:gd name="connsiteX3" fmla="*/ 1613693 w 1614110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110" h="2068370">
                <a:moveTo>
                  <a:pt x="1613693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15977" y="290117"/>
                  <a:pt x="161369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3FFF0ACF-BF5A-4F69-9545-6F7608534213}"/>
              </a:ext>
            </a:extLst>
          </p:cNvPr>
          <p:cNvSpPr/>
          <p:nvPr/>
        </p:nvSpPr>
        <p:spPr>
          <a:xfrm flipV="1">
            <a:off x="2707979" y="3936414"/>
            <a:ext cx="2055408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EEA794CF-93A5-4228-BBFB-6446205CD776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6B7EE70D-E17A-4BF5-8AE8-DD85047804A6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CB4BFF6C-304D-4598-BE9D-A984F426E29A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26CB535-0F09-4B70-BF45-6A893384955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3D990F5-34E4-45B0-AA9C-9704C4AED720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E780C-3075-471D-93F9-9CA68E5ED22B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459AEB-2A6A-4569-821E-41DC57987E7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D7B6E-776D-4754-9B4E-C02D55E3258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41C3B7-ACF9-4D3C-A810-A4CA4C1905C2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8DE65-F860-4EF9-8A63-EF934FDD0DC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A5E6C-5E4B-4797-95A0-9387ADC1424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F2C2F-20E3-4DB5-9FA9-AAC4CA5C818D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8AE3D0-AD51-4E70-84DE-92CF32D0C74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B8E9A-10E4-48F3-8E6F-762CC70B3E5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1C2901-2BBC-461F-8F95-16EEA6B4DB37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076767-D3DE-4D9D-A436-EC76E96B8F53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526806-8106-4861-BA35-B41A39E2E4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Graphic 1">
            <a:extLst>
              <a:ext uri="{FF2B5EF4-FFF2-40B4-BE49-F238E27FC236}">
                <a16:creationId xmlns:a16="http://schemas.microsoft.com/office/drawing/2014/main" id="{9B82A8EA-E58D-4B7F-90A3-B070CD82476C}"/>
              </a:ext>
            </a:extLst>
          </p:cNvPr>
          <p:cNvSpPr/>
          <p:nvPr/>
        </p:nvSpPr>
        <p:spPr>
          <a:xfrm rot="20328223">
            <a:off x="411470" y="2874145"/>
            <a:ext cx="2689537" cy="1831961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5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32B387-2DB2-499F-A61D-49D6777D4F68}"/>
              </a:ext>
            </a:extLst>
          </p:cNvPr>
          <p:cNvSpPr/>
          <p:nvPr/>
        </p:nvSpPr>
        <p:spPr>
          <a:xfrm>
            <a:off x="176213" y="219075"/>
            <a:ext cx="11839575" cy="641985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23C0B-0318-400D-8A60-307EC978EDDD}"/>
              </a:ext>
            </a:extLst>
          </p:cNvPr>
          <p:cNvGrpSpPr/>
          <p:nvPr/>
        </p:nvGrpSpPr>
        <p:grpSpPr>
          <a:xfrm flipH="1">
            <a:off x="7975286" y="702868"/>
            <a:ext cx="3732743" cy="3366496"/>
            <a:chOff x="7779869" y="1986542"/>
            <a:chExt cx="3732743" cy="3366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0E07C0-D681-4D12-A184-6E02C073D48D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11B51C-1208-477C-9422-015685AB57E1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347528-D072-4370-B139-CE0C8EFFE7C1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BC002-5D1E-403B-BE1A-4FADFF6490F8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C430E-9DA1-43E3-8BB4-9C466BB2F8B9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59E2B8-A71B-4EA9-AA2A-CDA8E6607DBE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251F37-61AF-453A-A3B9-273C126A8D5F}"/>
              </a:ext>
            </a:extLst>
          </p:cNvPr>
          <p:cNvGrpSpPr/>
          <p:nvPr/>
        </p:nvGrpSpPr>
        <p:grpSpPr>
          <a:xfrm>
            <a:off x="483972" y="4063397"/>
            <a:ext cx="3732743" cy="2163380"/>
            <a:chOff x="7779869" y="1986542"/>
            <a:chExt cx="3732743" cy="21633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DACCBF-93E4-424C-81A7-0362CF7C771A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1A7127-9BB7-4231-88C3-40C9E370E81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7A3EC2-F32A-4E99-92E7-0172FB0765E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3294C8-ED58-4A6A-B98D-EF256E6F308E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6904AC9-D347-4074-A4A6-244E4E4FED49}"/>
              </a:ext>
            </a:extLst>
          </p:cNvPr>
          <p:cNvSpPr txBox="1"/>
          <p:nvPr/>
        </p:nvSpPr>
        <p:spPr>
          <a:xfrm>
            <a:off x="718816" y="43155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FFC69878-5A93-4DF4-92E6-49B841CF7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39657"/>
              </p:ext>
            </p:extLst>
          </p:nvPr>
        </p:nvGraphicFramePr>
        <p:xfrm>
          <a:off x="955891" y="1637971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0EFF08BF-81A7-469C-830A-9B8EA8446415}"/>
              </a:ext>
            </a:extLst>
          </p:cNvPr>
          <p:cNvCxnSpPr/>
          <p:nvPr/>
        </p:nvCxnSpPr>
        <p:spPr>
          <a:xfrm>
            <a:off x="4408458" y="2243305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F6D77C68-BE79-4562-B5A8-3D8780B1C826}"/>
              </a:ext>
            </a:extLst>
          </p:cNvPr>
          <p:cNvCxnSpPr/>
          <p:nvPr/>
        </p:nvCxnSpPr>
        <p:spPr>
          <a:xfrm>
            <a:off x="4768498" y="3084866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EEFB0206-873A-474D-9C19-A6B4F5F4F2C3}"/>
              </a:ext>
            </a:extLst>
          </p:cNvPr>
          <p:cNvCxnSpPr/>
          <p:nvPr/>
        </p:nvCxnSpPr>
        <p:spPr>
          <a:xfrm>
            <a:off x="5128538" y="3926427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FD7EE290-F12D-4A76-B5AC-87686961BCB0}"/>
              </a:ext>
            </a:extLst>
          </p:cNvPr>
          <p:cNvCxnSpPr/>
          <p:nvPr/>
        </p:nvCxnSpPr>
        <p:spPr>
          <a:xfrm>
            <a:off x="5416570" y="4767988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27AFA337-CC8E-414B-B8A8-9B763ABE3952}"/>
              </a:ext>
            </a:extLst>
          </p:cNvPr>
          <p:cNvCxnSpPr/>
          <p:nvPr/>
        </p:nvCxnSpPr>
        <p:spPr>
          <a:xfrm>
            <a:off x="5776610" y="5609551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BBD0D-351A-431B-9B48-F6D10EEBEAF3}"/>
              </a:ext>
            </a:extLst>
          </p:cNvPr>
          <p:cNvGrpSpPr/>
          <p:nvPr/>
        </p:nvGrpSpPr>
        <p:grpSpPr>
          <a:xfrm>
            <a:off x="6739422" y="2725146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E7AB9-B1DE-446C-B9A9-A858009E315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208B-CB6F-4550-B6CA-7DC9C51DED7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8908B-9782-44EF-A5AB-A7F8C1064357}"/>
              </a:ext>
            </a:extLst>
          </p:cNvPr>
          <p:cNvGrpSpPr/>
          <p:nvPr/>
        </p:nvGrpSpPr>
        <p:grpSpPr>
          <a:xfrm>
            <a:off x="6739422" y="3566708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55382-74F5-4DCD-9E7B-0C2E862E599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095A3-CE80-48B9-8C5A-B124892FCC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7DA70-0F5A-4AF6-B27B-BB1CDD34554F}"/>
              </a:ext>
            </a:extLst>
          </p:cNvPr>
          <p:cNvGrpSpPr/>
          <p:nvPr/>
        </p:nvGrpSpPr>
        <p:grpSpPr>
          <a:xfrm>
            <a:off x="6739422" y="4408270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AEC80-6C27-4E7C-A074-CF1108C09C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F7BF-33A0-4A9C-A14E-B62E7076D6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770D7A-FEBE-4FC8-B9C2-F56831BB784F}"/>
              </a:ext>
            </a:extLst>
          </p:cNvPr>
          <p:cNvGrpSpPr/>
          <p:nvPr/>
        </p:nvGrpSpPr>
        <p:grpSpPr>
          <a:xfrm>
            <a:off x="6739422" y="5249830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F708F0-4BFD-4A5B-B152-DEB1008C015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26956D-2519-430D-9ADC-6BBFBA0E80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B1694-2746-47B2-A452-0704C4281217}"/>
              </a:ext>
            </a:extLst>
          </p:cNvPr>
          <p:cNvGrpSpPr/>
          <p:nvPr/>
        </p:nvGrpSpPr>
        <p:grpSpPr>
          <a:xfrm>
            <a:off x="6739422" y="1883584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E105D-444B-4A00-AFF9-4DFD6A6C4EB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4A376D-FF0B-467B-8332-0583046A769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D5C0119E-7E7A-4878-98D9-BE53DF345F21}"/>
              </a:ext>
            </a:extLst>
          </p:cNvPr>
          <p:cNvSpPr/>
          <p:nvPr/>
        </p:nvSpPr>
        <p:spPr>
          <a:xfrm rot="16200000">
            <a:off x="3203071" y="544499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3D09DD18-16DD-4720-AA79-5F2240B7441B}"/>
              </a:ext>
            </a:extLst>
          </p:cNvPr>
          <p:cNvSpPr>
            <a:spLocks noChangeAspect="1"/>
          </p:cNvSpPr>
          <p:nvPr/>
        </p:nvSpPr>
        <p:spPr>
          <a:xfrm rot="9900000">
            <a:off x="3175393" y="30200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4E4FA20-C686-4D73-9267-DD9E30FB2FC2}"/>
              </a:ext>
            </a:extLst>
          </p:cNvPr>
          <p:cNvSpPr/>
          <p:nvPr/>
        </p:nvSpPr>
        <p:spPr>
          <a:xfrm>
            <a:off x="3200195" y="226159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0386FA6-0E86-4A49-83C0-D39E91B69626}"/>
              </a:ext>
            </a:extLst>
          </p:cNvPr>
          <p:cNvSpPr/>
          <p:nvPr/>
        </p:nvSpPr>
        <p:spPr>
          <a:xfrm>
            <a:off x="3176334" y="47263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274CF60-0A5B-4829-8AAC-281E5E7F016D}"/>
              </a:ext>
            </a:extLst>
          </p:cNvPr>
          <p:cNvSpPr>
            <a:spLocks noChangeAspect="1"/>
          </p:cNvSpPr>
          <p:nvPr/>
        </p:nvSpPr>
        <p:spPr>
          <a:xfrm>
            <a:off x="3182442" y="384881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B0A18-F8CD-4549-ADF8-66B6BB686E6B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2FA7C-12EA-4591-9BB8-F74F02F21B13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8FA060-F8A2-4B6C-91F9-3DF803C2764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52901-F7BE-41AD-AE84-30C000E206D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78FFD-4E64-41DF-8F4F-8C5E76320332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DAE6B-6875-4BC6-B277-2B7677BAC88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3B436-D1B0-4714-ADE2-DD80A31035EB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DD6E4-E312-4730-A099-732D00CBE74B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F3C7D3-4D97-4CEF-A6DB-A8CDC4C4E73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BA79D5-A687-4484-ABAD-8E67E6990AB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4293FB-40D6-4E3D-80EC-380110FB1FDA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E3A85-280C-45C7-8987-CE18D22D0C22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57048-311B-4F43-80CD-76C68E22B3F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87054-BC89-4CFD-8DB2-6B18E0DCBE5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4">
            <a:extLst>
              <a:ext uri="{FF2B5EF4-FFF2-40B4-BE49-F238E27FC236}">
                <a16:creationId xmlns:a16="http://schemas.microsoft.com/office/drawing/2014/main" id="{8F1AAA86-7E54-46E9-88E3-F446FE49EBB1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평행 사변형 5">
            <a:extLst>
              <a:ext uri="{FF2B5EF4-FFF2-40B4-BE49-F238E27FC236}">
                <a16:creationId xmlns:a16="http://schemas.microsoft.com/office/drawing/2014/main" id="{E2A79DB9-E349-4824-910B-3F36D6BEDB69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평행 사변형 32">
            <a:extLst>
              <a:ext uri="{FF2B5EF4-FFF2-40B4-BE49-F238E27FC236}">
                <a16:creationId xmlns:a16="http://schemas.microsoft.com/office/drawing/2014/main" id="{C0BB3463-CEA0-4331-921C-A727E6FE5553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9" name="평행 사변형 33">
            <a:extLst>
              <a:ext uri="{FF2B5EF4-FFF2-40B4-BE49-F238E27FC236}">
                <a16:creationId xmlns:a16="http://schemas.microsoft.com/office/drawing/2014/main" id="{14016A32-CE49-40A5-A84B-342EA126124B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평행 사변형 34">
            <a:extLst>
              <a:ext uri="{FF2B5EF4-FFF2-40B4-BE49-F238E27FC236}">
                <a16:creationId xmlns:a16="http://schemas.microsoft.com/office/drawing/2014/main" id="{39242EE4-36EE-4A2C-B526-EDDC5E6CC432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1" name="평행 사변형 35">
            <a:extLst>
              <a:ext uri="{FF2B5EF4-FFF2-40B4-BE49-F238E27FC236}">
                <a16:creationId xmlns:a16="http://schemas.microsoft.com/office/drawing/2014/main" id="{4EB5F81A-C105-42B9-A079-9915F4BCA644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평행 사변형 36">
            <a:extLst>
              <a:ext uri="{FF2B5EF4-FFF2-40B4-BE49-F238E27FC236}">
                <a16:creationId xmlns:a16="http://schemas.microsoft.com/office/drawing/2014/main" id="{83850798-884B-4412-99BD-D7843BF5C060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DCC7EAF0-BEFF-47EC-AE77-7F0C68C7842C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49754A18-562E-487D-B2BF-0309E1013955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12BD6F6-4823-46C5-83FE-22DDC82F61A0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4">
            <a:extLst>
              <a:ext uri="{FF2B5EF4-FFF2-40B4-BE49-F238E27FC236}">
                <a16:creationId xmlns:a16="http://schemas.microsoft.com/office/drawing/2014/main" id="{72FEA210-665C-4214-BE2C-9435B1094365}"/>
              </a:ext>
            </a:extLst>
          </p:cNvPr>
          <p:cNvSpPr/>
          <p:nvPr/>
        </p:nvSpPr>
        <p:spPr>
          <a:xfrm>
            <a:off x="9564487" y="988397"/>
            <a:ext cx="1408313" cy="177717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E39A1-BA7F-4F80-9628-F5463EC80A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FE69AD4-BB92-4E27-98BB-7CC44157D33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75F19-66FF-42E0-8A8E-5A2E69890B7B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B16AA-EAE2-4F38-A404-BA3A8018CC7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7A51F-B0B8-4D8C-80C5-288F089EC6C6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3B4D7E-BE4B-4977-8042-EEBAD15DD487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1987DF-9718-45CC-8018-ED3B59C51693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A72C0D-26CE-4ADE-AA64-A769DB3E47BC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27608-AD3D-428A-A8E3-B114A7B2F428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72708-B159-48FC-B818-6294F4A0D95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524278-7DB1-4C17-8D40-B1F5095655D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CF005-3135-4ADF-A7B2-38A806A0F6C8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F87EDE-2AB6-4777-A6A2-C28CDB3E4963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7E109-A3A9-44B3-B7A2-6BD870A0B149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04F2C-6854-4AD8-AA56-CC0DFF13B38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7A722-3B55-4420-80FF-912017A34EE7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CEA3B8-3844-4598-BED0-1D0DFDDC1F4F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8CAD65-52EB-4B52-B587-544519C3C6AA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6D2AF1-D181-489D-B511-5C121F0E5AE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605F6-61C8-4C60-9C7E-63706D0B43FB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CBA296-5317-4650-982D-5C2882E83F20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508B7-FBEE-4BEA-B86E-22EE014BBF55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6F956-CD03-4BF9-A3D1-AD9115800C8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5532-D85F-43C8-851D-5E15DEEF40C2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92B836-FFC6-41F7-B031-3C72F53948D9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D3C23D4-CA13-4444-8021-6B460DFD464C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89CAFA0-0975-4D73-94C2-3C9CC2524629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3285029-8C82-4D8B-89DE-BF9A3BE9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328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5F316-B088-46D0-8D68-568A11DC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0776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C19CB-3B76-4388-8B89-589701C0D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995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AFD002-7B77-47FC-93EA-E53E5A71E990}"/>
              </a:ext>
            </a:extLst>
          </p:cNvPr>
          <p:cNvSpPr txBox="1"/>
          <p:nvPr/>
        </p:nvSpPr>
        <p:spPr>
          <a:xfrm>
            <a:off x="7924800" y="1776259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76EBA-6CFD-4934-8B44-C29941D6A5E0}"/>
              </a:ext>
            </a:extLst>
          </p:cNvPr>
          <p:cNvSpPr txBox="1"/>
          <p:nvPr/>
        </p:nvSpPr>
        <p:spPr>
          <a:xfrm>
            <a:off x="7924800" y="2610939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54D0BC-E5FE-4D32-A16B-F88CF7742D0A}"/>
              </a:ext>
            </a:extLst>
          </p:cNvPr>
          <p:cNvGrpSpPr/>
          <p:nvPr/>
        </p:nvGrpSpPr>
        <p:grpSpPr>
          <a:xfrm>
            <a:off x="6474802" y="4932503"/>
            <a:ext cx="5214511" cy="1671572"/>
            <a:chOff x="6474802" y="4944615"/>
            <a:chExt cx="5214511" cy="1671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ABFA6-660A-4D78-8825-7406609D845A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00691F-7824-40F1-9AB7-39C6DA7B9EBC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0AFF9-501A-4247-AC55-0508CAF7F892}"/>
              </a:ext>
            </a:extLst>
          </p:cNvPr>
          <p:cNvGrpSpPr/>
          <p:nvPr/>
        </p:nvGrpSpPr>
        <p:grpSpPr>
          <a:xfrm>
            <a:off x="712177" y="483726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ACB52-18ED-47AF-AB81-F30A1C538B23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EDB6F-8BD5-44B7-9795-16A02FD16318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5E2D6-7FF2-4DF3-8DD7-A03FBC4B0D80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4A982A05-FC40-4A21-8AE6-BAC80BEEB793}"/>
              </a:ext>
            </a:extLst>
          </p:cNvPr>
          <p:cNvSpPr/>
          <p:nvPr/>
        </p:nvSpPr>
        <p:spPr>
          <a:xfrm>
            <a:off x="2478426" y="114489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464F46F-2D74-4530-8FAB-277E864B7074}"/>
              </a:ext>
            </a:extLst>
          </p:cNvPr>
          <p:cNvSpPr/>
          <p:nvPr/>
        </p:nvSpPr>
        <p:spPr>
          <a:xfrm>
            <a:off x="2478426" y="166206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CAB9953C-FD72-48BF-A79A-DF9E9592FD17}"/>
              </a:ext>
            </a:extLst>
          </p:cNvPr>
          <p:cNvSpPr/>
          <p:nvPr/>
        </p:nvSpPr>
        <p:spPr>
          <a:xfrm>
            <a:off x="4930653" y="265206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직사각형 21">
            <a:extLst>
              <a:ext uri="{FF2B5EF4-FFF2-40B4-BE49-F238E27FC236}">
                <a16:creationId xmlns:a16="http://schemas.microsoft.com/office/drawing/2014/main" id="{15BA42C8-5B9D-45FB-AC55-CDEB8DE14841}"/>
              </a:ext>
            </a:extLst>
          </p:cNvPr>
          <p:cNvSpPr/>
          <p:nvPr/>
        </p:nvSpPr>
        <p:spPr>
          <a:xfrm>
            <a:off x="5578764" y="316924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FB2A1C-F4AF-4756-A66A-8836247D21A2}"/>
              </a:ext>
            </a:extLst>
          </p:cNvPr>
          <p:cNvSpPr txBox="1"/>
          <p:nvPr/>
        </p:nvSpPr>
        <p:spPr>
          <a:xfrm>
            <a:off x="831853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B2C52-A8EC-4899-9CA2-2DB0E0752E05}"/>
              </a:ext>
            </a:extLst>
          </p:cNvPr>
          <p:cNvSpPr txBox="1"/>
          <p:nvPr/>
        </p:nvSpPr>
        <p:spPr>
          <a:xfrm>
            <a:off x="1826969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42FBD-2F43-4B23-9BC3-560F53FE4700}"/>
              </a:ext>
            </a:extLst>
          </p:cNvPr>
          <p:cNvSpPr txBox="1"/>
          <p:nvPr/>
        </p:nvSpPr>
        <p:spPr>
          <a:xfrm>
            <a:off x="606695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3FE65-DD92-42DC-A5DB-01C21120FF84}"/>
              </a:ext>
            </a:extLst>
          </p:cNvPr>
          <p:cNvSpPr txBox="1"/>
          <p:nvPr/>
        </p:nvSpPr>
        <p:spPr>
          <a:xfrm>
            <a:off x="831853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8D23C-EF8E-4B92-8AD5-2A25EBCC6CFC}"/>
              </a:ext>
            </a:extLst>
          </p:cNvPr>
          <p:cNvSpPr txBox="1"/>
          <p:nvPr/>
        </p:nvSpPr>
        <p:spPr>
          <a:xfrm>
            <a:off x="1826969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70983-8A30-4A6A-929C-DDAFBB6B3280}"/>
              </a:ext>
            </a:extLst>
          </p:cNvPr>
          <p:cNvSpPr txBox="1"/>
          <p:nvPr/>
        </p:nvSpPr>
        <p:spPr>
          <a:xfrm>
            <a:off x="606695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CEDE1-017E-4F72-A340-3CBBD249EF93}"/>
              </a:ext>
            </a:extLst>
          </p:cNvPr>
          <p:cNvSpPr txBox="1"/>
          <p:nvPr/>
        </p:nvSpPr>
        <p:spPr>
          <a:xfrm>
            <a:off x="831853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8C812-7063-47A1-9A32-A56B8D3D5D87}"/>
              </a:ext>
            </a:extLst>
          </p:cNvPr>
          <p:cNvSpPr txBox="1"/>
          <p:nvPr/>
        </p:nvSpPr>
        <p:spPr>
          <a:xfrm>
            <a:off x="1826969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12325-B5DC-4E72-877D-2392E97DFE10}"/>
              </a:ext>
            </a:extLst>
          </p:cNvPr>
          <p:cNvSpPr txBox="1"/>
          <p:nvPr/>
        </p:nvSpPr>
        <p:spPr>
          <a:xfrm>
            <a:off x="606695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673C2-37A4-4F2B-AC0B-141BAEB47936}"/>
              </a:ext>
            </a:extLst>
          </p:cNvPr>
          <p:cNvSpPr txBox="1"/>
          <p:nvPr/>
        </p:nvSpPr>
        <p:spPr>
          <a:xfrm>
            <a:off x="831853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17897-F261-4DAA-93DD-8CD6B4A7239D}"/>
              </a:ext>
            </a:extLst>
          </p:cNvPr>
          <p:cNvSpPr txBox="1"/>
          <p:nvPr/>
        </p:nvSpPr>
        <p:spPr>
          <a:xfrm>
            <a:off x="1826969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466F-82C0-4D34-AE14-BE10AEB89A9A}"/>
              </a:ext>
            </a:extLst>
          </p:cNvPr>
          <p:cNvSpPr txBox="1"/>
          <p:nvPr/>
        </p:nvSpPr>
        <p:spPr>
          <a:xfrm>
            <a:off x="606695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5BEE72-BD82-4F9A-A497-824BE61A0B38}"/>
              </a:ext>
            </a:extLst>
          </p:cNvPr>
          <p:cNvGrpSpPr/>
          <p:nvPr/>
        </p:nvGrpSpPr>
        <p:grpSpPr>
          <a:xfrm>
            <a:off x="7982802" y="518954"/>
            <a:ext cx="3729285" cy="1773376"/>
            <a:chOff x="7982802" y="518954"/>
            <a:chExt cx="3729285" cy="17733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F0E61F-A2CA-4559-8161-520656919671}"/>
                </a:ext>
              </a:extLst>
            </p:cNvPr>
            <p:cNvSpPr txBox="1"/>
            <p:nvPr/>
          </p:nvSpPr>
          <p:spPr>
            <a:xfrm>
              <a:off x="8036902" y="53800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solidFill>
                    <a:schemeClr val="bg1">
                      <a:alpha val="40000"/>
                    </a:schemeClr>
                  </a:solidFill>
                  <a:effectLst/>
                  <a:latin typeface="+mj-lt"/>
                </a:rPr>
                <a:t>Agenda Style</a:t>
              </a:r>
              <a:endParaRPr lang="ko-KR" altLang="en-US" sz="5400" b="1" dirty="0">
                <a:solidFill>
                  <a:schemeClr val="bg1">
                    <a:alpha val="4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22BF3C-9F7C-44AC-86B9-5AD74AD6D6FA}"/>
                </a:ext>
              </a:extLst>
            </p:cNvPr>
            <p:cNvSpPr txBox="1"/>
            <p:nvPr/>
          </p:nvSpPr>
          <p:spPr>
            <a:xfrm>
              <a:off x="7982802" y="51895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effectLst/>
                  <a:latin typeface="+mj-lt"/>
                </a:rPr>
                <a:t>Agenda Style</a:t>
              </a:r>
              <a:endParaRPr lang="ko-KR" altLang="en-US" sz="5400" b="1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77FFB-B6CE-49FD-B9E5-BD827FFE8934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9F603-CEF1-4010-9829-8F95D1785497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2F513-3438-4F87-8D59-8DBE7980F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301834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45781-3E8C-472E-99D1-29C2ACE1359E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0F14C-2C7A-410F-83CA-3A2012615C10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709F-3870-4E39-A819-54353E193307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E51C-64F8-4647-8EBE-756A090C4CCC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64FCC-005A-4B52-9F77-0AACC76D82DF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AD878-035D-4D37-ABF0-B249D5533D77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B4B65-1399-4E4D-B5F5-C3B933D27C1C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29E7-93A3-4664-9B47-CD2B5120F725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32431-E5E9-4FB1-8DDB-B37734969E77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0145-300E-49D0-B9F6-F2FEECABB55C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7FFE0-995B-4EDB-9CF2-1F0EA04C0928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0174-35CE-43D3-957F-89BEB9F348F7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2C5601-E94F-45C7-8C7E-4C11B6A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50509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953B87C4-AE1E-4A01-B8C6-682D1A8D3B10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A78F89A-D5AE-4362-82DD-7117F3BF54B3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48B68-E15E-4CEE-90DD-46750817F1D8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74BE-874A-495F-97C7-D3D37991107D}"/>
              </a:ext>
            </a:extLst>
          </p:cNvPr>
          <p:cNvSpPr txBox="1"/>
          <p:nvPr/>
        </p:nvSpPr>
        <p:spPr>
          <a:xfrm>
            <a:off x="7526269" y="3718254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C5E5E-FA0B-4389-BA23-A9F85AFB5196}"/>
              </a:ext>
            </a:extLst>
          </p:cNvPr>
          <p:cNvSpPr txBox="1"/>
          <p:nvPr/>
        </p:nvSpPr>
        <p:spPr>
          <a:xfrm>
            <a:off x="7597655" y="268479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18F38-772F-4F0D-8E74-F66213673754}"/>
              </a:ext>
            </a:extLst>
          </p:cNvPr>
          <p:cNvSpPr txBox="1"/>
          <p:nvPr/>
        </p:nvSpPr>
        <p:spPr>
          <a:xfrm>
            <a:off x="7526269" y="17736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16E005D3-9232-4B59-84EC-3CE8E2E94DE5}"/>
              </a:ext>
            </a:extLst>
          </p:cNvPr>
          <p:cNvSpPr>
            <a:spLocks noChangeAspect="1"/>
          </p:cNvSpPr>
          <p:nvPr/>
        </p:nvSpPr>
        <p:spPr>
          <a:xfrm>
            <a:off x="9755522" y="514563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935FEEA6-3229-49D9-8251-3EE20B0DCEFF}"/>
              </a:ext>
            </a:extLst>
          </p:cNvPr>
          <p:cNvSpPr>
            <a:spLocks noChangeAspect="1"/>
          </p:cNvSpPr>
          <p:nvPr/>
        </p:nvSpPr>
        <p:spPr>
          <a:xfrm>
            <a:off x="7643222" y="514563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59DED-E19D-4E21-8372-B39794E9433C}"/>
              </a:ext>
            </a:extLst>
          </p:cNvPr>
          <p:cNvSpPr txBox="1"/>
          <p:nvPr/>
        </p:nvSpPr>
        <p:spPr>
          <a:xfrm>
            <a:off x="8162513" y="490547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DDE9C-784F-4533-A844-52CE76FB449D}"/>
              </a:ext>
            </a:extLst>
          </p:cNvPr>
          <p:cNvSpPr txBox="1"/>
          <p:nvPr/>
        </p:nvSpPr>
        <p:spPr>
          <a:xfrm>
            <a:off x="10440926" y="492488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15ADE-0C98-4BE1-9843-F1F9E9CD36DA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0DEF70-8174-4B62-85AA-DFA9DC3E1626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4ECBA5C-C0BF-4600-BB4E-07813F8942AD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8B6B16D6-C5E5-4E74-B57F-784872AD965A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3EC1FF84-D64B-4131-BC67-C20988FC741A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090E8-4B18-4BAF-BBEE-BBD7F780114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21815-2B3C-4268-90DC-5455AB2F11F2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EF08-88BB-47B2-B084-68DB417E4A39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3B5F0-44DD-4CE9-9BC7-531A557558D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282D72-C7B6-4D59-B094-01E61640C0B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691F37-8F56-4C1B-AB37-C55A070CE7B7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8C0C-08F1-4129-BB88-04AA49B46FA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51EB32-8087-402E-B29F-1DCC9063DE1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4ED052-4B6A-4942-A384-D111C96E987D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7FEA7-8FD1-4479-A0A3-AF9A486E5D9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FAB28-464F-46F8-AB5C-D2B8C76F2D7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6EE197-831E-4036-9102-546B58650A79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48855A-BB76-4328-930F-8A094C5C40E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5D65E3-F96E-4BB8-9C3A-72A7FB61553D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FEF12-0322-43B1-ACE2-DE8931E15C77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72ACEB97-5E97-4D50-ADB9-CDD2465B92AD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080DCB91-7231-42AD-9C9F-C8FED718EC6B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96527A37-D64B-4F8D-A18B-8B1EC4F4FCA9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1D425E50-7F59-4114-93B7-4585A7FE6025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C86944-EAAC-45C5-BC24-A68098DE36CE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9BDD1A-5083-455A-B867-D1C34F20C134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4D05A-1CAB-4249-BFB9-1A19D541B54E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CF0951-66BF-49F9-8BD0-1258D87965E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CDD572-E4D3-4CA6-A481-BB908A34BC1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B5566C-20CC-4686-AE73-078496B74D77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48BD6D-DCB2-46A1-B72E-7E329A45EC1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15009-FA77-4A8C-ACAC-6733A135A75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3A387B-AB7A-4694-ACAB-BF46009D4BD9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2E776F-84B6-4490-93C5-C8723068016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E97BEB-0DB1-4610-95C8-0A70D3B434E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98E2ED-D40A-4B9C-9E65-4AAC61025AC1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01ADED-645E-4F29-9657-03297118C12B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F63863-D2C8-425E-9839-B4117578DBEB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3D836D-F567-4509-B6DE-99870877604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EA45090-49E0-4398-AC13-273305636A71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37B268C9-C600-4134-AF5D-4FD1EF201721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AD75452D-F472-42D0-87F0-1D44E546933B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BBFBAD8-F491-433F-B29B-3F2AE1DA5648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543806-7418-4611-930F-F49FC4C8C811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53D74D-A8C2-41DF-B797-7445C8B6100A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716C1C-61B4-4DC4-93D3-7C68A97E425D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916F0F-5E4D-47AB-B01E-43485DD39A4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B642E3-A282-4893-8196-C669163AFF07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077604-287F-4D6E-A3B4-9D852C058A03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AE125F-2D1B-40DD-9922-0FF4E890B20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EC4944-33F5-461C-B3FC-3E85FFFE13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A5878C-641E-477E-BBB1-CF721A5E1849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63B486-0625-4AEC-9270-0018493CE38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166893-631F-4B07-BDEE-A61E5C5386C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A3B1BA-0E23-4521-9374-1515F395A70A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228CDC-544E-4282-9BE6-1E5858EE8D63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6DC8577-C753-4159-909E-89B304D7AD0A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6A0C6678-5A7F-40AB-A694-9516EF968D1B}"/>
              </a:ext>
            </a:extLst>
          </p:cNvPr>
          <p:cNvSpPr/>
          <p:nvPr/>
        </p:nvSpPr>
        <p:spPr>
          <a:xfrm>
            <a:off x="8354182" y="2772890"/>
            <a:ext cx="489563" cy="41395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56677C2-D8E4-4811-8123-21206E4B3DAE}"/>
              </a:ext>
            </a:extLst>
          </p:cNvPr>
          <p:cNvSpPr/>
          <p:nvPr/>
        </p:nvSpPr>
        <p:spPr>
          <a:xfrm>
            <a:off x="10848514" y="5185159"/>
            <a:ext cx="453722" cy="36049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7139FDC5-10C8-4527-B2C3-E98B7C69DC35}"/>
              </a:ext>
            </a:extLst>
          </p:cNvPr>
          <p:cNvSpPr/>
          <p:nvPr/>
        </p:nvSpPr>
        <p:spPr>
          <a:xfrm>
            <a:off x="5887791" y="433618"/>
            <a:ext cx="469521" cy="47735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0121-35AB-4600-A49B-479DA73D2A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EE67F-C09D-43EB-BCC7-56255F284B9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1B0EA-E393-4505-A6B9-7C89453BEB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1A1BD5-5D3B-49DF-A2B6-D89B58B9E6A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99C6F2-F2A5-4976-9C05-B9214D2AA88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EE2A28-31EE-424A-ACD4-6FF105780316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5DA880-69DF-4923-9AE2-B1096B407A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6AD7E8-3F18-4DB1-B11C-F1C25A789C8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E985B7-D43C-4465-B774-A8075F7FE1B1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9CCCA3-82AF-428E-9209-580F62CF2E34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92EACA-67EB-4EEA-8F3C-3DB752B3AF82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446EBD-8071-4256-AD40-BF312F74F075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120BB4-FC36-4E9D-BCDE-AFFE5DC9EA12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3CBB9C-19F0-4D96-8AC4-CA604DEDFE86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72EDD0-2329-4C19-A078-5C9F1CCC0813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5CE597-52C4-483A-B710-E9AB2E965AA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54E8C2-1593-49B2-88E7-0FAEFF2FD0EC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03C901-2386-4194-9D5D-A6300CCAE28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C75AB3-9059-4683-935A-3E12E1F3E5B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5543D0-D16C-4DBD-9860-38A5F0BB8B8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C780E75-EE7B-4815-99E6-57DFCD15AD58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8D74DE-BE3C-4CAB-948C-97CD3CF9561F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12BAFF-EC02-41C7-AF69-FFA947C2D3AB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20F298C-88C9-4B1B-9893-BB4BAB46F9E7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2796B9-4F84-4CC7-A5ED-B4AD15B0C7F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F72848C-C5E9-4C01-A377-1C270E3AC435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877D5EC-4C70-4721-B351-72A139E76FC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B7E02CC7-8DD7-450F-92A3-E573072F9281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DC55334-09A9-44EB-A63A-D9FB25DC7C7B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C5C479B-CCFB-489A-A8F8-B04ED5F500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20BE3AC-5EB8-4F6F-8C4F-D8B47862205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8CA7E1-0B71-4332-B4A6-40812A8897EC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CC181D-386C-4A56-9362-8F42A93E922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2A6674-F74C-4346-9D9D-A65363A6F8F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65378B-1E99-4DA4-B6D7-66546716D362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DD360ED-69CB-49FE-8AB6-8B375CB046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C90535-6269-4283-912B-DCEFCF93CD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B5149AF-237C-496A-A183-EF4A2DD6EA02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9C7D9E-7700-410E-9AD5-187E682618E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E0C8F11-501A-469D-AD10-0D7A004EF73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313DAD4-E737-4955-B3CE-9181D15F230C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A3588E0-BF28-4E57-9E26-55589A1150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9248A65-31DE-444F-AC7F-3009F44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31">
            <a:extLst>
              <a:ext uri="{FF2B5EF4-FFF2-40B4-BE49-F238E27FC236}">
                <a16:creationId xmlns:a16="http://schemas.microsoft.com/office/drawing/2014/main" id="{BE883688-94DC-4BED-BBE8-AFE881FE4FA1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10" name="Rectangle 32">
              <a:extLst>
                <a:ext uri="{FF2B5EF4-FFF2-40B4-BE49-F238E27FC236}">
                  <a16:creationId xmlns:a16="http://schemas.microsoft.com/office/drawing/2014/main" id="{537B8FF4-F170-44D9-AA73-FF52297E0A54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id="{F1B6112E-466C-4EAE-938B-053D42C4C7C9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34">
              <a:extLst>
                <a:ext uri="{FF2B5EF4-FFF2-40B4-BE49-F238E27FC236}">
                  <a16:creationId xmlns:a16="http://schemas.microsoft.com/office/drawing/2014/main" id="{2D9DA717-6036-4199-9BE7-312FB4726C2A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35">
              <a:extLst>
                <a:ext uri="{FF2B5EF4-FFF2-40B4-BE49-F238E27FC236}">
                  <a16:creationId xmlns:a16="http://schemas.microsoft.com/office/drawing/2014/main" id="{4CF9D174-ACC2-4AD6-8BD9-EE0ADC5D05A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D3A45ABB-0179-4E42-95A3-83ADB7AB5B83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Rectangle 37">
              <a:extLst>
                <a:ext uri="{FF2B5EF4-FFF2-40B4-BE49-F238E27FC236}">
                  <a16:creationId xmlns:a16="http://schemas.microsoft.com/office/drawing/2014/main" id="{0EE1831B-11A6-4B5C-9DCC-4F2F29BE7AF3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6" name="Group 31">
            <a:extLst>
              <a:ext uri="{FF2B5EF4-FFF2-40B4-BE49-F238E27FC236}">
                <a16:creationId xmlns:a16="http://schemas.microsoft.com/office/drawing/2014/main" id="{CCDB0726-C5FA-4D7B-A6B6-9728AEC24277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117" name="Rectangle 34">
              <a:extLst>
                <a:ext uri="{FF2B5EF4-FFF2-40B4-BE49-F238E27FC236}">
                  <a16:creationId xmlns:a16="http://schemas.microsoft.com/office/drawing/2014/main" id="{A2FA9B47-D9CE-4B88-AC58-DDAFFCE6140E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Rectangle 35">
              <a:extLst>
                <a:ext uri="{FF2B5EF4-FFF2-40B4-BE49-F238E27FC236}">
                  <a16:creationId xmlns:a16="http://schemas.microsoft.com/office/drawing/2014/main" id="{95F264DD-BD13-4AB2-B2F8-D754C4F88189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Rectangle 36">
              <a:extLst>
                <a:ext uri="{FF2B5EF4-FFF2-40B4-BE49-F238E27FC236}">
                  <a16:creationId xmlns:a16="http://schemas.microsoft.com/office/drawing/2014/main" id="{8DD2A72F-419B-4BCC-92E3-7423A420B478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1FFE384E-77BB-4208-9BF9-1C1DE9DA31C8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184B28B-E5E0-483A-A85B-BAD09A41F4EE}"/>
              </a:ext>
            </a:extLst>
          </p:cNvPr>
          <p:cNvSpPr/>
          <p:nvPr/>
        </p:nvSpPr>
        <p:spPr>
          <a:xfrm rot="20186802" flipH="1">
            <a:off x="8748238" y="641769"/>
            <a:ext cx="2528883" cy="1854761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926ED-119B-430E-9F9A-0E3B2045C3C8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BC3E7DD2-F14E-4781-97F9-BFB40F097DF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3456DF-E864-4069-8B14-1998E3077892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550F9-93D4-47D9-82F2-2A2BFF831E18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B8A13F52-ED48-4240-A1E5-42251D92EB24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6C4A30-5A91-48C6-B3BF-325667A0035F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BA1B4-42A0-42DF-AA36-1624091F6CF7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3BA2C5EF-585E-4384-ADF2-112B681A776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653F3-EB5D-4EE2-87D4-E1817B35F282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E59E3B-801A-496C-8693-0D50B3F03876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13B4880-2F33-4301-9620-25937B42C665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C2CA29-E9CB-4207-AAEE-AED121A9697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E4B04B8-5EB3-4001-B617-DD6121917090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1BB08F60-3B90-464F-ABBF-CF1F962E302C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B6FFC-4906-4874-96E8-75ED8510672E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895A2CF0-32B5-467D-894C-E5B80F35994D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EAEA675D-8224-46EA-B0D3-EF74BF566F9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793B0D4-07DC-4F61-9F89-CC1FE0E7E145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28A6B156-93DE-46A8-92C4-B087B3E88ED9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D645ED5-7E42-456A-9F9F-28F9A759923C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6E34C578-9B80-433D-8D3B-C2DFB2468DE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7CF6B132-37DB-491D-962B-7FC10A435E1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FA8B7721-B409-4A70-87DE-B83D87489EF5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7AC72802-F1CE-45F6-9F62-01C44C03378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8BEA7A88-AACD-473C-963F-60C9F5D83EB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F7B14D2-E749-4517-B17B-4D92062555B2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FAA99754-863E-462B-86FC-59A96F1AD19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DAE1EA31-DC4A-42CA-AB4F-554274C629F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B9FF84A8-2FF2-4B2A-A002-685C1C61EA39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5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5263267-72DD-4AED-8A8A-2E3D25671CD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0E6BC878-0420-41EB-948C-3D4C75DB6D5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59B0FE2-C797-455C-9EB0-D36B0B8F4E11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7A25C4EF-1AD6-4381-88EE-DD56587D6CE2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7F54009-A41F-4785-A146-EB36624CBAB5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E9B02E8-3545-43E4-8721-79087D8B2FF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56A8808E-8E9F-4937-86A9-A44336709D75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EDA95C-CFF7-425B-B555-54D6D9051429}"/>
              </a:ext>
            </a:extLst>
          </p:cNvPr>
          <p:cNvGrpSpPr/>
          <p:nvPr/>
        </p:nvGrpSpPr>
        <p:grpSpPr>
          <a:xfrm>
            <a:off x="754930" y="3929754"/>
            <a:ext cx="2997920" cy="2576701"/>
            <a:chOff x="5507905" y="353326"/>
            <a:chExt cx="299792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6028D5-1DB7-47F7-B5F0-2AC6BF835B4B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47F89-12DC-4C01-8FFC-6526E029B2DB}"/>
                </a:ext>
              </a:extLst>
            </p:cNvPr>
            <p:cNvSpPr txBox="1"/>
            <p:nvPr/>
          </p:nvSpPr>
          <p:spPr>
            <a:xfrm>
              <a:off x="6188944" y="996783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8F783-6C52-4E82-867C-62566DABDE76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2AEDF-667D-4BCC-B023-9CF27CBE3C84}"/>
                </a:ext>
              </a:extLst>
            </p:cNvPr>
            <p:cNvSpPr txBox="1"/>
            <p:nvPr/>
          </p:nvSpPr>
          <p:spPr>
            <a:xfrm>
              <a:off x="6188944" y="2283696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247091-CCA4-46D9-A7CA-AAE6564E398F}"/>
              </a:ext>
            </a:extLst>
          </p:cNvPr>
          <p:cNvSpPr txBox="1"/>
          <p:nvPr/>
        </p:nvSpPr>
        <p:spPr>
          <a:xfrm>
            <a:off x="597200" y="25241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0A336-B6C9-4BD4-BE95-1C1C96DD0D12}"/>
              </a:ext>
            </a:extLst>
          </p:cNvPr>
          <p:cNvSpPr txBox="1"/>
          <p:nvPr/>
        </p:nvSpPr>
        <p:spPr>
          <a:xfrm>
            <a:off x="597200" y="113246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E2E06-41B8-4A41-8DD3-EAD89A5541D4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49B82-81D9-4C30-9E9F-1516F0332E01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EA01B-2FD6-427E-86BD-B1C936E83106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52BF5-13E9-4F41-BBEC-B0A562E186C0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6C40D-D70E-4878-9569-41D648724A12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FD936E58-BAF2-4A44-818C-7E239D59AD23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372ECF-4D80-4B0C-9884-88F4FB7A38E9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8E685-4316-4A48-A9AA-126F1129E22D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E6020-8B73-4EB2-AE4D-37F638C8393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2A55B-26E7-46DB-9295-EEB3CF9DBD42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7F4D-B3E0-4335-9E87-8503BBC56151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C5BE7-885E-40D1-AAA3-07DA77EF947C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94A69D5-91F5-48CD-8AA9-9DE065DA9003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ECFE4-5A67-4F84-96AC-061365403E07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B2F52-A084-4319-B37E-8CC7DC1AA983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E9AC-CB07-4438-B968-00B42ED6B8BB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7F7DD-56B6-409E-8AC6-28FDA3AA93E1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869FD-99C0-4DC8-A3F9-A4DB04AD780B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15590-4311-4B00-973B-82BE62269475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C3EC82F7-EB1B-41C9-92C6-D0C1AD78F441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DB3B05-BF28-49FE-A006-18724F5B165D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C4D05-686C-435E-98DA-40311E811F8A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5A575ACE-BBAA-4B66-A7F9-3E42243945C5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9B60E88E-95C8-4F2E-AF4A-72FC359E78FE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3603B4D8-4F30-4B29-9C99-D96A14E336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90F8F2F1-41D5-47A5-9A2C-3A6612A023F3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CE83DB7E-749D-451D-B66D-33FEDBB03C79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89439E39-9488-4E17-9301-6DDB394B95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886694AB-FD5E-4E64-B3E7-7477C38AD22D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0B0A8070-69B5-438F-92F8-E0C5D3F90FEA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B552378F-9359-4032-8052-A8165032215E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Chord 14">
            <a:extLst>
              <a:ext uri="{FF2B5EF4-FFF2-40B4-BE49-F238E27FC236}">
                <a16:creationId xmlns:a16="http://schemas.microsoft.com/office/drawing/2014/main" id="{E3F66D40-81BD-4C86-B8E4-6EA2A45FAC46}"/>
              </a:ext>
            </a:extLst>
          </p:cNvPr>
          <p:cNvSpPr/>
          <p:nvPr/>
        </p:nvSpPr>
        <p:spPr>
          <a:xfrm>
            <a:off x="5806181" y="1914599"/>
            <a:ext cx="579638" cy="73145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4E43188A-AEC7-46B3-95B0-721B2300A467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B000E273-7B7B-4FB1-A2F9-D4701EB4AC44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29412D4-DAB4-4DA1-87A9-5F3CA32F7061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70123FDC-EBC1-4FCA-8EE6-727D73A870A2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7CFE92C6-0062-4A50-B18A-4384D7B3EC87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754AEC22-043A-4672-89C0-A0337E590113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1F0FB0FB-4A17-4FE5-8693-588FC314FC57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00D0279D-1AF1-4777-A9CA-0DF71F6EA1FF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32ABA-44E3-4F2B-B2B9-DB919C3E71F2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8066F-D33E-4206-A0D2-4186C8870984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E2FF4-EF1C-4671-B6DC-111F349CD86D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01989-0927-4A14-A991-E18708B96CA2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826F8CCF-65A3-4845-B1F9-0F5FBBDD417D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BB4A3-943A-4BAE-9B52-D0FD59152F3D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E6495-CCAC-4B64-8761-7BE371752678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F107D-85A4-48E7-A54A-92920356C8DC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5799F-E527-41F7-B93C-95B8AD1CC1B9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347F802C-7A5C-4A13-829A-63E3DB93F51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70B16-76B5-491A-BD01-CBA233E0703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7D6AE-0F92-4B3C-AB9C-3100B5131B24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CAC636-E95C-4D08-B3E6-EDA40AAFEF94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313FCE-5B67-4F95-8078-A6CBE793024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0CF4A688-01C9-4A0D-B723-FB238EFFEB61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DEBA04-17C3-4B00-A515-A247C684905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9C41C8-0900-4F37-ABEC-B26D35677EA5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89F530D-2095-4E4B-B407-F7043C63BAE5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5AABE80-E9F1-4CB6-92FC-B778917F9AAD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5D9A54-67B0-4521-A52B-962860C42B70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554CAB-9F80-480D-BF20-9D0BAAE8E51C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7D7212-CC09-4BA5-AAB2-2B6855A7D161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0994C8-02B2-4E01-913A-5918BB4ED977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DAAE4-AB44-455F-9349-4135DAFD0BAF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2DA04C-489B-44E2-9FD9-EDE5D6C02EF3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02ACA-9A9F-4B63-B407-5520F066E943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F079C-3309-4262-B363-ED2D0F9A49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30281B-B89F-4E53-9DC9-2BFC4EE53A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B8AB58-C749-4DA7-A71D-D2CE5FE6E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44426-280E-4A5D-B525-24F90AE87A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330FF-108A-457E-8A79-FAA80956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DB081AA-0F2E-4207-9C3A-2793237FACE7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008D65F-FAB9-4ED8-8587-C1D6BB2DAAF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A8ED9EB-E407-41C2-8BBE-23DDFA872061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3FF672FE-94AD-43E7-90B0-D0E1205D69E0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A14BF5E6-B0F0-4FF6-BE9E-CD37A04EFA7A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D1EDD66F-CC94-430C-B650-F6A93177969B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9E51939F-69A3-4DFB-B046-A51A6FFEEB9C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F3EFC1EA-C58F-4A01-90FB-570563009843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738C20-4BBE-473E-87F8-5146C388E045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865E6C-4E15-49ED-AF25-87E82FEC4E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0F30EC-78F1-4316-BAFF-4252B0A242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E4206-F72A-49F6-8D19-9E13A16CC1BD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95061-2B2D-4712-BE4C-91F2833716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D3272F-BCED-469B-A8E3-DB4606123A0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8FE6D-A5AE-4D01-BE49-89BC110B7592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F36A9-3998-4F65-9BFB-A9CD6E9193D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2006C-509A-4CDC-B0BD-92C1A52F9C5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ECB2B7-03C6-4A2E-B282-53FF61FB722C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9C5D0-1D78-4BE8-8472-32EDEB4610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78657-3452-45E1-864B-7459888BC4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C6BDE6-359E-445E-8D1C-93418B180AE8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C0A49-1BB4-45A0-883C-FC12FD6259DD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87E8F-B8FC-4C01-A0BE-E4DC7B758BC1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E5E4B-DBC9-4B0F-821F-7850EA40EED5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CA213F86-17DF-4007-B112-AA7659A9649D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5BAED9C-64B5-488E-BC62-AC3F24E9046D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CA939DE-D8AA-4CB0-B99D-9FAE0889C099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006848B-AB5B-4A40-AFE9-04813B534407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2A2EE7-5342-404F-8BFB-3753FD627135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D2B938-094F-4469-88F6-ADF3E89BC947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2436B370-5A26-4659-8263-E439DA1B1DFF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88EF2-353C-4041-9CE2-3785850AF76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89717B-9EF8-4A4B-AAE7-C3FD355116D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E5EFE3-06EF-4CDE-AEEC-DA17B6BAC87C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547825-848D-47D9-989F-24A4D853EA82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0CD59293-CBC9-48AC-BB8D-D378937BD75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2893A2-C783-45F3-A638-E6DB1848766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5C4BC3C-E434-496E-9A85-CE8C8F687FF1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30788-5232-4D0F-9A57-78507F7D376E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65097B-F5E6-4F39-8CEE-505F11648391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D24524F2-38CF-4431-AA5F-D8D1E3DD751D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B6F5CD-AC55-41D6-B7AC-DA0533F914B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D511EE-C3E5-4E33-9D87-F7311D49E77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3C96C-1F5E-49F8-91B7-05CC6C10D565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9E42A5-5C16-477C-B7EA-E7FCE4AAF037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63D1ECFB-F6C3-4F0C-B7D1-125D688DDE5B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3DF234-9806-4090-942E-0125C1DE616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09A305-2B61-4B8E-AB6E-C63ECF31A4A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2EE88D-FE3A-40C1-B85C-5188C3A21A54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376125-13DC-4D85-BFFF-F3BD4799A201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CFB36845-0756-4165-9334-D9D4A8AF9F74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B34F55-C577-426C-9246-BFD0A5ECBFE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3FC3F8-6F0C-4407-AFC5-3F5FA8A23B7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C1E987-32F9-45BC-B0CE-0BB0630785B7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283BCF-0E11-400D-9145-2F33AAECC549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0FFD2287-7FE6-4279-BBA4-5289DAF953FD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C1F1-CC7A-41D3-B45E-8AD266823FB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CD4AA-9924-4504-B1E5-54F4B6815A5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2645A5-DF73-4338-A705-58E068D0642D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A15F04-7470-4392-AA09-5FC77D9FC233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89D937-94E5-45B6-AB2F-866D66224957}"/>
                </a:ext>
              </a:extLst>
            </p:cNvPr>
            <p:cNvCxnSpPr>
              <a:cxnSpLocks/>
              <a:stCxn id="82" idx="1"/>
              <a:endCxn id="82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64E7F-3419-4F45-9F82-1D805023785F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B9E4AE-5EED-4683-B97C-46FE7135EE6D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595288-29B1-448E-BCF4-581AA72BC84A}"/>
                </a:ext>
              </a:extLst>
            </p:cNvPr>
            <p:cNvCxnSpPr>
              <a:cxnSpLocks/>
              <a:stCxn id="88" idx="1"/>
            </p:cNvCxnSpPr>
            <p:nvPr/>
          </p:nvCxnSpPr>
          <p:spPr>
            <a:xfrm>
              <a:off x="764931" y="2031026"/>
              <a:ext cx="962989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6755C41-8568-42FB-9777-8373048FD22A}"/>
              </a:ext>
            </a:extLst>
          </p:cNvPr>
          <p:cNvSpPr/>
          <p:nvPr/>
        </p:nvSpPr>
        <p:spPr>
          <a:xfrm flipH="1">
            <a:off x="4794194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1774530-3B7C-4670-B986-4E405A971993}"/>
              </a:ext>
            </a:extLst>
          </p:cNvPr>
          <p:cNvSpPr/>
          <p:nvPr/>
        </p:nvSpPr>
        <p:spPr>
          <a:xfrm flipH="1">
            <a:off x="1402233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6F56EA1-2F71-44D7-A841-5B65F73CC7D5}"/>
              </a:ext>
            </a:extLst>
          </p:cNvPr>
          <p:cNvSpPr/>
          <p:nvPr/>
        </p:nvSpPr>
        <p:spPr>
          <a:xfrm flipH="1">
            <a:off x="8186155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31D192E-9510-4E5F-B84F-B2ADE5AD16FC}"/>
              </a:ext>
            </a:extLst>
          </p:cNvPr>
          <p:cNvSpPr/>
          <p:nvPr/>
        </p:nvSpPr>
        <p:spPr>
          <a:xfrm>
            <a:off x="4794194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9F80CAF-8B37-460C-889E-BC2D4A5E718B}"/>
              </a:ext>
            </a:extLst>
          </p:cNvPr>
          <p:cNvSpPr/>
          <p:nvPr/>
        </p:nvSpPr>
        <p:spPr>
          <a:xfrm>
            <a:off x="1402233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6046412C-BCFF-4ABA-9136-50EC0F666389}"/>
              </a:ext>
            </a:extLst>
          </p:cNvPr>
          <p:cNvSpPr/>
          <p:nvPr/>
        </p:nvSpPr>
        <p:spPr>
          <a:xfrm>
            <a:off x="8186155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1344F3-EF3C-406B-9B97-86DF96A39286}"/>
              </a:ext>
            </a:extLst>
          </p:cNvPr>
          <p:cNvGrpSpPr/>
          <p:nvPr/>
        </p:nvGrpSpPr>
        <p:grpSpPr>
          <a:xfrm rot="5400000">
            <a:off x="9942934" y="3169901"/>
            <a:ext cx="2721871" cy="263769"/>
            <a:chOff x="717532" y="1899142"/>
            <a:chExt cx="9921160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757CD8-937F-4A79-950E-9F1693616F03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CC056-0103-4052-A1F9-444DEE3F1F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12827" y="-2379403"/>
              <a:ext cx="0" cy="882084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0D139-50A7-4472-A935-164E3CCFCC16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AEEB6-1962-4821-BA6F-24D8B7DBF733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91A38-C37B-4820-8C15-ADBF2E1F4DFD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D2A82-C7D8-4424-8AB1-803769BA82AB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6B18D-7380-457C-8CEF-DA3A852A3EF2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6F340-7765-4519-8665-2A79362540BA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A615D-4B5D-4885-A619-526EB18B9F45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113C4B-6BFC-4B13-A3DC-39085E00809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F3312-BAE3-446B-AFCC-15E74DA4F68D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CDCDD-8431-4F51-8C29-82BFDA68EC63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C970BEBA-613F-4789-96D9-1DEA1FC1BB64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8E356FB4-6251-4A3D-AC15-E3766A3C64D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6A6BAC30-D9D7-4CB8-B890-4BA5A1CC972F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A7AD6C6-96C6-4E00-845A-E7BD80FB901F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5A2ACCA2-8D20-45B3-BA81-93EB039EA7EA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300BE9B-19CA-4F9F-BFA3-19B571DE80C1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9957CFD-DEDF-406D-9988-C425C8E2059E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56637A1-BDB7-4982-A172-E97AF2802EA6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701E108-0F44-4C45-9FB3-3ED4412C9AF6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A49E8B-2E86-4C79-9C7B-01F5036BF13B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379F20-0093-4F13-B0C2-1A2CAB363A97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6F25E-1E03-44F2-BA3E-920DD47AC27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DD531-E482-4BB0-BB6B-927AB5486E3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77E97-3E15-4ECF-BD3F-72D6ED9A7554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CF8C7-4AB7-4898-A1C0-921021EB429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DA087E-762F-4343-BC07-6913AF733D6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7132A-9191-4F21-80BC-D6754C4D166E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CB8738-C6DD-451B-9DAC-D91EF3F329C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CFBC3-F712-45B2-AF7C-593165BA40E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4A1789-6D2D-4A0C-9D3F-52C8DDF21750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E005-C96F-4F02-A8D3-554ABE15484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6A368-53E1-4660-BECA-31D6235D52FB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7BFCAB-5EEB-4BB6-A09D-04DB07F93A7A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D7F4A-FE0E-4EF3-9825-6E9C51E9F2C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1390C5-69D7-4E51-A927-2FE02FB7487E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964CA6-D506-4AA4-B8BF-65A83A41EAF6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4B8E76-E98F-4A9E-A056-0CFA8C6D05AD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0CB26C-B9CF-48F0-9D43-D003E27D6672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0EE80-A741-4710-8105-AF17C60C393F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AE7756-BD38-4827-A305-8999014CCAE9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C281D4-FBD3-4833-8D7D-C1281F016892}"/>
              </a:ext>
            </a:extLst>
          </p:cNvPr>
          <p:cNvSpPr txBox="1">
            <a:spLocks/>
          </p:cNvSpPr>
          <p:nvPr/>
        </p:nvSpPr>
        <p:spPr>
          <a:xfrm>
            <a:off x="1913288" y="387999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9527-2102-49E8-81E6-DC0114B2E7B3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8A85B-C55D-42FE-AAF7-1CFCEC154FDF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CBE8-EB31-4CB9-AC7F-5D9FD2C539A2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169F-6320-4C28-BBD5-1467957E4767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933F4-70D3-46D8-90B0-746F2CB6044A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7B621-1A1E-44C1-8366-74EB4C509FE5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B583F4-283C-460C-A29B-B6769A8D97CB}"/>
              </a:ext>
            </a:extLst>
          </p:cNvPr>
          <p:cNvSpPr/>
          <p:nvPr/>
        </p:nvSpPr>
        <p:spPr>
          <a:xfrm>
            <a:off x="4714875" y="200836"/>
            <a:ext cx="7277100" cy="6448425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6F15C-87B7-4329-B92E-7088E70BBE16}"/>
              </a:ext>
            </a:extLst>
          </p:cNvPr>
          <p:cNvGrpSpPr/>
          <p:nvPr/>
        </p:nvGrpSpPr>
        <p:grpSpPr>
          <a:xfrm>
            <a:off x="7427793" y="2263268"/>
            <a:ext cx="1811213" cy="4157589"/>
            <a:chOff x="5263197" y="1854561"/>
            <a:chExt cx="1811213" cy="415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B71B6A-4429-4760-9BFE-F29EE524E09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63167E-88C5-4676-9826-629FF862C0B3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BC113-30E8-4C6A-B64A-7CBE459E4E2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B96E5-155E-4113-83CA-67B920575B64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89995-F492-456A-AB7E-78D2954D3374}"/>
              </a:ext>
            </a:extLst>
          </p:cNvPr>
          <p:cNvGrpSpPr/>
          <p:nvPr/>
        </p:nvGrpSpPr>
        <p:grpSpPr>
          <a:xfrm>
            <a:off x="5261800" y="2263268"/>
            <a:ext cx="1811213" cy="4157589"/>
            <a:chOff x="3354985" y="1854561"/>
            <a:chExt cx="1811213" cy="41575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CBAA30-3918-49EF-B978-3D6E83AB4FBB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A218C5-B3EE-4864-99C1-BD1A3A6930E3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9EEBE3-86F5-41DF-A9DD-3FC1B31F83D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3102E-1894-4C22-A197-4C3F885D8D0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A079C6-5599-48A1-A6E6-6FF8F26072F2}"/>
              </a:ext>
            </a:extLst>
          </p:cNvPr>
          <p:cNvGrpSpPr/>
          <p:nvPr/>
        </p:nvGrpSpPr>
        <p:grpSpPr>
          <a:xfrm>
            <a:off x="9593786" y="2263268"/>
            <a:ext cx="1811213" cy="4157589"/>
            <a:chOff x="7171409" y="1854561"/>
            <a:chExt cx="1811213" cy="41575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E518B4-CFFA-4F58-ADA3-69FB51E7441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E123F8-22BC-4B1B-B6D2-31E08510E66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EAE5C-2F8A-4F56-AD38-FA5D2FCDA3C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A5EAF-F02D-4655-85F2-975669CDC0C2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ED89E8-8A05-4372-BB71-091D729ACFC6}"/>
              </a:ext>
            </a:extLst>
          </p:cNvPr>
          <p:cNvSpPr txBox="1">
            <a:spLocks/>
          </p:cNvSpPr>
          <p:nvPr/>
        </p:nvSpPr>
        <p:spPr>
          <a:xfrm>
            <a:off x="7871856" y="441113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2A948-136C-4460-A3E2-66A45DAA3F59}"/>
              </a:ext>
            </a:extLst>
          </p:cNvPr>
          <p:cNvSpPr txBox="1"/>
          <p:nvPr/>
        </p:nvSpPr>
        <p:spPr>
          <a:xfrm>
            <a:off x="5172074" y="456901"/>
            <a:ext cx="3028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1FC43-8E49-4941-8CE8-7DE11E745117}"/>
              </a:ext>
            </a:extLst>
          </p:cNvPr>
          <p:cNvSpPr/>
          <p:nvPr/>
        </p:nvSpPr>
        <p:spPr>
          <a:xfrm>
            <a:off x="0" y="4565688"/>
            <a:ext cx="12192000" cy="1635087"/>
          </a:xfrm>
          <a:prstGeom prst="rect">
            <a:avLst/>
          </a:prstGeom>
          <a:gradFill>
            <a:gsLst>
              <a:gs pos="0">
                <a:srgbClr val="4669DD">
                  <a:alpha val="50000"/>
                </a:srgbClr>
              </a:gs>
              <a:gs pos="100000">
                <a:srgbClr val="5A26C8">
                  <a:alpha val="5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C0E233-8078-43DC-AFC9-2FC97AC2D7DB}"/>
              </a:ext>
            </a:extLst>
          </p:cNvPr>
          <p:cNvGrpSpPr/>
          <p:nvPr/>
        </p:nvGrpSpPr>
        <p:grpSpPr>
          <a:xfrm>
            <a:off x="0" y="4723738"/>
            <a:ext cx="12192000" cy="1318987"/>
            <a:chOff x="0" y="4746663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746663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568599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3C1BE7-2DBB-47E7-86E4-88EA55E7E0F9}"/>
              </a:ext>
            </a:extLst>
          </p:cNvPr>
          <p:cNvSpPr/>
          <p:nvPr/>
        </p:nvSpPr>
        <p:spPr>
          <a:xfrm>
            <a:off x="4571375" y="1517473"/>
            <a:ext cx="3077503" cy="2257136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C25308-4E04-4643-99F3-36EA14420CF8}"/>
              </a:ext>
            </a:extLst>
          </p:cNvPr>
          <p:cNvSpPr/>
          <p:nvPr/>
        </p:nvSpPr>
        <p:spPr>
          <a:xfrm>
            <a:off x="530902" y="1308605"/>
            <a:ext cx="3550953" cy="3288692"/>
          </a:xfrm>
          <a:custGeom>
            <a:avLst/>
            <a:gdLst>
              <a:gd name="connsiteX0" fmla="*/ 278630 w 3550953"/>
              <a:gd name="connsiteY0" fmla="*/ 2966447 h 3288692"/>
              <a:gd name="connsiteX1" fmla="*/ 319428 w 3550953"/>
              <a:gd name="connsiteY1" fmla="*/ 2999949 h 3288692"/>
              <a:gd name="connsiteX2" fmla="*/ 324736 w 3550953"/>
              <a:gd name="connsiteY2" fmla="*/ 3010563 h 3288692"/>
              <a:gd name="connsiteX3" fmla="*/ 318765 w 3550953"/>
              <a:gd name="connsiteY3" fmla="*/ 3011890 h 3288692"/>
              <a:gd name="connsiteX4" fmla="*/ 308482 w 3550953"/>
              <a:gd name="connsiteY4" fmla="*/ 3004261 h 3288692"/>
              <a:gd name="connsiteX5" fmla="*/ 297868 w 3550953"/>
              <a:gd name="connsiteY5" fmla="*/ 2991656 h 3288692"/>
              <a:gd name="connsiteX6" fmla="*/ 278630 w 3550953"/>
              <a:gd name="connsiteY6" fmla="*/ 2966447 h 3288692"/>
              <a:gd name="connsiteX7" fmla="*/ 260055 w 3550953"/>
              <a:gd name="connsiteY7" fmla="*/ 2927638 h 3288692"/>
              <a:gd name="connsiteX8" fmla="*/ 272327 w 3550953"/>
              <a:gd name="connsiteY8" fmla="*/ 2946545 h 3288692"/>
              <a:gd name="connsiteX9" fmla="*/ 268678 w 3550953"/>
              <a:gd name="connsiteY9" fmla="*/ 2955501 h 3288692"/>
              <a:gd name="connsiteX10" fmla="*/ 260718 w 3550953"/>
              <a:gd name="connsiteY10" fmla="*/ 2949862 h 3288692"/>
              <a:gd name="connsiteX11" fmla="*/ 260055 w 3550953"/>
              <a:gd name="connsiteY11" fmla="*/ 2927638 h 3288692"/>
              <a:gd name="connsiteX12" fmla="*/ 646485 w 3550953"/>
              <a:gd name="connsiteY12" fmla="*/ 2908731 h 3288692"/>
              <a:gd name="connsiteX13" fmla="*/ 603696 w 3550953"/>
              <a:gd name="connsiteY13" fmla="*/ 2955833 h 3288692"/>
              <a:gd name="connsiteX14" fmla="*/ 646485 w 3550953"/>
              <a:gd name="connsiteY14" fmla="*/ 2908731 h 3288692"/>
              <a:gd name="connsiteX15" fmla="*/ 253419 w 3550953"/>
              <a:gd name="connsiteY15" fmla="*/ 2723641 h 3288692"/>
              <a:gd name="connsiteX16" fmla="*/ 273984 w 3550953"/>
              <a:gd name="connsiteY16" fmla="*/ 2741553 h 3288692"/>
              <a:gd name="connsiteX17" fmla="*/ 272326 w 3550953"/>
              <a:gd name="connsiteY17" fmla="*/ 2743211 h 3288692"/>
              <a:gd name="connsiteX18" fmla="*/ 253419 w 3550953"/>
              <a:gd name="connsiteY18" fmla="*/ 2723641 h 3288692"/>
              <a:gd name="connsiteX19" fmla="*/ 445143 w 3550953"/>
              <a:gd name="connsiteY19" fmla="*/ 2549166 h 3288692"/>
              <a:gd name="connsiteX20" fmla="*/ 352930 w 3550953"/>
              <a:gd name="connsiteY20" fmla="*/ 2681847 h 3288692"/>
              <a:gd name="connsiteX21" fmla="*/ 357906 w 3550953"/>
              <a:gd name="connsiteY21" fmla="*/ 2678198 h 3288692"/>
              <a:gd name="connsiteX22" fmla="*/ 437846 w 3550953"/>
              <a:gd name="connsiteY22" fmla="*/ 2582005 h 3288692"/>
              <a:gd name="connsiteX23" fmla="*/ 445143 w 3550953"/>
              <a:gd name="connsiteY23" fmla="*/ 2549166 h 3288692"/>
              <a:gd name="connsiteX24" fmla="*/ 353262 w 3550953"/>
              <a:gd name="connsiteY24" fmla="*/ 2515001 h 3288692"/>
              <a:gd name="connsiteX25" fmla="*/ 363546 w 3550953"/>
              <a:gd name="connsiteY25" fmla="*/ 2519644 h 3288692"/>
              <a:gd name="connsiteX26" fmla="*/ 359896 w 3550953"/>
              <a:gd name="connsiteY26" fmla="*/ 2526610 h 3288692"/>
              <a:gd name="connsiteX27" fmla="*/ 324404 w 3550953"/>
              <a:gd name="connsiteY27" fmla="*/ 2573712 h 3288692"/>
              <a:gd name="connsiteX28" fmla="*/ 347623 w 3550953"/>
              <a:gd name="connsiteY28" fmla="*/ 2609204 h 3288692"/>
              <a:gd name="connsiteX29" fmla="*/ 393066 w 3550953"/>
              <a:gd name="connsiteY29" fmla="*/ 2613516 h 3288692"/>
              <a:gd name="connsiteX30" fmla="*/ 400364 w 3550953"/>
              <a:gd name="connsiteY30" fmla="*/ 2619155 h 3288692"/>
              <a:gd name="connsiteX31" fmla="*/ 395720 w 3550953"/>
              <a:gd name="connsiteY31" fmla="*/ 2625457 h 3288692"/>
              <a:gd name="connsiteX32" fmla="*/ 307487 w 3550953"/>
              <a:gd name="connsiteY32" fmla="*/ 2614179 h 3288692"/>
              <a:gd name="connsiteX33" fmla="*/ 298531 w 3550953"/>
              <a:gd name="connsiteY33" fmla="*/ 2584658 h 3288692"/>
              <a:gd name="connsiteX34" fmla="*/ 305165 w 3550953"/>
              <a:gd name="connsiteY34" fmla="*/ 2550824 h 3288692"/>
              <a:gd name="connsiteX35" fmla="*/ 353262 w 3550953"/>
              <a:gd name="connsiteY35" fmla="*/ 2515001 h 3288692"/>
              <a:gd name="connsiteX36" fmla="*/ 217927 w 3550953"/>
              <a:gd name="connsiteY36" fmla="*/ 2462592 h 3288692"/>
              <a:gd name="connsiteX37" fmla="*/ 216600 w 3550953"/>
              <a:gd name="connsiteY37" fmla="*/ 2479509 h 3288692"/>
              <a:gd name="connsiteX38" fmla="*/ 207313 w 3550953"/>
              <a:gd name="connsiteY38" fmla="*/ 2649008 h 3288692"/>
              <a:gd name="connsiteX39" fmla="*/ 221244 w 3550953"/>
              <a:gd name="connsiteY39" fmla="*/ 2686491 h 3288692"/>
              <a:gd name="connsiteX40" fmla="*/ 218259 w 3550953"/>
              <a:gd name="connsiteY40" fmla="*/ 2698100 h 3288692"/>
              <a:gd name="connsiteX41" fmla="*/ 212288 w 3550953"/>
              <a:gd name="connsiteY41" fmla="*/ 2719329 h 3288692"/>
              <a:gd name="connsiteX42" fmla="*/ 201343 w 3550953"/>
              <a:gd name="connsiteY42" fmla="*/ 2712695 h 3288692"/>
              <a:gd name="connsiteX43" fmla="*/ 201343 w 3550953"/>
              <a:gd name="connsiteY43" fmla="*/ 2748519 h 3288692"/>
              <a:gd name="connsiteX44" fmla="*/ 245458 w 3550953"/>
              <a:gd name="connsiteY44" fmla="*/ 2897121 h 3288692"/>
              <a:gd name="connsiteX45" fmla="*/ 247449 w 3550953"/>
              <a:gd name="connsiteY45" fmla="*/ 2915696 h 3288692"/>
              <a:gd name="connsiteX46" fmla="*/ 233849 w 3550953"/>
              <a:gd name="connsiteY46" fmla="*/ 2901765 h 3288692"/>
              <a:gd name="connsiteX47" fmla="*/ 190729 w 3550953"/>
              <a:gd name="connsiteY47" fmla="*/ 2549829 h 3288692"/>
              <a:gd name="connsiteX48" fmla="*/ 209303 w 3550953"/>
              <a:gd name="connsiteY48" fmla="*/ 2478845 h 3288692"/>
              <a:gd name="connsiteX49" fmla="*/ 217927 w 3550953"/>
              <a:gd name="connsiteY49" fmla="*/ 2462592 h 3288692"/>
              <a:gd name="connsiteX50" fmla="*/ 284267 w 3550953"/>
              <a:gd name="connsiteY50" fmla="*/ 2432407 h 3288692"/>
              <a:gd name="connsiteX51" fmla="*/ 263370 w 3550953"/>
              <a:gd name="connsiteY51" fmla="*/ 2453304 h 3288692"/>
              <a:gd name="connsiteX52" fmla="*/ 260385 w 3550953"/>
              <a:gd name="connsiteY52" fmla="*/ 2449987 h 3288692"/>
              <a:gd name="connsiteX53" fmla="*/ 284267 w 3550953"/>
              <a:gd name="connsiteY53" fmla="*/ 2432407 h 3288692"/>
              <a:gd name="connsiteX54" fmla="*/ 1657305 w 3550953"/>
              <a:gd name="connsiteY54" fmla="*/ 2418393 h 3288692"/>
              <a:gd name="connsiteX55" fmla="*/ 1612401 w 3550953"/>
              <a:gd name="connsiteY55" fmla="*/ 2430417 h 3288692"/>
              <a:gd name="connsiteX56" fmla="*/ 1213364 w 3550953"/>
              <a:gd name="connsiteY56" fmla="*/ 2625458 h 3288692"/>
              <a:gd name="connsiteX57" fmla="*/ 1185501 w 3550953"/>
              <a:gd name="connsiteY57" fmla="*/ 2644365 h 3288692"/>
              <a:gd name="connsiteX58" fmla="*/ 1218340 w 3550953"/>
              <a:gd name="connsiteY58" fmla="*/ 2640716 h 3288692"/>
              <a:gd name="connsiteX59" fmla="*/ 1419020 w 3550953"/>
              <a:gd name="connsiteY59" fmla="*/ 2556464 h 3288692"/>
              <a:gd name="connsiteX60" fmla="*/ 1628323 w 3550953"/>
              <a:gd name="connsiteY60" fmla="*/ 2463588 h 3288692"/>
              <a:gd name="connsiteX61" fmla="*/ 1713238 w 3550953"/>
              <a:gd name="connsiteY61" fmla="*/ 2459607 h 3288692"/>
              <a:gd name="connsiteX62" fmla="*/ 1786213 w 3550953"/>
              <a:gd name="connsiteY62" fmla="*/ 2496426 h 3288692"/>
              <a:gd name="connsiteX63" fmla="*/ 1867148 w 3550953"/>
              <a:gd name="connsiteY63" fmla="*/ 2522630 h 3288692"/>
              <a:gd name="connsiteX64" fmla="*/ 1882074 w 3550953"/>
              <a:gd name="connsiteY64" fmla="*/ 2520640 h 3288692"/>
              <a:gd name="connsiteX65" fmla="*/ 1889040 w 3550953"/>
              <a:gd name="connsiteY65" fmla="*/ 2495099 h 3288692"/>
              <a:gd name="connsiteX66" fmla="*/ 1862836 w 3550953"/>
              <a:gd name="connsiteY66" fmla="*/ 2477519 h 3288692"/>
              <a:gd name="connsiteX67" fmla="*/ 1703951 w 3550953"/>
              <a:gd name="connsiteY67" fmla="*/ 2423783 h 3288692"/>
              <a:gd name="connsiteX68" fmla="*/ 1657305 w 3550953"/>
              <a:gd name="connsiteY68" fmla="*/ 2418393 h 3288692"/>
              <a:gd name="connsiteX69" fmla="*/ 1711248 w 3550953"/>
              <a:gd name="connsiteY69" fmla="*/ 2361092 h 3288692"/>
              <a:gd name="connsiteX70" fmla="*/ 1591172 w 3550953"/>
              <a:gd name="connsiteY70" fmla="*/ 2386965 h 3288692"/>
              <a:gd name="connsiteX71" fmla="*/ 1188156 w 3550953"/>
              <a:gd name="connsiteY71" fmla="*/ 2589966 h 3288692"/>
              <a:gd name="connsiteX72" fmla="*/ 1161288 w 3550953"/>
              <a:gd name="connsiteY72" fmla="*/ 2605556 h 3288692"/>
              <a:gd name="connsiteX73" fmla="*/ 1197443 w 3550953"/>
              <a:gd name="connsiteY73" fmla="*/ 2597263 h 3288692"/>
              <a:gd name="connsiteX74" fmla="*/ 1438258 w 3550953"/>
              <a:gd name="connsiteY74" fmla="*/ 2483158 h 3288692"/>
              <a:gd name="connsiteX75" fmla="*/ 1628654 w 3550953"/>
              <a:gd name="connsiteY75" fmla="*/ 2391940 h 3288692"/>
              <a:gd name="connsiteX76" fmla="*/ 1728828 w 3550953"/>
              <a:gd name="connsiteY76" fmla="*/ 2379335 h 3288692"/>
              <a:gd name="connsiteX77" fmla="*/ 1841275 w 3550953"/>
              <a:gd name="connsiteY77" fmla="*/ 2418808 h 3288692"/>
              <a:gd name="connsiteX78" fmla="*/ 1935810 w 3550953"/>
              <a:gd name="connsiteY78" fmla="*/ 2483821 h 3288692"/>
              <a:gd name="connsiteX79" fmla="*/ 1949741 w 3550953"/>
              <a:gd name="connsiteY79" fmla="*/ 2487802 h 3288692"/>
              <a:gd name="connsiteX80" fmla="*/ 1951068 w 3550953"/>
              <a:gd name="connsiteY80" fmla="*/ 2471217 h 3288692"/>
              <a:gd name="connsiteX81" fmla="*/ 1935810 w 3550953"/>
              <a:gd name="connsiteY81" fmla="*/ 2453305 h 3288692"/>
              <a:gd name="connsiteX82" fmla="*/ 1711248 w 3550953"/>
              <a:gd name="connsiteY82" fmla="*/ 2361092 h 3288692"/>
              <a:gd name="connsiteX83" fmla="*/ 1883194 w 3550953"/>
              <a:gd name="connsiteY83" fmla="*/ 2294295 h 3288692"/>
              <a:gd name="connsiteX84" fmla="*/ 1829334 w 3550953"/>
              <a:gd name="connsiteY84" fmla="*/ 2320956 h 3288692"/>
              <a:gd name="connsiteX85" fmla="*/ 1836631 w 3550953"/>
              <a:gd name="connsiteY85" fmla="*/ 2334556 h 3288692"/>
              <a:gd name="connsiteX86" fmla="*/ 1936805 w 3550953"/>
              <a:gd name="connsiteY86" fmla="*/ 2321619 h 3288692"/>
              <a:gd name="connsiteX87" fmla="*/ 1883194 w 3550953"/>
              <a:gd name="connsiteY87" fmla="*/ 2294295 h 3288692"/>
              <a:gd name="connsiteX88" fmla="*/ 620407 w 3550953"/>
              <a:gd name="connsiteY88" fmla="*/ 2289444 h 3288692"/>
              <a:gd name="connsiteX89" fmla="*/ 614643 w 3550953"/>
              <a:gd name="connsiteY89" fmla="*/ 2293093 h 3288692"/>
              <a:gd name="connsiteX90" fmla="*/ 571190 w 3550953"/>
              <a:gd name="connsiteY90" fmla="*/ 2358770 h 3288692"/>
              <a:gd name="connsiteX91" fmla="*/ 589765 w 3550953"/>
              <a:gd name="connsiteY91" fmla="*/ 2414827 h 3288692"/>
              <a:gd name="connsiteX92" fmla="*/ 638857 w 3550953"/>
              <a:gd name="connsiteY92" fmla="*/ 2426437 h 3288692"/>
              <a:gd name="connsiteX93" fmla="*/ 762913 w 3550953"/>
              <a:gd name="connsiteY93" fmla="*/ 2360428 h 3288692"/>
              <a:gd name="connsiteX94" fmla="*/ 755948 w 3550953"/>
              <a:gd name="connsiteY94" fmla="*/ 2335882 h 3288692"/>
              <a:gd name="connsiteX95" fmla="*/ 626916 w 3550953"/>
              <a:gd name="connsiteY95" fmla="*/ 2290771 h 3288692"/>
              <a:gd name="connsiteX96" fmla="*/ 620407 w 3550953"/>
              <a:gd name="connsiteY96" fmla="*/ 2289444 h 3288692"/>
              <a:gd name="connsiteX97" fmla="*/ 385768 w 3550953"/>
              <a:gd name="connsiteY97" fmla="*/ 2269542 h 3288692"/>
              <a:gd name="connsiteX98" fmla="*/ 301184 w 3550953"/>
              <a:gd name="connsiteY98" fmla="*/ 2341853 h 3288692"/>
              <a:gd name="connsiteX99" fmla="*/ 385768 w 3550953"/>
              <a:gd name="connsiteY99" fmla="*/ 2269542 h 3288692"/>
              <a:gd name="connsiteX100" fmla="*/ 1066172 w 3550953"/>
              <a:gd name="connsiteY100" fmla="*/ 2246406 h 3288692"/>
              <a:gd name="connsiteX101" fmla="*/ 1054479 w 3550953"/>
              <a:gd name="connsiteY101" fmla="*/ 2254616 h 3288692"/>
              <a:gd name="connsiteX102" fmla="*/ 994441 w 3550953"/>
              <a:gd name="connsiteY102" fmla="*/ 2306029 h 3288692"/>
              <a:gd name="connsiteX103" fmla="*/ 859107 w 3550953"/>
              <a:gd name="connsiteY103" fmla="*/ 2396584 h 3288692"/>
              <a:gd name="connsiteX104" fmla="*/ 739694 w 3550953"/>
              <a:gd name="connsiteY104" fmla="*/ 2421793 h 3288692"/>
              <a:gd name="connsiteX105" fmla="*/ 714817 w 3550953"/>
              <a:gd name="connsiteY105" fmla="*/ 2421793 h 3288692"/>
              <a:gd name="connsiteX106" fmla="*/ 704202 w 3550953"/>
              <a:gd name="connsiteY106" fmla="*/ 2426437 h 3288692"/>
              <a:gd name="connsiteX107" fmla="*/ 710505 w 3550953"/>
              <a:gd name="connsiteY107" fmla="*/ 2435061 h 3288692"/>
              <a:gd name="connsiteX108" fmla="*/ 761587 w 3550953"/>
              <a:gd name="connsiteY108" fmla="*/ 2462924 h 3288692"/>
              <a:gd name="connsiteX109" fmla="*/ 773196 w 3550953"/>
              <a:gd name="connsiteY109" fmla="*/ 2460934 h 3288692"/>
              <a:gd name="connsiteX110" fmla="*/ 840863 w 3550953"/>
              <a:gd name="connsiteY110" fmla="*/ 2432076 h 3288692"/>
              <a:gd name="connsiteX111" fmla="*/ 1067415 w 3550953"/>
              <a:gd name="connsiteY111" fmla="*/ 2267552 h 3288692"/>
              <a:gd name="connsiteX112" fmla="*/ 1077366 w 3550953"/>
              <a:gd name="connsiteY112" fmla="*/ 2246655 h 3288692"/>
              <a:gd name="connsiteX113" fmla="*/ 1066172 w 3550953"/>
              <a:gd name="connsiteY113" fmla="*/ 2246406 h 3288692"/>
              <a:gd name="connsiteX114" fmla="*/ 996888 w 3550953"/>
              <a:gd name="connsiteY114" fmla="*/ 2146937 h 3288692"/>
              <a:gd name="connsiteX115" fmla="*/ 978851 w 3550953"/>
              <a:gd name="connsiteY115" fmla="*/ 2155105 h 3288692"/>
              <a:gd name="connsiteX116" fmla="*/ 925779 w 3550953"/>
              <a:gd name="connsiteY116" fmla="*/ 2203865 h 3288692"/>
              <a:gd name="connsiteX117" fmla="*/ 915828 w 3550953"/>
              <a:gd name="connsiteY117" fmla="*/ 2221777 h 3288692"/>
              <a:gd name="connsiteX118" fmla="*/ 935398 w 3550953"/>
              <a:gd name="connsiteY118" fmla="*/ 2223767 h 3288692"/>
              <a:gd name="connsiteX119" fmla="*/ 1030928 w 3550953"/>
              <a:gd name="connsiteY119" fmla="*/ 2214480 h 3288692"/>
              <a:gd name="connsiteX120" fmla="*/ 1097269 w 3550953"/>
              <a:gd name="connsiteY120" fmla="*/ 2234050 h 3288692"/>
              <a:gd name="connsiteX121" fmla="*/ 1107551 w 3550953"/>
              <a:gd name="connsiteY121" fmla="*/ 2234713 h 3288692"/>
              <a:gd name="connsiteX122" fmla="*/ 1112196 w 3550953"/>
              <a:gd name="connsiteY122" fmla="*/ 2202538 h 3288692"/>
              <a:gd name="connsiteX123" fmla="*/ 1016665 w 3550953"/>
              <a:gd name="connsiteY123" fmla="*/ 2149466 h 3288692"/>
              <a:gd name="connsiteX124" fmla="*/ 996888 w 3550953"/>
              <a:gd name="connsiteY124" fmla="*/ 2146937 h 3288692"/>
              <a:gd name="connsiteX125" fmla="*/ 811410 w 3550953"/>
              <a:gd name="connsiteY125" fmla="*/ 2138914 h 3288692"/>
              <a:gd name="connsiteX126" fmla="*/ 776513 w 3550953"/>
              <a:gd name="connsiteY126" fmla="*/ 2147144 h 3288692"/>
              <a:gd name="connsiteX127" fmla="*/ 663071 w 3550953"/>
              <a:gd name="connsiteY127" fmla="*/ 2237035 h 3288692"/>
              <a:gd name="connsiteX128" fmla="*/ 670037 w 3550953"/>
              <a:gd name="connsiteY128" fmla="*/ 2267884 h 3288692"/>
              <a:gd name="connsiteX129" fmla="*/ 685627 w 3550953"/>
              <a:gd name="connsiteY129" fmla="*/ 2273523 h 3288692"/>
              <a:gd name="connsiteX130" fmla="*/ 774523 w 3550953"/>
              <a:gd name="connsiteY130" fmla="*/ 2284469 h 3288692"/>
              <a:gd name="connsiteX131" fmla="*/ 843185 w 3550953"/>
              <a:gd name="connsiteY131" fmla="*/ 2276176 h 3288692"/>
              <a:gd name="connsiteX132" fmla="*/ 890287 w 3550953"/>
              <a:gd name="connsiteY132" fmla="*/ 2199553 h 3288692"/>
              <a:gd name="connsiteX133" fmla="*/ 811410 w 3550953"/>
              <a:gd name="connsiteY133" fmla="*/ 2138914 h 3288692"/>
              <a:gd name="connsiteX134" fmla="*/ 813995 w 3550953"/>
              <a:gd name="connsiteY134" fmla="*/ 2084784 h 3288692"/>
              <a:gd name="connsiteX135" fmla="*/ 714153 w 3550953"/>
              <a:gd name="connsiteY135" fmla="*/ 2124589 h 3288692"/>
              <a:gd name="connsiteX136" fmla="*/ 586780 w 3550953"/>
              <a:gd name="connsiteY136" fmla="*/ 2269211 h 3288692"/>
              <a:gd name="connsiteX137" fmla="*/ 549298 w 3550953"/>
              <a:gd name="connsiteY137" fmla="*/ 2317307 h 3288692"/>
              <a:gd name="connsiteX138" fmla="*/ 537356 w 3550953"/>
              <a:gd name="connsiteY138" fmla="*/ 2348155 h 3288692"/>
              <a:gd name="connsiteX139" fmla="*/ 541005 w 3550953"/>
              <a:gd name="connsiteY139" fmla="*/ 2359102 h 3288692"/>
              <a:gd name="connsiteX140" fmla="*/ 549629 w 3550953"/>
              <a:gd name="connsiteY140" fmla="*/ 2352136 h 3288692"/>
              <a:gd name="connsiteX141" fmla="*/ 595736 w 3550953"/>
              <a:gd name="connsiteY141" fmla="*/ 2288449 h 3288692"/>
              <a:gd name="connsiteX142" fmla="*/ 720124 w 3550953"/>
              <a:gd name="connsiteY142" fmla="*/ 2171690 h 3288692"/>
              <a:gd name="connsiteX143" fmla="*/ 780825 w 3550953"/>
              <a:gd name="connsiteY143" fmla="*/ 2135866 h 3288692"/>
              <a:gd name="connsiteX144" fmla="*/ 873702 w 3550953"/>
              <a:gd name="connsiteY144" fmla="*/ 2152120 h 3288692"/>
              <a:gd name="connsiteX145" fmla="*/ 889623 w 3550953"/>
              <a:gd name="connsiteY145" fmla="*/ 2165720 h 3288692"/>
              <a:gd name="connsiteX146" fmla="*/ 899243 w 3550953"/>
              <a:gd name="connsiteY146" fmla="*/ 2169037 h 3288692"/>
              <a:gd name="connsiteX147" fmla="*/ 900238 w 3550953"/>
              <a:gd name="connsiteY147" fmla="*/ 2158422 h 3288692"/>
              <a:gd name="connsiteX148" fmla="*/ 886306 w 3550953"/>
              <a:gd name="connsiteY148" fmla="*/ 2119281 h 3288692"/>
              <a:gd name="connsiteX149" fmla="*/ 813995 w 3550953"/>
              <a:gd name="connsiteY149" fmla="*/ 2084784 h 3288692"/>
              <a:gd name="connsiteX150" fmla="*/ 1236999 w 3550953"/>
              <a:gd name="connsiteY150" fmla="*/ 2043031 h 3288692"/>
              <a:gd name="connsiteX151" fmla="*/ 1226301 w 3550953"/>
              <a:gd name="connsiteY151" fmla="*/ 2048961 h 3288692"/>
              <a:gd name="connsiteX152" fmla="*/ 1212370 w 3550953"/>
              <a:gd name="connsiteY152" fmla="*/ 2108667 h 3288692"/>
              <a:gd name="connsiteX153" fmla="*/ 1218340 w 3550953"/>
              <a:gd name="connsiteY153" fmla="*/ 2158091 h 3288692"/>
              <a:gd name="connsiteX154" fmla="*/ 1202751 w 3550953"/>
              <a:gd name="connsiteY154" fmla="*/ 2172354 h 3288692"/>
              <a:gd name="connsiteX155" fmla="*/ 1181189 w 3550953"/>
              <a:gd name="connsiteY155" fmla="*/ 2154773 h 3288692"/>
              <a:gd name="connsiteX156" fmla="*/ 1176878 w 3550953"/>
              <a:gd name="connsiteY156" fmla="*/ 2115301 h 3288692"/>
              <a:gd name="connsiteX157" fmla="*/ 1180526 w 3550953"/>
              <a:gd name="connsiteY157" fmla="*/ 2088101 h 3288692"/>
              <a:gd name="connsiteX158" fmla="*/ 1136078 w 3550953"/>
              <a:gd name="connsiteY158" fmla="*/ 2172022 h 3288692"/>
              <a:gd name="connsiteX159" fmla="*/ 1168917 w 3550953"/>
              <a:gd name="connsiteY159" fmla="*/ 2231396 h 3288692"/>
              <a:gd name="connsiteX160" fmla="*/ 1302923 w 3550953"/>
              <a:gd name="connsiteY160" fmla="*/ 2228743 h 3288692"/>
              <a:gd name="connsiteX161" fmla="*/ 1342064 w 3550953"/>
              <a:gd name="connsiteY161" fmla="*/ 2180646 h 3288692"/>
              <a:gd name="connsiteX162" fmla="*/ 1354006 w 3550953"/>
              <a:gd name="connsiteY162" fmla="*/ 2139515 h 3288692"/>
              <a:gd name="connsiteX163" fmla="*/ 1345382 w 3550953"/>
              <a:gd name="connsiteY163" fmla="*/ 2106013 h 3288692"/>
              <a:gd name="connsiteX164" fmla="*/ 1330456 w 3550953"/>
              <a:gd name="connsiteY164" fmla="*/ 2098716 h 3288692"/>
              <a:gd name="connsiteX165" fmla="*/ 1247198 w 3550953"/>
              <a:gd name="connsiteY165" fmla="*/ 2048297 h 3288692"/>
              <a:gd name="connsiteX166" fmla="*/ 1236999 w 3550953"/>
              <a:gd name="connsiteY166" fmla="*/ 2043031 h 3288692"/>
              <a:gd name="connsiteX167" fmla="*/ 2171650 w 3550953"/>
              <a:gd name="connsiteY167" fmla="*/ 1898700 h 3288692"/>
              <a:gd name="connsiteX168" fmla="*/ 2163689 w 3550953"/>
              <a:gd name="connsiteY168" fmla="*/ 1902349 h 3288692"/>
              <a:gd name="connsiteX169" fmla="*/ 2145777 w 3550953"/>
              <a:gd name="connsiteY169" fmla="*/ 1940826 h 3288692"/>
              <a:gd name="connsiteX170" fmla="*/ 2138148 w 3550953"/>
              <a:gd name="connsiteY170" fmla="*/ 2016786 h 3288692"/>
              <a:gd name="connsiteX171" fmla="*/ 2142128 w 3550953"/>
              <a:gd name="connsiteY171" fmla="*/ 2068863 h 3288692"/>
              <a:gd name="connsiteX172" fmla="*/ 2157055 w 3550953"/>
              <a:gd name="connsiteY172" fmla="*/ 2088765 h 3288692"/>
              <a:gd name="connsiteX173" fmla="*/ 2168333 w 3550953"/>
              <a:gd name="connsiteY173" fmla="*/ 2066209 h 3288692"/>
              <a:gd name="connsiteX174" fmla="*/ 2167669 w 3550953"/>
              <a:gd name="connsiteY174" fmla="*/ 2020434 h 3288692"/>
              <a:gd name="connsiteX175" fmla="*/ 2172645 w 3550953"/>
              <a:gd name="connsiteY175" fmla="*/ 1923909 h 3288692"/>
              <a:gd name="connsiteX176" fmla="*/ 2173972 w 3550953"/>
              <a:gd name="connsiteY176" fmla="*/ 1905997 h 3288692"/>
              <a:gd name="connsiteX177" fmla="*/ 2171650 w 3550953"/>
              <a:gd name="connsiteY177" fmla="*/ 1898700 h 3288692"/>
              <a:gd name="connsiteX178" fmla="*/ 474001 w 3550953"/>
              <a:gd name="connsiteY178" fmla="*/ 1877803 h 3288692"/>
              <a:gd name="connsiteX179" fmla="*/ 463387 w 3550953"/>
              <a:gd name="connsiteY179" fmla="*/ 1887422 h 3288692"/>
              <a:gd name="connsiteX180" fmla="*/ 464366 w 3550953"/>
              <a:gd name="connsiteY180" fmla="*/ 1889157 h 3288692"/>
              <a:gd name="connsiteX181" fmla="*/ 474332 w 3550953"/>
              <a:gd name="connsiteY181" fmla="*/ 1880125 h 3288692"/>
              <a:gd name="connsiteX182" fmla="*/ 490544 w 3550953"/>
              <a:gd name="connsiteY182" fmla="*/ 1886385 h 3288692"/>
              <a:gd name="connsiteX183" fmla="*/ 497489 w 3550953"/>
              <a:gd name="connsiteY183" fmla="*/ 1895920 h 3288692"/>
              <a:gd name="connsiteX184" fmla="*/ 498216 w 3550953"/>
              <a:gd name="connsiteY184" fmla="*/ 1895051 h 3288692"/>
              <a:gd name="connsiteX185" fmla="*/ 474001 w 3550953"/>
              <a:gd name="connsiteY185" fmla="*/ 1877803 h 3288692"/>
              <a:gd name="connsiteX186" fmla="*/ 2282438 w 3550953"/>
              <a:gd name="connsiteY186" fmla="*/ 1837999 h 3288692"/>
              <a:gd name="connsiteX187" fmla="*/ 2312623 w 3550953"/>
              <a:gd name="connsiteY187" fmla="*/ 1933197 h 3288692"/>
              <a:gd name="connsiteX188" fmla="*/ 2295374 w 3550953"/>
              <a:gd name="connsiteY188" fmla="*/ 2101369 h 3288692"/>
              <a:gd name="connsiteX189" fmla="*/ 2344798 w 3550953"/>
              <a:gd name="connsiteY189" fmla="*/ 1945802 h 3288692"/>
              <a:gd name="connsiteX190" fmla="*/ 2284760 w 3550953"/>
              <a:gd name="connsiteY190" fmla="*/ 1839657 h 3288692"/>
              <a:gd name="connsiteX191" fmla="*/ 2282438 w 3550953"/>
              <a:gd name="connsiteY191" fmla="*/ 1837999 h 3288692"/>
              <a:gd name="connsiteX192" fmla="*/ 477982 w 3550953"/>
              <a:gd name="connsiteY192" fmla="*/ 1825726 h 3288692"/>
              <a:gd name="connsiteX193" fmla="*/ 443817 w 3550953"/>
              <a:gd name="connsiteY193" fmla="*/ 1839989 h 3288692"/>
              <a:gd name="connsiteX194" fmla="*/ 407330 w 3550953"/>
              <a:gd name="connsiteY194" fmla="*/ 1884768 h 3288692"/>
              <a:gd name="connsiteX195" fmla="*/ 404012 w 3550953"/>
              <a:gd name="connsiteY195" fmla="*/ 1898368 h 3288692"/>
              <a:gd name="connsiteX196" fmla="*/ 404330 w 3550953"/>
              <a:gd name="connsiteY196" fmla="*/ 1898459 h 3288692"/>
              <a:gd name="connsiteX197" fmla="*/ 403929 w 3550953"/>
              <a:gd name="connsiteY197" fmla="*/ 1894719 h 3288692"/>
              <a:gd name="connsiteX198" fmla="*/ 407660 w 3550953"/>
              <a:gd name="connsiteY198" fmla="*/ 1887754 h 3288692"/>
              <a:gd name="connsiteX199" fmla="*/ 444148 w 3550953"/>
              <a:gd name="connsiteY199" fmla="*/ 1842974 h 3288692"/>
              <a:gd name="connsiteX200" fmla="*/ 478313 w 3550953"/>
              <a:gd name="connsiteY200" fmla="*/ 1828711 h 3288692"/>
              <a:gd name="connsiteX201" fmla="*/ 529110 w 3550953"/>
              <a:gd name="connsiteY201" fmla="*/ 1864581 h 3288692"/>
              <a:gd name="connsiteX202" fmla="*/ 533141 w 3550953"/>
              <a:gd name="connsiteY202" fmla="*/ 1881699 h 3288692"/>
              <a:gd name="connsiteX203" fmla="*/ 533376 w 3550953"/>
              <a:gd name="connsiteY203" fmla="*/ 1881120 h 3288692"/>
              <a:gd name="connsiteX204" fmla="*/ 477982 w 3550953"/>
              <a:gd name="connsiteY204" fmla="*/ 1825726 h 3288692"/>
              <a:gd name="connsiteX205" fmla="*/ 2195657 w 3550953"/>
              <a:gd name="connsiteY205" fmla="*/ 1800433 h 3288692"/>
              <a:gd name="connsiteX206" fmla="*/ 2179279 w 3550953"/>
              <a:gd name="connsiteY206" fmla="*/ 1811794 h 3288692"/>
              <a:gd name="connsiteX207" fmla="*/ 2174635 w 3550953"/>
              <a:gd name="connsiteY207" fmla="*/ 1853257 h 3288692"/>
              <a:gd name="connsiteX208" fmla="*/ 2211122 w 3550953"/>
              <a:gd name="connsiteY208" fmla="*/ 1972338 h 3288692"/>
              <a:gd name="connsiteX209" fmla="*/ 2081759 w 3550953"/>
              <a:gd name="connsiteY209" fmla="*/ 2367394 h 3288692"/>
              <a:gd name="connsiteX210" fmla="*/ 2031340 w 3550953"/>
              <a:gd name="connsiteY210" fmla="*/ 2419140 h 3288692"/>
              <a:gd name="connsiteX211" fmla="*/ 2022384 w 3550953"/>
              <a:gd name="connsiteY211" fmla="*/ 2437383 h 3288692"/>
              <a:gd name="connsiteX212" fmla="*/ 2281111 w 3550953"/>
              <a:gd name="connsiteY212" fmla="*/ 1968689 h 3288692"/>
              <a:gd name="connsiteX213" fmla="*/ 2262536 w 3550953"/>
              <a:gd name="connsiteY213" fmla="*/ 1858896 h 3288692"/>
              <a:gd name="connsiteX214" fmla="*/ 2214771 w 3550953"/>
              <a:gd name="connsiteY214" fmla="*/ 1804497 h 3288692"/>
              <a:gd name="connsiteX215" fmla="*/ 2195657 w 3550953"/>
              <a:gd name="connsiteY215" fmla="*/ 1800433 h 3288692"/>
              <a:gd name="connsiteX216" fmla="*/ 3165427 w 3550953"/>
              <a:gd name="connsiteY216" fmla="*/ 1769004 h 3288692"/>
              <a:gd name="connsiteX217" fmla="*/ 3051654 w 3550953"/>
              <a:gd name="connsiteY217" fmla="*/ 1899363 h 3288692"/>
              <a:gd name="connsiteX218" fmla="*/ 3023791 w 3550953"/>
              <a:gd name="connsiteY218" fmla="*/ 1924240 h 3288692"/>
              <a:gd name="connsiteX219" fmla="*/ 3007537 w 3550953"/>
              <a:gd name="connsiteY219" fmla="*/ 1936181 h 3288692"/>
              <a:gd name="connsiteX220" fmla="*/ 2972045 w 3550953"/>
              <a:gd name="connsiteY220" fmla="*/ 1960396 h 3288692"/>
              <a:gd name="connsiteX221" fmla="*/ 2917646 w 3550953"/>
              <a:gd name="connsiteY221" fmla="*/ 1997215 h 3288692"/>
              <a:gd name="connsiteX222" fmla="*/ 2776673 w 3550953"/>
              <a:gd name="connsiteY222" fmla="*/ 2030716 h 3288692"/>
              <a:gd name="connsiteX223" fmla="*/ 2836048 w 3550953"/>
              <a:gd name="connsiteY223" fmla="*/ 2007829 h 3288692"/>
              <a:gd name="connsiteX224" fmla="*/ 2913002 w 3550953"/>
              <a:gd name="connsiteY224" fmla="*/ 1974659 h 3288692"/>
              <a:gd name="connsiteX225" fmla="*/ 2981665 w 3550953"/>
              <a:gd name="connsiteY225" fmla="*/ 1935850 h 3288692"/>
              <a:gd name="connsiteX226" fmla="*/ 3031752 w 3550953"/>
              <a:gd name="connsiteY226" fmla="*/ 1897041 h 3288692"/>
              <a:gd name="connsiteX227" fmla="*/ 3147515 w 3550953"/>
              <a:gd name="connsiteY227" fmla="*/ 1780945 h 3288692"/>
              <a:gd name="connsiteX228" fmla="*/ 3165427 w 3550953"/>
              <a:gd name="connsiteY228" fmla="*/ 1769004 h 3288692"/>
              <a:gd name="connsiteX229" fmla="*/ 1383860 w 3550953"/>
              <a:gd name="connsiteY229" fmla="*/ 1718586 h 3288692"/>
              <a:gd name="connsiteX230" fmla="*/ 1348035 w 3550953"/>
              <a:gd name="connsiteY230" fmla="*/ 1747444 h 3288692"/>
              <a:gd name="connsiteX231" fmla="*/ 1329461 w 3550953"/>
              <a:gd name="connsiteY231" fmla="*/ 1798858 h 3288692"/>
              <a:gd name="connsiteX232" fmla="*/ 1291978 w 3550953"/>
              <a:gd name="connsiteY232" fmla="*/ 1833355 h 3288692"/>
              <a:gd name="connsiteX233" fmla="*/ 1230282 w 3550953"/>
              <a:gd name="connsiteY233" fmla="*/ 1949782 h 3288692"/>
              <a:gd name="connsiteX234" fmla="*/ 1283022 w 3550953"/>
              <a:gd name="connsiteY234" fmla="*/ 2049956 h 3288692"/>
              <a:gd name="connsiteX235" fmla="*/ 1359645 w 3550953"/>
              <a:gd name="connsiteY235" fmla="*/ 2071185 h 3288692"/>
              <a:gd name="connsiteX236" fmla="*/ 1453848 w 3550953"/>
              <a:gd name="connsiteY236" fmla="*/ 2023751 h 3288692"/>
              <a:gd name="connsiteX237" fmla="*/ 1468443 w 3550953"/>
              <a:gd name="connsiteY237" fmla="*/ 2011810 h 3288692"/>
              <a:gd name="connsiteX238" fmla="*/ 1470765 w 3550953"/>
              <a:gd name="connsiteY238" fmla="*/ 2015127 h 3288692"/>
              <a:gd name="connsiteX239" fmla="*/ 1414707 w 3550953"/>
              <a:gd name="connsiteY239" fmla="*/ 2071185 h 3288692"/>
              <a:gd name="connsiteX240" fmla="*/ 1420347 w 3550953"/>
              <a:gd name="connsiteY240" fmla="*/ 2075829 h 3288692"/>
              <a:gd name="connsiteX241" fmla="*/ 1544402 w 3550953"/>
              <a:gd name="connsiteY241" fmla="*/ 2065878 h 3288692"/>
              <a:gd name="connsiteX242" fmla="*/ 1626996 w 3550953"/>
              <a:gd name="connsiteY242" fmla="*/ 1965704 h 3288692"/>
              <a:gd name="connsiteX243" fmla="*/ 1633298 w 3550953"/>
              <a:gd name="connsiteY243" fmla="*/ 1957079 h 3288692"/>
              <a:gd name="connsiteX244" fmla="*/ 1648225 w 3550953"/>
              <a:gd name="connsiteY244" fmla="*/ 1932202 h 3288692"/>
              <a:gd name="connsiteX245" fmla="*/ 1656849 w 3550953"/>
              <a:gd name="connsiteY245" fmla="*/ 1903012 h 3288692"/>
              <a:gd name="connsiteX246" fmla="*/ 1668459 w 3550953"/>
              <a:gd name="connsiteY246" fmla="*/ 1855910 h 3288692"/>
              <a:gd name="connsiteX247" fmla="*/ 1639932 w 3550953"/>
              <a:gd name="connsiteY247" fmla="*/ 1806155 h 3288692"/>
              <a:gd name="connsiteX248" fmla="*/ 1609747 w 3550953"/>
              <a:gd name="connsiteY248" fmla="*/ 1795872 h 3288692"/>
              <a:gd name="connsiteX249" fmla="*/ 1527485 w 3550953"/>
              <a:gd name="connsiteY249" fmla="*/ 1839657 h 3288692"/>
              <a:gd name="connsiteX250" fmla="*/ 1515544 w 3550953"/>
              <a:gd name="connsiteY250" fmla="*/ 1875149 h 3288692"/>
              <a:gd name="connsiteX251" fmla="*/ 1513554 w 3550953"/>
              <a:gd name="connsiteY251" fmla="*/ 1848613 h 3288692"/>
              <a:gd name="connsiteX252" fmla="*/ 1530139 w 3550953"/>
              <a:gd name="connsiteY252" fmla="*/ 1781609 h 3288692"/>
              <a:gd name="connsiteX253" fmla="*/ 1518529 w 3550953"/>
              <a:gd name="connsiteY253" fmla="*/ 1751756 h 3288692"/>
              <a:gd name="connsiteX254" fmla="*/ 1383860 w 3550953"/>
              <a:gd name="connsiteY254" fmla="*/ 1718586 h 3288692"/>
              <a:gd name="connsiteX255" fmla="*/ 1958366 w 3550953"/>
              <a:gd name="connsiteY255" fmla="*/ 1708967 h 3288692"/>
              <a:gd name="connsiteX256" fmla="*/ 1938464 w 3550953"/>
              <a:gd name="connsiteY256" fmla="*/ 1739152 h 3288692"/>
              <a:gd name="connsiteX257" fmla="*/ 1936142 w 3550953"/>
              <a:gd name="connsiteY257" fmla="*/ 1772322 h 3288692"/>
              <a:gd name="connsiteX258" fmla="*/ 1811754 w 3550953"/>
              <a:gd name="connsiteY258" fmla="*/ 2027400 h 3288692"/>
              <a:gd name="connsiteX259" fmla="*/ 1584538 w 3550953"/>
              <a:gd name="connsiteY259" fmla="*/ 2216138 h 3288692"/>
              <a:gd name="connsiteX260" fmla="*/ 1437927 w 3550953"/>
              <a:gd name="connsiteY260" fmla="*/ 2295083 h 3288692"/>
              <a:gd name="connsiteX261" fmla="*/ 892609 w 3550953"/>
              <a:gd name="connsiteY261" fmla="*/ 2539879 h 3288692"/>
              <a:gd name="connsiteX262" fmla="*/ 558917 w 3550953"/>
              <a:gd name="connsiteY262" fmla="*/ 2644697 h 3288692"/>
              <a:gd name="connsiteX263" fmla="*/ 512811 w 3550953"/>
              <a:gd name="connsiteY263" fmla="*/ 2663935 h 3288692"/>
              <a:gd name="connsiteX264" fmla="*/ 500206 w 3550953"/>
              <a:gd name="connsiteY264" fmla="*/ 2693457 h 3288692"/>
              <a:gd name="connsiteX265" fmla="*/ 550956 w 3550953"/>
              <a:gd name="connsiteY265" fmla="*/ 2727290 h 3288692"/>
              <a:gd name="connsiteX266" fmla="*/ 652789 w 3550953"/>
              <a:gd name="connsiteY266" fmla="*/ 2700091 h 3288692"/>
              <a:gd name="connsiteX267" fmla="*/ 683969 w 3550953"/>
              <a:gd name="connsiteY267" fmla="*/ 2693457 h 3288692"/>
              <a:gd name="connsiteX268" fmla="*/ 699227 w 3550953"/>
              <a:gd name="connsiteY268" fmla="*/ 2685828 h 3288692"/>
              <a:gd name="connsiteX269" fmla="*/ 706524 w 3550953"/>
              <a:gd name="connsiteY269" fmla="*/ 2683174 h 3288692"/>
              <a:gd name="connsiteX270" fmla="*/ 728085 w 3550953"/>
              <a:gd name="connsiteY270" fmla="*/ 2677867 h 3288692"/>
              <a:gd name="connsiteX271" fmla="*/ 1119493 w 3550953"/>
              <a:gd name="connsiteY271" fmla="*/ 2529264 h 3288692"/>
              <a:gd name="connsiteX272" fmla="*/ 1590840 w 3550953"/>
              <a:gd name="connsiteY272" fmla="*/ 2281152 h 3288692"/>
              <a:gd name="connsiteX273" fmla="*/ 1665142 w 3550953"/>
              <a:gd name="connsiteY273" fmla="*/ 2240352 h 3288692"/>
              <a:gd name="connsiteX274" fmla="*/ 1894347 w 3550953"/>
              <a:gd name="connsiteY274" fmla="*/ 2049624 h 3288692"/>
              <a:gd name="connsiteX275" fmla="*/ 1998502 w 3550953"/>
              <a:gd name="connsiteY275" fmla="*/ 1778292 h 3288692"/>
              <a:gd name="connsiteX276" fmla="*/ 1993194 w 3550953"/>
              <a:gd name="connsiteY276" fmla="*/ 1728537 h 3288692"/>
              <a:gd name="connsiteX277" fmla="*/ 1958366 w 3550953"/>
              <a:gd name="connsiteY277" fmla="*/ 1708967 h 3288692"/>
              <a:gd name="connsiteX278" fmla="*/ 1446550 w 3550953"/>
              <a:gd name="connsiteY278" fmla="*/ 1606803 h 3288692"/>
              <a:gd name="connsiteX279" fmla="*/ 1433283 w 3550953"/>
              <a:gd name="connsiteY279" fmla="*/ 1609125 h 3288692"/>
              <a:gd name="connsiteX280" fmla="*/ 1442570 w 3550953"/>
              <a:gd name="connsiteY280" fmla="*/ 1613768 h 3288692"/>
              <a:gd name="connsiteX281" fmla="*/ 1550705 w 3550953"/>
              <a:gd name="connsiteY281" fmla="*/ 1627700 h 3288692"/>
              <a:gd name="connsiteX282" fmla="*/ 1577572 w 3550953"/>
              <a:gd name="connsiteY282" fmla="*/ 1634334 h 3288692"/>
              <a:gd name="connsiteX283" fmla="*/ 1584870 w 3550953"/>
              <a:gd name="connsiteY283" fmla="*/ 1635992 h 3288692"/>
              <a:gd name="connsiteX284" fmla="*/ 1584538 w 3550953"/>
              <a:gd name="connsiteY284" fmla="*/ 1628695 h 3288692"/>
              <a:gd name="connsiteX285" fmla="*/ 1561319 w 3550953"/>
              <a:gd name="connsiteY285" fmla="*/ 1615427 h 3288692"/>
              <a:gd name="connsiteX286" fmla="*/ 1446550 w 3550953"/>
              <a:gd name="connsiteY286" fmla="*/ 1606803 h 3288692"/>
              <a:gd name="connsiteX287" fmla="*/ 1710253 w 3550953"/>
              <a:gd name="connsiteY287" fmla="*/ 1574959 h 3288692"/>
              <a:gd name="connsiteX288" fmla="*/ 1680068 w 3550953"/>
              <a:gd name="connsiteY288" fmla="*/ 1591544 h 3288692"/>
              <a:gd name="connsiteX289" fmla="*/ 1676751 w 3550953"/>
              <a:gd name="connsiteY289" fmla="*/ 1616754 h 3288692"/>
              <a:gd name="connsiteX290" fmla="*/ 1708594 w 3550953"/>
              <a:gd name="connsiteY290" fmla="*/ 1672148 h 3288692"/>
              <a:gd name="connsiteX291" fmla="*/ 1688361 w 3550953"/>
              <a:gd name="connsiteY291" fmla="*/ 1946465 h 3288692"/>
              <a:gd name="connsiteX292" fmla="*/ 1513886 w 3550953"/>
              <a:gd name="connsiteY292" fmla="*/ 2120276 h 3288692"/>
              <a:gd name="connsiteX293" fmla="*/ 1220330 w 3550953"/>
              <a:gd name="connsiteY293" fmla="*/ 2291766 h 3288692"/>
              <a:gd name="connsiteX294" fmla="*/ 549961 w 3550953"/>
              <a:gd name="connsiteY294" fmla="*/ 2541869 h 3288692"/>
              <a:gd name="connsiteX295" fmla="*/ 506177 w 3550953"/>
              <a:gd name="connsiteY295" fmla="*/ 2515996 h 3288692"/>
              <a:gd name="connsiteX296" fmla="*/ 387097 w 3550953"/>
              <a:gd name="connsiteY296" fmla="*/ 2406867 h 3288692"/>
              <a:gd name="connsiteX297" fmla="*/ 371174 w 3550953"/>
              <a:gd name="connsiteY297" fmla="*/ 2403218 h 3288692"/>
              <a:gd name="connsiteX298" fmla="*/ 442158 w 3550953"/>
              <a:gd name="connsiteY298" fmla="*/ 2404213 h 3288692"/>
              <a:gd name="connsiteX299" fmla="*/ 461728 w 3550953"/>
              <a:gd name="connsiteY299" fmla="*/ 2386633 h 3288692"/>
              <a:gd name="connsiteX300" fmla="*/ 480967 w 3550953"/>
              <a:gd name="connsiteY300" fmla="*/ 2215475 h 3288692"/>
              <a:gd name="connsiteX301" fmla="*/ 498216 w 3550953"/>
              <a:gd name="connsiteY301" fmla="*/ 2193251 h 3288692"/>
              <a:gd name="connsiteX302" fmla="*/ 551951 w 3550953"/>
              <a:gd name="connsiteY302" fmla="*/ 2170364 h 3288692"/>
              <a:gd name="connsiteX303" fmla="*/ 558254 w 3550953"/>
              <a:gd name="connsiteY303" fmla="*/ 2162403 h 3288692"/>
              <a:gd name="connsiteX304" fmla="*/ 548634 w 3550953"/>
              <a:gd name="connsiteY304" fmla="*/ 2159417 h 3288692"/>
              <a:gd name="connsiteX305" fmla="*/ 506508 w 3550953"/>
              <a:gd name="connsiteY305" fmla="*/ 2168373 h 3288692"/>
              <a:gd name="connsiteX306" fmla="*/ 494567 w 3550953"/>
              <a:gd name="connsiteY306" fmla="*/ 2158422 h 3288692"/>
              <a:gd name="connsiteX307" fmla="*/ 501533 w 3550953"/>
              <a:gd name="connsiteY307" fmla="*/ 2005839 h 3288692"/>
              <a:gd name="connsiteX308" fmla="*/ 507172 w 3550953"/>
              <a:gd name="connsiteY308" fmla="*/ 1949119 h 3288692"/>
              <a:gd name="connsiteX309" fmla="*/ 491913 w 3550953"/>
              <a:gd name="connsiteY309" fmla="*/ 1923246 h 3288692"/>
              <a:gd name="connsiteX310" fmla="*/ 417613 w 3550953"/>
              <a:gd name="connsiteY310" fmla="*/ 1976981 h 3288692"/>
              <a:gd name="connsiteX311" fmla="*/ 401360 w 3550953"/>
              <a:gd name="connsiteY311" fmla="*/ 2116296 h 3288692"/>
              <a:gd name="connsiteX312" fmla="*/ 402687 w 3550953"/>
              <a:gd name="connsiteY312" fmla="*/ 2164061 h 3288692"/>
              <a:gd name="connsiteX313" fmla="*/ 379135 w 3550953"/>
              <a:gd name="connsiteY313" fmla="*/ 2229406 h 3288692"/>
              <a:gd name="connsiteX314" fmla="*/ 227548 w 3550953"/>
              <a:gd name="connsiteY314" fmla="*/ 2399569 h 3288692"/>
              <a:gd name="connsiteX315" fmla="*/ 139647 w 3550953"/>
              <a:gd name="connsiteY315" fmla="*/ 2650667 h 3288692"/>
              <a:gd name="connsiteX316" fmla="*/ 169169 w 3550953"/>
              <a:gd name="connsiteY316" fmla="*/ 2912380 h 3288692"/>
              <a:gd name="connsiteX317" fmla="*/ 447797 w 3550953"/>
              <a:gd name="connsiteY317" fmla="*/ 3069606 h 3288692"/>
              <a:gd name="connsiteX318" fmla="*/ 635540 w 3550953"/>
              <a:gd name="connsiteY318" fmla="*/ 2970427 h 3288692"/>
              <a:gd name="connsiteX319" fmla="*/ 807030 w 3550953"/>
              <a:gd name="connsiteY319" fmla="*/ 2692130 h 3288692"/>
              <a:gd name="connsiteX320" fmla="*/ 810015 w 3550953"/>
              <a:gd name="connsiteY320" fmla="*/ 2678530 h 3288692"/>
              <a:gd name="connsiteX321" fmla="*/ 807030 w 3550953"/>
              <a:gd name="connsiteY321" fmla="*/ 2669906 h 3288692"/>
              <a:gd name="connsiteX322" fmla="*/ 799401 w 3550953"/>
              <a:gd name="connsiteY322" fmla="*/ 2671564 h 3288692"/>
              <a:gd name="connsiteX323" fmla="*/ 778835 w 3550953"/>
              <a:gd name="connsiteY323" fmla="*/ 2693789 h 3288692"/>
              <a:gd name="connsiteX324" fmla="*/ 735382 w 3550953"/>
              <a:gd name="connsiteY324" fmla="*/ 2774392 h 3288692"/>
              <a:gd name="connsiteX325" fmla="*/ 678661 w 3550953"/>
              <a:gd name="connsiteY325" fmla="*/ 2871249 h 3288692"/>
              <a:gd name="connsiteX326" fmla="*/ 661746 w 3550953"/>
              <a:gd name="connsiteY326" fmla="*/ 2888166 h 3288692"/>
              <a:gd name="connsiteX327" fmla="*/ 662408 w 3550953"/>
              <a:gd name="connsiteY327" fmla="*/ 2879541 h 3288692"/>
              <a:gd name="connsiteX328" fmla="*/ 688281 w 3550953"/>
              <a:gd name="connsiteY328" fmla="*/ 2833767 h 3288692"/>
              <a:gd name="connsiteX329" fmla="*/ 728417 w 3550953"/>
              <a:gd name="connsiteY329" fmla="*/ 2741553 h 3288692"/>
              <a:gd name="connsiteX330" fmla="*/ 692924 w 3550953"/>
              <a:gd name="connsiteY330" fmla="*/ 2709379 h 3288692"/>
              <a:gd name="connsiteX331" fmla="*/ 656438 w 3550953"/>
              <a:gd name="connsiteY331" fmla="*/ 2725964 h 3288692"/>
              <a:gd name="connsiteX332" fmla="*/ 504186 w 3550953"/>
              <a:gd name="connsiteY332" fmla="*/ 2815191 h 3288692"/>
              <a:gd name="connsiteX333" fmla="*/ 324073 w 3550953"/>
              <a:gd name="connsiteY333" fmla="*/ 2883522 h 3288692"/>
              <a:gd name="connsiteX334" fmla="*/ 306161 w 3550953"/>
              <a:gd name="connsiteY334" fmla="*/ 2890487 h 3288692"/>
              <a:gd name="connsiteX335" fmla="*/ 301517 w 3550953"/>
              <a:gd name="connsiteY335" fmla="*/ 2898448 h 3288692"/>
              <a:gd name="connsiteX336" fmla="*/ 308482 w 3550953"/>
              <a:gd name="connsiteY336" fmla="*/ 2901765 h 3288692"/>
              <a:gd name="connsiteX337" fmla="*/ 316775 w 3550953"/>
              <a:gd name="connsiteY337" fmla="*/ 2916029 h 3288692"/>
              <a:gd name="connsiteX338" fmla="*/ 326064 w 3550953"/>
              <a:gd name="connsiteY338" fmla="*/ 2933277 h 3288692"/>
              <a:gd name="connsiteX339" fmla="*/ 358569 w 3550953"/>
              <a:gd name="connsiteY339" fmla="*/ 2965784 h 3288692"/>
              <a:gd name="connsiteX340" fmla="*/ 372832 w 3550953"/>
              <a:gd name="connsiteY340" fmla="*/ 2978057 h 3288692"/>
              <a:gd name="connsiteX341" fmla="*/ 423915 w 3550953"/>
              <a:gd name="connsiteY341" fmla="*/ 3001276 h 3288692"/>
              <a:gd name="connsiteX342" fmla="*/ 334687 w 3550953"/>
              <a:gd name="connsiteY342" fmla="*/ 2958155 h 3288692"/>
              <a:gd name="connsiteX343" fmla="*/ 315449 w 3550953"/>
              <a:gd name="connsiteY343" fmla="*/ 2937589 h 3288692"/>
              <a:gd name="connsiteX344" fmla="*/ 279294 w 3550953"/>
              <a:gd name="connsiteY344" fmla="*/ 2887170 h 3288692"/>
              <a:gd name="connsiteX345" fmla="*/ 280288 w 3550953"/>
              <a:gd name="connsiteY345" fmla="*/ 2868263 h 3288692"/>
              <a:gd name="connsiteX346" fmla="*/ 274981 w 3550953"/>
              <a:gd name="connsiteY346" fmla="*/ 2844381 h 3288692"/>
              <a:gd name="connsiteX347" fmla="*/ 251430 w 3550953"/>
              <a:gd name="connsiteY347" fmla="*/ 2815523 h 3288692"/>
              <a:gd name="connsiteX348" fmla="*/ 253753 w 3550953"/>
              <a:gd name="connsiteY348" fmla="*/ 2787992 h 3288692"/>
              <a:gd name="connsiteX349" fmla="*/ 281284 w 3550953"/>
              <a:gd name="connsiteY349" fmla="*/ 2789982 h 3288692"/>
              <a:gd name="connsiteX350" fmla="*/ 329712 w 3550953"/>
              <a:gd name="connsiteY350" fmla="*/ 2801923 h 3288692"/>
              <a:gd name="connsiteX351" fmla="*/ 351605 w 3550953"/>
              <a:gd name="connsiteY351" fmla="*/ 2807894 h 3288692"/>
              <a:gd name="connsiteX352" fmla="*/ 355917 w 3550953"/>
              <a:gd name="connsiteY352" fmla="*/ 2807562 h 3288692"/>
              <a:gd name="connsiteX353" fmla="*/ 416618 w 3550953"/>
              <a:gd name="connsiteY353" fmla="*/ 2769085 h 3288692"/>
              <a:gd name="connsiteX354" fmla="*/ 431212 w 3550953"/>
              <a:gd name="connsiteY354" fmla="*/ 2751504 h 3288692"/>
              <a:gd name="connsiteX355" fmla="*/ 367857 w 3550953"/>
              <a:gd name="connsiteY355" fmla="*/ 2763446 h 3288692"/>
              <a:gd name="connsiteX356" fmla="*/ 307487 w 3550953"/>
              <a:gd name="connsiteY356" fmla="*/ 2756480 h 3288692"/>
              <a:gd name="connsiteX357" fmla="*/ 328053 w 3550953"/>
              <a:gd name="connsiteY357" fmla="*/ 2755153 h 3288692"/>
              <a:gd name="connsiteX358" fmla="*/ 369516 w 3550953"/>
              <a:gd name="connsiteY358" fmla="*/ 2753163 h 3288692"/>
              <a:gd name="connsiteX359" fmla="*/ 487933 w 3550953"/>
              <a:gd name="connsiteY359" fmla="*/ 2662277 h 3288692"/>
              <a:gd name="connsiteX360" fmla="*/ 485611 w 3550953"/>
              <a:gd name="connsiteY360" fmla="*/ 2620151 h 3288692"/>
              <a:gd name="connsiteX361" fmla="*/ 496557 w 3550953"/>
              <a:gd name="connsiteY361" fmla="*/ 2622141 h 3288692"/>
              <a:gd name="connsiteX362" fmla="*/ 540342 w 3550953"/>
              <a:gd name="connsiteY362" fmla="*/ 2627116 h 3288692"/>
              <a:gd name="connsiteX363" fmla="*/ 872375 w 3550953"/>
              <a:gd name="connsiteY363" fmla="*/ 2522630 h 3288692"/>
              <a:gd name="connsiteX364" fmla="*/ 1424327 w 3550953"/>
              <a:gd name="connsiteY364" fmla="*/ 2271532 h 3288692"/>
              <a:gd name="connsiteX365" fmla="*/ 1613396 w 3550953"/>
              <a:gd name="connsiteY365" fmla="*/ 2153115 h 3288692"/>
              <a:gd name="connsiteX366" fmla="*/ 1795169 w 3550953"/>
              <a:gd name="connsiteY366" fmla="*/ 1940494 h 3288692"/>
              <a:gd name="connsiteX367" fmla="*/ 1824358 w 3550953"/>
              <a:gd name="connsiteY367" fmla="*/ 1765688 h 3288692"/>
              <a:gd name="connsiteX368" fmla="*/ 1754369 w 3550953"/>
              <a:gd name="connsiteY368" fmla="*/ 1590549 h 3288692"/>
              <a:gd name="connsiteX369" fmla="*/ 1710253 w 3550953"/>
              <a:gd name="connsiteY369" fmla="*/ 1574959 h 3288692"/>
              <a:gd name="connsiteX370" fmla="*/ 1431624 w 3550953"/>
              <a:gd name="connsiteY370" fmla="*/ 1567993 h 3288692"/>
              <a:gd name="connsiteX371" fmla="*/ 1455506 w 3550953"/>
              <a:gd name="connsiteY371" fmla="*/ 1578608 h 3288692"/>
              <a:gd name="connsiteX372" fmla="*/ 1559992 w 3550953"/>
              <a:gd name="connsiteY372" fmla="*/ 1600169 h 3288692"/>
              <a:gd name="connsiteX373" fmla="*/ 1588850 w 3550953"/>
              <a:gd name="connsiteY373" fmla="*/ 1614100 h 3288692"/>
              <a:gd name="connsiteX374" fmla="*/ 1597474 w 3550953"/>
              <a:gd name="connsiteY374" fmla="*/ 1616422 h 3288692"/>
              <a:gd name="connsiteX375" fmla="*/ 1602118 w 3550953"/>
              <a:gd name="connsiteY375" fmla="*/ 1608461 h 3288692"/>
              <a:gd name="connsiteX376" fmla="*/ 1590509 w 3550953"/>
              <a:gd name="connsiteY376" fmla="*/ 1587896 h 3288692"/>
              <a:gd name="connsiteX377" fmla="*/ 1561319 w 3550953"/>
              <a:gd name="connsiteY377" fmla="*/ 1580598 h 3288692"/>
              <a:gd name="connsiteX378" fmla="*/ 1474413 w 3550953"/>
              <a:gd name="connsiteY378" fmla="*/ 1571310 h 3288692"/>
              <a:gd name="connsiteX379" fmla="*/ 1431624 w 3550953"/>
              <a:gd name="connsiteY379" fmla="*/ 1567993 h 3288692"/>
              <a:gd name="connsiteX380" fmla="*/ 1749062 w 3550953"/>
              <a:gd name="connsiteY380" fmla="*/ 1533828 h 3288692"/>
              <a:gd name="connsiteX381" fmla="*/ 1675093 w 3550953"/>
              <a:gd name="connsiteY381" fmla="*/ 1542452 h 3288692"/>
              <a:gd name="connsiteX382" fmla="*/ 1638274 w 3550953"/>
              <a:gd name="connsiteY382" fmla="*/ 1578276 h 3288692"/>
              <a:gd name="connsiteX383" fmla="*/ 1648888 w 3550953"/>
              <a:gd name="connsiteY383" fmla="*/ 1595193 h 3288692"/>
              <a:gd name="connsiteX384" fmla="*/ 1662820 w 3550953"/>
              <a:gd name="connsiteY384" fmla="*/ 1589886 h 3288692"/>
              <a:gd name="connsiteX385" fmla="*/ 1725179 w 3550953"/>
              <a:gd name="connsiteY385" fmla="*/ 1559038 h 3288692"/>
              <a:gd name="connsiteX386" fmla="*/ 1752047 w 3550953"/>
              <a:gd name="connsiteY386" fmla="*/ 1548091 h 3288692"/>
              <a:gd name="connsiteX387" fmla="*/ 1759345 w 3550953"/>
              <a:gd name="connsiteY387" fmla="*/ 1539135 h 3288692"/>
              <a:gd name="connsiteX388" fmla="*/ 1749062 w 3550953"/>
              <a:gd name="connsiteY388" fmla="*/ 1533828 h 3288692"/>
              <a:gd name="connsiteX389" fmla="*/ 1421673 w 3550953"/>
              <a:gd name="connsiteY389" fmla="*/ 1523545 h 3288692"/>
              <a:gd name="connsiteX390" fmla="*/ 1446550 w 3550953"/>
              <a:gd name="connsiteY390" fmla="*/ 1538804 h 3288692"/>
              <a:gd name="connsiteX391" fmla="*/ 1540754 w 3550953"/>
              <a:gd name="connsiteY391" fmla="*/ 1561359 h 3288692"/>
              <a:gd name="connsiteX392" fmla="*/ 1573924 w 3550953"/>
              <a:gd name="connsiteY392" fmla="*/ 1562686 h 3288692"/>
              <a:gd name="connsiteX393" fmla="*/ 1597474 w 3550953"/>
              <a:gd name="connsiteY393" fmla="*/ 1569652 h 3288692"/>
              <a:gd name="connsiteX394" fmla="*/ 1605435 w 3550953"/>
              <a:gd name="connsiteY394" fmla="*/ 1576618 h 3288692"/>
              <a:gd name="connsiteX395" fmla="*/ 1615386 w 3550953"/>
              <a:gd name="connsiteY395" fmla="*/ 1577944 h 3288692"/>
              <a:gd name="connsiteX396" fmla="*/ 1616050 w 3550953"/>
              <a:gd name="connsiteY396" fmla="*/ 1568989 h 3288692"/>
              <a:gd name="connsiteX397" fmla="*/ 1575914 w 3550953"/>
              <a:gd name="connsiteY397" fmla="*/ 1543116 h 3288692"/>
              <a:gd name="connsiteX398" fmla="*/ 1473086 w 3550953"/>
              <a:gd name="connsiteY398" fmla="*/ 1529516 h 3288692"/>
              <a:gd name="connsiteX399" fmla="*/ 1421673 w 3550953"/>
              <a:gd name="connsiteY399" fmla="*/ 1523545 h 3288692"/>
              <a:gd name="connsiteX400" fmla="*/ 1339079 w 3550953"/>
              <a:gd name="connsiteY400" fmla="*/ 1513926 h 3288692"/>
              <a:gd name="connsiteX401" fmla="*/ 1330456 w 3550953"/>
              <a:gd name="connsiteY401" fmla="*/ 1521887 h 3288692"/>
              <a:gd name="connsiteX402" fmla="*/ 1325149 w 3550953"/>
              <a:gd name="connsiteY402" fmla="*/ 1545770 h 3288692"/>
              <a:gd name="connsiteX403" fmla="*/ 1325291 w 3550953"/>
              <a:gd name="connsiteY403" fmla="*/ 1546279 h 3288692"/>
              <a:gd name="connsiteX404" fmla="*/ 1330122 w 3550953"/>
              <a:gd name="connsiteY404" fmla="*/ 1524540 h 3288692"/>
              <a:gd name="connsiteX405" fmla="*/ 1338746 w 3550953"/>
              <a:gd name="connsiteY405" fmla="*/ 1516579 h 3288692"/>
              <a:gd name="connsiteX406" fmla="*/ 1345712 w 3550953"/>
              <a:gd name="connsiteY406" fmla="*/ 1525535 h 3288692"/>
              <a:gd name="connsiteX407" fmla="*/ 1346707 w 3550953"/>
              <a:gd name="connsiteY407" fmla="*/ 1529515 h 3288692"/>
              <a:gd name="connsiteX408" fmla="*/ 1364619 w 3550953"/>
              <a:gd name="connsiteY408" fmla="*/ 1581924 h 3288692"/>
              <a:gd name="connsiteX409" fmla="*/ 1368709 w 3550953"/>
              <a:gd name="connsiteY409" fmla="*/ 1587844 h 3288692"/>
              <a:gd name="connsiteX410" fmla="*/ 1369057 w 3550953"/>
              <a:gd name="connsiteY410" fmla="*/ 1585574 h 3288692"/>
              <a:gd name="connsiteX411" fmla="*/ 1364953 w 3550953"/>
              <a:gd name="connsiteY411" fmla="*/ 1579271 h 3288692"/>
              <a:gd name="connsiteX412" fmla="*/ 1347041 w 3550953"/>
              <a:gd name="connsiteY412" fmla="*/ 1526862 h 3288692"/>
              <a:gd name="connsiteX413" fmla="*/ 1346046 w 3550953"/>
              <a:gd name="connsiteY413" fmla="*/ 1522882 h 3288692"/>
              <a:gd name="connsiteX414" fmla="*/ 1339079 w 3550953"/>
              <a:gd name="connsiteY414" fmla="*/ 1513926 h 3288692"/>
              <a:gd name="connsiteX415" fmla="*/ 2827502 w 3550953"/>
              <a:gd name="connsiteY415" fmla="*/ 1505601 h 3288692"/>
              <a:gd name="connsiteX416" fmla="*/ 2827424 w 3550953"/>
              <a:gd name="connsiteY416" fmla="*/ 1505632 h 3288692"/>
              <a:gd name="connsiteX417" fmla="*/ 2827423 w 3550953"/>
              <a:gd name="connsiteY417" fmla="*/ 1505634 h 3288692"/>
              <a:gd name="connsiteX418" fmla="*/ 1323821 w 3550953"/>
              <a:gd name="connsiteY418" fmla="*/ 1504639 h 3288692"/>
              <a:gd name="connsiteX419" fmla="*/ 1296290 w 3550953"/>
              <a:gd name="connsiteY419" fmla="*/ 1551408 h 3288692"/>
              <a:gd name="connsiteX420" fmla="*/ 1296397 w 3550953"/>
              <a:gd name="connsiteY420" fmla="*/ 1552576 h 3288692"/>
              <a:gd name="connsiteX421" fmla="*/ 1305245 w 3550953"/>
              <a:gd name="connsiteY421" fmla="*/ 1529350 h 3288692"/>
              <a:gd name="connsiteX422" fmla="*/ 1323489 w 3550953"/>
              <a:gd name="connsiteY422" fmla="*/ 1506960 h 3288692"/>
              <a:gd name="connsiteX423" fmla="*/ 1318845 w 3550953"/>
              <a:gd name="connsiteY423" fmla="*/ 1546101 h 3288692"/>
              <a:gd name="connsiteX424" fmla="*/ 1333440 w 3550953"/>
              <a:gd name="connsiteY424" fmla="*/ 1588227 h 3288692"/>
              <a:gd name="connsiteX425" fmla="*/ 1343681 w 3550953"/>
              <a:gd name="connsiteY425" fmla="*/ 1597556 h 3288692"/>
              <a:gd name="connsiteX426" fmla="*/ 1344523 w 3550953"/>
              <a:gd name="connsiteY426" fmla="*/ 1606942 h 3288692"/>
              <a:gd name="connsiteX427" fmla="*/ 1345050 w 3550953"/>
              <a:gd name="connsiteY427" fmla="*/ 1606803 h 3288692"/>
              <a:gd name="connsiteX428" fmla="*/ 1333772 w 3550953"/>
              <a:gd name="connsiteY428" fmla="*/ 1585905 h 3288692"/>
              <a:gd name="connsiteX429" fmla="*/ 1319509 w 3550953"/>
              <a:gd name="connsiteY429" fmla="*/ 1544111 h 3288692"/>
              <a:gd name="connsiteX430" fmla="*/ 1323821 w 3550953"/>
              <a:gd name="connsiteY430" fmla="*/ 1504639 h 3288692"/>
              <a:gd name="connsiteX431" fmla="*/ 2857939 w 3550953"/>
              <a:gd name="connsiteY431" fmla="*/ 1458200 h 3288692"/>
              <a:gd name="connsiteX432" fmla="*/ 2858852 w 3550953"/>
              <a:gd name="connsiteY432" fmla="*/ 1473239 h 3288692"/>
              <a:gd name="connsiteX433" fmla="*/ 2858862 w 3550953"/>
              <a:gd name="connsiteY433" fmla="*/ 1473215 h 3288692"/>
              <a:gd name="connsiteX434" fmla="*/ 2857939 w 3550953"/>
              <a:gd name="connsiteY434" fmla="*/ 1458200 h 3288692"/>
              <a:gd name="connsiteX435" fmla="*/ 1263026 w 3550953"/>
              <a:gd name="connsiteY435" fmla="*/ 1422988 h 3288692"/>
              <a:gd name="connsiteX436" fmla="*/ 1246534 w 3550953"/>
              <a:gd name="connsiteY436" fmla="*/ 1429342 h 3288692"/>
              <a:gd name="connsiteX437" fmla="*/ 1235588 w 3550953"/>
              <a:gd name="connsiteY437" fmla="*/ 1435313 h 3288692"/>
              <a:gd name="connsiteX438" fmla="*/ 1178536 w 3550953"/>
              <a:gd name="connsiteY438" fmla="*/ 1481751 h 3288692"/>
              <a:gd name="connsiteX439" fmla="*/ 1176545 w 3550953"/>
              <a:gd name="connsiteY439" fmla="*/ 1494024 h 3288692"/>
              <a:gd name="connsiteX440" fmla="*/ 1189151 w 3550953"/>
              <a:gd name="connsiteY440" fmla="*/ 1524872 h 3288692"/>
              <a:gd name="connsiteX441" fmla="*/ 1175219 w 3550953"/>
              <a:gd name="connsiteY441" fmla="*/ 1559038 h 3288692"/>
              <a:gd name="connsiteX442" fmla="*/ 1141385 w 3550953"/>
              <a:gd name="connsiteY442" fmla="*/ 1575291 h 3288692"/>
              <a:gd name="connsiteX443" fmla="*/ 1109211 w 3550953"/>
              <a:gd name="connsiteY443" fmla="*/ 1596520 h 3288692"/>
              <a:gd name="connsiteX444" fmla="*/ 1114185 w 3550953"/>
              <a:gd name="connsiteY444" fmla="*/ 1626373 h 3288692"/>
              <a:gd name="connsiteX445" fmla="*/ 1133756 w 3550953"/>
              <a:gd name="connsiteY445" fmla="*/ 1633339 h 3288692"/>
              <a:gd name="connsiteX446" fmla="*/ 1174888 w 3550953"/>
              <a:gd name="connsiteY446" fmla="*/ 1639641 h 3288692"/>
              <a:gd name="connsiteX447" fmla="*/ 1189482 w 3550953"/>
              <a:gd name="connsiteY447" fmla="*/ 1655563 h 3288692"/>
              <a:gd name="connsiteX448" fmla="*/ 1189482 w 3550953"/>
              <a:gd name="connsiteY448" fmla="*/ 1744459 h 3288692"/>
              <a:gd name="connsiteX449" fmla="*/ 1192136 w 3550953"/>
              <a:gd name="connsiteY449" fmla="*/ 1788907 h 3288692"/>
              <a:gd name="connsiteX450" fmla="*/ 1200097 w 3550953"/>
              <a:gd name="connsiteY450" fmla="*/ 1794877 h 3288692"/>
              <a:gd name="connsiteX451" fmla="*/ 1233267 w 3550953"/>
              <a:gd name="connsiteY451" fmla="*/ 1752420 h 3288692"/>
              <a:gd name="connsiteX452" fmla="*/ 1254496 w 3550953"/>
              <a:gd name="connsiteY452" fmla="*/ 1686743 h 3288692"/>
              <a:gd name="connsiteX453" fmla="*/ 1275061 w 3550953"/>
              <a:gd name="connsiteY453" fmla="*/ 1607798 h 3288692"/>
              <a:gd name="connsiteX454" fmla="*/ 1281031 w 3550953"/>
              <a:gd name="connsiteY454" fmla="*/ 1517575 h 3288692"/>
              <a:gd name="connsiteX455" fmla="*/ 1281031 w 3550953"/>
              <a:gd name="connsiteY455" fmla="*/ 1449576 h 3288692"/>
              <a:gd name="connsiteX456" fmla="*/ 1263026 w 3550953"/>
              <a:gd name="connsiteY456" fmla="*/ 1422988 h 3288692"/>
              <a:gd name="connsiteX457" fmla="*/ 2850098 w 3550953"/>
              <a:gd name="connsiteY457" fmla="*/ 1417852 h 3288692"/>
              <a:gd name="connsiteX458" fmla="*/ 2864905 w 3550953"/>
              <a:gd name="connsiteY458" fmla="*/ 1423703 h 3288692"/>
              <a:gd name="connsiteX459" fmla="*/ 2877178 w 3550953"/>
              <a:gd name="connsiteY459" fmla="*/ 1444601 h 3288692"/>
              <a:gd name="connsiteX460" fmla="*/ 2843344 w 3550953"/>
              <a:gd name="connsiteY460" fmla="*/ 1527194 h 3288692"/>
              <a:gd name="connsiteX461" fmla="*/ 2794253 w 3550953"/>
              <a:gd name="connsiteY461" fmla="*/ 1522882 h 3288692"/>
              <a:gd name="connsiteX462" fmla="*/ 2754117 w 3550953"/>
              <a:gd name="connsiteY462" fmla="*/ 1487058 h 3288692"/>
              <a:gd name="connsiteX463" fmla="*/ 2727912 w 3550953"/>
              <a:gd name="connsiteY463" fmla="*/ 1497009 h 3288692"/>
              <a:gd name="connsiteX464" fmla="*/ 2735210 w 3550953"/>
              <a:gd name="connsiteY464" fmla="*/ 1677455 h 3288692"/>
              <a:gd name="connsiteX465" fmla="*/ 2739190 w 3550953"/>
              <a:gd name="connsiteY465" fmla="*/ 1690392 h 3288692"/>
              <a:gd name="connsiteX466" fmla="*/ 2736205 w 3550953"/>
              <a:gd name="connsiteY466" fmla="*/ 1692382 h 3288692"/>
              <a:gd name="connsiteX467" fmla="*/ 2685454 w 3550953"/>
              <a:gd name="connsiteY467" fmla="*/ 1590218 h 3288692"/>
              <a:gd name="connsiteX468" fmla="*/ 2701376 w 3550953"/>
              <a:gd name="connsiteY468" fmla="*/ 1445264 h 3288692"/>
              <a:gd name="connsiteX469" fmla="*/ 2711327 w 3550953"/>
              <a:gd name="connsiteY469" fmla="*/ 1441615 h 3288692"/>
              <a:gd name="connsiteX470" fmla="*/ 2729239 w 3550953"/>
              <a:gd name="connsiteY470" fmla="*/ 1456874 h 3288692"/>
              <a:gd name="connsiteX471" fmla="*/ 2742507 w 3550953"/>
              <a:gd name="connsiteY471" fmla="*/ 1469147 h 3288692"/>
              <a:gd name="connsiteX472" fmla="*/ 2818798 w 3550953"/>
              <a:gd name="connsiteY472" fmla="*/ 1443274 h 3288692"/>
              <a:gd name="connsiteX473" fmla="*/ 2850098 w 3550953"/>
              <a:gd name="connsiteY473" fmla="*/ 1417852 h 3288692"/>
              <a:gd name="connsiteX474" fmla="*/ 1030928 w 3550953"/>
              <a:gd name="connsiteY474" fmla="*/ 1387548 h 3288692"/>
              <a:gd name="connsiteX475" fmla="*/ 1030598 w 3550953"/>
              <a:gd name="connsiteY475" fmla="*/ 1395177 h 3288692"/>
              <a:gd name="connsiteX476" fmla="*/ 1037562 w 3550953"/>
              <a:gd name="connsiteY476" fmla="*/ 1411762 h 3288692"/>
              <a:gd name="connsiteX477" fmla="*/ 1043201 w 3550953"/>
              <a:gd name="connsiteY477" fmla="*/ 1472795 h 3288692"/>
              <a:gd name="connsiteX478" fmla="*/ 1003065 w 3550953"/>
              <a:gd name="connsiteY478" fmla="*/ 1548091 h 3288692"/>
              <a:gd name="connsiteX479" fmla="*/ 977524 w 3550953"/>
              <a:gd name="connsiteY479" fmla="*/ 1567662 h 3288692"/>
              <a:gd name="connsiteX480" fmla="*/ 974871 w 3550953"/>
              <a:gd name="connsiteY480" fmla="*/ 1572306 h 3288692"/>
              <a:gd name="connsiteX481" fmla="*/ 960276 w 3550953"/>
              <a:gd name="connsiteY481" fmla="*/ 1618080 h 3288692"/>
              <a:gd name="connsiteX482" fmla="*/ 913838 w 3550953"/>
              <a:gd name="connsiteY482" fmla="*/ 1732518 h 3288692"/>
              <a:gd name="connsiteX483" fmla="*/ 848161 w 3550953"/>
              <a:gd name="connsiteY483" fmla="*/ 1978972 h 3288692"/>
              <a:gd name="connsiteX484" fmla="*/ 832903 w 3550953"/>
              <a:gd name="connsiteY484" fmla="*/ 1999537 h 3288692"/>
              <a:gd name="connsiteX485" fmla="*/ 776845 w 3550953"/>
              <a:gd name="connsiteY485" fmla="*/ 2034698 h 3288692"/>
              <a:gd name="connsiteX486" fmla="*/ 846502 w 3550953"/>
              <a:gd name="connsiteY486" fmla="*/ 2035029 h 3288692"/>
              <a:gd name="connsiteX487" fmla="*/ 860434 w 3550953"/>
              <a:gd name="connsiteY487" fmla="*/ 2023751 h 3288692"/>
              <a:gd name="connsiteX488" fmla="*/ 880004 w 3550953"/>
              <a:gd name="connsiteY488" fmla="*/ 1960065 h 3288692"/>
              <a:gd name="connsiteX489" fmla="*/ 1051826 w 3550953"/>
              <a:gd name="connsiteY489" fmla="*/ 1544774 h 3288692"/>
              <a:gd name="connsiteX490" fmla="*/ 1079025 w 3550953"/>
              <a:gd name="connsiteY490" fmla="*/ 1475117 h 3288692"/>
              <a:gd name="connsiteX491" fmla="*/ 1039884 w 3550953"/>
              <a:gd name="connsiteY491" fmla="*/ 1388543 h 3288692"/>
              <a:gd name="connsiteX492" fmla="*/ 1030928 w 3550953"/>
              <a:gd name="connsiteY492" fmla="*/ 1387548 h 3288692"/>
              <a:gd name="connsiteX493" fmla="*/ 2702372 w 3550953"/>
              <a:gd name="connsiteY493" fmla="*/ 1383899 h 3288692"/>
              <a:gd name="connsiteX494" fmla="*/ 2713982 w 3550953"/>
              <a:gd name="connsiteY494" fmla="*/ 1391860 h 3288692"/>
              <a:gd name="connsiteX495" fmla="*/ 2753786 w 3550953"/>
              <a:gd name="connsiteY495" fmla="*/ 1435976 h 3288692"/>
              <a:gd name="connsiteX496" fmla="*/ 2773024 w 3550953"/>
              <a:gd name="connsiteY496" fmla="*/ 1444269 h 3288692"/>
              <a:gd name="connsiteX497" fmla="*/ 2780985 w 3550953"/>
              <a:gd name="connsiteY497" fmla="*/ 1425030 h 3288692"/>
              <a:gd name="connsiteX498" fmla="*/ 2782644 w 3550953"/>
              <a:gd name="connsiteY498" fmla="*/ 1408777 h 3288692"/>
              <a:gd name="connsiteX499" fmla="*/ 2788283 w 3550953"/>
              <a:gd name="connsiteY499" fmla="*/ 1450903 h 3288692"/>
              <a:gd name="connsiteX500" fmla="*/ 2752127 w 3550953"/>
              <a:gd name="connsiteY500" fmla="*/ 1455215 h 3288692"/>
              <a:gd name="connsiteX501" fmla="*/ 2727581 w 3550953"/>
              <a:gd name="connsiteY501" fmla="*/ 1425693 h 3288692"/>
              <a:gd name="connsiteX502" fmla="*/ 2703367 w 3550953"/>
              <a:gd name="connsiteY502" fmla="*/ 1386884 h 3288692"/>
              <a:gd name="connsiteX503" fmla="*/ 2702372 w 3550953"/>
              <a:gd name="connsiteY503" fmla="*/ 1383899 h 3288692"/>
              <a:gd name="connsiteX504" fmla="*/ 2678157 w 3550953"/>
              <a:gd name="connsiteY504" fmla="*/ 1382240 h 3288692"/>
              <a:gd name="connsiteX505" fmla="*/ 2694410 w 3550953"/>
              <a:gd name="connsiteY505" fmla="*/ 1409108 h 3288692"/>
              <a:gd name="connsiteX506" fmla="*/ 2678157 w 3550953"/>
              <a:gd name="connsiteY506" fmla="*/ 1382240 h 3288692"/>
              <a:gd name="connsiteX507" fmla="*/ 2103319 w 3550953"/>
              <a:gd name="connsiteY507" fmla="*/ 1378592 h 3288692"/>
              <a:gd name="connsiteX508" fmla="*/ 2084744 w 3550953"/>
              <a:gd name="connsiteY508" fmla="*/ 1395509 h 3288692"/>
              <a:gd name="connsiteX509" fmla="*/ 2072139 w 3550953"/>
              <a:gd name="connsiteY509" fmla="*/ 1451566 h 3288692"/>
              <a:gd name="connsiteX510" fmla="*/ 2019399 w 3550953"/>
              <a:gd name="connsiteY510" fmla="*/ 1552404 h 3288692"/>
              <a:gd name="connsiteX511" fmla="*/ 2003809 w 3550953"/>
              <a:gd name="connsiteY511" fmla="*/ 1592208 h 3288692"/>
              <a:gd name="connsiteX512" fmla="*/ 2018404 w 3550953"/>
              <a:gd name="connsiteY512" fmla="*/ 1603817 h 3288692"/>
              <a:gd name="connsiteX513" fmla="*/ 2061856 w 3550953"/>
              <a:gd name="connsiteY513" fmla="*/ 1566335 h 3288692"/>
              <a:gd name="connsiteX514" fmla="*/ 2098676 w 3550953"/>
              <a:gd name="connsiteY514" fmla="*/ 1509282 h 3288692"/>
              <a:gd name="connsiteX515" fmla="*/ 2112607 w 3550953"/>
              <a:gd name="connsiteY515" fmla="*/ 1495351 h 3288692"/>
              <a:gd name="connsiteX516" fmla="*/ 2105310 w 3550953"/>
              <a:gd name="connsiteY516" fmla="*/ 1523545 h 3288692"/>
              <a:gd name="connsiteX517" fmla="*/ 2096022 w 3550953"/>
              <a:gd name="connsiteY517" fmla="*/ 1552735 h 3288692"/>
              <a:gd name="connsiteX518" fmla="*/ 2102324 w 3550953"/>
              <a:gd name="connsiteY518" fmla="*/ 1576949 h 3288692"/>
              <a:gd name="connsiteX519" fmla="*/ 2127202 w 3550953"/>
              <a:gd name="connsiteY519" fmla="*/ 1576286 h 3288692"/>
              <a:gd name="connsiteX520" fmla="*/ 2170323 w 3550953"/>
              <a:gd name="connsiteY520" fmla="*/ 1523214 h 3288692"/>
              <a:gd name="connsiteX521" fmla="*/ 2179279 w 3550953"/>
              <a:gd name="connsiteY521" fmla="*/ 1427020 h 3288692"/>
              <a:gd name="connsiteX522" fmla="*/ 2156723 w 3550953"/>
              <a:gd name="connsiteY522" fmla="*/ 1393187 h 3288692"/>
              <a:gd name="connsiteX523" fmla="*/ 2103319 w 3550953"/>
              <a:gd name="connsiteY523" fmla="*/ 1378592 h 3288692"/>
              <a:gd name="connsiteX524" fmla="*/ 3022796 w 3550953"/>
              <a:gd name="connsiteY524" fmla="*/ 1253540 h 3288692"/>
              <a:gd name="connsiteX525" fmla="*/ 3061605 w 3550953"/>
              <a:gd name="connsiteY525" fmla="*/ 1280076 h 3288692"/>
              <a:gd name="connsiteX526" fmla="*/ 3104394 w 3550953"/>
              <a:gd name="connsiteY526" fmla="*/ 1379918 h 3288692"/>
              <a:gd name="connsiteX527" fmla="*/ 3085819 w 3550953"/>
              <a:gd name="connsiteY527" fmla="*/ 1550745 h 3288692"/>
              <a:gd name="connsiteX528" fmla="*/ 2940202 w 3550953"/>
              <a:gd name="connsiteY528" fmla="*/ 1734839 h 3288692"/>
              <a:gd name="connsiteX529" fmla="*/ 2799560 w 3550953"/>
              <a:gd name="connsiteY529" fmla="*/ 1764692 h 3288692"/>
              <a:gd name="connsiteX530" fmla="*/ 2721279 w 3550953"/>
              <a:gd name="connsiteY530" fmla="*/ 1713942 h 3288692"/>
              <a:gd name="connsiteX531" fmla="*/ 2730898 w 3550953"/>
              <a:gd name="connsiteY531" fmla="*/ 1716264 h 3288692"/>
              <a:gd name="connsiteX532" fmla="*/ 2929588 w 3550953"/>
              <a:gd name="connsiteY532" fmla="*/ 1719249 h 3288692"/>
              <a:gd name="connsiteX533" fmla="*/ 3083829 w 3550953"/>
              <a:gd name="connsiteY533" fmla="*/ 1500326 h 3288692"/>
              <a:gd name="connsiteX534" fmla="*/ 3087146 w 3550953"/>
              <a:gd name="connsiteY534" fmla="*/ 1361011 h 3288692"/>
              <a:gd name="connsiteX535" fmla="*/ 3022796 w 3550953"/>
              <a:gd name="connsiteY535" fmla="*/ 1253540 h 3288692"/>
              <a:gd name="connsiteX536" fmla="*/ 2941612 w 3550953"/>
              <a:gd name="connsiteY536" fmla="*/ 1247279 h 3288692"/>
              <a:gd name="connsiteX537" fmla="*/ 2967401 w 3550953"/>
              <a:gd name="connsiteY537" fmla="*/ 1254867 h 3288692"/>
              <a:gd name="connsiteX538" fmla="*/ 2947168 w 3550953"/>
              <a:gd name="connsiteY538" fmla="*/ 1262828 h 3288692"/>
              <a:gd name="connsiteX539" fmla="*/ 2812165 w 3550953"/>
              <a:gd name="connsiteY539" fmla="*/ 1345753 h 3288692"/>
              <a:gd name="connsiteX540" fmla="*/ 2791268 w 3550953"/>
              <a:gd name="connsiteY540" fmla="*/ 1367977 h 3288692"/>
              <a:gd name="connsiteX541" fmla="*/ 2780653 w 3550953"/>
              <a:gd name="connsiteY541" fmla="*/ 1366651 h 3288692"/>
              <a:gd name="connsiteX542" fmla="*/ 2786956 w 3550953"/>
              <a:gd name="connsiteY542" fmla="*/ 1312252 h 3288692"/>
              <a:gd name="connsiteX543" fmla="*/ 2908359 w 3550953"/>
              <a:gd name="connsiteY543" fmla="*/ 1248897 h 3288692"/>
              <a:gd name="connsiteX544" fmla="*/ 2941612 w 3550953"/>
              <a:gd name="connsiteY544" fmla="*/ 1247279 h 3288692"/>
              <a:gd name="connsiteX545" fmla="*/ 1463799 w 3550953"/>
              <a:gd name="connsiteY545" fmla="*/ 1225346 h 3288692"/>
              <a:gd name="connsiteX546" fmla="*/ 1357324 w 3550953"/>
              <a:gd name="connsiteY546" fmla="*/ 1305618 h 3288692"/>
              <a:gd name="connsiteX547" fmla="*/ 1348035 w 3550953"/>
              <a:gd name="connsiteY547" fmla="*/ 1383899 h 3288692"/>
              <a:gd name="connsiteX548" fmla="*/ 1359645 w 3550953"/>
              <a:gd name="connsiteY548" fmla="*/ 1406787 h 3288692"/>
              <a:gd name="connsiteX549" fmla="*/ 1394473 w 3550953"/>
              <a:gd name="connsiteY549" fmla="*/ 1456210 h 3288692"/>
              <a:gd name="connsiteX550" fmla="*/ 1436932 w 3550953"/>
              <a:gd name="connsiteY550" fmla="*/ 1498005 h 3288692"/>
              <a:gd name="connsiteX551" fmla="*/ 1641259 w 3550953"/>
              <a:gd name="connsiteY551" fmla="*/ 1494024 h 3288692"/>
              <a:gd name="connsiteX552" fmla="*/ 1697648 w 3550953"/>
              <a:gd name="connsiteY552" fmla="*/ 1476444 h 3288692"/>
              <a:gd name="connsiteX553" fmla="*/ 1784222 w 3550953"/>
              <a:gd name="connsiteY553" fmla="*/ 1440952 h 3288692"/>
              <a:gd name="connsiteX554" fmla="*/ 1797822 w 3550953"/>
              <a:gd name="connsiteY554" fmla="*/ 1441615 h 3288692"/>
              <a:gd name="connsiteX555" fmla="*/ 1828339 w 3550953"/>
              <a:gd name="connsiteY555" fmla="*/ 1467820 h 3288692"/>
              <a:gd name="connsiteX556" fmla="*/ 1855538 w 3550953"/>
              <a:gd name="connsiteY556" fmla="*/ 1480424 h 3288692"/>
              <a:gd name="connsiteX557" fmla="*/ 1932161 w 3550953"/>
              <a:gd name="connsiteY557" fmla="*/ 1463839 h 3288692"/>
              <a:gd name="connsiteX558" fmla="*/ 1960688 w 3550953"/>
              <a:gd name="connsiteY558" fmla="*/ 1416738 h 3288692"/>
              <a:gd name="connsiteX559" fmla="*/ 1944434 w 3550953"/>
              <a:gd name="connsiteY559" fmla="*/ 1351061 h 3288692"/>
              <a:gd name="connsiteX560" fmla="*/ 1898991 w 3550953"/>
              <a:gd name="connsiteY560" fmla="*/ 1326515 h 3288692"/>
              <a:gd name="connsiteX561" fmla="*/ 1875772 w 3550953"/>
              <a:gd name="connsiteY561" fmla="*/ 1335471 h 3288692"/>
              <a:gd name="connsiteX562" fmla="*/ 1809100 w 3550953"/>
              <a:gd name="connsiteY562" fmla="*/ 1324193 h 3288692"/>
              <a:gd name="connsiteX563" fmla="*/ 1778252 w 3550953"/>
              <a:gd name="connsiteY563" fmla="*/ 1288369 h 3288692"/>
              <a:gd name="connsiteX564" fmla="*/ 1732477 w 3550953"/>
              <a:gd name="connsiteY564" fmla="*/ 1273774 h 3288692"/>
              <a:gd name="connsiteX565" fmla="*/ 1648556 w 3550953"/>
              <a:gd name="connsiteY565" fmla="*/ 1316564 h 3288692"/>
              <a:gd name="connsiteX566" fmla="*/ 1612733 w 3550953"/>
              <a:gd name="connsiteY566" fmla="*/ 1349402 h 3288692"/>
              <a:gd name="connsiteX567" fmla="*/ 1597143 w 3550953"/>
              <a:gd name="connsiteY567" fmla="*/ 1349070 h 3288692"/>
              <a:gd name="connsiteX568" fmla="*/ 1565963 w 3550953"/>
              <a:gd name="connsiteY568" fmla="*/ 1310261 h 3288692"/>
              <a:gd name="connsiteX569" fmla="*/ 1602118 w 3550953"/>
              <a:gd name="connsiteY569" fmla="*/ 1306613 h 3288692"/>
              <a:gd name="connsiteX570" fmla="*/ 1628323 w 3550953"/>
              <a:gd name="connsiteY570" fmla="*/ 1283062 h 3288692"/>
              <a:gd name="connsiteX571" fmla="*/ 1608421 w 3550953"/>
              <a:gd name="connsiteY571" fmla="*/ 1257521 h 3288692"/>
              <a:gd name="connsiteX572" fmla="*/ 1604772 w 3550953"/>
              <a:gd name="connsiteY572" fmla="*/ 1255531 h 3288692"/>
              <a:gd name="connsiteX573" fmla="*/ 1463799 w 3550953"/>
              <a:gd name="connsiteY573" fmla="*/ 1225346 h 3288692"/>
              <a:gd name="connsiteX574" fmla="*/ 466381 w 3550953"/>
              <a:gd name="connsiteY574" fmla="*/ 1206094 h 3288692"/>
              <a:gd name="connsiteX575" fmla="*/ 466376 w 3550953"/>
              <a:gd name="connsiteY575" fmla="*/ 1206101 h 3288692"/>
              <a:gd name="connsiteX576" fmla="*/ 466372 w 3550953"/>
              <a:gd name="connsiteY576" fmla="*/ 1206107 h 3288692"/>
              <a:gd name="connsiteX577" fmla="*/ 466388 w 3550953"/>
              <a:gd name="connsiteY577" fmla="*/ 1206084 h 3288692"/>
              <a:gd name="connsiteX578" fmla="*/ 466372 w 3550953"/>
              <a:gd name="connsiteY578" fmla="*/ 1206107 h 3288692"/>
              <a:gd name="connsiteX579" fmla="*/ 466376 w 3550953"/>
              <a:gd name="connsiteY579" fmla="*/ 1206101 h 3288692"/>
              <a:gd name="connsiteX580" fmla="*/ 466388 w 3550953"/>
              <a:gd name="connsiteY580" fmla="*/ 1206084 h 3288692"/>
              <a:gd name="connsiteX581" fmla="*/ 466388 w 3550953"/>
              <a:gd name="connsiteY581" fmla="*/ 1206084 h 3288692"/>
              <a:gd name="connsiteX582" fmla="*/ 466388 w 3550953"/>
              <a:gd name="connsiteY582" fmla="*/ 1206084 h 3288692"/>
              <a:gd name="connsiteX583" fmla="*/ 466396 w 3550953"/>
              <a:gd name="connsiteY583" fmla="*/ 1206073 h 3288692"/>
              <a:gd name="connsiteX584" fmla="*/ 466388 w 3550953"/>
              <a:gd name="connsiteY584" fmla="*/ 1206084 h 3288692"/>
              <a:gd name="connsiteX585" fmla="*/ 466389 w 3550953"/>
              <a:gd name="connsiteY585" fmla="*/ 1206082 h 3288692"/>
              <a:gd name="connsiteX586" fmla="*/ 2667465 w 3550953"/>
              <a:gd name="connsiteY586" fmla="*/ 1190843 h 3288692"/>
              <a:gd name="connsiteX587" fmla="*/ 2687776 w 3550953"/>
              <a:gd name="connsiteY587" fmla="*/ 1199473 h 3288692"/>
              <a:gd name="connsiteX588" fmla="*/ 2620109 w 3550953"/>
              <a:gd name="connsiteY588" fmla="*/ 1226009 h 3288692"/>
              <a:gd name="connsiteX589" fmla="*/ 2609827 w 3550953"/>
              <a:gd name="connsiteY589" fmla="*/ 1230984 h 3288692"/>
              <a:gd name="connsiteX590" fmla="*/ 2608831 w 3550953"/>
              <a:gd name="connsiteY590" fmla="*/ 1223355 h 3288692"/>
              <a:gd name="connsiteX591" fmla="*/ 2667465 w 3550953"/>
              <a:gd name="connsiteY591" fmla="*/ 1190843 h 3288692"/>
              <a:gd name="connsiteX592" fmla="*/ 484616 w 3550953"/>
              <a:gd name="connsiteY592" fmla="*/ 1179902 h 3288692"/>
              <a:gd name="connsiteX593" fmla="*/ 466396 w 3550953"/>
              <a:gd name="connsiteY593" fmla="*/ 1206073 h 3288692"/>
              <a:gd name="connsiteX594" fmla="*/ 483289 w 3550953"/>
              <a:gd name="connsiteY594" fmla="*/ 1181230 h 3288692"/>
              <a:gd name="connsiteX595" fmla="*/ 484160 w 3550953"/>
              <a:gd name="connsiteY595" fmla="*/ 1180235 h 3288692"/>
              <a:gd name="connsiteX596" fmla="*/ 466460 w 3550953"/>
              <a:gd name="connsiteY596" fmla="*/ 1205980 h 3288692"/>
              <a:gd name="connsiteX597" fmla="*/ 483289 w 3550953"/>
              <a:gd name="connsiteY597" fmla="*/ 1181561 h 3288692"/>
              <a:gd name="connsiteX598" fmla="*/ 484616 w 3550953"/>
              <a:gd name="connsiteY598" fmla="*/ 1179902 h 3288692"/>
              <a:gd name="connsiteX599" fmla="*/ 485611 w 3550953"/>
              <a:gd name="connsiteY599" fmla="*/ 1178576 h 3288692"/>
              <a:gd name="connsiteX600" fmla="*/ 484160 w 3550953"/>
              <a:gd name="connsiteY600" fmla="*/ 1180235 h 3288692"/>
              <a:gd name="connsiteX601" fmla="*/ 484616 w 3550953"/>
              <a:gd name="connsiteY601" fmla="*/ 1179571 h 3288692"/>
              <a:gd name="connsiteX602" fmla="*/ 485611 w 3550953"/>
              <a:gd name="connsiteY602" fmla="*/ 1178576 h 3288692"/>
              <a:gd name="connsiteX603" fmla="*/ 2141631 w 3550953"/>
              <a:gd name="connsiteY603" fmla="*/ 1125104 h 3288692"/>
              <a:gd name="connsiteX604" fmla="*/ 2117583 w 3550953"/>
              <a:gd name="connsiteY604" fmla="*/ 1131474 h 3288692"/>
              <a:gd name="connsiteX605" fmla="*/ 2113602 w 3550953"/>
              <a:gd name="connsiteY605" fmla="*/ 1149054 h 3288692"/>
              <a:gd name="connsiteX606" fmla="*/ 2122890 w 3550953"/>
              <a:gd name="connsiteY606" fmla="*/ 1165308 h 3288692"/>
              <a:gd name="connsiteX607" fmla="*/ 2132509 w 3550953"/>
              <a:gd name="connsiteY607" fmla="*/ 1176586 h 3288692"/>
              <a:gd name="connsiteX608" fmla="*/ 2074793 w 3550953"/>
              <a:gd name="connsiteY608" fmla="*/ 1260838 h 3288692"/>
              <a:gd name="connsiteX609" fmla="*/ 1948746 w 3550953"/>
              <a:gd name="connsiteY609" fmla="*/ 1481419 h 3288692"/>
              <a:gd name="connsiteX610" fmla="*/ 1833314 w 3550953"/>
              <a:gd name="connsiteY610" fmla="*/ 1695035 h 3288692"/>
              <a:gd name="connsiteX611" fmla="*/ 1828670 w 3550953"/>
              <a:gd name="connsiteY611" fmla="*/ 1718586 h 3288692"/>
              <a:gd name="connsiteX612" fmla="*/ 1836963 w 3550953"/>
              <a:gd name="connsiteY612" fmla="*/ 1726879 h 3288692"/>
              <a:gd name="connsiteX613" fmla="*/ 1845919 w 3550953"/>
              <a:gd name="connsiteY613" fmla="*/ 1721571 h 3288692"/>
              <a:gd name="connsiteX614" fmla="*/ 1861841 w 3550953"/>
              <a:gd name="connsiteY614" fmla="*/ 1695699 h 3288692"/>
              <a:gd name="connsiteX615" fmla="*/ 2032003 w 3550953"/>
              <a:gd name="connsiteY615" fmla="*/ 1399821 h 3288692"/>
              <a:gd name="connsiteX616" fmla="*/ 2133504 w 3550953"/>
              <a:gd name="connsiteY616" fmla="*/ 1218048 h 3288692"/>
              <a:gd name="connsiteX617" fmla="*/ 2146109 w 3550953"/>
              <a:gd name="connsiteY617" fmla="*/ 1180566 h 3288692"/>
              <a:gd name="connsiteX618" fmla="*/ 2150089 w 3550953"/>
              <a:gd name="connsiteY618" fmla="*/ 1175591 h 3288692"/>
              <a:gd name="connsiteX619" fmla="*/ 2155396 w 3550953"/>
              <a:gd name="connsiteY619" fmla="*/ 1179239 h 3288692"/>
              <a:gd name="connsiteX620" fmla="*/ 2157055 w 3550953"/>
              <a:gd name="connsiteY620" fmla="*/ 1185873 h 3288692"/>
              <a:gd name="connsiteX621" fmla="*/ 2172313 w 3550953"/>
              <a:gd name="connsiteY621" fmla="*/ 1191512 h 3288692"/>
              <a:gd name="connsiteX622" fmla="*/ 2205152 w 3550953"/>
              <a:gd name="connsiteY622" fmla="*/ 1161659 h 3288692"/>
              <a:gd name="connsiteX623" fmla="*/ 2205815 w 3550953"/>
              <a:gd name="connsiteY623" fmla="*/ 1153698 h 3288692"/>
              <a:gd name="connsiteX624" fmla="*/ 2141631 w 3550953"/>
              <a:gd name="connsiteY624" fmla="*/ 1125104 h 3288692"/>
              <a:gd name="connsiteX625" fmla="*/ 2483781 w 3550953"/>
              <a:gd name="connsiteY625" fmla="*/ 1109250 h 3288692"/>
              <a:gd name="connsiteX626" fmla="*/ 2464542 w 3550953"/>
              <a:gd name="connsiteY626" fmla="*/ 1121192 h 3288692"/>
              <a:gd name="connsiteX627" fmla="*/ 2362378 w 3550953"/>
              <a:gd name="connsiteY627" fmla="*/ 1276096 h 3288692"/>
              <a:gd name="connsiteX628" fmla="*/ 2278458 w 3550953"/>
              <a:gd name="connsiteY628" fmla="*/ 1525867 h 3288692"/>
              <a:gd name="connsiteX629" fmla="*/ 2256897 w 3550953"/>
              <a:gd name="connsiteY629" fmla="*/ 1626705 h 3288692"/>
              <a:gd name="connsiteX630" fmla="*/ 2267511 w 3550953"/>
              <a:gd name="connsiteY630" fmla="*/ 1652246 h 3288692"/>
              <a:gd name="connsiteX631" fmla="*/ 2279784 w 3550953"/>
              <a:gd name="connsiteY631" fmla="*/ 1630353 h 3288692"/>
              <a:gd name="connsiteX632" fmla="*/ 2282106 w 3550953"/>
              <a:gd name="connsiteY632" fmla="*/ 1621066 h 3288692"/>
              <a:gd name="connsiteX633" fmla="*/ 2311628 w 3550953"/>
              <a:gd name="connsiteY633" fmla="*/ 1500990 h 3288692"/>
              <a:gd name="connsiteX634" fmla="*/ 2469849 w 3550953"/>
              <a:gd name="connsiteY634" fmla="*/ 1153035 h 3288692"/>
              <a:gd name="connsiteX635" fmla="*/ 2481459 w 3550953"/>
              <a:gd name="connsiteY635" fmla="*/ 1132469 h 3288692"/>
              <a:gd name="connsiteX636" fmla="*/ 2483781 w 3550953"/>
              <a:gd name="connsiteY636" fmla="*/ 1109250 h 3288692"/>
              <a:gd name="connsiteX637" fmla="*/ 3067824 w 3550953"/>
              <a:gd name="connsiteY637" fmla="*/ 945680 h 3288692"/>
              <a:gd name="connsiteX638" fmla="*/ 3155808 w 3550953"/>
              <a:gd name="connsiteY638" fmla="*/ 968277 h 3288692"/>
              <a:gd name="connsiteX639" fmla="*/ 3207885 w 3550953"/>
              <a:gd name="connsiteY639" fmla="*/ 1003770 h 3288692"/>
              <a:gd name="connsiteX640" fmla="*/ 3196275 w 3550953"/>
              <a:gd name="connsiteY640" fmla="*/ 1003106 h 3288692"/>
              <a:gd name="connsiteX641" fmla="*/ 2916651 w 3550953"/>
              <a:gd name="connsiteY641" fmla="*/ 1003106 h 3288692"/>
              <a:gd name="connsiteX642" fmla="*/ 2772692 w 3550953"/>
              <a:gd name="connsiteY642" fmla="*/ 1087690 h 3288692"/>
              <a:gd name="connsiteX643" fmla="*/ 2690430 w 3550953"/>
              <a:gd name="connsiteY643" fmla="*/ 1161328 h 3288692"/>
              <a:gd name="connsiteX644" fmla="*/ 2678489 w 3550953"/>
              <a:gd name="connsiteY644" fmla="*/ 1167630 h 3288692"/>
              <a:gd name="connsiteX645" fmla="*/ 2672850 w 3550953"/>
              <a:gd name="connsiteY645" fmla="*/ 1149386 h 3288692"/>
              <a:gd name="connsiteX646" fmla="*/ 2684460 w 3550953"/>
              <a:gd name="connsiteY646" fmla="*/ 1130479 h 3288692"/>
              <a:gd name="connsiteX647" fmla="*/ 2792595 w 3550953"/>
              <a:gd name="connsiteY647" fmla="*/ 1035281 h 3288692"/>
              <a:gd name="connsiteX648" fmla="*/ 2977352 w 3550953"/>
              <a:gd name="connsiteY648" fmla="*/ 949702 h 3288692"/>
              <a:gd name="connsiteX649" fmla="*/ 3067824 w 3550953"/>
              <a:gd name="connsiteY649" fmla="*/ 945680 h 3288692"/>
              <a:gd name="connsiteX650" fmla="*/ 2357734 w 3550953"/>
              <a:gd name="connsiteY650" fmla="*/ 889788 h 3288692"/>
              <a:gd name="connsiteX651" fmla="*/ 2352095 w 3550953"/>
              <a:gd name="connsiteY651" fmla="*/ 892649 h 3288692"/>
              <a:gd name="connsiteX652" fmla="*/ 2282106 w 3550953"/>
              <a:gd name="connsiteY652" fmla="*/ 944395 h 3288692"/>
              <a:gd name="connsiteX653" fmla="*/ 2175962 w 3550953"/>
              <a:gd name="connsiteY653" fmla="*/ 1088685 h 3288692"/>
              <a:gd name="connsiteX654" fmla="*/ 2170323 w 3550953"/>
              <a:gd name="connsiteY654" fmla="*/ 1099631 h 3288692"/>
              <a:gd name="connsiteX655" fmla="*/ 2185913 w 3550953"/>
              <a:gd name="connsiteY655" fmla="*/ 1120196 h 3288692"/>
              <a:gd name="connsiteX656" fmla="*/ 2204488 w 3550953"/>
              <a:gd name="connsiteY656" fmla="*/ 1101953 h 3288692"/>
              <a:gd name="connsiteX657" fmla="*/ 2351100 w 3550953"/>
              <a:gd name="connsiteY657" fmla="*/ 913878 h 3288692"/>
              <a:gd name="connsiteX658" fmla="*/ 2360388 w 3550953"/>
              <a:gd name="connsiteY658" fmla="*/ 901605 h 3288692"/>
              <a:gd name="connsiteX659" fmla="*/ 2363373 w 3550953"/>
              <a:gd name="connsiteY659" fmla="*/ 891654 h 3288692"/>
              <a:gd name="connsiteX660" fmla="*/ 2357734 w 3550953"/>
              <a:gd name="connsiteY660" fmla="*/ 889788 h 3288692"/>
              <a:gd name="connsiteX661" fmla="*/ 1006714 w 3550953"/>
              <a:gd name="connsiteY661" fmla="*/ 732437 h 3288692"/>
              <a:gd name="connsiteX662" fmla="*/ 1004060 w 3550953"/>
              <a:gd name="connsiteY662" fmla="*/ 735091 h 3288692"/>
              <a:gd name="connsiteX663" fmla="*/ 1010695 w 3550953"/>
              <a:gd name="connsiteY663" fmla="*/ 747032 h 3288692"/>
              <a:gd name="connsiteX664" fmla="*/ 1100254 w 3550953"/>
              <a:gd name="connsiteY664" fmla="*/ 845548 h 3288692"/>
              <a:gd name="connsiteX665" fmla="*/ 1182184 w 3550953"/>
              <a:gd name="connsiteY665" fmla="*/ 884357 h 3288692"/>
              <a:gd name="connsiteX666" fmla="*/ 1379879 w 3550953"/>
              <a:gd name="connsiteY666" fmla="*/ 893313 h 3288692"/>
              <a:gd name="connsiteX667" fmla="*/ 1437594 w 3550953"/>
              <a:gd name="connsiteY667" fmla="*/ 871420 h 3288692"/>
              <a:gd name="connsiteX668" fmla="*/ 1496637 w 3550953"/>
              <a:gd name="connsiteY668" fmla="*/ 822992 h 3288692"/>
              <a:gd name="connsiteX669" fmla="*/ 1596148 w 3550953"/>
              <a:gd name="connsiteY669" fmla="*/ 757978 h 3288692"/>
              <a:gd name="connsiteX670" fmla="*/ 1610411 w 3550953"/>
              <a:gd name="connsiteY670" fmla="*/ 746369 h 3288692"/>
              <a:gd name="connsiteX671" fmla="*/ 1591172 w 3550953"/>
              <a:gd name="connsiteY671" fmla="*/ 744047 h 3288692"/>
              <a:gd name="connsiteX672" fmla="*/ 1502608 w 3550953"/>
              <a:gd name="connsiteY672" fmla="*/ 788163 h 3288692"/>
              <a:gd name="connsiteX673" fmla="*/ 1351352 w 3550953"/>
              <a:gd name="connsiteY673" fmla="*/ 857489 h 3288692"/>
              <a:gd name="connsiteX674" fmla="*/ 1295294 w 3550953"/>
              <a:gd name="connsiteY674" fmla="*/ 856162 h 3288692"/>
              <a:gd name="connsiteX675" fmla="*/ 1289656 w 3550953"/>
              <a:gd name="connsiteY675" fmla="*/ 821665 h 3288692"/>
              <a:gd name="connsiteX676" fmla="*/ 1312212 w 3550953"/>
              <a:gd name="connsiteY676" fmla="*/ 808397 h 3288692"/>
              <a:gd name="connsiteX677" fmla="*/ 1390494 w 3550953"/>
              <a:gd name="connsiteY677" fmla="*/ 792144 h 3288692"/>
              <a:gd name="connsiteX678" fmla="*/ 1436932 w 3550953"/>
              <a:gd name="connsiteY678" fmla="*/ 780534 h 3288692"/>
              <a:gd name="connsiteX679" fmla="*/ 1444228 w 3550953"/>
              <a:gd name="connsiteY679" fmla="*/ 769588 h 3288692"/>
              <a:gd name="connsiteX680" fmla="*/ 1432620 w 3550953"/>
              <a:gd name="connsiteY680" fmla="*/ 764281 h 3288692"/>
              <a:gd name="connsiteX681" fmla="*/ 1361967 w 3550953"/>
              <a:gd name="connsiteY681" fmla="*/ 765607 h 3288692"/>
              <a:gd name="connsiteX682" fmla="*/ 1123141 w 3550953"/>
              <a:gd name="connsiteY682" fmla="*/ 772905 h 3288692"/>
              <a:gd name="connsiteX683" fmla="*/ 1052489 w 3550953"/>
              <a:gd name="connsiteY683" fmla="*/ 755325 h 3288692"/>
              <a:gd name="connsiteX684" fmla="*/ 1006714 w 3550953"/>
              <a:gd name="connsiteY684" fmla="*/ 732437 h 3288692"/>
              <a:gd name="connsiteX685" fmla="*/ 2351763 w 3550953"/>
              <a:gd name="connsiteY685" fmla="*/ 728125 h 3288692"/>
              <a:gd name="connsiteX686" fmla="*/ 2363705 w 3550953"/>
              <a:gd name="connsiteY686" fmla="*/ 729120 h 3288692"/>
              <a:gd name="connsiteX687" fmla="*/ 2360388 w 3550953"/>
              <a:gd name="connsiteY687" fmla="*/ 738739 h 3288692"/>
              <a:gd name="connsiteX688" fmla="*/ 2361383 w 3550953"/>
              <a:gd name="connsiteY688" fmla="*/ 762622 h 3288692"/>
              <a:gd name="connsiteX689" fmla="*/ 2420757 w 3550953"/>
              <a:gd name="connsiteY689" fmla="*/ 877059 h 3288692"/>
              <a:gd name="connsiteX690" fmla="*/ 2451606 w 3550953"/>
              <a:gd name="connsiteY690" fmla="*/ 926482 h 3288692"/>
              <a:gd name="connsiteX691" fmla="*/ 2494727 w 3550953"/>
              <a:gd name="connsiteY691" fmla="*/ 940082 h 3288692"/>
              <a:gd name="connsiteX692" fmla="*/ 2468854 w 3550953"/>
              <a:gd name="connsiteY692" fmla="*/ 968277 h 3288692"/>
              <a:gd name="connsiteX693" fmla="*/ 2457576 w 3550953"/>
              <a:gd name="connsiteY693" fmla="*/ 967282 h 3288692"/>
              <a:gd name="connsiteX694" fmla="*/ 2351432 w 3550953"/>
              <a:gd name="connsiteY694" fmla="*/ 770583 h 3288692"/>
              <a:gd name="connsiteX695" fmla="*/ 2342808 w 3550953"/>
              <a:gd name="connsiteY695" fmla="*/ 741725 h 3288692"/>
              <a:gd name="connsiteX696" fmla="*/ 2351763 w 3550953"/>
              <a:gd name="connsiteY696" fmla="*/ 728125 h 3288692"/>
              <a:gd name="connsiteX697" fmla="*/ 2371293 w 3550953"/>
              <a:gd name="connsiteY697" fmla="*/ 704118 h 3288692"/>
              <a:gd name="connsiteX698" fmla="*/ 2339823 w 3550953"/>
              <a:gd name="connsiteY698" fmla="*/ 710213 h 3288692"/>
              <a:gd name="connsiteX699" fmla="*/ 2325228 w 3550953"/>
              <a:gd name="connsiteY699" fmla="*/ 765276 h 3288692"/>
              <a:gd name="connsiteX700" fmla="*/ 2355081 w 3550953"/>
              <a:gd name="connsiteY700" fmla="*/ 824650 h 3288692"/>
              <a:gd name="connsiteX701" fmla="*/ 2460230 w 3550953"/>
              <a:gd name="connsiteY701" fmla="*/ 1022676 h 3288692"/>
              <a:gd name="connsiteX702" fmla="*/ 2513634 w 3550953"/>
              <a:gd name="connsiteY702" fmla="*/ 1113231 h 3288692"/>
              <a:gd name="connsiteX703" fmla="*/ 2587935 w 3550953"/>
              <a:gd name="connsiteY703" fmla="*/ 1239941 h 3288692"/>
              <a:gd name="connsiteX704" fmla="*/ 2613476 w 3550953"/>
              <a:gd name="connsiteY704" fmla="*/ 1268135 h 3288692"/>
              <a:gd name="connsiteX705" fmla="*/ 2621769 w 3550953"/>
              <a:gd name="connsiteY705" fmla="*/ 1275101 h 3288692"/>
              <a:gd name="connsiteX706" fmla="*/ 2662236 w 3550953"/>
              <a:gd name="connsiteY706" fmla="*/ 1352387 h 3288692"/>
              <a:gd name="connsiteX707" fmla="*/ 2660578 w 3550953"/>
              <a:gd name="connsiteY707" fmla="*/ 1355704 h 3288692"/>
              <a:gd name="connsiteX708" fmla="*/ 2625086 w 3550953"/>
              <a:gd name="connsiteY708" fmla="*/ 1296993 h 3288692"/>
              <a:gd name="connsiteX709" fmla="*/ 2586277 w 3550953"/>
              <a:gd name="connsiteY709" fmla="*/ 1296993 h 3288692"/>
              <a:gd name="connsiteX710" fmla="*/ 2477479 w 3550953"/>
              <a:gd name="connsiteY710" fmla="*/ 1650919 h 3288692"/>
              <a:gd name="connsiteX711" fmla="*/ 2490415 w 3550953"/>
              <a:gd name="connsiteY711" fmla="*/ 1859559 h 3288692"/>
              <a:gd name="connsiteX712" fmla="*/ 2514961 w 3550953"/>
              <a:gd name="connsiteY712" fmla="*/ 1947460 h 3288692"/>
              <a:gd name="connsiteX713" fmla="*/ 2512971 w 3550953"/>
              <a:gd name="connsiteY713" fmla="*/ 1948787 h 3288692"/>
              <a:gd name="connsiteX714" fmla="*/ 2509985 w 3550953"/>
              <a:gd name="connsiteY714" fmla="*/ 1944475 h 3288692"/>
              <a:gd name="connsiteX715" fmla="*/ 2456250 w 3550953"/>
              <a:gd name="connsiteY715" fmla="*/ 1754410 h 3288692"/>
              <a:gd name="connsiteX716" fmla="*/ 2460230 w 3550953"/>
              <a:gd name="connsiteY716" fmla="*/ 1560364 h 3288692"/>
              <a:gd name="connsiteX717" fmla="*/ 2513634 w 3550953"/>
              <a:gd name="connsiteY717" fmla="*/ 1389870 h 3288692"/>
              <a:gd name="connsiteX718" fmla="*/ 2542824 w 3550953"/>
              <a:gd name="connsiteY718" fmla="*/ 1338124 h 3288692"/>
              <a:gd name="connsiteX719" fmla="*/ 2549790 w 3550953"/>
              <a:gd name="connsiteY719" fmla="*/ 1320544 h 3288692"/>
              <a:gd name="connsiteX720" fmla="*/ 2559077 w 3550953"/>
              <a:gd name="connsiteY720" fmla="*/ 1292681 h 3288692"/>
              <a:gd name="connsiteX721" fmla="*/ 2563389 w 3550953"/>
              <a:gd name="connsiteY721" fmla="*/ 1213405 h 3288692"/>
              <a:gd name="connsiteX722" fmla="*/ 2560736 w 3550953"/>
              <a:gd name="connsiteY722" fmla="*/ 1208761 h 3288692"/>
              <a:gd name="connsiteX723" fmla="*/ 2546804 w 3550953"/>
              <a:gd name="connsiteY723" fmla="*/ 1208097 h 3288692"/>
              <a:gd name="connsiteX724" fmla="*/ 2449947 w 3550953"/>
              <a:gd name="connsiteY724" fmla="*/ 1405791 h 3288692"/>
              <a:gd name="connsiteX725" fmla="*/ 2416114 w 3550953"/>
              <a:gd name="connsiteY725" fmla="*/ 1829043 h 3288692"/>
              <a:gd name="connsiteX726" fmla="*/ 2698723 w 3550953"/>
              <a:gd name="connsiteY726" fmla="*/ 2107672 h 3288692"/>
              <a:gd name="connsiteX727" fmla="*/ 2755444 w 3550953"/>
              <a:gd name="connsiteY727" fmla="*/ 2110989 h 3288692"/>
              <a:gd name="connsiteX728" fmla="*/ 3063263 w 3550953"/>
              <a:gd name="connsiteY728" fmla="*/ 1969352 h 3288692"/>
              <a:gd name="connsiteX729" fmla="*/ 3369424 w 3550953"/>
              <a:gd name="connsiteY729" fmla="*/ 1320876 h 3288692"/>
              <a:gd name="connsiteX730" fmla="*/ 3285172 w 3550953"/>
              <a:gd name="connsiteY730" fmla="*/ 1018696 h 3288692"/>
              <a:gd name="connsiteX731" fmla="*/ 2972709 w 3550953"/>
              <a:gd name="connsiteY731" fmla="*/ 890659 h 3288692"/>
              <a:gd name="connsiteX732" fmla="*/ 2751464 w 3550953"/>
              <a:gd name="connsiteY732" fmla="*/ 989174 h 3288692"/>
              <a:gd name="connsiteX733" fmla="*/ 2650627 w 3550953"/>
              <a:gd name="connsiteY733" fmla="*/ 1074090 h 3288692"/>
              <a:gd name="connsiteX734" fmla="*/ 2626081 w 3550953"/>
              <a:gd name="connsiteY734" fmla="*/ 1069778 h 3288692"/>
              <a:gd name="connsiteX735" fmla="*/ 2546473 w 3550953"/>
              <a:gd name="connsiteY735" fmla="*/ 942736 h 3288692"/>
              <a:gd name="connsiteX736" fmla="*/ 2496054 w 3550953"/>
              <a:gd name="connsiteY736" fmla="*/ 874737 h 3288692"/>
              <a:gd name="connsiteX737" fmla="*/ 2421421 w 3550953"/>
              <a:gd name="connsiteY737" fmla="*/ 749354 h 3288692"/>
              <a:gd name="connsiteX738" fmla="*/ 2400524 w 3550953"/>
              <a:gd name="connsiteY738" fmla="*/ 720164 h 3288692"/>
              <a:gd name="connsiteX739" fmla="*/ 2371293 w 3550953"/>
              <a:gd name="connsiteY739" fmla="*/ 704118 h 3288692"/>
              <a:gd name="connsiteX740" fmla="*/ 1983409 w 3550953"/>
              <a:gd name="connsiteY740" fmla="*/ 674182 h 3288692"/>
              <a:gd name="connsiteX741" fmla="*/ 1899986 w 3550953"/>
              <a:gd name="connsiteY741" fmla="*/ 687658 h 3288692"/>
              <a:gd name="connsiteX742" fmla="*/ 1569943 w 3550953"/>
              <a:gd name="connsiteY742" fmla="*/ 832943 h 3288692"/>
              <a:gd name="connsiteX743" fmla="*/ 1187491 w 3550953"/>
              <a:gd name="connsiteY743" fmla="*/ 1169620 h 3288692"/>
              <a:gd name="connsiteX744" fmla="*/ 1162947 w 3550953"/>
              <a:gd name="connsiteY744" fmla="*/ 1250223 h 3288692"/>
              <a:gd name="connsiteX745" fmla="*/ 1117171 w 3550953"/>
              <a:gd name="connsiteY745" fmla="*/ 1411099 h 3288692"/>
              <a:gd name="connsiteX746" fmla="*/ 1101581 w 3550953"/>
              <a:gd name="connsiteY746" fmla="*/ 1433986 h 3288692"/>
              <a:gd name="connsiteX747" fmla="*/ 1100586 w 3550953"/>
              <a:gd name="connsiteY747" fmla="*/ 1442942 h 3288692"/>
              <a:gd name="connsiteX748" fmla="*/ 1109543 w 3550953"/>
              <a:gd name="connsiteY748" fmla="*/ 1442610 h 3288692"/>
              <a:gd name="connsiteX749" fmla="*/ 1146360 w 3550953"/>
              <a:gd name="connsiteY749" fmla="*/ 1420718 h 3288692"/>
              <a:gd name="connsiteX750" fmla="*/ 1349362 w 3550953"/>
              <a:gd name="connsiteY750" fmla="*/ 1265482 h 3288692"/>
              <a:gd name="connsiteX751" fmla="*/ 1544734 w 3550953"/>
              <a:gd name="connsiteY751" fmla="*/ 1139103 h 3288692"/>
              <a:gd name="connsiteX752" fmla="*/ 1996843 w 3550953"/>
              <a:gd name="connsiteY752" fmla="*/ 1030969 h 3288692"/>
              <a:gd name="connsiteX753" fmla="*/ 2166011 w 3550953"/>
              <a:gd name="connsiteY753" fmla="*/ 1020354 h 3288692"/>
              <a:gd name="connsiteX754" fmla="*/ 2232683 w 3550953"/>
              <a:gd name="connsiteY754" fmla="*/ 966619 h 3288692"/>
              <a:gd name="connsiteX755" fmla="*/ 2243629 w 3550953"/>
              <a:gd name="connsiteY755" fmla="*/ 888337 h 3288692"/>
              <a:gd name="connsiteX756" fmla="*/ 2233678 w 3550953"/>
              <a:gd name="connsiteY756" fmla="*/ 826309 h 3288692"/>
              <a:gd name="connsiteX757" fmla="*/ 2160704 w 3550953"/>
              <a:gd name="connsiteY757" fmla="*/ 723813 h 3288692"/>
              <a:gd name="connsiteX758" fmla="*/ 2067827 w 3550953"/>
              <a:gd name="connsiteY758" fmla="*/ 677375 h 3288692"/>
              <a:gd name="connsiteX759" fmla="*/ 1983409 w 3550953"/>
              <a:gd name="connsiteY759" fmla="*/ 674182 h 3288692"/>
              <a:gd name="connsiteX760" fmla="*/ 1861176 w 3550953"/>
              <a:gd name="connsiteY760" fmla="*/ 625961 h 3288692"/>
              <a:gd name="connsiteX761" fmla="*/ 1863830 w 3550953"/>
              <a:gd name="connsiteY761" fmla="*/ 627951 h 3288692"/>
              <a:gd name="connsiteX762" fmla="*/ 1853879 w 3550953"/>
              <a:gd name="connsiteY762" fmla="*/ 642878 h 3288692"/>
              <a:gd name="connsiteX763" fmla="*/ 1861176 w 3550953"/>
              <a:gd name="connsiteY763" fmla="*/ 625961 h 3288692"/>
              <a:gd name="connsiteX764" fmla="*/ 1960024 w 3550953"/>
              <a:gd name="connsiteY764" fmla="*/ 589805 h 3288692"/>
              <a:gd name="connsiteX765" fmla="*/ 1945761 w 3550953"/>
              <a:gd name="connsiteY765" fmla="*/ 615678 h 3288692"/>
              <a:gd name="connsiteX766" fmla="*/ 1960024 w 3550953"/>
              <a:gd name="connsiteY766" fmla="*/ 589805 h 3288692"/>
              <a:gd name="connsiteX767" fmla="*/ 2616461 w 3550953"/>
              <a:gd name="connsiteY767" fmla="*/ 551329 h 3288692"/>
              <a:gd name="connsiteX768" fmla="*/ 2628403 w 3550953"/>
              <a:gd name="connsiteY768" fmla="*/ 556304 h 3288692"/>
              <a:gd name="connsiteX769" fmla="*/ 2644656 w 3550953"/>
              <a:gd name="connsiteY769" fmla="*/ 576870 h 3288692"/>
              <a:gd name="connsiteX770" fmla="*/ 2718625 w 3550953"/>
              <a:gd name="connsiteY770" fmla="*/ 716848 h 3288692"/>
              <a:gd name="connsiteX771" fmla="*/ 2700714 w 3550953"/>
              <a:gd name="connsiteY771" fmla="*/ 707228 h 3288692"/>
              <a:gd name="connsiteX772" fmla="*/ 2647973 w 3550953"/>
              <a:gd name="connsiteY772" fmla="*/ 610040 h 3288692"/>
              <a:gd name="connsiteX773" fmla="*/ 2617125 w 3550953"/>
              <a:gd name="connsiteY773" fmla="*/ 576870 h 3288692"/>
              <a:gd name="connsiteX774" fmla="*/ 2609496 w 3550953"/>
              <a:gd name="connsiteY774" fmla="*/ 565592 h 3288692"/>
              <a:gd name="connsiteX775" fmla="*/ 2616461 w 3550953"/>
              <a:gd name="connsiteY775" fmla="*/ 551329 h 3288692"/>
              <a:gd name="connsiteX776" fmla="*/ 1941117 w 3550953"/>
              <a:gd name="connsiteY776" fmla="*/ 534411 h 3288692"/>
              <a:gd name="connsiteX777" fmla="*/ 1960687 w 3550953"/>
              <a:gd name="connsiteY777" fmla="*/ 558625 h 3288692"/>
              <a:gd name="connsiteX778" fmla="*/ 1960687 w 3550953"/>
              <a:gd name="connsiteY778" fmla="*/ 568576 h 3288692"/>
              <a:gd name="connsiteX779" fmla="*/ 1952727 w 3550953"/>
              <a:gd name="connsiteY779" fmla="*/ 562937 h 3288692"/>
              <a:gd name="connsiteX780" fmla="*/ 1941117 w 3550953"/>
              <a:gd name="connsiteY780" fmla="*/ 534411 h 3288692"/>
              <a:gd name="connsiteX781" fmla="*/ 2214108 w 3550953"/>
              <a:gd name="connsiteY781" fmla="*/ 526451 h 3288692"/>
              <a:gd name="connsiteX782" fmla="*/ 2154070 w 3550953"/>
              <a:gd name="connsiteY782" fmla="*/ 547016 h 3288692"/>
              <a:gd name="connsiteX783" fmla="*/ 2150753 w 3550953"/>
              <a:gd name="connsiteY783" fmla="*/ 572557 h 3288692"/>
              <a:gd name="connsiteX784" fmla="*/ 2236000 w 3550953"/>
              <a:gd name="connsiteY784" fmla="*/ 573221 h 3288692"/>
              <a:gd name="connsiteX785" fmla="*/ 2243629 w 3550953"/>
              <a:gd name="connsiteY785" fmla="*/ 543367 h 3288692"/>
              <a:gd name="connsiteX786" fmla="*/ 2214108 w 3550953"/>
              <a:gd name="connsiteY786" fmla="*/ 526451 h 3288692"/>
              <a:gd name="connsiteX787" fmla="*/ 2209173 w 3550953"/>
              <a:gd name="connsiteY787" fmla="*/ 489466 h 3288692"/>
              <a:gd name="connsiteX788" fmla="*/ 2202830 w 3550953"/>
              <a:gd name="connsiteY788" fmla="*/ 489632 h 3288692"/>
              <a:gd name="connsiteX789" fmla="*/ 2151748 w 3550953"/>
              <a:gd name="connsiteY789" fmla="*/ 502236 h 3288692"/>
              <a:gd name="connsiteX790" fmla="*/ 2047593 w 3550953"/>
              <a:gd name="connsiteY790" fmla="*/ 522470 h 3288692"/>
              <a:gd name="connsiteX791" fmla="*/ 2017077 w 3550953"/>
              <a:gd name="connsiteY791" fmla="*/ 522470 h 3288692"/>
              <a:gd name="connsiteX792" fmla="*/ 1998833 w 3550953"/>
              <a:gd name="connsiteY792" fmla="*/ 527114 h 3288692"/>
              <a:gd name="connsiteX793" fmla="*/ 2018072 w 3550953"/>
              <a:gd name="connsiteY793" fmla="*/ 536733 h 3288692"/>
              <a:gd name="connsiteX794" fmla="*/ 2169328 w 3550953"/>
              <a:gd name="connsiteY794" fmla="*/ 522470 h 3288692"/>
              <a:gd name="connsiteX795" fmla="*/ 2208800 w 3550953"/>
              <a:gd name="connsiteY795" fmla="*/ 502568 h 3288692"/>
              <a:gd name="connsiteX796" fmla="*/ 2213776 w 3550953"/>
              <a:gd name="connsiteY796" fmla="*/ 493281 h 3288692"/>
              <a:gd name="connsiteX797" fmla="*/ 2209173 w 3550953"/>
              <a:gd name="connsiteY797" fmla="*/ 489466 h 3288692"/>
              <a:gd name="connsiteX798" fmla="*/ 2433694 w 3550953"/>
              <a:gd name="connsiteY798" fmla="*/ 483619 h 3288692"/>
              <a:gd name="connsiteX799" fmla="*/ 2445635 w 3550953"/>
              <a:gd name="connsiteY799" fmla="*/ 486646 h 3288692"/>
              <a:gd name="connsiteX800" fmla="*/ 2569028 w 3550953"/>
              <a:gd name="connsiteY800" fmla="*/ 583503 h 3288692"/>
              <a:gd name="connsiteX801" fmla="*/ 2584286 w 3550953"/>
              <a:gd name="connsiteY801" fmla="*/ 614020 h 3288692"/>
              <a:gd name="connsiteX802" fmla="*/ 2581632 w 3550953"/>
              <a:gd name="connsiteY802" fmla="*/ 626624 h 3288692"/>
              <a:gd name="connsiteX803" fmla="*/ 2535857 w 3550953"/>
              <a:gd name="connsiteY803" fmla="*/ 640224 h 3288692"/>
              <a:gd name="connsiteX804" fmla="*/ 2492736 w 3550953"/>
              <a:gd name="connsiteY804" fmla="*/ 616010 h 3288692"/>
              <a:gd name="connsiteX805" fmla="*/ 2478805 w 3550953"/>
              <a:gd name="connsiteY805" fmla="*/ 567913 h 3288692"/>
              <a:gd name="connsiteX806" fmla="*/ 2486434 w 3550953"/>
              <a:gd name="connsiteY806" fmla="*/ 565923 h 3288692"/>
              <a:gd name="connsiteX807" fmla="*/ 2500697 w 3550953"/>
              <a:gd name="connsiteY807" fmla="*/ 584830 h 3288692"/>
              <a:gd name="connsiteX808" fmla="*/ 2531545 w 3550953"/>
              <a:gd name="connsiteY808" fmla="*/ 616010 h 3288692"/>
              <a:gd name="connsiteX809" fmla="*/ 2547135 w 3550953"/>
              <a:gd name="connsiteY809" fmla="*/ 617337 h 3288692"/>
              <a:gd name="connsiteX810" fmla="*/ 2549126 w 3550953"/>
              <a:gd name="connsiteY810" fmla="*/ 603073 h 3288692"/>
              <a:gd name="connsiteX811" fmla="*/ 2521594 w 3550953"/>
              <a:gd name="connsiteY811" fmla="*/ 540050 h 3288692"/>
              <a:gd name="connsiteX812" fmla="*/ 2505341 w 3550953"/>
              <a:gd name="connsiteY812" fmla="*/ 527446 h 3288692"/>
              <a:gd name="connsiteX813" fmla="*/ 2446630 w 3550953"/>
              <a:gd name="connsiteY813" fmla="*/ 502568 h 3288692"/>
              <a:gd name="connsiteX814" fmla="*/ 2420757 w 3550953"/>
              <a:gd name="connsiteY814" fmla="*/ 487310 h 3288692"/>
              <a:gd name="connsiteX815" fmla="*/ 2433694 w 3550953"/>
              <a:gd name="connsiteY815" fmla="*/ 483619 h 3288692"/>
              <a:gd name="connsiteX816" fmla="*/ 1876103 w 3550953"/>
              <a:gd name="connsiteY816" fmla="*/ 481339 h 3288692"/>
              <a:gd name="connsiteX817" fmla="*/ 1897663 w 3550953"/>
              <a:gd name="connsiteY817" fmla="*/ 521143 h 3288692"/>
              <a:gd name="connsiteX818" fmla="*/ 1876103 w 3550953"/>
              <a:gd name="connsiteY818" fmla="*/ 481339 h 3288692"/>
              <a:gd name="connsiteX819" fmla="*/ 2498707 w 3550953"/>
              <a:gd name="connsiteY819" fmla="*/ 475037 h 3288692"/>
              <a:gd name="connsiteX820" fmla="*/ 2508658 w 3550953"/>
              <a:gd name="connsiteY820" fmla="*/ 481008 h 3288692"/>
              <a:gd name="connsiteX821" fmla="*/ 2502688 w 3550953"/>
              <a:gd name="connsiteY821" fmla="*/ 484988 h 3288692"/>
              <a:gd name="connsiteX822" fmla="*/ 2492737 w 3550953"/>
              <a:gd name="connsiteY822" fmla="*/ 480676 h 3288692"/>
              <a:gd name="connsiteX823" fmla="*/ 2498707 w 3550953"/>
              <a:gd name="connsiteY823" fmla="*/ 475037 h 3288692"/>
              <a:gd name="connsiteX824" fmla="*/ 1176878 w 3550953"/>
              <a:gd name="connsiteY824" fmla="*/ 458784 h 3288692"/>
              <a:gd name="connsiteX825" fmla="*/ 1177210 w 3550953"/>
              <a:gd name="connsiteY825" fmla="*/ 490959 h 3288692"/>
              <a:gd name="connsiteX826" fmla="*/ 1217345 w 3550953"/>
              <a:gd name="connsiteY826" fmla="*/ 600420 h 3288692"/>
              <a:gd name="connsiteX827" fmla="*/ 1212037 w 3550953"/>
              <a:gd name="connsiteY827" fmla="*/ 621649 h 3288692"/>
              <a:gd name="connsiteX828" fmla="*/ 1169911 w 3550953"/>
              <a:gd name="connsiteY828" fmla="*/ 663775 h 3288692"/>
              <a:gd name="connsiteX829" fmla="*/ 1171238 w 3550953"/>
              <a:gd name="connsiteY829" fmla="*/ 712867 h 3288692"/>
              <a:gd name="connsiteX830" fmla="*/ 1199101 w 3550953"/>
              <a:gd name="connsiteY830" fmla="*/ 739735 h 3288692"/>
              <a:gd name="connsiteX831" fmla="*/ 1208721 w 3550953"/>
              <a:gd name="connsiteY831" fmla="*/ 744379 h 3288692"/>
              <a:gd name="connsiteX832" fmla="*/ 1211042 w 3550953"/>
              <a:gd name="connsiteY832" fmla="*/ 733432 h 3288692"/>
              <a:gd name="connsiteX833" fmla="*/ 1250847 w 3550953"/>
              <a:gd name="connsiteY833" fmla="*/ 687989 h 3288692"/>
              <a:gd name="connsiteX834" fmla="*/ 1364289 w 3550953"/>
              <a:gd name="connsiteY834" fmla="*/ 662448 h 3288692"/>
              <a:gd name="connsiteX835" fmla="*/ 1556012 w 3550953"/>
              <a:gd name="connsiteY835" fmla="*/ 606722 h 3288692"/>
              <a:gd name="connsiteX836" fmla="*/ 1576246 w 3550953"/>
              <a:gd name="connsiteY836" fmla="*/ 616010 h 3288692"/>
              <a:gd name="connsiteX837" fmla="*/ 1579231 w 3550953"/>
              <a:gd name="connsiteY837" fmla="*/ 618664 h 3288692"/>
              <a:gd name="connsiteX838" fmla="*/ 1597806 w 3550953"/>
              <a:gd name="connsiteY838" fmla="*/ 645200 h 3288692"/>
              <a:gd name="connsiteX839" fmla="*/ 1638274 w 3550953"/>
              <a:gd name="connsiteY839" fmla="*/ 711872 h 3288692"/>
              <a:gd name="connsiteX840" fmla="*/ 1648888 w 3550953"/>
              <a:gd name="connsiteY840" fmla="*/ 715189 h 3288692"/>
              <a:gd name="connsiteX841" fmla="*/ 1648225 w 3550953"/>
              <a:gd name="connsiteY841" fmla="*/ 704906 h 3288692"/>
              <a:gd name="connsiteX842" fmla="*/ 1640927 w 3550953"/>
              <a:gd name="connsiteY842" fmla="*/ 662780 h 3288692"/>
              <a:gd name="connsiteX843" fmla="*/ 1644576 w 3550953"/>
              <a:gd name="connsiteY843" fmla="*/ 604732 h 3288692"/>
              <a:gd name="connsiteX844" fmla="*/ 1629649 w 3550953"/>
              <a:gd name="connsiteY844" fmla="*/ 589142 h 3288692"/>
              <a:gd name="connsiteX845" fmla="*/ 1582548 w 3550953"/>
              <a:gd name="connsiteY845" fmla="*/ 590801 h 3288692"/>
              <a:gd name="connsiteX846" fmla="*/ 1389830 w 3550953"/>
              <a:gd name="connsiteY846" fmla="*/ 582177 h 3288692"/>
              <a:gd name="connsiteX847" fmla="*/ 1350026 w 3550953"/>
              <a:gd name="connsiteY847" fmla="*/ 568577 h 3288692"/>
              <a:gd name="connsiteX848" fmla="*/ 1206067 w 3550953"/>
              <a:gd name="connsiteY848" fmla="*/ 469066 h 3288692"/>
              <a:gd name="connsiteX849" fmla="*/ 1176878 w 3550953"/>
              <a:gd name="connsiteY849" fmla="*/ 458784 h 3288692"/>
              <a:gd name="connsiteX850" fmla="*/ 2401643 w 3550953"/>
              <a:gd name="connsiteY850" fmla="*/ 446759 h 3288692"/>
              <a:gd name="connsiteX851" fmla="*/ 2409148 w 3550953"/>
              <a:gd name="connsiteY851" fmla="*/ 448169 h 3288692"/>
              <a:gd name="connsiteX852" fmla="*/ 2477478 w 3550953"/>
              <a:gd name="connsiteY852" fmla="*/ 465086 h 3288692"/>
              <a:gd name="connsiteX853" fmla="*/ 2483780 w 3550953"/>
              <a:gd name="connsiteY853" fmla="*/ 470724 h 3288692"/>
              <a:gd name="connsiteX854" fmla="*/ 2473166 w 3550953"/>
              <a:gd name="connsiteY854" fmla="*/ 475037 h 3288692"/>
              <a:gd name="connsiteX855" fmla="*/ 2446630 w 3550953"/>
              <a:gd name="connsiteY855" fmla="*/ 467739 h 3288692"/>
              <a:gd name="connsiteX856" fmla="*/ 2421421 w 3550953"/>
              <a:gd name="connsiteY856" fmla="*/ 474705 h 3288692"/>
              <a:gd name="connsiteX857" fmla="*/ 2410143 w 3550953"/>
              <a:gd name="connsiteY857" fmla="*/ 476032 h 3288692"/>
              <a:gd name="connsiteX858" fmla="*/ 2397870 w 3550953"/>
              <a:gd name="connsiteY858" fmla="*/ 465086 h 3288692"/>
              <a:gd name="connsiteX859" fmla="*/ 2394884 w 3550953"/>
              <a:gd name="connsiteY859" fmla="*/ 449827 h 3288692"/>
              <a:gd name="connsiteX860" fmla="*/ 2401643 w 3550953"/>
              <a:gd name="connsiteY860" fmla="*/ 446759 h 3288692"/>
              <a:gd name="connsiteX861" fmla="*/ 1537726 w 3550953"/>
              <a:gd name="connsiteY861" fmla="*/ 443608 h 3288692"/>
              <a:gd name="connsiteX862" fmla="*/ 1553689 w 3550953"/>
              <a:gd name="connsiteY862" fmla="*/ 445847 h 3288692"/>
              <a:gd name="connsiteX863" fmla="*/ 1522509 w 3550953"/>
              <a:gd name="connsiteY863" fmla="*/ 451818 h 3288692"/>
              <a:gd name="connsiteX864" fmla="*/ 1537726 w 3550953"/>
              <a:gd name="connsiteY864" fmla="*/ 443608 h 3288692"/>
              <a:gd name="connsiteX865" fmla="*/ 2259551 w 3550953"/>
              <a:gd name="connsiteY865" fmla="*/ 440208 h 3288692"/>
              <a:gd name="connsiteX866" fmla="*/ 2215766 w 3550953"/>
              <a:gd name="connsiteY866" fmla="*/ 462764 h 3288692"/>
              <a:gd name="connsiteX867" fmla="*/ 2212449 w 3550953"/>
              <a:gd name="connsiteY867" fmla="*/ 476032 h 3288692"/>
              <a:gd name="connsiteX868" fmla="*/ 2255570 w 3550953"/>
              <a:gd name="connsiteY868" fmla="*/ 502568 h 3288692"/>
              <a:gd name="connsiteX869" fmla="*/ 2280116 w 3550953"/>
              <a:gd name="connsiteY869" fmla="*/ 486315 h 3288692"/>
              <a:gd name="connsiteX870" fmla="*/ 2271824 w 3550953"/>
              <a:gd name="connsiteY870" fmla="*/ 444189 h 3288692"/>
              <a:gd name="connsiteX871" fmla="*/ 2259551 w 3550953"/>
              <a:gd name="connsiteY871" fmla="*/ 440208 h 3288692"/>
              <a:gd name="connsiteX872" fmla="*/ 1136629 w 3550953"/>
              <a:gd name="connsiteY872" fmla="*/ 386470 h 3288692"/>
              <a:gd name="connsiteX873" fmla="*/ 1137011 w 3550953"/>
              <a:gd name="connsiteY873" fmla="*/ 387125 h 3288692"/>
              <a:gd name="connsiteX874" fmla="*/ 1137014 w 3550953"/>
              <a:gd name="connsiteY874" fmla="*/ 387048 h 3288692"/>
              <a:gd name="connsiteX875" fmla="*/ 1133206 w 3550953"/>
              <a:gd name="connsiteY875" fmla="*/ 381502 h 3288692"/>
              <a:gd name="connsiteX876" fmla="*/ 1136971 w 3550953"/>
              <a:gd name="connsiteY876" fmla="*/ 387956 h 3288692"/>
              <a:gd name="connsiteX877" fmla="*/ 1137007 w 3550953"/>
              <a:gd name="connsiteY877" fmla="*/ 387203 h 3288692"/>
              <a:gd name="connsiteX878" fmla="*/ 1546060 w 3550953"/>
              <a:gd name="connsiteY878" fmla="*/ 377848 h 3288692"/>
              <a:gd name="connsiteX879" fmla="*/ 1555679 w 3550953"/>
              <a:gd name="connsiteY879" fmla="*/ 385146 h 3288692"/>
              <a:gd name="connsiteX880" fmla="*/ 1547055 w 3550953"/>
              <a:gd name="connsiteY880" fmla="*/ 389458 h 3288692"/>
              <a:gd name="connsiteX881" fmla="*/ 1538431 w 3550953"/>
              <a:gd name="connsiteY881" fmla="*/ 383819 h 3288692"/>
              <a:gd name="connsiteX882" fmla="*/ 1546060 w 3550953"/>
              <a:gd name="connsiteY882" fmla="*/ 377848 h 3288692"/>
              <a:gd name="connsiteX883" fmla="*/ 1310801 w 3550953"/>
              <a:gd name="connsiteY883" fmla="*/ 351998 h 3288692"/>
              <a:gd name="connsiteX884" fmla="*/ 1310538 w 3550953"/>
              <a:gd name="connsiteY884" fmla="*/ 352071 h 3288692"/>
              <a:gd name="connsiteX885" fmla="*/ 1310531 w 3550953"/>
              <a:gd name="connsiteY885" fmla="*/ 352452 h 3288692"/>
              <a:gd name="connsiteX886" fmla="*/ 1103759 w 3550953"/>
              <a:gd name="connsiteY886" fmla="*/ 348759 h 3288692"/>
              <a:gd name="connsiteX887" fmla="*/ 1103613 w 3550953"/>
              <a:gd name="connsiteY887" fmla="*/ 348949 h 3288692"/>
              <a:gd name="connsiteX888" fmla="*/ 1111200 w 3550953"/>
              <a:gd name="connsiteY888" fmla="*/ 356288 h 3288692"/>
              <a:gd name="connsiteX889" fmla="*/ 1125454 w 3550953"/>
              <a:gd name="connsiteY889" fmla="*/ 367950 h 3288692"/>
              <a:gd name="connsiteX890" fmla="*/ 1125463 w 3550953"/>
              <a:gd name="connsiteY890" fmla="*/ 368229 h 3288692"/>
              <a:gd name="connsiteX891" fmla="*/ 1126494 w 3550953"/>
              <a:gd name="connsiteY891" fmla="*/ 369996 h 3288692"/>
              <a:gd name="connsiteX892" fmla="*/ 1126455 w 3550953"/>
              <a:gd name="connsiteY892" fmla="*/ 369878 h 3288692"/>
              <a:gd name="connsiteX893" fmla="*/ 1125795 w 3550953"/>
              <a:gd name="connsiteY893" fmla="*/ 368229 h 3288692"/>
              <a:gd name="connsiteX894" fmla="*/ 1125454 w 3550953"/>
              <a:gd name="connsiteY894" fmla="*/ 367950 h 3288692"/>
              <a:gd name="connsiteX895" fmla="*/ 1125442 w 3550953"/>
              <a:gd name="connsiteY895" fmla="*/ 367609 h 3288692"/>
              <a:gd name="connsiteX896" fmla="*/ 1111200 w 3550953"/>
              <a:gd name="connsiteY896" fmla="*/ 355956 h 3288692"/>
              <a:gd name="connsiteX897" fmla="*/ 1392151 w 3550953"/>
              <a:gd name="connsiteY897" fmla="*/ 330415 h 3288692"/>
              <a:gd name="connsiteX898" fmla="*/ 1392158 w 3550953"/>
              <a:gd name="connsiteY898" fmla="*/ 330420 h 3288692"/>
              <a:gd name="connsiteX899" fmla="*/ 1392151 w 3550953"/>
              <a:gd name="connsiteY899" fmla="*/ 330415 h 3288692"/>
              <a:gd name="connsiteX900" fmla="*/ 1402102 w 3550953"/>
              <a:gd name="connsiteY900" fmla="*/ 337712 h 3288692"/>
              <a:gd name="connsiteX901" fmla="*/ 1416354 w 3550953"/>
              <a:gd name="connsiteY901" fmla="*/ 343211 h 3288692"/>
              <a:gd name="connsiteX902" fmla="*/ 1415899 w 3550953"/>
              <a:gd name="connsiteY902" fmla="*/ 342908 h 3288692"/>
              <a:gd name="connsiteX903" fmla="*/ 1426511 w 3550953"/>
              <a:gd name="connsiteY903" fmla="*/ 347002 h 3288692"/>
              <a:gd name="connsiteX904" fmla="*/ 1426071 w 3550953"/>
              <a:gd name="connsiteY904" fmla="*/ 346960 h 3288692"/>
              <a:gd name="connsiteX905" fmla="*/ 1444228 w 3550953"/>
              <a:gd name="connsiteY905" fmla="*/ 353966 h 3288692"/>
              <a:gd name="connsiteX906" fmla="*/ 1444228 w 3550953"/>
              <a:gd name="connsiteY906" fmla="*/ 353966 h 3288692"/>
              <a:gd name="connsiteX907" fmla="*/ 1443565 w 3550953"/>
              <a:gd name="connsiteY907" fmla="*/ 353966 h 3288692"/>
              <a:gd name="connsiteX908" fmla="*/ 1443565 w 3550953"/>
              <a:gd name="connsiteY908" fmla="*/ 353966 h 3288692"/>
              <a:gd name="connsiteX909" fmla="*/ 1404092 w 3550953"/>
              <a:gd name="connsiteY909" fmla="*/ 339703 h 3288692"/>
              <a:gd name="connsiteX910" fmla="*/ 1392151 w 3550953"/>
              <a:gd name="connsiteY910" fmla="*/ 330415 h 3288692"/>
              <a:gd name="connsiteX911" fmla="*/ 1518833 w 3550953"/>
              <a:gd name="connsiteY911" fmla="*/ 324940 h 3288692"/>
              <a:gd name="connsiteX912" fmla="*/ 1476707 w 3550953"/>
              <a:gd name="connsiteY912" fmla="*/ 350649 h 3288692"/>
              <a:gd name="connsiteX913" fmla="*/ 1499746 w 3550953"/>
              <a:gd name="connsiteY913" fmla="*/ 341278 h 3288692"/>
              <a:gd name="connsiteX914" fmla="*/ 1512890 w 3550953"/>
              <a:gd name="connsiteY914" fmla="*/ 235548 h 3288692"/>
              <a:gd name="connsiteX915" fmla="*/ 1527817 w 3550953"/>
              <a:gd name="connsiteY915" fmla="*/ 269382 h 3288692"/>
              <a:gd name="connsiteX916" fmla="*/ 1476735 w 3550953"/>
              <a:gd name="connsiteY916" fmla="*/ 315157 h 3288692"/>
              <a:gd name="connsiteX917" fmla="*/ 1447213 w 3550953"/>
              <a:gd name="connsiteY917" fmla="*/ 321791 h 3288692"/>
              <a:gd name="connsiteX918" fmla="*/ 1389166 w 3550953"/>
              <a:gd name="connsiteY918" fmla="*/ 289947 h 3288692"/>
              <a:gd name="connsiteX919" fmla="*/ 1389497 w 3550953"/>
              <a:gd name="connsiteY919" fmla="*/ 270045 h 3288692"/>
              <a:gd name="connsiteX920" fmla="*/ 1409399 w 3550953"/>
              <a:gd name="connsiteY920" fmla="*/ 255119 h 3288692"/>
              <a:gd name="connsiteX921" fmla="*/ 1512890 w 3550953"/>
              <a:gd name="connsiteY921" fmla="*/ 235548 h 3288692"/>
              <a:gd name="connsiteX922" fmla="*/ 1448540 w 3550953"/>
              <a:gd name="connsiteY922" fmla="*/ 215978 h 3288692"/>
              <a:gd name="connsiteX923" fmla="*/ 1376904 w 3550953"/>
              <a:gd name="connsiteY923" fmla="*/ 233887 h 3288692"/>
              <a:gd name="connsiteX924" fmla="*/ 1376893 w 3550953"/>
              <a:gd name="connsiteY924" fmla="*/ 233890 h 3288692"/>
              <a:gd name="connsiteX925" fmla="*/ 1371908 w 3550953"/>
              <a:gd name="connsiteY925" fmla="*/ 235276 h 3288692"/>
              <a:gd name="connsiteX926" fmla="*/ 1249851 w 3550953"/>
              <a:gd name="connsiteY926" fmla="*/ 277343 h 3288692"/>
              <a:gd name="connsiteX927" fmla="*/ 1141054 w 3550953"/>
              <a:gd name="connsiteY927" fmla="*/ 326434 h 3288692"/>
              <a:gd name="connsiteX928" fmla="*/ 1124717 w 3550953"/>
              <a:gd name="connsiteY928" fmla="*/ 344429 h 3288692"/>
              <a:gd name="connsiteX929" fmla="*/ 1124724 w 3550953"/>
              <a:gd name="connsiteY929" fmla="*/ 344583 h 3288692"/>
              <a:gd name="connsiteX930" fmla="*/ 1141053 w 3550953"/>
              <a:gd name="connsiteY930" fmla="*/ 326766 h 3288692"/>
              <a:gd name="connsiteX931" fmla="*/ 1249851 w 3550953"/>
              <a:gd name="connsiteY931" fmla="*/ 277675 h 3288692"/>
              <a:gd name="connsiteX932" fmla="*/ 1376893 w 3550953"/>
              <a:gd name="connsiteY932" fmla="*/ 233890 h 3288692"/>
              <a:gd name="connsiteX933" fmla="*/ 1448540 w 3550953"/>
              <a:gd name="connsiteY933" fmla="*/ 215978 h 3288692"/>
              <a:gd name="connsiteX934" fmla="*/ 1463011 w 3550953"/>
              <a:gd name="connsiteY934" fmla="*/ 211044 h 3288692"/>
              <a:gd name="connsiteX935" fmla="*/ 1473418 w 3550953"/>
              <a:gd name="connsiteY935" fmla="*/ 214983 h 3288692"/>
              <a:gd name="connsiteX936" fmla="*/ 1342064 w 3550953"/>
              <a:gd name="connsiteY936" fmla="*/ 252465 h 3288692"/>
              <a:gd name="connsiteX937" fmla="*/ 1169911 w 3550953"/>
              <a:gd name="connsiteY937" fmla="*/ 318806 h 3288692"/>
              <a:gd name="connsiteX938" fmla="*/ 1146692 w 3550953"/>
              <a:gd name="connsiteY938" fmla="*/ 331410 h 3288692"/>
              <a:gd name="connsiteX939" fmla="*/ 1132097 w 3550953"/>
              <a:gd name="connsiteY939" fmla="*/ 374531 h 3288692"/>
              <a:gd name="connsiteX940" fmla="*/ 1153658 w 3550953"/>
              <a:gd name="connsiteY940" fmla="*/ 384814 h 3288692"/>
              <a:gd name="connsiteX941" fmla="*/ 1199101 w 3550953"/>
              <a:gd name="connsiteY941" fmla="*/ 372873 h 3288692"/>
              <a:gd name="connsiteX942" fmla="*/ 1339742 w 3550953"/>
              <a:gd name="connsiteY942" fmla="*/ 321459 h 3288692"/>
              <a:gd name="connsiteX943" fmla="*/ 1394141 w 3550953"/>
              <a:gd name="connsiteY943" fmla="*/ 328425 h 3288692"/>
              <a:gd name="connsiteX944" fmla="*/ 1415899 w 3550953"/>
              <a:gd name="connsiteY944" fmla="*/ 342908 h 3288692"/>
              <a:gd name="connsiteX945" fmla="*/ 1402434 w 3550953"/>
              <a:gd name="connsiteY945" fmla="*/ 337713 h 3288692"/>
              <a:gd name="connsiteX946" fmla="*/ 1392483 w 3550953"/>
              <a:gd name="connsiteY946" fmla="*/ 330415 h 3288692"/>
              <a:gd name="connsiteX947" fmla="*/ 1383620 w 3550953"/>
              <a:gd name="connsiteY947" fmla="*/ 326139 h 3288692"/>
              <a:gd name="connsiteX948" fmla="*/ 1372913 w 3550953"/>
              <a:gd name="connsiteY948" fmla="*/ 321376 h 3288692"/>
              <a:gd name="connsiteX949" fmla="*/ 1370972 w 3550953"/>
              <a:gd name="connsiteY949" fmla="*/ 321351 h 3288692"/>
              <a:gd name="connsiteX950" fmla="*/ 1353342 w 3550953"/>
              <a:gd name="connsiteY950" fmla="*/ 321459 h 3288692"/>
              <a:gd name="connsiteX951" fmla="*/ 1338747 w 3550953"/>
              <a:gd name="connsiteY951" fmla="*/ 326103 h 3288692"/>
              <a:gd name="connsiteX952" fmla="*/ 1332544 w 3550953"/>
              <a:gd name="connsiteY952" fmla="*/ 328939 h 3288692"/>
              <a:gd name="connsiteX953" fmla="*/ 1324258 w 3550953"/>
              <a:gd name="connsiteY953" fmla="*/ 333170 h 3288692"/>
              <a:gd name="connsiteX954" fmla="*/ 1321167 w 3550953"/>
              <a:gd name="connsiteY954" fmla="*/ 335059 h 3288692"/>
              <a:gd name="connsiteX955" fmla="*/ 1320902 w 3550953"/>
              <a:gd name="connsiteY955" fmla="*/ 335171 h 3288692"/>
              <a:gd name="connsiteX956" fmla="*/ 1320602 w 3550953"/>
              <a:gd name="connsiteY956" fmla="*/ 335673 h 3288692"/>
              <a:gd name="connsiteX957" fmla="*/ 1322494 w 3550953"/>
              <a:gd name="connsiteY957" fmla="*/ 334727 h 3288692"/>
              <a:gd name="connsiteX958" fmla="*/ 1338084 w 3550953"/>
              <a:gd name="connsiteY958" fmla="*/ 326766 h 3288692"/>
              <a:gd name="connsiteX959" fmla="*/ 1352679 w 3550953"/>
              <a:gd name="connsiteY959" fmla="*/ 322123 h 3288692"/>
              <a:gd name="connsiteX960" fmla="*/ 1391819 w 3550953"/>
              <a:gd name="connsiteY960" fmla="*/ 331079 h 3288692"/>
              <a:gd name="connsiteX961" fmla="*/ 1403761 w 3550953"/>
              <a:gd name="connsiteY961" fmla="*/ 340366 h 3288692"/>
              <a:gd name="connsiteX962" fmla="*/ 1443233 w 3550953"/>
              <a:gd name="connsiteY962" fmla="*/ 354629 h 3288692"/>
              <a:gd name="connsiteX963" fmla="*/ 1443896 w 3550953"/>
              <a:gd name="connsiteY963" fmla="*/ 354629 h 3288692"/>
              <a:gd name="connsiteX964" fmla="*/ 1474413 w 3550953"/>
              <a:gd name="connsiteY964" fmla="*/ 352307 h 3288692"/>
              <a:gd name="connsiteX965" fmla="*/ 1488676 w 3550953"/>
              <a:gd name="connsiteY965" fmla="*/ 350649 h 3288692"/>
              <a:gd name="connsiteX966" fmla="*/ 1512227 w 3550953"/>
              <a:gd name="connsiteY966" fmla="*/ 335391 h 3288692"/>
              <a:gd name="connsiteX967" fmla="*/ 1519856 w 3550953"/>
              <a:gd name="connsiteY967" fmla="*/ 324445 h 3288692"/>
              <a:gd name="connsiteX968" fmla="*/ 1520021 w 3550953"/>
              <a:gd name="connsiteY968" fmla="*/ 324215 h 3288692"/>
              <a:gd name="connsiteX969" fmla="*/ 1520188 w 3550953"/>
              <a:gd name="connsiteY969" fmla="*/ 324113 h 3288692"/>
              <a:gd name="connsiteX970" fmla="*/ 1537768 w 3550953"/>
              <a:gd name="connsiteY970" fmla="*/ 299567 h 3288692"/>
              <a:gd name="connsiteX971" fmla="*/ 1544351 w 3550953"/>
              <a:gd name="connsiteY971" fmla="*/ 290407 h 3288692"/>
              <a:gd name="connsiteX972" fmla="*/ 1556883 w 3550953"/>
              <a:gd name="connsiteY972" fmla="*/ 281323 h 3288692"/>
              <a:gd name="connsiteX973" fmla="*/ 1569943 w 3550953"/>
              <a:gd name="connsiteY973" fmla="*/ 290943 h 3288692"/>
              <a:gd name="connsiteX974" fmla="*/ 1588518 w 3550953"/>
              <a:gd name="connsiteY974" fmla="*/ 321791 h 3288692"/>
              <a:gd name="connsiteX975" fmla="*/ 1600460 w 3550953"/>
              <a:gd name="connsiteY975" fmla="*/ 333732 h 3288692"/>
              <a:gd name="connsiteX976" fmla="*/ 1599874 w 3550953"/>
              <a:gd name="connsiteY976" fmla="*/ 332392 h 3288692"/>
              <a:gd name="connsiteX977" fmla="*/ 1592706 w 3550953"/>
              <a:gd name="connsiteY977" fmla="*/ 327098 h 3288692"/>
              <a:gd name="connsiteX978" fmla="*/ 1588849 w 3550953"/>
              <a:gd name="connsiteY978" fmla="*/ 321128 h 3288692"/>
              <a:gd name="connsiteX979" fmla="*/ 1570274 w 3550953"/>
              <a:gd name="connsiteY979" fmla="*/ 290280 h 3288692"/>
              <a:gd name="connsiteX980" fmla="*/ 1557379 w 3550953"/>
              <a:gd name="connsiteY980" fmla="*/ 280743 h 3288692"/>
              <a:gd name="connsiteX981" fmla="*/ 1545110 w 3550953"/>
              <a:gd name="connsiteY981" fmla="*/ 289352 h 3288692"/>
              <a:gd name="connsiteX982" fmla="*/ 1544351 w 3550953"/>
              <a:gd name="connsiteY982" fmla="*/ 290407 h 3288692"/>
              <a:gd name="connsiteX983" fmla="*/ 1544070 w 3550953"/>
              <a:gd name="connsiteY983" fmla="*/ 290611 h 3288692"/>
              <a:gd name="connsiteX984" fmla="*/ 1537436 w 3550953"/>
              <a:gd name="connsiteY984" fmla="*/ 299899 h 3288692"/>
              <a:gd name="connsiteX985" fmla="*/ 1520021 w 3550953"/>
              <a:gd name="connsiteY985" fmla="*/ 324215 h 3288692"/>
              <a:gd name="connsiteX986" fmla="*/ 1519784 w 3550953"/>
              <a:gd name="connsiteY986" fmla="*/ 324360 h 3288692"/>
              <a:gd name="connsiteX987" fmla="*/ 1512558 w 3550953"/>
              <a:gd name="connsiteY987" fmla="*/ 334727 h 3288692"/>
              <a:gd name="connsiteX988" fmla="*/ 1489339 w 3550953"/>
              <a:gd name="connsiteY988" fmla="*/ 349654 h 3288692"/>
              <a:gd name="connsiteX989" fmla="*/ 1475748 w 3550953"/>
              <a:gd name="connsiteY989" fmla="*/ 351234 h 3288692"/>
              <a:gd name="connsiteX990" fmla="*/ 1475076 w 3550953"/>
              <a:gd name="connsiteY990" fmla="*/ 351644 h 3288692"/>
              <a:gd name="connsiteX991" fmla="*/ 1444560 w 3550953"/>
              <a:gd name="connsiteY991" fmla="*/ 353966 h 3288692"/>
              <a:gd name="connsiteX992" fmla="*/ 1426511 w 3550953"/>
              <a:gd name="connsiteY992" fmla="*/ 347002 h 3288692"/>
              <a:gd name="connsiteX993" fmla="*/ 1454179 w 3550953"/>
              <a:gd name="connsiteY993" fmla="*/ 349654 h 3288692"/>
              <a:gd name="connsiteX994" fmla="*/ 1529807 w 3550953"/>
              <a:gd name="connsiteY994" fmla="*/ 305538 h 3288692"/>
              <a:gd name="connsiteX995" fmla="*/ 1559329 w 3550953"/>
              <a:gd name="connsiteY995" fmla="*/ 268719 h 3288692"/>
              <a:gd name="connsiteX996" fmla="*/ 1583874 w 3550953"/>
              <a:gd name="connsiteY996" fmla="*/ 274026 h 3288692"/>
              <a:gd name="connsiteX997" fmla="*/ 1606099 w 3550953"/>
              <a:gd name="connsiteY997" fmla="*/ 324776 h 3288692"/>
              <a:gd name="connsiteX998" fmla="*/ 1605435 w 3550953"/>
              <a:gd name="connsiteY998" fmla="*/ 349986 h 3288692"/>
              <a:gd name="connsiteX999" fmla="*/ 1589182 w 3550953"/>
              <a:gd name="connsiteY999" fmla="*/ 335059 h 3288692"/>
              <a:gd name="connsiteX1000" fmla="*/ 1564304 w 3550953"/>
              <a:gd name="connsiteY1000" fmla="*/ 293265 h 3288692"/>
              <a:gd name="connsiteX1001" fmla="*/ 1547719 w 3550953"/>
              <a:gd name="connsiteY1001" fmla="*/ 291938 h 3288692"/>
              <a:gd name="connsiteX1002" fmla="*/ 1515544 w 3550953"/>
              <a:gd name="connsiteY1002" fmla="*/ 345342 h 3288692"/>
              <a:gd name="connsiteX1003" fmla="*/ 1503934 w 3550953"/>
              <a:gd name="connsiteY1003" fmla="*/ 354961 h 3288692"/>
              <a:gd name="connsiteX1004" fmla="*/ 1435936 w 3550953"/>
              <a:gd name="connsiteY1004" fmla="*/ 357283 h 3288692"/>
              <a:gd name="connsiteX1005" fmla="*/ 1398122 w 3550953"/>
              <a:gd name="connsiteY1005" fmla="*/ 338376 h 3288692"/>
              <a:gd name="connsiteX1006" fmla="*/ 1332445 w 3550953"/>
              <a:gd name="connsiteY1006" fmla="*/ 331742 h 3288692"/>
              <a:gd name="connsiteX1007" fmla="*/ 1318182 w 3550953"/>
              <a:gd name="connsiteY1007" fmla="*/ 350649 h 3288692"/>
              <a:gd name="connsiteX1008" fmla="*/ 1310522 w 3550953"/>
              <a:gd name="connsiteY1008" fmla="*/ 352883 h 3288692"/>
              <a:gd name="connsiteX1009" fmla="*/ 1309517 w 3550953"/>
              <a:gd name="connsiteY1009" fmla="*/ 402311 h 3288692"/>
              <a:gd name="connsiteX1010" fmla="*/ 1328134 w 3550953"/>
              <a:gd name="connsiteY1010" fmla="*/ 449828 h 3288692"/>
              <a:gd name="connsiteX1011" fmla="*/ 1431292 w 3550953"/>
              <a:gd name="connsiteY1011" fmla="*/ 538392 h 3288692"/>
              <a:gd name="connsiteX1012" fmla="*/ 1649220 w 3550953"/>
              <a:gd name="connsiteY1012" fmla="*/ 579523 h 3288692"/>
              <a:gd name="connsiteX1013" fmla="*/ 1662820 w 3550953"/>
              <a:gd name="connsiteY1013" fmla="*/ 580518 h 3288692"/>
              <a:gd name="connsiteX1014" fmla="*/ 1651874 w 3550953"/>
              <a:gd name="connsiteY1014" fmla="*/ 607054 h 3288692"/>
              <a:gd name="connsiteX1015" fmla="*/ 1674429 w 3550953"/>
              <a:gd name="connsiteY1015" fmla="*/ 629610 h 3288692"/>
              <a:gd name="connsiteX1016" fmla="*/ 1708594 w 3550953"/>
              <a:gd name="connsiteY1016" fmla="*/ 618000 h 3288692"/>
              <a:gd name="connsiteX1017" fmla="*/ 1809763 w 3550953"/>
              <a:gd name="connsiteY1017" fmla="*/ 552323 h 3288692"/>
              <a:gd name="connsiteX1018" fmla="*/ 1823363 w 3550953"/>
              <a:gd name="connsiteY1018" fmla="*/ 548343 h 3288692"/>
              <a:gd name="connsiteX1019" fmla="*/ 1827012 w 3550953"/>
              <a:gd name="connsiteY1019" fmla="*/ 560948 h 3288692"/>
              <a:gd name="connsiteX1020" fmla="*/ 1817393 w 3550953"/>
              <a:gd name="connsiteY1020" fmla="*/ 618332 h 3288692"/>
              <a:gd name="connsiteX1021" fmla="*/ 1810759 w 3550953"/>
              <a:gd name="connsiteY1021" fmla="*/ 648185 h 3288692"/>
              <a:gd name="connsiteX1022" fmla="*/ 1831987 w 3550953"/>
              <a:gd name="connsiteY1022" fmla="*/ 670741 h 3288692"/>
              <a:gd name="connsiteX1023" fmla="*/ 1884065 w 3550953"/>
              <a:gd name="connsiteY1023" fmla="*/ 663112 h 3288692"/>
              <a:gd name="connsiteX1024" fmla="*/ 1973292 w 3550953"/>
              <a:gd name="connsiteY1024" fmla="*/ 625961 h 3288692"/>
              <a:gd name="connsiteX1025" fmla="*/ 1999497 w 3550953"/>
              <a:gd name="connsiteY1025" fmla="*/ 574216 h 3288692"/>
              <a:gd name="connsiteX1026" fmla="*/ 1987224 w 3550953"/>
              <a:gd name="connsiteY1026" fmla="*/ 531758 h 3288692"/>
              <a:gd name="connsiteX1027" fmla="*/ 1996511 w 3550953"/>
              <a:gd name="connsiteY1027" fmla="*/ 517163 h 3288692"/>
              <a:gd name="connsiteX1028" fmla="*/ 2040628 w 3550953"/>
              <a:gd name="connsiteY1028" fmla="*/ 517163 h 3288692"/>
              <a:gd name="connsiteX1029" fmla="*/ 2160704 w 3550953"/>
              <a:gd name="connsiteY1029" fmla="*/ 493612 h 3288692"/>
              <a:gd name="connsiteX1030" fmla="*/ 2178284 w 3550953"/>
              <a:gd name="connsiteY1030" fmla="*/ 479017 h 3288692"/>
              <a:gd name="connsiteX1031" fmla="*/ 2205483 w 3550953"/>
              <a:gd name="connsiteY1031" fmla="*/ 454471 h 3288692"/>
              <a:gd name="connsiteX1032" fmla="*/ 2254575 w 3550953"/>
              <a:gd name="connsiteY1032" fmla="*/ 435564 h 3288692"/>
              <a:gd name="connsiteX1033" fmla="*/ 2279453 w 3550953"/>
              <a:gd name="connsiteY1033" fmla="*/ 448501 h 3288692"/>
              <a:gd name="connsiteX1034" fmla="*/ 2293716 w 3550953"/>
              <a:gd name="connsiteY1034" fmla="*/ 493281 h 3288692"/>
              <a:gd name="connsiteX1035" fmla="*/ 2388914 w 3550953"/>
              <a:gd name="connsiteY1035" fmla="*/ 597435 h 3288692"/>
              <a:gd name="connsiteX1036" fmla="*/ 2545146 w 3550953"/>
              <a:gd name="connsiteY1036" fmla="*/ 702916 h 3288692"/>
              <a:gd name="connsiteX1037" fmla="*/ 2720284 w 3550953"/>
              <a:gd name="connsiteY1037" fmla="*/ 771910 h 3288692"/>
              <a:gd name="connsiteX1038" fmla="*/ 2781981 w 3550953"/>
              <a:gd name="connsiteY1038" fmla="*/ 773900 h 3288692"/>
              <a:gd name="connsiteX1039" fmla="*/ 2766722 w 3550953"/>
              <a:gd name="connsiteY1039" fmla="*/ 782524 h 3288692"/>
              <a:gd name="connsiteX1040" fmla="*/ 2641007 w 3550953"/>
              <a:gd name="connsiteY1040" fmla="*/ 899947 h 3288692"/>
              <a:gd name="connsiteX1041" fmla="*/ 2627739 w 3550953"/>
              <a:gd name="connsiteY1041" fmla="*/ 916200 h 3288692"/>
              <a:gd name="connsiteX1042" fmla="*/ 2625086 w 3550953"/>
              <a:gd name="connsiteY1042" fmla="*/ 934112 h 3288692"/>
              <a:gd name="connsiteX1043" fmla="*/ 2643993 w 3550953"/>
              <a:gd name="connsiteY1043" fmla="*/ 938424 h 3288692"/>
              <a:gd name="connsiteX1044" fmla="*/ 2677163 w 3550953"/>
              <a:gd name="connsiteY1044" fmla="*/ 921507 h 3288692"/>
              <a:gd name="connsiteX1045" fmla="*/ 2816477 w 3550953"/>
              <a:gd name="connsiteY1045" fmla="*/ 815694 h 3288692"/>
              <a:gd name="connsiteX1046" fmla="*/ 3057624 w 3550953"/>
              <a:gd name="connsiteY1046" fmla="*/ 711540 h 3288692"/>
              <a:gd name="connsiteX1047" fmla="*/ 3137233 w 3550953"/>
              <a:gd name="connsiteY1047" fmla="*/ 688321 h 3288692"/>
              <a:gd name="connsiteX1048" fmla="*/ 3211202 w 3550953"/>
              <a:gd name="connsiteY1048" fmla="*/ 687326 h 3288692"/>
              <a:gd name="connsiteX1049" fmla="*/ 3274225 w 3550953"/>
              <a:gd name="connsiteY1049" fmla="*/ 756652 h 3288692"/>
              <a:gd name="connsiteX1050" fmla="*/ 3297445 w 3550953"/>
              <a:gd name="connsiteY1050" fmla="*/ 780866 h 3288692"/>
              <a:gd name="connsiteX1051" fmla="*/ 3342888 w 3550953"/>
              <a:gd name="connsiteY1051" fmla="*/ 804748 h 3288692"/>
              <a:gd name="connsiteX1052" fmla="*/ 3488837 w 3550953"/>
              <a:gd name="connsiteY1052" fmla="*/ 979887 h 3288692"/>
              <a:gd name="connsiteX1053" fmla="*/ 3550865 w 3550953"/>
              <a:gd name="connsiteY1053" fmla="*/ 1255531 h 3288692"/>
              <a:gd name="connsiteX1054" fmla="*/ 3540914 w 3550953"/>
              <a:gd name="connsiteY1054" fmla="*/ 1430006 h 3288692"/>
              <a:gd name="connsiteX1055" fmla="*/ 3434106 w 3550953"/>
              <a:gd name="connsiteY1055" fmla="*/ 1751424 h 3288692"/>
              <a:gd name="connsiteX1056" fmla="*/ 3126287 w 3550953"/>
              <a:gd name="connsiteY1056" fmla="*/ 2115633 h 3288692"/>
              <a:gd name="connsiteX1057" fmla="*/ 2762410 w 3550953"/>
              <a:gd name="connsiteY1057" fmla="*/ 2236040 h 3288692"/>
              <a:gd name="connsiteX1058" fmla="*/ 2474162 w 3550953"/>
              <a:gd name="connsiteY1058" fmla="*/ 2121603 h 3288692"/>
              <a:gd name="connsiteX1059" fmla="*/ 2391568 w 3550953"/>
              <a:gd name="connsiteY1059" fmla="*/ 1990913 h 3288692"/>
              <a:gd name="connsiteX1060" fmla="*/ 2380290 w 3550953"/>
              <a:gd name="connsiteY1060" fmla="*/ 1968689 h 3288692"/>
              <a:gd name="connsiteX1061" fmla="*/ 2366359 w 3550953"/>
              <a:gd name="connsiteY1061" fmla="*/ 1959070 h 3288692"/>
              <a:gd name="connsiteX1062" fmla="*/ 2354086 w 3550953"/>
              <a:gd name="connsiteY1062" fmla="*/ 1970679 h 3288692"/>
              <a:gd name="connsiteX1063" fmla="*/ 2346125 w 3550953"/>
              <a:gd name="connsiteY1063" fmla="*/ 2009488 h 3288692"/>
              <a:gd name="connsiteX1064" fmla="*/ 2328876 w 3550953"/>
              <a:gd name="connsiteY1064" fmla="*/ 2089097 h 3288692"/>
              <a:gd name="connsiteX1065" fmla="*/ 2187240 w 3550953"/>
              <a:gd name="connsiteY1065" fmla="*/ 2358770 h 3288692"/>
              <a:gd name="connsiteX1066" fmla="*/ 2103983 w 3550953"/>
              <a:gd name="connsiteY1066" fmla="*/ 2434066 h 3288692"/>
              <a:gd name="connsiteX1067" fmla="*/ 1860182 w 3550953"/>
              <a:gd name="connsiteY1067" fmla="*/ 2533908 h 3288692"/>
              <a:gd name="connsiteX1068" fmla="*/ 1415702 w 3550953"/>
              <a:gd name="connsiteY1068" fmla="*/ 2709710 h 3288692"/>
              <a:gd name="connsiteX1069" fmla="*/ 1238905 w 3550953"/>
              <a:gd name="connsiteY1069" fmla="*/ 2729612 h 3288692"/>
              <a:gd name="connsiteX1070" fmla="*/ 1100918 w 3550953"/>
              <a:gd name="connsiteY1070" fmla="*/ 2671896 h 3288692"/>
              <a:gd name="connsiteX1071" fmla="*/ 1070070 w 3550953"/>
              <a:gd name="connsiteY1071" fmla="*/ 2690140 h 3288692"/>
              <a:gd name="connsiteX1072" fmla="*/ 961271 w 3550953"/>
              <a:gd name="connsiteY1072" fmla="*/ 2967110 h 3288692"/>
              <a:gd name="connsiteX1073" fmla="*/ 744338 w 3550953"/>
              <a:gd name="connsiteY1073" fmla="*/ 3198970 h 3288692"/>
              <a:gd name="connsiteX1074" fmla="*/ 360892 w 3550953"/>
              <a:gd name="connsiteY1074" fmla="*/ 3278247 h 3288692"/>
              <a:gd name="connsiteX1075" fmla="*/ 80936 w 3550953"/>
              <a:gd name="connsiteY1075" fmla="*/ 3003929 h 3288692"/>
              <a:gd name="connsiteX1076" fmla="*/ 44781 w 3550953"/>
              <a:gd name="connsiteY1076" fmla="*/ 2704071 h 3288692"/>
              <a:gd name="connsiteX1077" fmla="*/ 32507 w 3550953"/>
              <a:gd name="connsiteY1077" fmla="*/ 2690471 h 3288692"/>
              <a:gd name="connsiteX1078" fmla="*/ 0 w 3550953"/>
              <a:gd name="connsiteY1078" fmla="*/ 2673555 h 3288692"/>
              <a:gd name="connsiteX1079" fmla="*/ 0 w 3550953"/>
              <a:gd name="connsiteY1079" fmla="*/ 2651331 h 3288692"/>
              <a:gd name="connsiteX1080" fmla="*/ 179782 w 3550953"/>
              <a:gd name="connsiteY1080" fmla="*/ 2225757 h 3288692"/>
              <a:gd name="connsiteX1081" fmla="*/ 307487 w 3550953"/>
              <a:gd name="connsiteY1081" fmla="*/ 2052941 h 3288692"/>
              <a:gd name="connsiteX1082" fmla="*/ 353926 w 3550953"/>
              <a:gd name="connsiteY1082" fmla="*/ 2001527 h 3288692"/>
              <a:gd name="connsiteX1083" fmla="*/ 345965 w 3550953"/>
              <a:gd name="connsiteY1083" fmla="*/ 1970679 h 3288692"/>
              <a:gd name="connsiteX1084" fmla="*/ 324073 w 3550953"/>
              <a:gd name="connsiteY1084" fmla="*/ 1956748 h 3288692"/>
              <a:gd name="connsiteX1085" fmla="*/ 310474 w 3550953"/>
              <a:gd name="connsiteY1085" fmla="*/ 1903675 h 3288692"/>
              <a:gd name="connsiteX1086" fmla="*/ 322415 w 3550953"/>
              <a:gd name="connsiteY1086" fmla="*/ 1884437 h 3288692"/>
              <a:gd name="connsiteX1087" fmla="*/ 342648 w 3550953"/>
              <a:gd name="connsiteY1087" fmla="*/ 1855247 h 3288692"/>
              <a:gd name="connsiteX1088" fmla="*/ 350278 w 3550953"/>
              <a:gd name="connsiteY1088" fmla="*/ 1822740 h 3288692"/>
              <a:gd name="connsiteX1089" fmla="*/ 415623 w 3550953"/>
              <a:gd name="connsiteY1089" fmla="*/ 1733513 h 3288692"/>
              <a:gd name="connsiteX1090" fmla="*/ 426900 w 3550953"/>
              <a:gd name="connsiteY1090" fmla="*/ 1727874 h 3288692"/>
              <a:gd name="connsiteX1091" fmla="*/ 601375 w 3550953"/>
              <a:gd name="connsiteY1091" fmla="*/ 1641963 h 3288692"/>
              <a:gd name="connsiteX1092" fmla="*/ 725431 w 3550953"/>
              <a:gd name="connsiteY1092" fmla="*/ 1539467 h 3288692"/>
              <a:gd name="connsiteX1093" fmla="*/ 711168 w 3550953"/>
              <a:gd name="connsiteY1093" fmla="*/ 1638978 h 3288692"/>
              <a:gd name="connsiteX1094" fmla="*/ 695578 w 3550953"/>
              <a:gd name="connsiteY1094" fmla="*/ 1799189 h 3288692"/>
              <a:gd name="connsiteX1095" fmla="*/ 692261 w 3550953"/>
              <a:gd name="connsiteY1095" fmla="*/ 1861549 h 3288692"/>
              <a:gd name="connsiteX1096" fmla="*/ 636535 w 3550953"/>
              <a:gd name="connsiteY1096" fmla="*/ 2079146 h 3288692"/>
              <a:gd name="connsiteX1097" fmla="*/ 609004 w 3550953"/>
              <a:gd name="connsiteY1097" fmla="*/ 2162071 h 3288692"/>
              <a:gd name="connsiteX1098" fmla="*/ 614311 w 3550953"/>
              <a:gd name="connsiteY1098" fmla="*/ 2189602 h 3288692"/>
              <a:gd name="connsiteX1099" fmla="*/ 640184 w 3550953"/>
              <a:gd name="connsiteY1099" fmla="*/ 2178656 h 3288692"/>
              <a:gd name="connsiteX1100" fmla="*/ 642175 w 3550953"/>
              <a:gd name="connsiteY1100" fmla="*/ 2176666 h 3288692"/>
              <a:gd name="connsiteX1101" fmla="*/ 674017 w 3550953"/>
              <a:gd name="connsiteY1101" fmla="*/ 2136198 h 3288692"/>
              <a:gd name="connsiteX1102" fmla="*/ 697237 w 3550953"/>
              <a:gd name="connsiteY1102" fmla="*/ 2090755 h 3288692"/>
              <a:gd name="connsiteX1103" fmla="*/ 736046 w 3550953"/>
              <a:gd name="connsiteY1103" fmla="*/ 1938836 h 3288692"/>
              <a:gd name="connsiteX1104" fmla="*/ 868395 w 3550953"/>
              <a:gd name="connsiteY1104" fmla="*/ 1560033 h 3288692"/>
              <a:gd name="connsiteX1105" fmla="*/ 949993 w 3550953"/>
              <a:gd name="connsiteY1105" fmla="*/ 1413421 h 3288692"/>
              <a:gd name="connsiteX1106" fmla="*/ 979846 w 3550953"/>
              <a:gd name="connsiteY1106" fmla="*/ 1366651 h 3288692"/>
              <a:gd name="connsiteX1107" fmla="*/ 977856 w 3550953"/>
              <a:gd name="connsiteY1107" fmla="*/ 1333812 h 3288692"/>
              <a:gd name="connsiteX1108" fmla="*/ 953974 w 3550953"/>
              <a:gd name="connsiteY1108" fmla="*/ 1313247 h 3288692"/>
              <a:gd name="connsiteX1109" fmla="*/ 899575 w 3550953"/>
              <a:gd name="connsiteY1109" fmla="*/ 1297657 h 3288692"/>
              <a:gd name="connsiteX1110" fmla="*/ 768552 w 3550953"/>
              <a:gd name="connsiteY1110" fmla="*/ 1374943 h 3288692"/>
              <a:gd name="connsiteX1111" fmla="*/ 751967 w 3550953"/>
              <a:gd name="connsiteY1111" fmla="*/ 1426357 h 3288692"/>
              <a:gd name="connsiteX1112" fmla="*/ 690934 w 3550953"/>
              <a:gd name="connsiteY1112" fmla="*/ 1534492 h 3288692"/>
              <a:gd name="connsiteX1113" fmla="*/ 540010 w 3550953"/>
              <a:gd name="connsiteY1113" fmla="*/ 1632675 h 3288692"/>
              <a:gd name="connsiteX1114" fmla="*/ 453768 w 3550953"/>
              <a:gd name="connsiteY1114" fmla="*/ 1651251 h 3288692"/>
              <a:gd name="connsiteX1115" fmla="*/ 380131 w 3550953"/>
              <a:gd name="connsiteY1115" fmla="*/ 1595525 h 3288692"/>
              <a:gd name="connsiteX1116" fmla="*/ 360228 w 3550953"/>
              <a:gd name="connsiteY1116" fmla="*/ 1439293 h 3288692"/>
              <a:gd name="connsiteX1117" fmla="*/ 364208 w 3550953"/>
              <a:gd name="connsiteY1117" fmla="*/ 1414747 h 3288692"/>
              <a:gd name="connsiteX1118" fmla="*/ 375155 w 3550953"/>
              <a:gd name="connsiteY1118" fmla="*/ 1410104 h 3288692"/>
              <a:gd name="connsiteX1119" fmla="*/ 439836 w 3550953"/>
              <a:gd name="connsiteY1119" fmla="*/ 1416074 h 3288692"/>
              <a:gd name="connsiteX1120" fmla="*/ 572517 w 3550953"/>
              <a:gd name="connsiteY1120" fmla="*/ 1330495 h 3288692"/>
              <a:gd name="connsiteX1121" fmla="*/ 764240 w 3550953"/>
              <a:gd name="connsiteY1121" fmla="*/ 1212078 h 3288692"/>
              <a:gd name="connsiteX1122" fmla="*/ 939047 w 3550953"/>
              <a:gd name="connsiteY1122" fmla="*/ 1195493 h 3288692"/>
              <a:gd name="connsiteX1123" fmla="*/ 1004724 w 3550953"/>
              <a:gd name="connsiteY1123" fmla="*/ 1251550 h 3288692"/>
              <a:gd name="connsiteX1124" fmla="*/ 1011358 w 3550953"/>
              <a:gd name="connsiteY1124" fmla="*/ 1266808 h 3288692"/>
              <a:gd name="connsiteX1125" fmla="*/ 1046187 w 3550953"/>
              <a:gd name="connsiteY1125" fmla="*/ 1291354 h 3288692"/>
              <a:gd name="connsiteX1126" fmla="*/ 1073718 w 3550953"/>
              <a:gd name="connsiteY1126" fmla="*/ 1258516 h 3288692"/>
              <a:gd name="connsiteX1127" fmla="*/ 1020977 w 3550953"/>
              <a:gd name="connsiteY1127" fmla="*/ 1145406 h 3288692"/>
              <a:gd name="connsiteX1128" fmla="*/ 906872 w 3550953"/>
              <a:gd name="connsiteY1128" fmla="*/ 1121192 h 3288692"/>
              <a:gd name="connsiteX1129" fmla="*/ 795420 w 3550953"/>
              <a:gd name="connsiteY1129" fmla="*/ 1143415 h 3288692"/>
              <a:gd name="connsiteX1130" fmla="*/ 598721 w 3550953"/>
              <a:gd name="connsiteY1130" fmla="*/ 1220370 h 3288692"/>
              <a:gd name="connsiteX1131" fmla="*/ 542995 w 3550953"/>
              <a:gd name="connsiteY1131" fmla="*/ 1241931 h 3288692"/>
              <a:gd name="connsiteX1132" fmla="*/ 511484 w 3550953"/>
              <a:gd name="connsiteY1132" fmla="*/ 1225346 h 3288692"/>
              <a:gd name="connsiteX1133" fmla="*/ 507172 w 3550953"/>
              <a:gd name="connsiteY1133" fmla="*/ 1205112 h 3288692"/>
              <a:gd name="connsiteX1134" fmla="*/ 503855 w 3550953"/>
              <a:gd name="connsiteY1134" fmla="*/ 1183220 h 3288692"/>
              <a:gd name="connsiteX1135" fmla="*/ 494899 w 3550953"/>
              <a:gd name="connsiteY1135" fmla="*/ 1172274 h 3288692"/>
              <a:gd name="connsiteX1136" fmla="*/ 485611 w 3550953"/>
              <a:gd name="connsiteY1136" fmla="*/ 1175591 h 3288692"/>
              <a:gd name="connsiteX1137" fmla="*/ 504186 w 3550953"/>
              <a:gd name="connsiteY1137" fmla="*/ 1174596 h 3288692"/>
              <a:gd name="connsiteX1138" fmla="*/ 528732 w 3550953"/>
              <a:gd name="connsiteY1138" fmla="*/ 1174596 h 3288692"/>
              <a:gd name="connsiteX1139" fmla="*/ 554937 w 3550953"/>
              <a:gd name="connsiteY1139" fmla="*/ 1142420 h 3288692"/>
              <a:gd name="connsiteX1140" fmla="*/ 656106 w 3550953"/>
              <a:gd name="connsiteY1140" fmla="*/ 994813 h 3288692"/>
              <a:gd name="connsiteX1141" fmla="*/ 731070 w 3550953"/>
              <a:gd name="connsiteY1141" fmla="*/ 933780 h 3288692"/>
              <a:gd name="connsiteX1142" fmla="*/ 787459 w 3550953"/>
              <a:gd name="connsiteY1142" fmla="*/ 944063 h 3288692"/>
              <a:gd name="connsiteX1143" fmla="*/ 795420 w 3550953"/>
              <a:gd name="connsiteY1143" fmla="*/ 951692 h 3288692"/>
              <a:gd name="connsiteX1144" fmla="*/ 854131 w 3550953"/>
              <a:gd name="connsiteY1144" fmla="*/ 960648 h 3288692"/>
              <a:gd name="connsiteX1145" fmla="*/ 901565 w 3550953"/>
              <a:gd name="connsiteY1145" fmla="*/ 923166 h 3288692"/>
              <a:gd name="connsiteX1146" fmla="*/ 899575 w 3550953"/>
              <a:gd name="connsiteY1146" fmla="*/ 848201 h 3288692"/>
              <a:gd name="connsiteX1147" fmla="*/ 870385 w 3550953"/>
              <a:gd name="connsiteY1147" fmla="*/ 806075 h 3288692"/>
              <a:gd name="connsiteX1148" fmla="*/ 806366 w 3550953"/>
              <a:gd name="connsiteY1148" fmla="*/ 627288 h 3288692"/>
              <a:gd name="connsiteX1149" fmla="*/ 808357 w 3550953"/>
              <a:gd name="connsiteY1149" fmla="*/ 591796 h 3288692"/>
              <a:gd name="connsiteX1150" fmla="*/ 843849 w 3550953"/>
              <a:gd name="connsiteY1150" fmla="*/ 542372 h 3288692"/>
              <a:gd name="connsiteX1151" fmla="*/ 843185 w 3550953"/>
              <a:gd name="connsiteY1151" fmla="*/ 549338 h 3288692"/>
              <a:gd name="connsiteX1152" fmla="*/ 823947 w 3550953"/>
              <a:gd name="connsiteY1152" fmla="*/ 657804 h 3288692"/>
              <a:gd name="connsiteX1153" fmla="*/ 886638 w 3550953"/>
              <a:gd name="connsiteY1153" fmla="*/ 795129 h 3288692"/>
              <a:gd name="connsiteX1154" fmla="*/ 1051494 w 3550953"/>
              <a:gd name="connsiteY1154" fmla="*/ 877059 h 3288692"/>
              <a:gd name="connsiteX1155" fmla="*/ 1081680 w 3550953"/>
              <a:gd name="connsiteY1155" fmla="*/ 880044 h 3288692"/>
              <a:gd name="connsiteX1156" fmla="*/ 1091298 w 3550953"/>
              <a:gd name="connsiteY1156" fmla="*/ 854504 h 3288692"/>
              <a:gd name="connsiteX1157" fmla="*/ 1079688 w 3550953"/>
              <a:gd name="connsiteY1157" fmla="*/ 842562 h 3288692"/>
              <a:gd name="connsiteX1158" fmla="*/ 983163 w 3550953"/>
              <a:gd name="connsiteY1158" fmla="*/ 763286 h 3288692"/>
              <a:gd name="connsiteX1159" fmla="*/ 903223 w 3550953"/>
              <a:gd name="connsiteY1159" fmla="*/ 688653 h 3288692"/>
              <a:gd name="connsiteX1160" fmla="*/ 912511 w 3550953"/>
              <a:gd name="connsiteY1160" fmla="*/ 640556 h 3288692"/>
              <a:gd name="connsiteX1161" fmla="*/ 997426 w 3550953"/>
              <a:gd name="connsiteY1161" fmla="*/ 596440 h 3288692"/>
              <a:gd name="connsiteX1162" fmla="*/ 1045191 w 3550953"/>
              <a:gd name="connsiteY1162" fmla="*/ 597435 h 3288692"/>
              <a:gd name="connsiteX1163" fmla="*/ 1073387 w 3550953"/>
              <a:gd name="connsiteY1163" fmla="*/ 581845 h 3288692"/>
              <a:gd name="connsiteX1164" fmla="*/ 1039884 w 3550953"/>
              <a:gd name="connsiteY1164" fmla="*/ 540382 h 3288692"/>
              <a:gd name="connsiteX1165" fmla="*/ 1001407 w 3550953"/>
              <a:gd name="connsiteY1165" fmla="*/ 544031 h 3288692"/>
              <a:gd name="connsiteX1166" fmla="*/ 951652 w 3550953"/>
              <a:gd name="connsiteY1166" fmla="*/ 556636 h 3288692"/>
              <a:gd name="connsiteX1167" fmla="*/ 939379 w 3550953"/>
              <a:gd name="connsiteY1167" fmla="*/ 552987 h 3288692"/>
              <a:gd name="connsiteX1168" fmla="*/ 946344 w 3550953"/>
              <a:gd name="connsiteY1168" fmla="*/ 541046 h 3288692"/>
              <a:gd name="connsiteX1169" fmla="*/ 958949 w 3550953"/>
              <a:gd name="connsiteY1169" fmla="*/ 535738 h 3288692"/>
              <a:gd name="connsiteX1170" fmla="*/ 1004724 w 3550953"/>
              <a:gd name="connsiteY1170" fmla="*/ 524460 h 3288692"/>
              <a:gd name="connsiteX1171" fmla="*/ 1138400 w 3550953"/>
              <a:gd name="connsiteY1171" fmla="*/ 558626 h 3288692"/>
              <a:gd name="connsiteX1172" fmla="*/ 1155648 w 3550953"/>
              <a:gd name="connsiteY1172" fmla="*/ 572557 h 3288692"/>
              <a:gd name="connsiteX1173" fmla="*/ 1172566 w 3550953"/>
              <a:gd name="connsiteY1173" fmla="*/ 574216 h 3288692"/>
              <a:gd name="connsiteX1174" fmla="*/ 1178536 w 3550953"/>
              <a:gd name="connsiteY1174" fmla="*/ 558294 h 3288692"/>
              <a:gd name="connsiteX1175" fmla="*/ 1175219 w 3550953"/>
              <a:gd name="connsiteY1175" fmla="*/ 543367 h 3288692"/>
              <a:gd name="connsiteX1176" fmla="*/ 1139726 w 3550953"/>
              <a:gd name="connsiteY1176" fmla="*/ 463427 h 3288692"/>
              <a:gd name="connsiteX1177" fmla="*/ 1135415 w 3550953"/>
              <a:gd name="connsiteY1177" fmla="*/ 420638 h 3288692"/>
              <a:gd name="connsiteX1178" fmla="*/ 1136354 w 3550953"/>
              <a:gd name="connsiteY1178" fmla="*/ 400915 h 3288692"/>
              <a:gd name="connsiteX1179" fmla="*/ 1134419 w 3550953"/>
              <a:gd name="connsiteY1179" fmla="*/ 401399 h 3288692"/>
              <a:gd name="connsiteX1180" fmla="*/ 1099590 w 3550953"/>
              <a:gd name="connsiteY1180" fmla="*/ 359937 h 3288692"/>
              <a:gd name="connsiteX1181" fmla="*/ 1086322 w 3550953"/>
              <a:gd name="connsiteY1181" fmla="*/ 354629 h 3288692"/>
              <a:gd name="connsiteX1182" fmla="*/ 1095278 w 3550953"/>
              <a:gd name="connsiteY1182" fmla="*/ 343352 h 3288692"/>
              <a:gd name="connsiteX1183" fmla="*/ 1220330 w 3550953"/>
              <a:gd name="connsiteY1183" fmla="*/ 272367 h 3288692"/>
              <a:gd name="connsiteX1184" fmla="*/ 1449867 w 3550953"/>
              <a:gd name="connsiteY1184" fmla="*/ 212329 h 3288692"/>
              <a:gd name="connsiteX1185" fmla="*/ 1463011 w 3550953"/>
              <a:gd name="connsiteY1185" fmla="*/ 211044 h 3288692"/>
              <a:gd name="connsiteX1186" fmla="*/ 1514217 w 3550953"/>
              <a:gd name="connsiteY1186" fmla="*/ 202710 h 3288692"/>
              <a:gd name="connsiteX1187" fmla="*/ 1565299 w 3550953"/>
              <a:gd name="connsiteY1187" fmla="*/ 203042 h 3288692"/>
              <a:gd name="connsiteX1188" fmla="*/ 1591503 w 3550953"/>
              <a:gd name="connsiteY1188" fmla="*/ 216973 h 3288692"/>
              <a:gd name="connsiteX1189" fmla="*/ 1601454 w 3550953"/>
              <a:gd name="connsiteY1189" fmla="*/ 217968 h 3288692"/>
              <a:gd name="connsiteX1190" fmla="*/ 1610742 w 3550953"/>
              <a:gd name="connsiteY1190" fmla="*/ 214651 h 3288692"/>
              <a:gd name="connsiteX1191" fmla="*/ 1621025 w 3550953"/>
              <a:gd name="connsiteY1191" fmla="*/ 227256 h 3288692"/>
              <a:gd name="connsiteX1192" fmla="*/ 1616049 w 3550953"/>
              <a:gd name="connsiteY1192" fmla="*/ 231900 h 3288692"/>
              <a:gd name="connsiteX1193" fmla="*/ 1597142 w 3550953"/>
              <a:gd name="connsiteY1193" fmla="*/ 228583 h 3288692"/>
              <a:gd name="connsiteX1194" fmla="*/ 1521846 w 3550953"/>
              <a:gd name="connsiteY1194" fmla="*/ 207354 h 3288692"/>
              <a:gd name="connsiteX1195" fmla="*/ 1514217 w 3550953"/>
              <a:gd name="connsiteY1195" fmla="*/ 205364 h 3288692"/>
              <a:gd name="connsiteX1196" fmla="*/ 1514217 w 3550953"/>
              <a:gd name="connsiteY1196" fmla="*/ 202710 h 3288692"/>
              <a:gd name="connsiteX1197" fmla="*/ 1208719 w 3550953"/>
              <a:gd name="connsiteY1197" fmla="*/ 16625 h 3288692"/>
              <a:gd name="connsiteX1198" fmla="*/ 1194124 w 3550953"/>
              <a:gd name="connsiteY1198" fmla="*/ 54439 h 3288692"/>
              <a:gd name="connsiteX1199" fmla="*/ 1154652 w 3550953"/>
              <a:gd name="connsiteY1199" fmla="*/ 174847 h 3288692"/>
              <a:gd name="connsiteX1200" fmla="*/ 1196115 w 3550953"/>
              <a:gd name="connsiteY1200" fmla="*/ 210671 h 3288692"/>
              <a:gd name="connsiteX1201" fmla="*/ 1450861 w 3550953"/>
              <a:gd name="connsiteY1201" fmla="*/ 174183 h 3288692"/>
              <a:gd name="connsiteX1202" fmla="*/ 1460481 w 3550953"/>
              <a:gd name="connsiteY1202" fmla="*/ 176174 h 3288692"/>
              <a:gd name="connsiteX1203" fmla="*/ 1346707 w 3550953"/>
              <a:gd name="connsiteY1203" fmla="*/ 196407 h 3288692"/>
              <a:gd name="connsiteX1204" fmla="*/ 1118165 w 3550953"/>
              <a:gd name="connsiteY1204" fmla="*/ 292933 h 3288692"/>
              <a:gd name="connsiteX1205" fmla="*/ 1113521 w 3550953"/>
              <a:gd name="connsiteY1205" fmla="*/ 295918 h 3288692"/>
              <a:gd name="connsiteX1206" fmla="*/ 1092956 w 3550953"/>
              <a:gd name="connsiteY1206" fmla="*/ 284308 h 3288692"/>
              <a:gd name="connsiteX1207" fmla="*/ 1125462 w 3550953"/>
              <a:gd name="connsiteY1207" fmla="*/ 110497 h 3288692"/>
              <a:gd name="connsiteX1208" fmla="*/ 1196778 w 3550953"/>
              <a:gd name="connsiteY1208" fmla="*/ 21269 h 3288692"/>
              <a:gd name="connsiteX1209" fmla="*/ 1208719 w 3550953"/>
              <a:gd name="connsiteY1209" fmla="*/ 16625 h 3288692"/>
              <a:gd name="connsiteX1210" fmla="*/ 1225969 w 3550953"/>
              <a:gd name="connsiteY1210" fmla="*/ 41 h 3288692"/>
              <a:gd name="connsiteX1211" fmla="*/ 1231276 w 3550953"/>
              <a:gd name="connsiteY1211" fmla="*/ 4684 h 3288692"/>
              <a:gd name="connsiteX1212" fmla="*/ 1223647 w 3550953"/>
              <a:gd name="connsiteY1212" fmla="*/ 13309 h 3288692"/>
              <a:gd name="connsiteX1213" fmla="*/ 1219666 w 3550953"/>
              <a:gd name="connsiteY1213" fmla="*/ 8997 h 3288692"/>
              <a:gd name="connsiteX1214" fmla="*/ 1225969 w 3550953"/>
              <a:gd name="connsiteY1214" fmla="*/ 41 h 32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</a:cxnLst>
            <a:rect l="l" t="t" r="r" b="b"/>
            <a:pathLst>
              <a:path w="3550953" h="3288692">
                <a:moveTo>
                  <a:pt x="278630" y="2966447"/>
                </a:moveTo>
                <a:cubicBezTo>
                  <a:pt x="294219" y="2975403"/>
                  <a:pt x="307487" y="2986681"/>
                  <a:pt x="319428" y="2999949"/>
                </a:cubicBezTo>
                <a:cubicBezTo>
                  <a:pt x="322415" y="3002934"/>
                  <a:pt x="326063" y="3005919"/>
                  <a:pt x="324736" y="3010563"/>
                </a:cubicBezTo>
                <a:cubicBezTo>
                  <a:pt x="324072" y="3012885"/>
                  <a:pt x="321087" y="3012553"/>
                  <a:pt x="318765" y="3011890"/>
                </a:cubicBezTo>
                <a:cubicBezTo>
                  <a:pt x="314122" y="3010895"/>
                  <a:pt x="307819" y="3009568"/>
                  <a:pt x="308482" y="3004261"/>
                </a:cubicBezTo>
                <a:cubicBezTo>
                  <a:pt x="309146" y="2995305"/>
                  <a:pt x="304171" y="2994310"/>
                  <a:pt x="297868" y="2991656"/>
                </a:cubicBezTo>
                <a:cubicBezTo>
                  <a:pt x="287253" y="2987344"/>
                  <a:pt x="281946" y="2977393"/>
                  <a:pt x="278630" y="2966447"/>
                </a:cubicBezTo>
                <a:close/>
                <a:moveTo>
                  <a:pt x="260055" y="2927638"/>
                </a:moveTo>
                <a:cubicBezTo>
                  <a:pt x="268015" y="2933277"/>
                  <a:pt x="270668" y="2939579"/>
                  <a:pt x="272327" y="2946545"/>
                </a:cubicBezTo>
                <a:cubicBezTo>
                  <a:pt x="273654" y="2950194"/>
                  <a:pt x="272990" y="2954174"/>
                  <a:pt x="268678" y="2955501"/>
                </a:cubicBezTo>
                <a:cubicBezTo>
                  <a:pt x="264367" y="2956828"/>
                  <a:pt x="262376" y="2953511"/>
                  <a:pt x="260718" y="2949862"/>
                </a:cubicBezTo>
                <a:cubicBezTo>
                  <a:pt x="258064" y="2943228"/>
                  <a:pt x="258395" y="2936594"/>
                  <a:pt x="260055" y="2927638"/>
                </a:cubicBezTo>
                <a:close/>
                <a:moveTo>
                  <a:pt x="646485" y="2908731"/>
                </a:moveTo>
                <a:cubicBezTo>
                  <a:pt x="636203" y="2927970"/>
                  <a:pt x="620281" y="2942233"/>
                  <a:pt x="603696" y="2955833"/>
                </a:cubicBezTo>
                <a:cubicBezTo>
                  <a:pt x="615637" y="2937921"/>
                  <a:pt x="628242" y="2920672"/>
                  <a:pt x="646485" y="2908731"/>
                </a:cubicBezTo>
                <a:close/>
                <a:moveTo>
                  <a:pt x="253419" y="2723641"/>
                </a:moveTo>
                <a:cubicBezTo>
                  <a:pt x="259721" y="2729280"/>
                  <a:pt x="267019" y="2735582"/>
                  <a:pt x="273984" y="2741553"/>
                </a:cubicBezTo>
                <a:cubicBezTo>
                  <a:pt x="273322" y="2742216"/>
                  <a:pt x="272658" y="2742548"/>
                  <a:pt x="272326" y="2743211"/>
                </a:cubicBezTo>
                <a:cubicBezTo>
                  <a:pt x="266024" y="2736577"/>
                  <a:pt x="259390" y="2729943"/>
                  <a:pt x="253419" y="2723641"/>
                </a:cubicBezTo>
                <a:close/>
                <a:moveTo>
                  <a:pt x="445143" y="2549166"/>
                </a:moveTo>
                <a:cubicBezTo>
                  <a:pt x="455426" y="2618823"/>
                  <a:pt x="412637" y="2679193"/>
                  <a:pt x="352930" y="2681847"/>
                </a:cubicBezTo>
                <a:cubicBezTo>
                  <a:pt x="351935" y="2676871"/>
                  <a:pt x="356247" y="2678861"/>
                  <a:pt x="357906" y="2678198"/>
                </a:cubicBezTo>
                <a:cubicBezTo>
                  <a:pt x="399700" y="2658628"/>
                  <a:pt x="433202" y="2632423"/>
                  <a:pt x="437846" y="2582005"/>
                </a:cubicBezTo>
                <a:cubicBezTo>
                  <a:pt x="438841" y="2570727"/>
                  <a:pt x="439836" y="2559449"/>
                  <a:pt x="445143" y="2549166"/>
                </a:cubicBezTo>
                <a:close/>
                <a:moveTo>
                  <a:pt x="353262" y="2515001"/>
                </a:moveTo>
                <a:cubicBezTo>
                  <a:pt x="357242" y="2515001"/>
                  <a:pt x="361886" y="2514669"/>
                  <a:pt x="363546" y="2519644"/>
                </a:cubicBezTo>
                <a:cubicBezTo>
                  <a:pt x="364540" y="2522630"/>
                  <a:pt x="362550" y="2525615"/>
                  <a:pt x="359896" y="2526610"/>
                </a:cubicBezTo>
                <a:cubicBezTo>
                  <a:pt x="338999" y="2535566"/>
                  <a:pt x="332033" y="2554805"/>
                  <a:pt x="324404" y="2573712"/>
                </a:cubicBezTo>
                <a:cubicBezTo>
                  <a:pt x="310141" y="2608872"/>
                  <a:pt x="310473" y="2608872"/>
                  <a:pt x="347623" y="2609204"/>
                </a:cubicBezTo>
                <a:cubicBezTo>
                  <a:pt x="362882" y="2609204"/>
                  <a:pt x="378140" y="2609536"/>
                  <a:pt x="393066" y="2613516"/>
                </a:cubicBezTo>
                <a:cubicBezTo>
                  <a:pt x="396053" y="2614511"/>
                  <a:pt x="399700" y="2615506"/>
                  <a:pt x="400364" y="2619155"/>
                </a:cubicBezTo>
                <a:cubicBezTo>
                  <a:pt x="400695" y="2622472"/>
                  <a:pt x="398042" y="2623799"/>
                  <a:pt x="395720" y="2625457"/>
                </a:cubicBezTo>
                <a:cubicBezTo>
                  <a:pt x="368189" y="2644364"/>
                  <a:pt x="328053" y="2639057"/>
                  <a:pt x="307487" y="2614179"/>
                </a:cubicBezTo>
                <a:cubicBezTo>
                  <a:pt x="300522" y="2605555"/>
                  <a:pt x="297204" y="2595936"/>
                  <a:pt x="298531" y="2584658"/>
                </a:cubicBezTo>
                <a:cubicBezTo>
                  <a:pt x="300190" y="2573380"/>
                  <a:pt x="301848" y="2561771"/>
                  <a:pt x="305165" y="2550824"/>
                </a:cubicBezTo>
                <a:cubicBezTo>
                  <a:pt x="312464" y="2527937"/>
                  <a:pt x="329380" y="2515001"/>
                  <a:pt x="353262" y="2515001"/>
                </a:cubicBezTo>
                <a:close/>
                <a:moveTo>
                  <a:pt x="217927" y="2462592"/>
                </a:moveTo>
                <a:cubicBezTo>
                  <a:pt x="220912" y="2469558"/>
                  <a:pt x="217927" y="2474533"/>
                  <a:pt x="216600" y="2479509"/>
                </a:cubicBezTo>
                <a:cubicBezTo>
                  <a:pt x="201010" y="2535566"/>
                  <a:pt x="201674" y="2591956"/>
                  <a:pt x="207313" y="2649008"/>
                </a:cubicBezTo>
                <a:cubicBezTo>
                  <a:pt x="208639" y="2662608"/>
                  <a:pt x="215274" y="2674549"/>
                  <a:pt x="221244" y="2686491"/>
                </a:cubicBezTo>
                <a:cubicBezTo>
                  <a:pt x="223234" y="2690803"/>
                  <a:pt x="225888" y="2694451"/>
                  <a:pt x="218259" y="2698100"/>
                </a:cubicBezTo>
                <a:cubicBezTo>
                  <a:pt x="210298" y="2701749"/>
                  <a:pt x="216270" y="2712695"/>
                  <a:pt x="212288" y="2719329"/>
                </a:cubicBezTo>
                <a:cubicBezTo>
                  <a:pt x="206981" y="2719992"/>
                  <a:pt x="206981" y="2712695"/>
                  <a:pt x="201343" y="2712695"/>
                </a:cubicBezTo>
                <a:cubicBezTo>
                  <a:pt x="197030" y="2724305"/>
                  <a:pt x="199352" y="2736577"/>
                  <a:pt x="201343" y="2748519"/>
                </a:cubicBezTo>
                <a:cubicBezTo>
                  <a:pt x="210298" y="2799932"/>
                  <a:pt x="226551" y="2849024"/>
                  <a:pt x="245458" y="2897121"/>
                </a:cubicBezTo>
                <a:cubicBezTo>
                  <a:pt x="247781" y="2903423"/>
                  <a:pt x="254746" y="2912711"/>
                  <a:pt x="247449" y="2915696"/>
                </a:cubicBezTo>
                <a:cubicBezTo>
                  <a:pt x="239488" y="2919345"/>
                  <a:pt x="236503" y="2907735"/>
                  <a:pt x="233849" y="2901765"/>
                </a:cubicBezTo>
                <a:cubicBezTo>
                  <a:pt x="185089" y="2788655"/>
                  <a:pt x="162201" y="2672227"/>
                  <a:pt x="190729" y="2549829"/>
                </a:cubicBezTo>
                <a:cubicBezTo>
                  <a:pt x="196367" y="2525947"/>
                  <a:pt x="201343" y="2502065"/>
                  <a:pt x="209303" y="2478845"/>
                </a:cubicBezTo>
                <a:cubicBezTo>
                  <a:pt x="210962" y="2473538"/>
                  <a:pt x="212621" y="2467899"/>
                  <a:pt x="217927" y="2462592"/>
                </a:cubicBezTo>
                <a:close/>
                <a:moveTo>
                  <a:pt x="284267" y="2432407"/>
                </a:moveTo>
                <a:cubicBezTo>
                  <a:pt x="280619" y="2442690"/>
                  <a:pt x="274316" y="2450651"/>
                  <a:pt x="263370" y="2453304"/>
                </a:cubicBezTo>
                <a:cubicBezTo>
                  <a:pt x="262375" y="2451977"/>
                  <a:pt x="261380" y="2450982"/>
                  <a:pt x="260385" y="2449987"/>
                </a:cubicBezTo>
                <a:cubicBezTo>
                  <a:pt x="268346" y="2444017"/>
                  <a:pt x="276307" y="2438378"/>
                  <a:pt x="284267" y="2432407"/>
                </a:cubicBezTo>
                <a:close/>
                <a:moveTo>
                  <a:pt x="1657305" y="2418393"/>
                </a:moveTo>
                <a:cubicBezTo>
                  <a:pt x="1642171" y="2419554"/>
                  <a:pt x="1627328" y="2423617"/>
                  <a:pt x="1612401" y="2430417"/>
                </a:cubicBezTo>
                <a:cubicBezTo>
                  <a:pt x="1477398" y="2491451"/>
                  <a:pt x="1344056" y="2555469"/>
                  <a:pt x="1213364" y="2625458"/>
                </a:cubicBezTo>
                <a:cubicBezTo>
                  <a:pt x="1204077" y="2630433"/>
                  <a:pt x="1194458" y="2635077"/>
                  <a:pt x="1185501" y="2644365"/>
                </a:cubicBezTo>
                <a:cubicBezTo>
                  <a:pt x="1198438" y="2648345"/>
                  <a:pt x="1208390" y="2644033"/>
                  <a:pt x="1218340" y="2640716"/>
                </a:cubicBezTo>
                <a:cubicBezTo>
                  <a:pt x="1287335" y="2617829"/>
                  <a:pt x="1353011" y="2586981"/>
                  <a:pt x="1419020" y="2556464"/>
                </a:cubicBezTo>
                <a:cubicBezTo>
                  <a:pt x="1488345" y="2524621"/>
                  <a:pt x="1558334" y="2494104"/>
                  <a:pt x="1628323" y="2463588"/>
                </a:cubicBezTo>
                <a:cubicBezTo>
                  <a:pt x="1655854" y="2451646"/>
                  <a:pt x="1684380" y="2448329"/>
                  <a:pt x="1713238" y="2459607"/>
                </a:cubicBezTo>
                <a:cubicBezTo>
                  <a:pt x="1738779" y="2469558"/>
                  <a:pt x="1763657" y="2480836"/>
                  <a:pt x="1786213" y="2496426"/>
                </a:cubicBezTo>
                <a:cubicBezTo>
                  <a:pt x="1810759" y="2513675"/>
                  <a:pt x="1838290" y="2519977"/>
                  <a:pt x="1867148" y="2522630"/>
                </a:cubicBezTo>
                <a:cubicBezTo>
                  <a:pt x="1872123" y="2523294"/>
                  <a:pt x="1877431" y="2522299"/>
                  <a:pt x="1882074" y="2520640"/>
                </a:cubicBezTo>
                <a:cubicBezTo>
                  <a:pt x="1895011" y="2516328"/>
                  <a:pt x="1897664" y="2506709"/>
                  <a:pt x="1889040" y="2495099"/>
                </a:cubicBezTo>
                <a:cubicBezTo>
                  <a:pt x="1882074" y="2486475"/>
                  <a:pt x="1872787" y="2481500"/>
                  <a:pt x="1862836" y="2477519"/>
                </a:cubicBezTo>
                <a:cubicBezTo>
                  <a:pt x="1811090" y="2455958"/>
                  <a:pt x="1757686" y="2440037"/>
                  <a:pt x="1703951" y="2423783"/>
                </a:cubicBezTo>
                <a:cubicBezTo>
                  <a:pt x="1687864" y="2418973"/>
                  <a:pt x="1672439" y="2417232"/>
                  <a:pt x="1657305" y="2418393"/>
                </a:cubicBezTo>
                <a:close/>
                <a:moveTo>
                  <a:pt x="1711248" y="2361092"/>
                </a:moveTo>
                <a:cubicBezTo>
                  <a:pt x="1667464" y="2359433"/>
                  <a:pt x="1629981" y="2367062"/>
                  <a:pt x="1591172" y="2386965"/>
                </a:cubicBezTo>
                <a:cubicBezTo>
                  <a:pt x="1457165" y="2455295"/>
                  <a:pt x="1320835" y="2518982"/>
                  <a:pt x="1188156" y="2589966"/>
                </a:cubicBezTo>
                <a:cubicBezTo>
                  <a:pt x="1179199" y="2594942"/>
                  <a:pt x="1170243" y="2600249"/>
                  <a:pt x="1161288" y="2605556"/>
                </a:cubicBezTo>
                <a:cubicBezTo>
                  <a:pt x="1175219" y="2607546"/>
                  <a:pt x="1186166" y="2601907"/>
                  <a:pt x="1197443" y="2597263"/>
                </a:cubicBezTo>
                <a:cubicBezTo>
                  <a:pt x="1279374" y="2562766"/>
                  <a:pt x="1358650" y="2522299"/>
                  <a:pt x="1438258" y="2483158"/>
                </a:cubicBezTo>
                <a:cubicBezTo>
                  <a:pt x="1501613" y="2451978"/>
                  <a:pt x="1563309" y="2418476"/>
                  <a:pt x="1628654" y="2391940"/>
                </a:cubicBezTo>
                <a:cubicBezTo>
                  <a:pt x="1660829" y="2378672"/>
                  <a:pt x="1694000" y="2370711"/>
                  <a:pt x="1728828" y="2379335"/>
                </a:cubicBezTo>
                <a:cubicBezTo>
                  <a:pt x="1767637" y="2388955"/>
                  <a:pt x="1805451" y="2401228"/>
                  <a:pt x="1841275" y="2418808"/>
                </a:cubicBezTo>
                <a:cubicBezTo>
                  <a:pt x="1876104" y="2435725"/>
                  <a:pt x="1907947" y="2456954"/>
                  <a:pt x="1935810" y="2483821"/>
                </a:cubicBezTo>
                <a:cubicBezTo>
                  <a:pt x="1939127" y="2487139"/>
                  <a:pt x="1943771" y="2493441"/>
                  <a:pt x="1949741" y="2487802"/>
                </a:cubicBezTo>
                <a:cubicBezTo>
                  <a:pt x="1954717" y="2483158"/>
                  <a:pt x="1954053" y="2476856"/>
                  <a:pt x="1951068" y="2471217"/>
                </a:cubicBezTo>
                <a:cubicBezTo>
                  <a:pt x="1947088" y="2464251"/>
                  <a:pt x="1942112" y="2457949"/>
                  <a:pt x="1935810" y="2453305"/>
                </a:cubicBezTo>
                <a:cubicBezTo>
                  <a:pt x="1868475" y="2405208"/>
                  <a:pt x="1798817" y="2364409"/>
                  <a:pt x="1711248" y="2361092"/>
                </a:cubicBezTo>
                <a:close/>
                <a:moveTo>
                  <a:pt x="1883194" y="2294295"/>
                </a:moveTo>
                <a:cubicBezTo>
                  <a:pt x="1862006" y="2294171"/>
                  <a:pt x="1840778" y="2303044"/>
                  <a:pt x="1829334" y="2320956"/>
                </a:cubicBezTo>
                <a:cubicBezTo>
                  <a:pt x="1823031" y="2330575"/>
                  <a:pt x="1826348" y="2334224"/>
                  <a:pt x="1836631" y="2334556"/>
                </a:cubicBezTo>
                <a:cubicBezTo>
                  <a:pt x="1849899" y="2334556"/>
                  <a:pt x="1940454" y="2327590"/>
                  <a:pt x="1936805" y="2321619"/>
                </a:cubicBezTo>
                <a:cubicBezTo>
                  <a:pt x="1925527" y="2303541"/>
                  <a:pt x="1904381" y="2294419"/>
                  <a:pt x="1883194" y="2294295"/>
                </a:cubicBezTo>
                <a:close/>
                <a:moveTo>
                  <a:pt x="620407" y="2289444"/>
                </a:moveTo>
                <a:cubicBezTo>
                  <a:pt x="618375" y="2289610"/>
                  <a:pt x="616468" y="2290605"/>
                  <a:pt x="614643" y="2293093"/>
                </a:cubicBezTo>
                <a:cubicBezTo>
                  <a:pt x="599053" y="2314322"/>
                  <a:pt x="581141" y="2333892"/>
                  <a:pt x="571190" y="2358770"/>
                </a:cubicBezTo>
                <a:cubicBezTo>
                  <a:pt x="561902" y="2381326"/>
                  <a:pt x="568868" y="2402223"/>
                  <a:pt x="589765" y="2414827"/>
                </a:cubicBezTo>
                <a:cubicBezTo>
                  <a:pt x="604692" y="2424115"/>
                  <a:pt x="621609" y="2426769"/>
                  <a:pt x="638857" y="2426437"/>
                </a:cubicBezTo>
                <a:cubicBezTo>
                  <a:pt x="685627" y="2426105"/>
                  <a:pt x="738036" y="2398242"/>
                  <a:pt x="762913" y="2360428"/>
                </a:cubicBezTo>
                <a:cubicBezTo>
                  <a:pt x="772201" y="2345833"/>
                  <a:pt x="771538" y="2341521"/>
                  <a:pt x="755948" y="2335882"/>
                </a:cubicBezTo>
                <a:cubicBezTo>
                  <a:pt x="712827" y="2320624"/>
                  <a:pt x="669374" y="2305698"/>
                  <a:pt x="626916" y="2290771"/>
                </a:cubicBezTo>
                <a:cubicBezTo>
                  <a:pt x="624594" y="2289942"/>
                  <a:pt x="622438" y="2289279"/>
                  <a:pt x="620407" y="2289444"/>
                </a:cubicBezTo>
                <a:close/>
                <a:moveTo>
                  <a:pt x="385768" y="2269542"/>
                </a:moveTo>
                <a:cubicBezTo>
                  <a:pt x="361885" y="2297073"/>
                  <a:pt x="331369" y="2316975"/>
                  <a:pt x="301184" y="2341853"/>
                </a:cubicBezTo>
                <a:cubicBezTo>
                  <a:pt x="307486" y="2322283"/>
                  <a:pt x="364539" y="2272527"/>
                  <a:pt x="385768" y="2269542"/>
                </a:cubicBezTo>
                <a:close/>
                <a:moveTo>
                  <a:pt x="1066172" y="2246406"/>
                </a:moveTo>
                <a:cubicBezTo>
                  <a:pt x="1062109" y="2248645"/>
                  <a:pt x="1057962" y="2252294"/>
                  <a:pt x="1054479" y="2254616"/>
                </a:cubicBezTo>
                <a:cubicBezTo>
                  <a:pt x="1032587" y="2269542"/>
                  <a:pt x="1013348" y="2287786"/>
                  <a:pt x="994441" y="2306029"/>
                </a:cubicBezTo>
                <a:cubicBezTo>
                  <a:pt x="954637" y="2344175"/>
                  <a:pt x="909526" y="2374692"/>
                  <a:pt x="859107" y="2396584"/>
                </a:cubicBezTo>
                <a:cubicBezTo>
                  <a:pt x="820961" y="2413169"/>
                  <a:pt x="781820" y="2424778"/>
                  <a:pt x="739694" y="2421793"/>
                </a:cubicBezTo>
                <a:cubicBezTo>
                  <a:pt x="731402" y="2421793"/>
                  <a:pt x="723109" y="2421461"/>
                  <a:pt x="714817" y="2421793"/>
                </a:cubicBezTo>
                <a:cubicBezTo>
                  <a:pt x="710836" y="2421793"/>
                  <a:pt x="705529" y="2421461"/>
                  <a:pt x="704202" y="2426437"/>
                </a:cubicBezTo>
                <a:cubicBezTo>
                  <a:pt x="703207" y="2430417"/>
                  <a:pt x="707188" y="2433071"/>
                  <a:pt x="710505" y="2435061"/>
                </a:cubicBezTo>
                <a:cubicBezTo>
                  <a:pt x="726426" y="2446339"/>
                  <a:pt x="744338" y="2453968"/>
                  <a:pt x="761587" y="2462924"/>
                </a:cubicBezTo>
                <a:cubicBezTo>
                  <a:pt x="765899" y="2465246"/>
                  <a:pt x="769547" y="2462593"/>
                  <a:pt x="773196" y="2460934"/>
                </a:cubicBezTo>
                <a:cubicBezTo>
                  <a:pt x="795752" y="2451315"/>
                  <a:pt x="818639" y="2442359"/>
                  <a:pt x="840863" y="2432076"/>
                </a:cubicBezTo>
                <a:cubicBezTo>
                  <a:pt x="927437" y="2392604"/>
                  <a:pt x="1001075" y="2334887"/>
                  <a:pt x="1067415" y="2267552"/>
                </a:cubicBezTo>
                <a:cubicBezTo>
                  <a:pt x="1073055" y="2261913"/>
                  <a:pt x="1084333" y="2253952"/>
                  <a:pt x="1077366" y="2246655"/>
                </a:cubicBezTo>
                <a:cubicBezTo>
                  <a:pt x="1074216" y="2243338"/>
                  <a:pt x="1070235" y="2244167"/>
                  <a:pt x="1066172" y="2246406"/>
                </a:cubicBezTo>
                <a:close/>
                <a:moveTo>
                  <a:pt x="996888" y="2146937"/>
                </a:moveTo>
                <a:cubicBezTo>
                  <a:pt x="990627" y="2147973"/>
                  <a:pt x="984656" y="2150793"/>
                  <a:pt x="978851" y="2155105"/>
                </a:cubicBezTo>
                <a:cubicBezTo>
                  <a:pt x="959612" y="2169700"/>
                  <a:pt x="941701" y="2185622"/>
                  <a:pt x="925779" y="2203865"/>
                </a:cubicBezTo>
                <a:cubicBezTo>
                  <a:pt x="921135" y="2209172"/>
                  <a:pt x="912179" y="2214811"/>
                  <a:pt x="915828" y="2221777"/>
                </a:cubicBezTo>
                <a:cubicBezTo>
                  <a:pt x="918813" y="2227084"/>
                  <a:pt x="928764" y="2224431"/>
                  <a:pt x="935398" y="2223767"/>
                </a:cubicBezTo>
                <a:cubicBezTo>
                  <a:pt x="968568" y="2220782"/>
                  <a:pt x="1001739" y="2217465"/>
                  <a:pt x="1030928" y="2214480"/>
                </a:cubicBezTo>
                <a:cubicBezTo>
                  <a:pt x="1057796" y="2214811"/>
                  <a:pt x="1081015" y="2213153"/>
                  <a:pt x="1097269" y="2234050"/>
                </a:cubicBezTo>
                <a:cubicBezTo>
                  <a:pt x="1099922" y="2237367"/>
                  <a:pt x="1103904" y="2236372"/>
                  <a:pt x="1107551" y="2234713"/>
                </a:cubicBezTo>
                <a:cubicBezTo>
                  <a:pt x="1122810" y="2228079"/>
                  <a:pt x="1125463" y="2212821"/>
                  <a:pt x="1112196" y="2202538"/>
                </a:cubicBezTo>
                <a:cubicBezTo>
                  <a:pt x="1083005" y="2180315"/>
                  <a:pt x="1050831" y="2162734"/>
                  <a:pt x="1016665" y="2149466"/>
                </a:cubicBezTo>
                <a:cubicBezTo>
                  <a:pt x="1009700" y="2146646"/>
                  <a:pt x="1003149" y="2145900"/>
                  <a:pt x="996888" y="2146937"/>
                </a:cubicBezTo>
                <a:close/>
                <a:moveTo>
                  <a:pt x="811410" y="2138914"/>
                </a:moveTo>
                <a:cubicBezTo>
                  <a:pt x="799691" y="2138893"/>
                  <a:pt x="787791" y="2141505"/>
                  <a:pt x="776513" y="2147144"/>
                </a:cubicBezTo>
                <a:cubicBezTo>
                  <a:pt x="732397" y="2169037"/>
                  <a:pt x="695578" y="2200217"/>
                  <a:pt x="663071" y="2237035"/>
                </a:cubicBezTo>
                <a:cubicBezTo>
                  <a:pt x="650135" y="2251299"/>
                  <a:pt x="652125" y="2259591"/>
                  <a:pt x="670037" y="2267884"/>
                </a:cubicBezTo>
                <a:cubicBezTo>
                  <a:pt x="675013" y="2270206"/>
                  <a:pt x="680320" y="2272196"/>
                  <a:pt x="685627" y="2273523"/>
                </a:cubicBezTo>
                <a:cubicBezTo>
                  <a:pt x="715148" y="2281815"/>
                  <a:pt x="745665" y="2283805"/>
                  <a:pt x="774523" y="2284469"/>
                </a:cubicBezTo>
                <a:cubicBezTo>
                  <a:pt x="798737" y="2283805"/>
                  <a:pt x="821293" y="2283474"/>
                  <a:pt x="843185" y="2276176"/>
                </a:cubicBezTo>
                <a:cubicBezTo>
                  <a:pt x="876687" y="2264898"/>
                  <a:pt x="898579" y="2229406"/>
                  <a:pt x="890287" y="2199553"/>
                </a:cubicBezTo>
                <a:cubicBezTo>
                  <a:pt x="880087" y="2162734"/>
                  <a:pt x="846565" y="2138976"/>
                  <a:pt x="811410" y="2138914"/>
                </a:cubicBezTo>
                <a:close/>
                <a:moveTo>
                  <a:pt x="813995" y="2084784"/>
                </a:moveTo>
                <a:cubicBezTo>
                  <a:pt x="786133" y="2087770"/>
                  <a:pt x="746660" y="2097057"/>
                  <a:pt x="714153" y="2124589"/>
                </a:cubicBezTo>
                <a:cubicBezTo>
                  <a:pt x="680983" y="2152783"/>
                  <a:pt x="597063" y="2256938"/>
                  <a:pt x="586780" y="2269211"/>
                </a:cubicBezTo>
                <a:cubicBezTo>
                  <a:pt x="573844" y="2284801"/>
                  <a:pt x="559249" y="2299064"/>
                  <a:pt x="549298" y="2317307"/>
                </a:cubicBezTo>
                <a:cubicBezTo>
                  <a:pt x="543990" y="2326926"/>
                  <a:pt x="539347" y="2337209"/>
                  <a:pt x="537356" y="2348155"/>
                </a:cubicBezTo>
                <a:cubicBezTo>
                  <a:pt x="536693" y="2352468"/>
                  <a:pt x="536361" y="2357443"/>
                  <a:pt x="541005" y="2359102"/>
                </a:cubicBezTo>
                <a:cubicBezTo>
                  <a:pt x="546312" y="2361092"/>
                  <a:pt x="548303" y="2355785"/>
                  <a:pt x="549629" y="2352136"/>
                </a:cubicBezTo>
                <a:cubicBezTo>
                  <a:pt x="551951" y="2344838"/>
                  <a:pt x="590760" y="2294088"/>
                  <a:pt x="595736" y="2288449"/>
                </a:cubicBezTo>
                <a:cubicBezTo>
                  <a:pt x="633882" y="2245991"/>
                  <a:pt x="675013" y="2206851"/>
                  <a:pt x="720124" y="2171690"/>
                </a:cubicBezTo>
                <a:cubicBezTo>
                  <a:pt x="738699" y="2157095"/>
                  <a:pt x="758601" y="2144822"/>
                  <a:pt x="780825" y="2135866"/>
                </a:cubicBezTo>
                <a:cubicBezTo>
                  <a:pt x="815322" y="2122267"/>
                  <a:pt x="846171" y="2127242"/>
                  <a:pt x="873702" y="2152120"/>
                </a:cubicBezTo>
                <a:cubicBezTo>
                  <a:pt x="879009" y="2156764"/>
                  <a:pt x="884316" y="2161408"/>
                  <a:pt x="889623" y="2165720"/>
                </a:cubicBezTo>
                <a:cubicBezTo>
                  <a:pt x="892277" y="2168042"/>
                  <a:pt x="895594" y="2171690"/>
                  <a:pt x="899243" y="2169037"/>
                </a:cubicBezTo>
                <a:cubicBezTo>
                  <a:pt x="902560" y="2166715"/>
                  <a:pt x="900901" y="2162071"/>
                  <a:pt x="900238" y="2158422"/>
                </a:cubicBezTo>
                <a:cubicBezTo>
                  <a:pt x="897253" y="2144822"/>
                  <a:pt x="892609" y="2131554"/>
                  <a:pt x="886306" y="2119281"/>
                </a:cubicBezTo>
                <a:cubicBezTo>
                  <a:pt x="874033" y="2095067"/>
                  <a:pt x="854795" y="2082794"/>
                  <a:pt x="813995" y="2084784"/>
                </a:cubicBezTo>
                <a:close/>
                <a:moveTo>
                  <a:pt x="1236999" y="2043031"/>
                </a:moveTo>
                <a:cubicBezTo>
                  <a:pt x="1233599" y="2043238"/>
                  <a:pt x="1230116" y="2045312"/>
                  <a:pt x="1226301" y="2048961"/>
                </a:cubicBezTo>
                <a:cubicBezTo>
                  <a:pt x="1208390" y="2066209"/>
                  <a:pt x="1210047" y="2087438"/>
                  <a:pt x="1212370" y="2108667"/>
                </a:cubicBezTo>
                <a:cubicBezTo>
                  <a:pt x="1214029" y="2124920"/>
                  <a:pt x="1217014" y="2141505"/>
                  <a:pt x="1218340" y="2158091"/>
                </a:cubicBezTo>
                <a:cubicBezTo>
                  <a:pt x="1219667" y="2170032"/>
                  <a:pt x="1214692" y="2174012"/>
                  <a:pt x="1202751" y="2172354"/>
                </a:cubicBezTo>
                <a:cubicBezTo>
                  <a:pt x="1191804" y="2171027"/>
                  <a:pt x="1185169" y="2164393"/>
                  <a:pt x="1181189" y="2154773"/>
                </a:cubicBezTo>
                <a:cubicBezTo>
                  <a:pt x="1175882" y="2142169"/>
                  <a:pt x="1174888" y="2128901"/>
                  <a:pt x="1176878" y="2115301"/>
                </a:cubicBezTo>
                <a:cubicBezTo>
                  <a:pt x="1178204" y="2106345"/>
                  <a:pt x="1179199" y="2097057"/>
                  <a:pt x="1180526" y="2088101"/>
                </a:cubicBezTo>
                <a:cubicBezTo>
                  <a:pt x="1157308" y="2112316"/>
                  <a:pt x="1145365" y="2141505"/>
                  <a:pt x="1136078" y="2172022"/>
                </a:cubicBezTo>
                <a:cubicBezTo>
                  <a:pt x="1126459" y="2203534"/>
                  <a:pt x="1136078" y="2222109"/>
                  <a:pt x="1168917" y="2231396"/>
                </a:cubicBezTo>
                <a:cubicBezTo>
                  <a:pt x="1213364" y="2244001"/>
                  <a:pt x="1258476" y="2243338"/>
                  <a:pt x="1302923" y="2228743"/>
                </a:cubicBezTo>
                <a:cubicBezTo>
                  <a:pt x="1326806" y="2221114"/>
                  <a:pt x="1339742" y="2205524"/>
                  <a:pt x="1342064" y="2180646"/>
                </a:cubicBezTo>
                <a:cubicBezTo>
                  <a:pt x="1343724" y="2166383"/>
                  <a:pt x="1346709" y="2152120"/>
                  <a:pt x="1354006" y="2139515"/>
                </a:cubicBezTo>
                <a:cubicBezTo>
                  <a:pt x="1363625" y="2122930"/>
                  <a:pt x="1361967" y="2115633"/>
                  <a:pt x="1345382" y="2106013"/>
                </a:cubicBezTo>
                <a:cubicBezTo>
                  <a:pt x="1340739" y="2103028"/>
                  <a:pt x="1335763" y="2100374"/>
                  <a:pt x="1330456" y="2098716"/>
                </a:cubicBezTo>
                <a:cubicBezTo>
                  <a:pt x="1298944" y="2088433"/>
                  <a:pt x="1270086" y="2073175"/>
                  <a:pt x="1247198" y="2048297"/>
                </a:cubicBezTo>
                <a:cubicBezTo>
                  <a:pt x="1243715" y="2044482"/>
                  <a:pt x="1240398" y="2042824"/>
                  <a:pt x="1236999" y="2043031"/>
                </a:cubicBezTo>
                <a:close/>
                <a:moveTo>
                  <a:pt x="2171650" y="1898700"/>
                </a:moveTo>
                <a:cubicBezTo>
                  <a:pt x="2167669" y="1896710"/>
                  <a:pt x="2165679" y="1900027"/>
                  <a:pt x="2163689" y="1902349"/>
                </a:cubicBezTo>
                <a:cubicBezTo>
                  <a:pt x="2154733" y="1913626"/>
                  <a:pt x="2148762" y="1926563"/>
                  <a:pt x="2145777" y="1940826"/>
                </a:cubicBezTo>
                <a:cubicBezTo>
                  <a:pt x="2140802" y="1965372"/>
                  <a:pt x="2139475" y="1990249"/>
                  <a:pt x="2138148" y="2016786"/>
                </a:cubicBezTo>
                <a:cubicBezTo>
                  <a:pt x="2138148" y="2033039"/>
                  <a:pt x="2138148" y="2051283"/>
                  <a:pt x="2142128" y="2068863"/>
                </a:cubicBezTo>
                <a:cubicBezTo>
                  <a:pt x="2144119" y="2077487"/>
                  <a:pt x="2145777" y="2090092"/>
                  <a:pt x="2157055" y="2088765"/>
                </a:cubicBezTo>
                <a:cubicBezTo>
                  <a:pt x="2167669" y="2087770"/>
                  <a:pt x="2168001" y="2075497"/>
                  <a:pt x="2168333" y="2066209"/>
                </a:cubicBezTo>
                <a:cubicBezTo>
                  <a:pt x="2168664" y="2050951"/>
                  <a:pt x="2168664" y="2035693"/>
                  <a:pt x="2167669" y="2020434"/>
                </a:cubicBezTo>
                <a:cubicBezTo>
                  <a:pt x="2165347" y="1987928"/>
                  <a:pt x="2166674" y="1955753"/>
                  <a:pt x="2172645" y="1923909"/>
                </a:cubicBezTo>
                <a:cubicBezTo>
                  <a:pt x="2173640" y="1917939"/>
                  <a:pt x="2173972" y="1911968"/>
                  <a:pt x="2173972" y="1905997"/>
                </a:cubicBezTo>
                <a:cubicBezTo>
                  <a:pt x="2173972" y="1903344"/>
                  <a:pt x="2174635" y="1900027"/>
                  <a:pt x="2171650" y="1898700"/>
                </a:cubicBezTo>
                <a:close/>
                <a:moveTo>
                  <a:pt x="474001" y="1877803"/>
                </a:moveTo>
                <a:cubicBezTo>
                  <a:pt x="467036" y="1877471"/>
                  <a:pt x="463387" y="1880456"/>
                  <a:pt x="463387" y="1887422"/>
                </a:cubicBezTo>
                <a:lnTo>
                  <a:pt x="464366" y="1889157"/>
                </a:lnTo>
                <a:lnTo>
                  <a:pt x="474332" y="1880125"/>
                </a:lnTo>
                <a:cubicBezTo>
                  <a:pt x="479474" y="1880290"/>
                  <a:pt x="485693" y="1882944"/>
                  <a:pt x="490544" y="1886385"/>
                </a:cubicBezTo>
                <a:lnTo>
                  <a:pt x="497489" y="1895920"/>
                </a:lnTo>
                <a:lnTo>
                  <a:pt x="498216" y="1895051"/>
                </a:lnTo>
                <a:cubicBezTo>
                  <a:pt x="499211" y="1888085"/>
                  <a:pt x="484616" y="1878134"/>
                  <a:pt x="474001" y="1877803"/>
                </a:cubicBezTo>
                <a:close/>
                <a:moveTo>
                  <a:pt x="2282438" y="1837999"/>
                </a:moveTo>
                <a:cubicBezTo>
                  <a:pt x="2276467" y="1835013"/>
                  <a:pt x="2311628" y="1910309"/>
                  <a:pt x="2312623" y="1933197"/>
                </a:cubicBezTo>
                <a:cubicBezTo>
                  <a:pt x="2314945" y="1983284"/>
                  <a:pt x="2287082" y="2101038"/>
                  <a:pt x="2295374" y="2101369"/>
                </a:cubicBezTo>
                <a:cubicBezTo>
                  <a:pt x="2305657" y="2101701"/>
                  <a:pt x="2345130" y="1963050"/>
                  <a:pt x="2344798" y="1945802"/>
                </a:cubicBezTo>
                <a:cubicBezTo>
                  <a:pt x="2342476" y="1900690"/>
                  <a:pt x="2312955" y="1870505"/>
                  <a:pt x="2284760" y="1839657"/>
                </a:cubicBezTo>
                <a:cubicBezTo>
                  <a:pt x="2284097" y="1838994"/>
                  <a:pt x="2283101" y="1838330"/>
                  <a:pt x="2282438" y="1837999"/>
                </a:cubicBezTo>
                <a:close/>
                <a:moveTo>
                  <a:pt x="477982" y="1825726"/>
                </a:moveTo>
                <a:cubicBezTo>
                  <a:pt x="466704" y="1826057"/>
                  <a:pt x="454431" y="1831696"/>
                  <a:pt x="443817" y="1839989"/>
                </a:cubicBezTo>
                <a:cubicBezTo>
                  <a:pt x="428558" y="1852262"/>
                  <a:pt x="417282" y="1867852"/>
                  <a:pt x="407330" y="1884768"/>
                </a:cubicBezTo>
                <a:cubicBezTo>
                  <a:pt x="404676" y="1889080"/>
                  <a:pt x="400364" y="1894388"/>
                  <a:pt x="404012" y="1898368"/>
                </a:cubicBezTo>
                <a:lnTo>
                  <a:pt x="404330" y="1898459"/>
                </a:lnTo>
                <a:lnTo>
                  <a:pt x="403929" y="1894719"/>
                </a:lnTo>
                <a:cubicBezTo>
                  <a:pt x="404841" y="1892315"/>
                  <a:pt x="406499" y="1889910"/>
                  <a:pt x="407660" y="1887754"/>
                </a:cubicBezTo>
                <a:cubicBezTo>
                  <a:pt x="417280" y="1870837"/>
                  <a:pt x="428558" y="1855247"/>
                  <a:pt x="444148" y="1842974"/>
                </a:cubicBezTo>
                <a:cubicBezTo>
                  <a:pt x="455094" y="1834350"/>
                  <a:pt x="467035" y="1828711"/>
                  <a:pt x="478313" y="1828711"/>
                </a:cubicBezTo>
                <a:cubicBezTo>
                  <a:pt x="499210" y="1828960"/>
                  <a:pt x="520108" y="1845441"/>
                  <a:pt x="529110" y="1864581"/>
                </a:cubicBezTo>
                <a:lnTo>
                  <a:pt x="533141" y="1881699"/>
                </a:lnTo>
                <a:lnTo>
                  <a:pt x="533376" y="1881120"/>
                </a:lnTo>
                <a:cubicBezTo>
                  <a:pt x="533708" y="1855247"/>
                  <a:pt x="505845" y="1826057"/>
                  <a:pt x="477982" y="1825726"/>
                </a:cubicBezTo>
                <a:close/>
                <a:moveTo>
                  <a:pt x="2195657" y="1800433"/>
                </a:moveTo>
                <a:cubicBezTo>
                  <a:pt x="2189893" y="1801677"/>
                  <a:pt x="2184586" y="1805491"/>
                  <a:pt x="2179279" y="1811794"/>
                </a:cubicBezTo>
                <a:cubicBezTo>
                  <a:pt x="2168333" y="1824730"/>
                  <a:pt x="2168996" y="1838330"/>
                  <a:pt x="2174635" y="1853257"/>
                </a:cubicBezTo>
                <a:cubicBezTo>
                  <a:pt x="2189230" y="1892397"/>
                  <a:pt x="2205152" y="1930543"/>
                  <a:pt x="2211122" y="1972338"/>
                </a:cubicBezTo>
                <a:cubicBezTo>
                  <a:pt x="2233346" y="2125915"/>
                  <a:pt x="2181269" y="2254284"/>
                  <a:pt x="2081759" y="2367394"/>
                </a:cubicBezTo>
                <a:cubicBezTo>
                  <a:pt x="2065837" y="2385638"/>
                  <a:pt x="2047925" y="2401891"/>
                  <a:pt x="2031340" y="2419140"/>
                </a:cubicBezTo>
                <a:cubicBezTo>
                  <a:pt x="2027691" y="2423120"/>
                  <a:pt x="2023048" y="2427100"/>
                  <a:pt x="2022384" y="2437383"/>
                </a:cubicBezTo>
                <a:cubicBezTo>
                  <a:pt x="2186908" y="2358438"/>
                  <a:pt x="2266848" y="2191261"/>
                  <a:pt x="2281111" y="1968689"/>
                </a:cubicBezTo>
                <a:cubicBezTo>
                  <a:pt x="2283433" y="1930875"/>
                  <a:pt x="2277131" y="1894056"/>
                  <a:pt x="2262536" y="1858896"/>
                </a:cubicBezTo>
                <a:cubicBezTo>
                  <a:pt x="2252585" y="1835345"/>
                  <a:pt x="2236995" y="1816770"/>
                  <a:pt x="2214771" y="1804497"/>
                </a:cubicBezTo>
                <a:cubicBezTo>
                  <a:pt x="2207640" y="1800516"/>
                  <a:pt x="2201420" y="1799189"/>
                  <a:pt x="2195657" y="1800433"/>
                </a:cubicBezTo>
                <a:close/>
                <a:moveTo>
                  <a:pt x="3165427" y="1769004"/>
                </a:moveTo>
                <a:cubicBezTo>
                  <a:pt x="3130599" y="1815110"/>
                  <a:pt x="3095770" y="1861549"/>
                  <a:pt x="3051654" y="1899363"/>
                </a:cubicBezTo>
                <a:cubicBezTo>
                  <a:pt x="3042034" y="1907655"/>
                  <a:pt x="3028435" y="1909645"/>
                  <a:pt x="3023791" y="1924240"/>
                </a:cubicBezTo>
                <a:cubicBezTo>
                  <a:pt x="3022132" y="1929547"/>
                  <a:pt x="3013508" y="1932864"/>
                  <a:pt x="3007537" y="1936181"/>
                </a:cubicBezTo>
                <a:cubicBezTo>
                  <a:pt x="2994933" y="1943479"/>
                  <a:pt x="2983655" y="1951771"/>
                  <a:pt x="2972045" y="1960396"/>
                </a:cubicBezTo>
                <a:cubicBezTo>
                  <a:pt x="2954465" y="1973332"/>
                  <a:pt x="2929588" y="1975986"/>
                  <a:pt x="2917646" y="1997215"/>
                </a:cubicBezTo>
                <a:cubicBezTo>
                  <a:pt x="2871540" y="2011146"/>
                  <a:pt x="2828419" y="2036355"/>
                  <a:pt x="2776673" y="2030716"/>
                </a:cubicBezTo>
                <a:cubicBezTo>
                  <a:pt x="2796575" y="2021429"/>
                  <a:pt x="2815482" y="2011146"/>
                  <a:pt x="2836048" y="2007829"/>
                </a:cubicBezTo>
                <a:cubicBezTo>
                  <a:pt x="2864906" y="2002854"/>
                  <a:pt x="2888456" y="1987595"/>
                  <a:pt x="2913002" y="1974659"/>
                </a:cubicBezTo>
                <a:cubicBezTo>
                  <a:pt x="2936222" y="1962386"/>
                  <a:pt x="2957782" y="1946464"/>
                  <a:pt x="2981665" y="1935850"/>
                </a:cubicBezTo>
                <a:cubicBezTo>
                  <a:pt x="3001898" y="1926562"/>
                  <a:pt x="3017157" y="1912962"/>
                  <a:pt x="3031752" y="1897041"/>
                </a:cubicBezTo>
                <a:cubicBezTo>
                  <a:pt x="3068570" y="1856573"/>
                  <a:pt x="3107379" y="1818096"/>
                  <a:pt x="3147515" y="1780945"/>
                </a:cubicBezTo>
                <a:cubicBezTo>
                  <a:pt x="3152491" y="1776301"/>
                  <a:pt x="3157466" y="1770663"/>
                  <a:pt x="3165427" y="1769004"/>
                </a:cubicBezTo>
                <a:close/>
                <a:moveTo>
                  <a:pt x="1383860" y="1718586"/>
                </a:moveTo>
                <a:cubicBezTo>
                  <a:pt x="1360640" y="1714606"/>
                  <a:pt x="1350357" y="1723562"/>
                  <a:pt x="1348035" y="1747444"/>
                </a:cubicBezTo>
                <a:cubicBezTo>
                  <a:pt x="1346376" y="1766019"/>
                  <a:pt x="1340406" y="1783268"/>
                  <a:pt x="1329461" y="1798858"/>
                </a:cubicBezTo>
                <a:cubicBezTo>
                  <a:pt x="1319509" y="1813121"/>
                  <a:pt x="1305909" y="1823072"/>
                  <a:pt x="1291978" y="1833355"/>
                </a:cubicBezTo>
                <a:cubicBezTo>
                  <a:pt x="1252838" y="1862213"/>
                  <a:pt x="1222653" y="1894388"/>
                  <a:pt x="1230282" y="1949782"/>
                </a:cubicBezTo>
                <a:cubicBezTo>
                  <a:pt x="1235920" y="1990913"/>
                  <a:pt x="1251511" y="2024083"/>
                  <a:pt x="1283022" y="2049956"/>
                </a:cubicBezTo>
                <a:cubicBezTo>
                  <a:pt x="1305246" y="2067868"/>
                  <a:pt x="1331119" y="2075165"/>
                  <a:pt x="1359645" y="2071185"/>
                </a:cubicBezTo>
                <a:cubicBezTo>
                  <a:pt x="1396464" y="2065878"/>
                  <a:pt x="1425985" y="2046639"/>
                  <a:pt x="1453848" y="2023751"/>
                </a:cubicBezTo>
                <a:cubicBezTo>
                  <a:pt x="1458824" y="2019771"/>
                  <a:pt x="1463468" y="2015790"/>
                  <a:pt x="1468443" y="2011810"/>
                </a:cubicBezTo>
                <a:cubicBezTo>
                  <a:pt x="1469106" y="2012805"/>
                  <a:pt x="1470102" y="2013800"/>
                  <a:pt x="1470765" y="2015127"/>
                </a:cubicBezTo>
                <a:cubicBezTo>
                  <a:pt x="1453517" y="2034366"/>
                  <a:pt x="1439917" y="2056922"/>
                  <a:pt x="1414707" y="2071185"/>
                </a:cubicBezTo>
                <a:cubicBezTo>
                  <a:pt x="1417029" y="2073175"/>
                  <a:pt x="1418357" y="2074833"/>
                  <a:pt x="1420347" y="2075829"/>
                </a:cubicBezTo>
                <a:cubicBezTo>
                  <a:pt x="1455506" y="2097057"/>
                  <a:pt x="1513554" y="2093077"/>
                  <a:pt x="1544402" y="2065878"/>
                </a:cubicBezTo>
                <a:cubicBezTo>
                  <a:pt x="1577241" y="2037019"/>
                  <a:pt x="1605767" y="2004181"/>
                  <a:pt x="1626996" y="1965704"/>
                </a:cubicBezTo>
                <a:cubicBezTo>
                  <a:pt x="1628654" y="1962718"/>
                  <a:pt x="1630645" y="1957743"/>
                  <a:pt x="1633298" y="1957079"/>
                </a:cubicBezTo>
                <a:cubicBezTo>
                  <a:pt x="1647230" y="1953762"/>
                  <a:pt x="1645571" y="1941821"/>
                  <a:pt x="1648225" y="1932202"/>
                </a:cubicBezTo>
                <a:cubicBezTo>
                  <a:pt x="1650878" y="1922582"/>
                  <a:pt x="1653864" y="1912631"/>
                  <a:pt x="1656849" y="1903012"/>
                </a:cubicBezTo>
                <a:cubicBezTo>
                  <a:pt x="1661825" y="1887422"/>
                  <a:pt x="1666800" y="1872164"/>
                  <a:pt x="1668459" y="1855910"/>
                </a:cubicBezTo>
                <a:cubicBezTo>
                  <a:pt x="1670781" y="1830701"/>
                  <a:pt x="1662820" y="1816106"/>
                  <a:pt x="1639932" y="1806155"/>
                </a:cubicBezTo>
                <a:cubicBezTo>
                  <a:pt x="1630313" y="1801843"/>
                  <a:pt x="1620030" y="1798526"/>
                  <a:pt x="1609747" y="1795872"/>
                </a:cubicBezTo>
                <a:cubicBezTo>
                  <a:pt x="1558997" y="1782604"/>
                  <a:pt x="1544734" y="1790233"/>
                  <a:pt x="1527485" y="1839657"/>
                </a:cubicBezTo>
                <a:cubicBezTo>
                  <a:pt x="1523173" y="1851267"/>
                  <a:pt x="1519525" y="1863208"/>
                  <a:pt x="1515544" y="1875149"/>
                </a:cubicBezTo>
                <a:cubicBezTo>
                  <a:pt x="1513554" y="1865861"/>
                  <a:pt x="1512891" y="1857237"/>
                  <a:pt x="1513554" y="1848613"/>
                </a:cubicBezTo>
                <a:cubicBezTo>
                  <a:pt x="1514881" y="1825394"/>
                  <a:pt x="1523173" y="1803502"/>
                  <a:pt x="1530139" y="1781609"/>
                </a:cubicBezTo>
                <a:cubicBezTo>
                  <a:pt x="1535778" y="1763366"/>
                  <a:pt x="1533124" y="1755405"/>
                  <a:pt x="1518529" y="1751756"/>
                </a:cubicBezTo>
                <a:cubicBezTo>
                  <a:pt x="1473750" y="1740147"/>
                  <a:pt x="1429635" y="1726547"/>
                  <a:pt x="1383860" y="1718586"/>
                </a:cubicBezTo>
                <a:close/>
                <a:moveTo>
                  <a:pt x="1958366" y="1708967"/>
                </a:moveTo>
                <a:cubicBezTo>
                  <a:pt x="1944434" y="1711620"/>
                  <a:pt x="1937468" y="1721240"/>
                  <a:pt x="1938464" y="1739152"/>
                </a:cubicBezTo>
                <a:cubicBezTo>
                  <a:pt x="1939127" y="1750429"/>
                  <a:pt x="1939127" y="1761707"/>
                  <a:pt x="1936142" y="1772322"/>
                </a:cubicBezTo>
                <a:cubicBezTo>
                  <a:pt x="1909606" y="1864535"/>
                  <a:pt x="1873782" y="1952767"/>
                  <a:pt x="1811754" y="2027400"/>
                </a:cubicBezTo>
                <a:cubicBezTo>
                  <a:pt x="1748067" y="2104023"/>
                  <a:pt x="1672771" y="2168042"/>
                  <a:pt x="1584538" y="2216138"/>
                </a:cubicBezTo>
                <a:cubicBezTo>
                  <a:pt x="1535778" y="2242674"/>
                  <a:pt x="1487018" y="2269542"/>
                  <a:pt x="1437927" y="2295083"/>
                </a:cubicBezTo>
                <a:cubicBezTo>
                  <a:pt x="1260797" y="2387296"/>
                  <a:pt x="1082674" y="2476524"/>
                  <a:pt x="892609" y="2539879"/>
                </a:cubicBezTo>
                <a:cubicBezTo>
                  <a:pt x="781820" y="2577030"/>
                  <a:pt x="670701" y="2611527"/>
                  <a:pt x="558917" y="2644697"/>
                </a:cubicBezTo>
                <a:cubicBezTo>
                  <a:pt x="542664" y="2649340"/>
                  <a:pt x="527074" y="2654979"/>
                  <a:pt x="512811" y="2663935"/>
                </a:cubicBezTo>
                <a:cubicBezTo>
                  <a:pt x="501864" y="2670901"/>
                  <a:pt x="497221" y="2680520"/>
                  <a:pt x="500206" y="2693457"/>
                </a:cubicBezTo>
                <a:cubicBezTo>
                  <a:pt x="505181" y="2714354"/>
                  <a:pt x="529727" y="2730939"/>
                  <a:pt x="550956" y="2727290"/>
                </a:cubicBezTo>
                <a:cubicBezTo>
                  <a:pt x="585785" y="2721320"/>
                  <a:pt x="618955" y="2709379"/>
                  <a:pt x="652789" y="2700091"/>
                </a:cubicBezTo>
                <a:cubicBezTo>
                  <a:pt x="663071" y="2697106"/>
                  <a:pt x="673022" y="2694120"/>
                  <a:pt x="683969" y="2693457"/>
                </a:cubicBezTo>
                <a:cubicBezTo>
                  <a:pt x="689939" y="2693125"/>
                  <a:pt x="700554" y="2700754"/>
                  <a:pt x="699227" y="2685828"/>
                </a:cubicBezTo>
                <a:cubicBezTo>
                  <a:pt x="699227" y="2685164"/>
                  <a:pt x="703871" y="2683837"/>
                  <a:pt x="706524" y="2683174"/>
                </a:cubicBezTo>
                <a:cubicBezTo>
                  <a:pt x="713822" y="2681184"/>
                  <a:pt x="721119" y="2680189"/>
                  <a:pt x="728085" y="2677867"/>
                </a:cubicBezTo>
                <a:cubicBezTo>
                  <a:pt x="861429" y="2636404"/>
                  <a:pt x="993114" y="2589966"/>
                  <a:pt x="1119493" y="2529264"/>
                </a:cubicBezTo>
                <a:cubicBezTo>
                  <a:pt x="1279705" y="2452310"/>
                  <a:pt x="1437927" y="2372038"/>
                  <a:pt x="1590840" y="2281152"/>
                </a:cubicBezTo>
                <a:cubicBezTo>
                  <a:pt x="1615055" y="2266557"/>
                  <a:pt x="1640596" y="2254284"/>
                  <a:pt x="1665142" y="2240352"/>
                </a:cubicBezTo>
                <a:cubicBezTo>
                  <a:pt x="1752711" y="2189934"/>
                  <a:pt x="1832319" y="2130228"/>
                  <a:pt x="1894347" y="2049624"/>
                </a:cubicBezTo>
                <a:cubicBezTo>
                  <a:pt x="1957370" y="1967694"/>
                  <a:pt x="1994521" y="1876144"/>
                  <a:pt x="1998502" y="1778292"/>
                </a:cubicBezTo>
                <a:cubicBezTo>
                  <a:pt x="1998502" y="1757395"/>
                  <a:pt x="1998502" y="1742469"/>
                  <a:pt x="1993194" y="1728537"/>
                </a:cubicBezTo>
                <a:cubicBezTo>
                  <a:pt x="1986560" y="1711620"/>
                  <a:pt x="1976278" y="1705650"/>
                  <a:pt x="1958366" y="1708967"/>
                </a:cubicBezTo>
                <a:close/>
                <a:moveTo>
                  <a:pt x="1446550" y="1606803"/>
                </a:moveTo>
                <a:cubicBezTo>
                  <a:pt x="1443565" y="1606803"/>
                  <a:pt x="1440580" y="1607798"/>
                  <a:pt x="1433283" y="1609125"/>
                </a:cubicBezTo>
                <a:cubicBezTo>
                  <a:pt x="1438590" y="1611778"/>
                  <a:pt x="1440580" y="1613105"/>
                  <a:pt x="1442570" y="1613768"/>
                </a:cubicBezTo>
                <a:cubicBezTo>
                  <a:pt x="1477730" y="1623719"/>
                  <a:pt x="1513886" y="1629690"/>
                  <a:pt x="1550705" y="1627700"/>
                </a:cubicBezTo>
                <a:cubicBezTo>
                  <a:pt x="1560656" y="1627036"/>
                  <a:pt x="1569943" y="1625710"/>
                  <a:pt x="1577572" y="1634334"/>
                </a:cubicBezTo>
                <a:cubicBezTo>
                  <a:pt x="1579563" y="1636324"/>
                  <a:pt x="1582216" y="1638314"/>
                  <a:pt x="1584870" y="1635992"/>
                </a:cubicBezTo>
                <a:cubicBezTo>
                  <a:pt x="1587855" y="1633670"/>
                  <a:pt x="1585533" y="1631017"/>
                  <a:pt x="1584538" y="1628695"/>
                </a:cubicBezTo>
                <a:cubicBezTo>
                  <a:pt x="1579563" y="1619407"/>
                  <a:pt x="1570275" y="1617085"/>
                  <a:pt x="1561319" y="1615427"/>
                </a:cubicBezTo>
                <a:cubicBezTo>
                  <a:pt x="1523505" y="1608129"/>
                  <a:pt x="1485028" y="1606139"/>
                  <a:pt x="1446550" y="1606803"/>
                </a:cubicBezTo>
                <a:close/>
                <a:moveTo>
                  <a:pt x="1710253" y="1574959"/>
                </a:moveTo>
                <a:cubicBezTo>
                  <a:pt x="1698643" y="1577613"/>
                  <a:pt x="1689024" y="1583915"/>
                  <a:pt x="1680068" y="1591544"/>
                </a:cubicBezTo>
                <a:cubicBezTo>
                  <a:pt x="1671112" y="1599173"/>
                  <a:pt x="1669785" y="1606803"/>
                  <a:pt x="1676751" y="1616754"/>
                </a:cubicBezTo>
                <a:cubicBezTo>
                  <a:pt x="1689024" y="1634334"/>
                  <a:pt x="1699970" y="1652577"/>
                  <a:pt x="1708594" y="1672148"/>
                </a:cubicBezTo>
                <a:cubicBezTo>
                  <a:pt x="1750057" y="1767014"/>
                  <a:pt x="1752379" y="1857901"/>
                  <a:pt x="1688361" y="1946465"/>
                </a:cubicBezTo>
                <a:cubicBezTo>
                  <a:pt x="1639269" y="2014464"/>
                  <a:pt x="1580558" y="2070853"/>
                  <a:pt x="1513886" y="2120276"/>
                </a:cubicBezTo>
                <a:cubicBezTo>
                  <a:pt x="1422005" y="2187944"/>
                  <a:pt x="1321500" y="2240021"/>
                  <a:pt x="1220330" y="2291766"/>
                </a:cubicBezTo>
                <a:cubicBezTo>
                  <a:pt x="1006382" y="2400896"/>
                  <a:pt x="786465" y="2493773"/>
                  <a:pt x="549961" y="2541869"/>
                </a:cubicBezTo>
                <a:cubicBezTo>
                  <a:pt x="516128" y="2548835"/>
                  <a:pt x="515796" y="2549498"/>
                  <a:pt x="506177" y="2515996"/>
                </a:cubicBezTo>
                <a:cubicBezTo>
                  <a:pt x="488596" y="2455627"/>
                  <a:pt x="448129" y="2419803"/>
                  <a:pt x="387097" y="2406867"/>
                </a:cubicBezTo>
                <a:cubicBezTo>
                  <a:pt x="381789" y="2405540"/>
                  <a:pt x="376482" y="2404545"/>
                  <a:pt x="371174" y="2403218"/>
                </a:cubicBezTo>
                <a:cubicBezTo>
                  <a:pt x="395057" y="2401559"/>
                  <a:pt x="418608" y="2401891"/>
                  <a:pt x="442158" y="2404213"/>
                </a:cubicBezTo>
                <a:cubicBezTo>
                  <a:pt x="456753" y="2405872"/>
                  <a:pt x="460402" y="2400564"/>
                  <a:pt x="461728" y="2386633"/>
                </a:cubicBezTo>
                <a:cubicBezTo>
                  <a:pt x="467036" y="2329580"/>
                  <a:pt x="472011" y="2272196"/>
                  <a:pt x="480967" y="2215475"/>
                </a:cubicBezTo>
                <a:cubicBezTo>
                  <a:pt x="482626" y="2204197"/>
                  <a:pt x="487601" y="2197563"/>
                  <a:pt x="498216" y="2193251"/>
                </a:cubicBezTo>
                <a:cubicBezTo>
                  <a:pt x="516459" y="2185953"/>
                  <a:pt x="534039" y="2178324"/>
                  <a:pt x="551951" y="2170364"/>
                </a:cubicBezTo>
                <a:cubicBezTo>
                  <a:pt x="554937" y="2169037"/>
                  <a:pt x="559580" y="2167046"/>
                  <a:pt x="558254" y="2162403"/>
                </a:cubicBezTo>
                <a:cubicBezTo>
                  <a:pt x="556927" y="2157427"/>
                  <a:pt x="551951" y="2158754"/>
                  <a:pt x="548634" y="2159417"/>
                </a:cubicBezTo>
                <a:cubicBezTo>
                  <a:pt x="534371" y="2162071"/>
                  <a:pt x="520108" y="2164393"/>
                  <a:pt x="506508" y="2168373"/>
                </a:cubicBezTo>
                <a:cubicBezTo>
                  <a:pt x="496225" y="2171359"/>
                  <a:pt x="493904" y="2168705"/>
                  <a:pt x="494567" y="2158422"/>
                </a:cubicBezTo>
                <a:cubicBezTo>
                  <a:pt x="497221" y="2107672"/>
                  <a:pt x="498879" y="2056590"/>
                  <a:pt x="501533" y="2005839"/>
                </a:cubicBezTo>
                <a:cubicBezTo>
                  <a:pt x="502528" y="1986932"/>
                  <a:pt x="503191" y="1967694"/>
                  <a:pt x="507172" y="1949119"/>
                </a:cubicBezTo>
                <a:cubicBezTo>
                  <a:pt x="510820" y="1932865"/>
                  <a:pt x="507835" y="1927890"/>
                  <a:pt x="491913" y="1923246"/>
                </a:cubicBezTo>
                <a:cubicBezTo>
                  <a:pt x="454099" y="1912631"/>
                  <a:pt x="420598" y="1936514"/>
                  <a:pt x="417613" y="1976981"/>
                </a:cubicBezTo>
                <a:cubicBezTo>
                  <a:pt x="413963" y="2023751"/>
                  <a:pt x="406667" y="2069858"/>
                  <a:pt x="401360" y="2116296"/>
                </a:cubicBezTo>
                <a:cubicBezTo>
                  <a:pt x="399700" y="2132218"/>
                  <a:pt x="392403" y="2147144"/>
                  <a:pt x="402687" y="2164061"/>
                </a:cubicBezTo>
                <a:cubicBezTo>
                  <a:pt x="410316" y="2176666"/>
                  <a:pt x="391409" y="2219123"/>
                  <a:pt x="379135" y="2229406"/>
                </a:cubicBezTo>
                <a:cubicBezTo>
                  <a:pt x="320424" y="2278498"/>
                  <a:pt x="267352" y="2333560"/>
                  <a:pt x="227548" y="2399569"/>
                </a:cubicBezTo>
                <a:cubicBezTo>
                  <a:pt x="180777" y="2476856"/>
                  <a:pt x="151919" y="2561108"/>
                  <a:pt x="139647" y="2650667"/>
                </a:cubicBezTo>
                <a:cubicBezTo>
                  <a:pt x="127043" y="2740227"/>
                  <a:pt x="133677" y="2828128"/>
                  <a:pt x="169169" y="2912380"/>
                </a:cubicBezTo>
                <a:cubicBezTo>
                  <a:pt x="208973" y="3006915"/>
                  <a:pt x="301517" y="3095479"/>
                  <a:pt x="447797" y="3069606"/>
                </a:cubicBezTo>
                <a:cubicBezTo>
                  <a:pt x="521103" y="3056007"/>
                  <a:pt x="581804" y="3019851"/>
                  <a:pt x="635540" y="2970427"/>
                </a:cubicBezTo>
                <a:cubicBezTo>
                  <a:pt x="718798" y="2893804"/>
                  <a:pt x="771869" y="2798274"/>
                  <a:pt x="807030" y="2692130"/>
                </a:cubicBezTo>
                <a:cubicBezTo>
                  <a:pt x="808357" y="2687818"/>
                  <a:pt x="809352" y="2683174"/>
                  <a:pt x="810015" y="2678530"/>
                </a:cubicBezTo>
                <a:cubicBezTo>
                  <a:pt x="810347" y="2675213"/>
                  <a:pt x="810678" y="2671564"/>
                  <a:pt x="807030" y="2669906"/>
                </a:cubicBezTo>
                <a:cubicBezTo>
                  <a:pt x="804376" y="2668579"/>
                  <a:pt x="801723" y="2670238"/>
                  <a:pt x="799401" y="2671564"/>
                </a:cubicBezTo>
                <a:cubicBezTo>
                  <a:pt x="790445" y="2676872"/>
                  <a:pt x="784474" y="2685496"/>
                  <a:pt x="778835" y="2693789"/>
                </a:cubicBezTo>
                <a:cubicBezTo>
                  <a:pt x="761587" y="2719330"/>
                  <a:pt x="748982" y="2747192"/>
                  <a:pt x="735382" y="2774392"/>
                </a:cubicBezTo>
                <a:cubicBezTo>
                  <a:pt x="718798" y="2807894"/>
                  <a:pt x="700554" y="2840732"/>
                  <a:pt x="678661" y="2871249"/>
                </a:cubicBezTo>
                <a:cubicBezTo>
                  <a:pt x="674017" y="2877883"/>
                  <a:pt x="670369" y="2885512"/>
                  <a:pt x="661746" y="2888166"/>
                </a:cubicBezTo>
                <a:cubicBezTo>
                  <a:pt x="659754" y="2884517"/>
                  <a:pt x="661413" y="2882195"/>
                  <a:pt x="662408" y="2879541"/>
                </a:cubicBezTo>
                <a:cubicBezTo>
                  <a:pt x="669042" y="2863288"/>
                  <a:pt x="678661" y="2848693"/>
                  <a:pt x="688281" y="2833767"/>
                </a:cubicBezTo>
                <a:cubicBezTo>
                  <a:pt x="706524" y="2805240"/>
                  <a:pt x="721783" y="2775387"/>
                  <a:pt x="728417" y="2741553"/>
                </a:cubicBezTo>
                <a:cubicBezTo>
                  <a:pt x="733724" y="2714354"/>
                  <a:pt x="719792" y="2702081"/>
                  <a:pt x="692924" y="2709379"/>
                </a:cubicBezTo>
                <a:cubicBezTo>
                  <a:pt x="679988" y="2713027"/>
                  <a:pt x="668379" y="2719661"/>
                  <a:pt x="656438" y="2725964"/>
                </a:cubicBezTo>
                <a:cubicBezTo>
                  <a:pt x="604360" y="2753495"/>
                  <a:pt x="554937" y="2786001"/>
                  <a:pt x="504186" y="2815191"/>
                </a:cubicBezTo>
                <a:cubicBezTo>
                  <a:pt x="448129" y="2847366"/>
                  <a:pt x="391077" y="2879210"/>
                  <a:pt x="324073" y="2883522"/>
                </a:cubicBezTo>
                <a:cubicBezTo>
                  <a:pt x="317770" y="2883853"/>
                  <a:pt x="311469" y="2886175"/>
                  <a:pt x="306161" y="2890487"/>
                </a:cubicBezTo>
                <a:cubicBezTo>
                  <a:pt x="303507" y="2892478"/>
                  <a:pt x="300853" y="2895131"/>
                  <a:pt x="301517" y="2898448"/>
                </a:cubicBezTo>
                <a:cubicBezTo>
                  <a:pt x="302181" y="2901434"/>
                  <a:pt x="305829" y="2901765"/>
                  <a:pt x="308482" y="2901765"/>
                </a:cubicBezTo>
                <a:cubicBezTo>
                  <a:pt x="319098" y="2902097"/>
                  <a:pt x="319430" y="2908068"/>
                  <a:pt x="316775" y="2916029"/>
                </a:cubicBezTo>
                <a:cubicBezTo>
                  <a:pt x="313459" y="2925316"/>
                  <a:pt x="316113" y="2929628"/>
                  <a:pt x="326064" y="2933277"/>
                </a:cubicBezTo>
                <a:cubicBezTo>
                  <a:pt x="341321" y="2938916"/>
                  <a:pt x="353263" y="2950857"/>
                  <a:pt x="358569" y="2965784"/>
                </a:cubicBezTo>
                <a:cubicBezTo>
                  <a:pt x="361556" y="2974408"/>
                  <a:pt x="365204" y="2976066"/>
                  <a:pt x="372832" y="2978057"/>
                </a:cubicBezTo>
                <a:cubicBezTo>
                  <a:pt x="390413" y="2982700"/>
                  <a:pt x="406999" y="2990661"/>
                  <a:pt x="423915" y="3001276"/>
                </a:cubicBezTo>
                <a:cubicBezTo>
                  <a:pt x="398706" y="3002603"/>
                  <a:pt x="343975" y="2978057"/>
                  <a:pt x="334687" y="2958155"/>
                </a:cubicBezTo>
                <a:cubicBezTo>
                  <a:pt x="330043" y="2947872"/>
                  <a:pt x="323078" y="2943891"/>
                  <a:pt x="315449" y="2937589"/>
                </a:cubicBezTo>
                <a:cubicBezTo>
                  <a:pt x="299196" y="2924321"/>
                  <a:pt x="288913" y="2905746"/>
                  <a:pt x="279294" y="2887170"/>
                </a:cubicBezTo>
                <a:cubicBezTo>
                  <a:pt x="275976" y="2880536"/>
                  <a:pt x="274650" y="2875229"/>
                  <a:pt x="280288" y="2868263"/>
                </a:cubicBezTo>
                <a:cubicBezTo>
                  <a:pt x="286259" y="2860634"/>
                  <a:pt x="282611" y="2845044"/>
                  <a:pt x="274981" y="2844381"/>
                </a:cubicBezTo>
                <a:cubicBezTo>
                  <a:pt x="255743" y="2843054"/>
                  <a:pt x="253753" y="2829123"/>
                  <a:pt x="251430" y="2815523"/>
                </a:cubicBezTo>
                <a:cubicBezTo>
                  <a:pt x="249771" y="2806235"/>
                  <a:pt x="244796" y="2795289"/>
                  <a:pt x="253753" y="2787992"/>
                </a:cubicBezTo>
                <a:cubicBezTo>
                  <a:pt x="262377" y="2780694"/>
                  <a:pt x="272327" y="2786997"/>
                  <a:pt x="281284" y="2789982"/>
                </a:cubicBezTo>
                <a:cubicBezTo>
                  <a:pt x="297206" y="2795621"/>
                  <a:pt x="312795" y="2801592"/>
                  <a:pt x="329712" y="2801923"/>
                </a:cubicBezTo>
                <a:cubicBezTo>
                  <a:pt x="337341" y="2802255"/>
                  <a:pt x="346629" y="2796616"/>
                  <a:pt x="351605" y="2807894"/>
                </a:cubicBezTo>
                <a:cubicBezTo>
                  <a:pt x="352599" y="2810547"/>
                  <a:pt x="354589" y="2808557"/>
                  <a:pt x="355917" y="2807562"/>
                </a:cubicBezTo>
                <a:cubicBezTo>
                  <a:pt x="373829" y="2791309"/>
                  <a:pt x="397711" y="2784011"/>
                  <a:pt x="416618" y="2769085"/>
                </a:cubicBezTo>
                <a:cubicBezTo>
                  <a:pt x="422256" y="2764773"/>
                  <a:pt x="429222" y="2761124"/>
                  <a:pt x="431212" y="2751504"/>
                </a:cubicBezTo>
                <a:cubicBezTo>
                  <a:pt x="409652" y="2757143"/>
                  <a:pt x="389087" y="2762119"/>
                  <a:pt x="367857" y="2763446"/>
                </a:cubicBezTo>
                <a:cubicBezTo>
                  <a:pt x="325732" y="2766099"/>
                  <a:pt x="316113" y="2765104"/>
                  <a:pt x="307487" y="2756480"/>
                </a:cubicBezTo>
                <a:cubicBezTo>
                  <a:pt x="314454" y="2753495"/>
                  <a:pt x="321419" y="2755153"/>
                  <a:pt x="328053" y="2755153"/>
                </a:cubicBezTo>
                <a:cubicBezTo>
                  <a:pt x="341985" y="2755153"/>
                  <a:pt x="355917" y="2755817"/>
                  <a:pt x="369516" y="2753163"/>
                </a:cubicBezTo>
                <a:cubicBezTo>
                  <a:pt x="423915" y="2742217"/>
                  <a:pt x="461065" y="2708715"/>
                  <a:pt x="487933" y="2662277"/>
                </a:cubicBezTo>
                <a:cubicBezTo>
                  <a:pt x="495562" y="2649009"/>
                  <a:pt x="503855" y="2635741"/>
                  <a:pt x="485611" y="2620151"/>
                </a:cubicBezTo>
                <a:cubicBezTo>
                  <a:pt x="492245" y="2621146"/>
                  <a:pt x="494899" y="2620814"/>
                  <a:pt x="496557" y="2622141"/>
                </a:cubicBezTo>
                <a:cubicBezTo>
                  <a:pt x="510489" y="2631760"/>
                  <a:pt x="524752" y="2630765"/>
                  <a:pt x="540342" y="2627116"/>
                </a:cubicBezTo>
                <a:cubicBezTo>
                  <a:pt x="653453" y="2600249"/>
                  <a:pt x="763577" y="2564093"/>
                  <a:pt x="872375" y="2522630"/>
                </a:cubicBezTo>
                <a:cubicBezTo>
                  <a:pt x="1061445" y="2450320"/>
                  <a:pt x="1243218" y="2361755"/>
                  <a:pt x="1424327" y="2271532"/>
                </a:cubicBezTo>
                <a:cubicBezTo>
                  <a:pt x="1491330" y="2238362"/>
                  <a:pt x="1555017" y="2199885"/>
                  <a:pt x="1613396" y="2153115"/>
                </a:cubicBezTo>
                <a:cubicBezTo>
                  <a:pt x="1687366" y="2093740"/>
                  <a:pt x="1752047" y="2026405"/>
                  <a:pt x="1795169" y="1940494"/>
                </a:cubicBezTo>
                <a:cubicBezTo>
                  <a:pt x="1822700" y="1885432"/>
                  <a:pt x="1835636" y="1827384"/>
                  <a:pt x="1824358" y="1765688"/>
                </a:cubicBezTo>
                <a:cubicBezTo>
                  <a:pt x="1812749" y="1702664"/>
                  <a:pt x="1791852" y="1643290"/>
                  <a:pt x="1754369" y="1590549"/>
                </a:cubicBezTo>
                <a:cubicBezTo>
                  <a:pt x="1743091" y="1574959"/>
                  <a:pt x="1728165" y="1570647"/>
                  <a:pt x="1710253" y="1574959"/>
                </a:cubicBezTo>
                <a:close/>
                <a:moveTo>
                  <a:pt x="1431624" y="1567993"/>
                </a:moveTo>
                <a:cubicBezTo>
                  <a:pt x="1440580" y="1574627"/>
                  <a:pt x="1448210" y="1576286"/>
                  <a:pt x="1455506" y="1578608"/>
                </a:cubicBezTo>
                <a:cubicBezTo>
                  <a:pt x="1489671" y="1589554"/>
                  <a:pt x="1524832" y="1595193"/>
                  <a:pt x="1559992" y="1600169"/>
                </a:cubicBezTo>
                <a:cubicBezTo>
                  <a:pt x="1570607" y="1601827"/>
                  <a:pt x="1582216" y="1602822"/>
                  <a:pt x="1588850" y="1614100"/>
                </a:cubicBezTo>
                <a:cubicBezTo>
                  <a:pt x="1590509" y="1616754"/>
                  <a:pt x="1593826" y="1618080"/>
                  <a:pt x="1597474" y="1616422"/>
                </a:cubicBezTo>
                <a:cubicBezTo>
                  <a:pt x="1600791" y="1614763"/>
                  <a:pt x="1602118" y="1611778"/>
                  <a:pt x="1602118" y="1608461"/>
                </a:cubicBezTo>
                <a:cubicBezTo>
                  <a:pt x="1602450" y="1599173"/>
                  <a:pt x="1598138" y="1592539"/>
                  <a:pt x="1590509" y="1587896"/>
                </a:cubicBezTo>
                <a:cubicBezTo>
                  <a:pt x="1581553" y="1582588"/>
                  <a:pt x="1571602" y="1580930"/>
                  <a:pt x="1561319" y="1580598"/>
                </a:cubicBezTo>
                <a:cubicBezTo>
                  <a:pt x="1532129" y="1579603"/>
                  <a:pt x="1503271" y="1576286"/>
                  <a:pt x="1474413" y="1571310"/>
                </a:cubicBezTo>
                <a:cubicBezTo>
                  <a:pt x="1461146" y="1569320"/>
                  <a:pt x="1447877" y="1566003"/>
                  <a:pt x="1431624" y="1567993"/>
                </a:cubicBezTo>
                <a:close/>
                <a:moveTo>
                  <a:pt x="1749062" y="1533828"/>
                </a:moveTo>
                <a:cubicBezTo>
                  <a:pt x="1723853" y="1532501"/>
                  <a:pt x="1698975" y="1533828"/>
                  <a:pt x="1675093" y="1542452"/>
                </a:cubicBezTo>
                <a:cubicBezTo>
                  <a:pt x="1657844" y="1548755"/>
                  <a:pt x="1645903" y="1561691"/>
                  <a:pt x="1638274" y="1578276"/>
                </a:cubicBezTo>
                <a:cubicBezTo>
                  <a:pt x="1633962" y="1588227"/>
                  <a:pt x="1638274" y="1594861"/>
                  <a:pt x="1648888" y="1595193"/>
                </a:cubicBezTo>
                <a:cubicBezTo>
                  <a:pt x="1654195" y="1595193"/>
                  <a:pt x="1659171" y="1593534"/>
                  <a:pt x="1662820" y="1589886"/>
                </a:cubicBezTo>
                <a:cubicBezTo>
                  <a:pt x="1680400" y="1572637"/>
                  <a:pt x="1703287" y="1566335"/>
                  <a:pt x="1725179" y="1559038"/>
                </a:cubicBezTo>
                <a:cubicBezTo>
                  <a:pt x="1734467" y="1556052"/>
                  <a:pt x="1743091" y="1552072"/>
                  <a:pt x="1752047" y="1548091"/>
                </a:cubicBezTo>
                <a:cubicBezTo>
                  <a:pt x="1755696" y="1546433"/>
                  <a:pt x="1760672" y="1544111"/>
                  <a:pt x="1759345" y="1539135"/>
                </a:cubicBezTo>
                <a:cubicBezTo>
                  <a:pt x="1758350" y="1534492"/>
                  <a:pt x="1753042" y="1534160"/>
                  <a:pt x="1749062" y="1533828"/>
                </a:cubicBezTo>
                <a:close/>
                <a:moveTo>
                  <a:pt x="1421673" y="1523545"/>
                </a:moveTo>
                <a:cubicBezTo>
                  <a:pt x="1429635" y="1533828"/>
                  <a:pt x="1438590" y="1535818"/>
                  <a:pt x="1446550" y="1538804"/>
                </a:cubicBezTo>
                <a:cubicBezTo>
                  <a:pt x="1477067" y="1549418"/>
                  <a:pt x="1508578" y="1556716"/>
                  <a:pt x="1540754" y="1561359"/>
                </a:cubicBezTo>
                <a:cubicBezTo>
                  <a:pt x="1551700" y="1562686"/>
                  <a:pt x="1562978" y="1565672"/>
                  <a:pt x="1573924" y="1562686"/>
                </a:cubicBezTo>
                <a:cubicBezTo>
                  <a:pt x="1583875" y="1560033"/>
                  <a:pt x="1590840" y="1562355"/>
                  <a:pt x="1597474" y="1569652"/>
                </a:cubicBezTo>
                <a:cubicBezTo>
                  <a:pt x="1599796" y="1572306"/>
                  <a:pt x="1602782" y="1574627"/>
                  <a:pt x="1605435" y="1576618"/>
                </a:cubicBezTo>
                <a:cubicBezTo>
                  <a:pt x="1608421" y="1578608"/>
                  <a:pt x="1611738" y="1581262"/>
                  <a:pt x="1615386" y="1577944"/>
                </a:cubicBezTo>
                <a:cubicBezTo>
                  <a:pt x="1618372" y="1575623"/>
                  <a:pt x="1616713" y="1571974"/>
                  <a:pt x="1616050" y="1568989"/>
                </a:cubicBezTo>
                <a:cubicBezTo>
                  <a:pt x="1612401" y="1554394"/>
                  <a:pt x="1597474" y="1544111"/>
                  <a:pt x="1575914" y="1543116"/>
                </a:cubicBezTo>
                <a:cubicBezTo>
                  <a:pt x="1541085" y="1541457"/>
                  <a:pt x="1507252" y="1535487"/>
                  <a:pt x="1473086" y="1529516"/>
                </a:cubicBezTo>
                <a:cubicBezTo>
                  <a:pt x="1457165" y="1526862"/>
                  <a:pt x="1440912" y="1523545"/>
                  <a:pt x="1421673" y="1523545"/>
                </a:cubicBezTo>
                <a:close/>
                <a:moveTo>
                  <a:pt x="1339079" y="1513926"/>
                </a:moveTo>
                <a:cubicBezTo>
                  <a:pt x="1334104" y="1513594"/>
                  <a:pt x="1332113" y="1518238"/>
                  <a:pt x="1330456" y="1521887"/>
                </a:cubicBezTo>
                <a:cubicBezTo>
                  <a:pt x="1326806" y="1529184"/>
                  <a:pt x="1325149" y="1537477"/>
                  <a:pt x="1325149" y="1545770"/>
                </a:cubicBezTo>
                <a:lnTo>
                  <a:pt x="1325291" y="1546279"/>
                </a:lnTo>
                <a:lnTo>
                  <a:pt x="1330122" y="1524540"/>
                </a:lnTo>
                <a:cubicBezTo>
                  <a:pt x="1332112" y="1520559"/>
                  <a:pt x="1333771" y="1516247"/>
                  <a:pt x="1338746" y="1516579"/>
                </a:cubicBezTo>
                <a:cubicBezTo>
                  <a:pt x="1344054" y="1516579"/>
                  <a:pt x="1344717" y="1521555"/>
                  <a:pt x="1345712" y="1525535"/>
                </a:cubicBezTo>
                <a:cubicBezTo>
                  <a:pt x="1346375" y="1526862"/>
                  <a:pt x="1346707" y="1528189"/>
                  <a:pt x="1346707" y="1529515"/>
                </a:cubicBezTo>
                <a:cubicBezTo>
                  <a:pt x="1346375" y="1549086"/>
                  <a:pt x="1353009" y="1566334"/>
                  <a:pt x="1364619" y="1581924"/>
                </a:cubicBezTo>
                <a:lnTo>
                  <a:pt x="1368709" y="1587844"/>
                </a:lnTo>
                <a:lnTo>
                  <a:pt x="1369057" y="1585574"/>
                </a:lnTo>
                <a:cubicBezTo>
                  <a:pt x="1368103" y="1583252"/>
                  <a:pt x="1366279" y="1581095"/>
                  <a:pt x="1364953" y="1579271"/>
                </a:cubicBezTo>
                <a:cubicBezTo>
                  <a:pt x="1353342" y="1563681"/>
                  <a:pt x="1346709" y="1546433"/>
                  <a:pt x="1347041" y="1526862"/>
                </a:cubicBezTo>
                <a:cubicBezTo>
                  <a:pt x="1347041" y="1525536"/>
                  <a:pt x="1346376" y="1524209"/>
                  <a:pt x="1346046" y="1522882"/>
                </a:cubicBezTo>
                <a:cubicBezTo>
                  <a:pt x="1345050" y="1518902"/>
                  <a:pt x="1344056" y="1514258"/>
                  <a:pt x="1339079" y="1513926"/>
                </a:cubicBezTo>
                <a:close/>
                <a:moveTo>
                  <a:pt x="2827502" y="1505601"/>
                </a:moveTo>
                <a:lnTo>
                  <a:pt x="2827424" y="1505632"/>
                </a:lnTo>
                <a:lnTo>
                  <a:pt x="2827423" y="1505634"/>
                </a:lnTo>
                <a:close/>
                <a:moveTo>
                  <a:pt x="1323821" y="1504639"/>
                </a:moveTo>
                <a:cubicBezTo>
                  <a:pt x="1309227" y="1519565"/>
                  <a:pt x="1299607" y="1533497"/>
                  <a:pt x="1296290" y="1551408"/>
                </a:cubicBezTo>
                <a:lnTo>
                  <a:pt x="1296397" y="1552576"/>
                </a:lnTo>
                <a:lnTo>
                  <a:pt x="1305245" y="1529350"/>
                </a:lnTo>
                <a:cubicBezTo>
                  <a:pt x="1309889" y="1521721"/>
                  <a:pt x="1316026" y="1514423"/>
                  <a:pt x="1323489" y="1506960"/>
                </a:cubicBezTo>
                <a:cubicBezTo>
                  <a:pt x="1321830" y="1521887"/>
                  <a:pt x="1321167" y="1534160"/>
                  <a:pt x="1318845" y="1546101"/>
                </a:cubicBezTo>
                <a:cubicBezTo>
                  <a:pt x="1316191" y="1562686"/>
                  <a:pt x="1320172" y="1576617"/>
                  <a:pt x="1333440" y="1588227"/>
                </a:cubicBezTo>
                <a:cubicBezTo>
                  <a:pt x="1336591" y="1590880"/>
                  <a:pt x="1340903" y="1594032"/>
                  <a:pt x="1343681" y="1597556"/>
                </a:cubicBezTo>
                <a:lnTo>
                  <a:pt x="1344523" y="1606942"/>
                </a:lnTo>
                <a:lnTo>
                  <a:pt x="1345050" y="1606803"/>
                </a:lnTo>
                <a:cubicBezTo>
                  <a:pt x="1351020" y="1598510"/>
                  <a:pt x="1339742" y="1591213"/>
                  <a:pt x="1333772" y="1585905"/>
                </a:cubicBezTo>
                <a:cubicBezTo>
                  <a:pt x="1320505" y="1574296"/>
                  <a:pt x="1316524" y="1560364"/>
                  <a:pt x="1319509" y="1544111"/>
                </a:cubicBezTo>
                <a:cubicBezTo>
                  <a:pt x="1321500" y="1531838"/>
                  <a:pt x="1322163" y="1519897"/>
                  <a:pt x="1323821" y="1504639"/>
                </a:cubicBezTo>
                <a:close/>
                <a:moveTo>
                  <a:pt x="2857939" y="1458200"/>
                </a:moveTo>
                <a:lnTo>
                  <a:pt x="2858852" y="1473239"/>
                </a:lnTo>
                <a:lnTo>
                  <a:pt x="2858862" y="1473215"/>
                </a:lnTo>
                <a:cubicBezTo>
                  <a:pt x="2859805" y="1468089"/>
                  <a:pt x="2859598" y="1462927"/>
                  <a:pt x="2857939" y="1458200"/>
                </a:cubicBezTo>
                <a:close/>
                <a:moveTo>
                  <a:pt x="1263026" y="1422988"/>
                </a:moveTo>
                <a:cubicBezTo>
                  <a:pt x="1258600" y="1423952"/>
                  <a:pt x="1253168" y="1426108"/>
                  <a:pt x="1246534" y="1429342"/>
                </a:cubicBezTo>
                <a:cubicBezTo>
                  <a:pt x="1242886" y="1431001"/>
                  <a:pt x="1239238" y="1433323"/>
                  <a:pt x="1235588" y="1435313"/>
                </a:cubicBezTo>
                <a:cubicBezTo>
                  <a:pt x="1214360" y="1448249"/>
                  <a:pt x="1197112" y="1465829"/>
                  <a:pt x="1178536" y="1481751"/>
                </a:cubicBezTo>
                <a:cubicBezTo>
                  <a:pt x="1174223" y="1485732"/>
                  <a:pt x="1174556" y="1489380"/>
                  <a:pt x="1176545" y="1494024"/>
                </a:cubicBezTo>
                <a:cubicBezTo>
                  <a:pt x="1180858" y="1504307"/>
                  <a:pt x="1185501" y="1514258"/>
                  <a:pt x="1189151" y="1524872"/>
                </a:cubicBezTo>
                <a:cubicBezTo>
                  <a:pt x="1195122" y="1541789"/>
                  <a:pt x="1191804" y="1550413"/>
                  <a:pt x="1175219" y="1559038"/>
                </a:cubicBezTo>
                <a:cubicBezTo>
                  <a:pt x="1164273" y="1565008"/>
                  <a:pt x="1152663" y="1569984"/>
                  <a:pt x="1141385" y="1575291"/>
                </a:cubicBezTo>
                <a:cubicBezTo>
                  <a:pt x="1129776" y="1580930"/>
                  <a:pt x="1118499" y="1586900"/>
                  <a:pt x="1109211" y="1596520"/>
                </a:cubicBezTo>
                <a:cubicBezTo>
                  <a:pt x="1097933" y="1608129"/>
                  <a:pt x="1099591" y="1618744"/>
                  <a:pt x="1114185" y="1626373"/>
                </a:cubicBezTo>
                <a:cubicBezTo>
                  <a:pt x="1120489" y="1629690"/>
                  <a:pt x="1127122" y="1632012"/>
                  <a:pt x="1133756" y="1633339"/>
                </a:cubicBezTo>
                <a:cubicBezTo>
                  <a:pt x="1147356" y="1635992"/>
                  <a:pt x="1160956" y="1638314"/>
                  <a:pt x="1174888" y="1639641"/>
                </a:cubicBezTo>
                <a:cubicBezTo>
                  <a:pt x="1185501" y="1640636"/>
                  <a:pt x="1189814" y="1643621"/>
                  <a:pt x="1189482" y="1655563"/>
                </a:cubicBezTo>
                <a:cubicBezTo>
                  <a:pt x="1188486" y="1685084"/>
                  <a:pt x="1189151" y="1714937"/>
                  <a:pt x="1189482" y="1744459"/>
                </a:cubicBezTo>
                <a:cubicBezTo>
                  <a:pt x="1189814" y="1759385"/>
                  <a:pt x="1191141" y="1773980"/>
                  <a:pt x="1192136" y="1788907"/>
                </a:cubicBezTo>
                <a:cubicBezTo>
                  <a:pt x="1192467" y="1793882"/>
                  <a:pt x="1193130" y="1799521"/>
                  <a:pt x="1200097" y="1794877"/>
                </a:cubicBezTo>
                <a:cubicBezTo>
                  <a:pt x="1215686" y="1784594"/>
                  <a:pt x="1230282" y="1771990"/>
                  <a:pt x="1233267" y="1752420"/>
                </a:cubicBezTo>
                <a:cubicBezTo>
                  <a:pt x="1236583" y="1729200"/>
                  <a:pt x="1244877" y="1707640"/>
                  <a:pt x="1254496" y="1686743"/>
                </a:cubicBezTo>
                <a:cubicBezTo>
                  <a:pt x="1266105" y="1661533"/>
                  <a:pt x="1272739" y="1634997"/>
                  <a:pt x="1275061" y="1607798"/>
                </a:cubicBezTo>
                <a:cubicBezTo>
                  <a:pt x="1277715" y="1575954"/>
                  <a:pt x="1279374" y="1544111"/>
                  <a:pt x="1281031" y="1517575"/>
                </a:cubicBezTo>
                <a:cubicBezTo>
                  <a:pt x="1281031" y="1491370"/>
                  <a:pt x="1281696" y="1470473"/>
                  <a:pt x="1281031" y="1449576"/>
                </a:cubicBezTo>
                <a:cubicBezTo>
                  <a:pt x="1280534" y="1427932"/>
                  <a:pt x="1276305" y="1420096"/>
                  <a:pt x="1263026" y="1422988"/>
                </a:cubicBezTo>
                <a:close/>
                <a:moveTo>
                  <a:pt x="2850098" y="1417852"/>
                </a:moveTo>
                <a:cubicBezTo>
                  <a:pt x="2854975" y="1418417"/>
                  <a:pt x="2860013" y="1420303"/>
                  <a:pt x="2864905" y="1423703"/>
                </a:cubicBezTo>
                <a:cubicBezTo>
                  <a:pt x="2872202" y="1428679"/>
                  <a:pt x="2876515" y="1435976"/>
                  <a:pt x="2877178" y="1444601"/>
                </a:cubicBezTo>
                <a:cubicBezTo>
                  <a:pt x="2880163" y="1478103"/>
                  <a:pt x="2868554" y="1505965"/>
                  <a:pt x="2843344" y="1527194"/>
                </a:cubicBezTo>
                <a:cubicBezTo>
                  <a:pt x="2826428" y="1541126"/>
                  <a:pt x="2809179" y="1539136"/>
                  <a:pt x="2794253" y="1522882"/>
                </a:cubicBezTo>
                <a:cubicBezTo>
                  <a:pt x="2781980" y="1509614"/>
                  <a:pt x="2769707" y="1496346"/>
                  <a:pt x="2754117" y="1487058"/>
                </a:cubicBezTo>
                <a:cubicBezTo>
                  <a:pt x="2737200" y="1477107"/>
                  <a:pt x="2731229" y="1478434"/>
                  <a:pt x="2727912" y="1497009"/>
                </a:cubicBezTo>
                <a:cubicBezTo>
                  <a:pt x="2716634" y="1557379"/>
                  <a:pt x="2713317" y="1618081"/>
                  <a:pt x="2735210" y="1677455"/>
                </a:cubicBezTo>
                <a:cubicBezTo>
                  <a:pt x="2736536" y="1681767"/>
                  <a:pt x="2737863" y="1686079"/>
                  <a:pt x="2739190" y="1690392"/>
                </a:cubicBezTo>
                <a:cubicBezTo>
                  <a:pt x="2738195" y="1691055"/>
                  <a:pt x="2737200" y="1691718"/>
                  <a:pt x="2736205" y="1692382"/>
                </a:cubicBezTo>
                <a:cubicBezTo>
                  <a:pt x="2710664" y="1662529"/>
                  <a:pt x="2692088" y="1629358"/>
                  <a:pt x="2685454" y="1590218"/>
                </a:cubicBezTo>
                <a:cubicBezTo>
                  <a:pt x="2676830" y="1540462"/>
                  <a:pt x="2688440" y="1492697"/>
                  <a:pt x="2701376" y="1445264"/>
                </a:cubicBezTo>
                <a:cubicBezTo>
                  <a:pt x="2703035" y="1438962"/>
                  <a:pt x="2706683" y="1437967"/>
                  <a:pt x="2711327" y="1441615"/>
                </a:cubicBezTo>
                <a:cubicBezTo>
                  <a:pt x="2717629" y="1446259"/>
                  <a:pt x="2723268" y="1451566"/>
                  <a:pt x="2729239" y="1456874"/>
                </a:cubicBezTo>
                <a:cubicBezTo>
                  <a:pt x="2733883" y="1460854"/>
                  <a:pt x="2737863" y="1465166"/>
                  <a:pt x="2742507" y="1469147"/>
                </a:cubicBezTo>
                <a:cubicBezTo>
                  <a:pt x="2773355" y="1495019"/>
                  <a:pt x="2810506" y="1483078"/>
                  <a:pt x="2818798" y="1443274"/>
                </a:cubicBezTo>
                <a:cubicBezTo>
                  <a:pt x="2822281" y="1426357"/>
                  <a:pt x="2835467" y="1416157"/>
                  <a:pt x="2850098" y="1417852"/>
                </a:cubicBezTo>
                <a:close/>
                <a:moveTo>
                  <a:pt x="1030928" y="1387548"/>
                </a:moveTo>
                <a:cubicBezTo>
                  <a:pt x="1028275" y="1389870"/>
                  <a:pt x="1029601" y="1392855"/>
                  <a:pt x="1030598" y="1395177"/>
                </a:cubicBezTo>
                <a:cubicBezTo>
                  <a:pt x="1032587" y="1400816"/>
                  <a:pt x="1034909" y="1406455"/>
                  <a:pt x="1037562" y="1411762"/>
                </a:cubicBezTo>
                <a:cubicBezTo>
                  <a:pt x="1046850" y="1431664"/>
                  <a:pt x="1048508" y="1451898"/>
                  <a:pt x="1043201" y="1472795"/>
                </a:cubicBezTo>
                <a:cubicBezTo>
                  <a:pt x="1035904" y="1500990"/>
                  <a:pt x="1020977" y="1525536"/>
                  <a:pt x="1003065" y="1548091"/>
                </a:cubicBezTo>
                <a:cubicBezTo>
                  <a:pt x="996431" y="1556716"/>
                  <a:pt x="990129" y="1566667"/>
                  <a:pt x="977524" y="1567662"/>
                </a:cubicBezTo>
                <a:cubicBezTo>
                  <a:pt x="973877" y="1567662"/>
                  <a:pt x="974871" y="1569984"/>
                  <a:pt x="974871" y="1572306"/>
                </a:cubicBezTo>
                <a:cubicBezTo>
                  <a:pt x="974871" y="1589222"/>
                  <a:pt x="967242" y="1603486"/>
                  <a:pt x="960276" y="1618080"/>
                </a:cubicBezTo>
                <a:cubicBezTo>
                  <a:pt x="942032" y="1655231"/>
                  <a:pt x="927106" y="1693377"/>
                  <a:pt x="913838" y="1732518"/>
                </a:cubicBezTo>
                <a:cubicBezTo>
                  <a:pt x="886306" y="1813121"/>
                  <a:pt x="865077" y="1895383"/>
                  <a:pt x="848161" y="1978972"/>
                </a:cubicBezTo>
                <a:cubicBezTo>
                  <a:pt x="846502" y="1988259"/>
                  <a:pt x="843849" y="1997879"/>
                  <a:pt x="832903" y="1999537"/>
                </a:cubicBezTo>
                <a:cubicBezTo>
                  <a:pt x="810015" y="2002854"/>
                  <a:pt x="794757" y="2017781"/>
                  <a:pt x="776845" y="2034698"/>
                </a:cubicBezTo>
                <a:cubicBezTo>
                  <a:pt x="802386" y="2034698"/>
                  <a:pt x="824610" y="2034366"/>
                  <a:pt x="846502" y="2035029"/>
                </a:cubicBezTo>
                <a:cubicBezTo>
                  <a:pt x="855126" y="2035361"/>
                  <a:pt x="858112" y="2031712"/>
                  <a:pt x="860434" y="2023751"/>
                </a:cubicBezTo>
                <a:cubicBezTo>
                  <a:pt x="866404" y="2002191"/>
                  <a:pt x="872707" y="1980962"/>
                  <a:pt x="880004" y="1960065"/>
                </a:cubicBezTo>
                <a:cubicBezTo>
                  <a:pt x="930091" y="1818760"/>
                  <a:pt x="990792" y="1681435"/>
                  <a:pt x="1051826" y="1544774"/>
                </a:cubicBezTo>
                <a:cubicBezTo>
                  <a:pt x="1062109" y="1521887"/>
                  <a:pt x="1072723" y="1499331"/>
                  <a:pt x="1079025" y="1475117"/>
                </a:cubicBezTo>
                <a:cubicBezTo>
                  <a:pt x="1087981" y="1439625"/>
                  <a:pt x="1072059" y="1404796"/>
                  <a:pt x="1039884" y="1388543"/>
                </a:cubicBezTo>
                <a:cubicBezTo>
                  <a:pt x="1036899" y="1386884"/>
                  <a:pt x="1033914" y="1384894"/>
                  <a:pt x="1030928" y="1387548"/>
                </a:cubicBezTo>
                <a:close/>
                <a:moveTo>
                  <a:pt x="2702372" y="1383899"/>
                </a:moveTo>
                <a:cubicBezTo>
                  <a:pt x="2709006" y="1382904"/>
                  <a:pt x="2710996" y="1388211"/>
                  <a:pt x="2713982" y="1391860"/>
                </a:cubicBezTo>
                <a:cubicBezTo>
                  <a:pt x="2726586" y="1407118"/>
                  <a:pt x="2738527" y="1423040"/>
                  <a:pt x="2753786" y="1435976"/>
                </a:cubicBezTo>
                <a:cubicBezTo>
                  <a:pt x="2759093" y="1440620"/>
                  <a:pt x="2764732" y="1447254"/>
                  <a:pt x="2773024" y="1444269"/>
                </a:cubicBezTo>
                <a:cubicBezTo>
                  <a:pt x="2781317" y="1441283"/>
                  <a:pt x="2779658" y="1431996"/>
                  <a:pt x="2780985" y="1425030"/>
                </a:cubicBezTo>
                <a:cubicBezTo>
                  <a:pt x="2781980" y="1421050"/>
                  <a:pt x="2781980" y="1416738"/>
                  <a:pt x="2782644" y="1408777"/>
                </a:cubicBezTo>
                <a:cubicBezTo>
                  <a:pt x="2790605" y="1425030"/>
                  <a:pt x="2799561" y="1436971"/>
                  <a:pt x="2788283" y="1450903"/>
                </a:cubicBezTo>
                <a:cubicBezTo>
                  <a:pt x="2777668" y="1464171"/>
                  <a:pt x="2765063" y="1465829"/>
                  <a:pt x="2752127" y="1455215"/>
                </a:cubicBezTo>
                <a:cubicBezTo>
                  <a:pt x="2742176" y="1447254"/>
                  <a:pt x="2734547" y="1436640"/>
                  <a:pt x="2727581" y="1425693"/>
                </a:cubicBezTo>
                <a:cubicBezTo>
                  <a:pt x="2719289" y="1412757"/>
                  <a:pt x="2711328" y="1399821"/>
                  <a:pt x="2703367" y="1386884"/>
                </a:cubicBezTo>
                <a:cubicBezTo>
                  <a:pt x="2703035" y="1386221"/>
                  <a:pt x="2703035" y="1385226"/>
                  <a:pt x="2702372" y="1383899"/>
                </a:cubicBezTo>
                <a:close/>
                <a:moveTo>
                  <a:pt x="2678157" y="1382240"/>
                </a:moveTo>
                <a:cubicBezTo>
                  <a:pt x="2688108" y="1387879"/>
                  <a:pt x="2692088" y="1394181"/>
                  <a:pt x="2694410" y="1409108"/>
                </a:cubicBezTo>
                <a:cubicBezTo>
                  <a:pt x="2684791" y="1402142"/>
                  <a:pt x="2680811" y="1393186"/>
                  <a:pt x="2678157" y="1382240"/>
                </a:cubicBezTo>
                <a:close/>
                <a:moveTo>
                  <a:pt x="2103319" y="1378592"/>
                </a:moveTo>
                <a:cubicBezTo>
                  <a:pt x="2086734" y="1377265"/>
                  <a:pt x="2084081" y="1379255"/>
                  <a:pt x="2084744" y="1395509"/>
                </a:cubicBezTo>
                <a:cubicBezTo>
                  <a:pt x="2085739" y="1415411"/>
                  <a:pt x="2081095" y="1433986"/>
                  <a:pt x="2072139" y="1451566"/>
                </a:cubicBezTo>
                <a:cubicBezTo>
                  <a:pt x="2054891" y="1485400"/>
                  <a:pt x="2036979" y="1518902"/>
                  <a:pt x="2019399" y="1552404"/>
                </a:cubicBezTo>
                <a:cubicBezTo>
                  <a:pt x="2012765" y="1565008"/>
                  <a:pt x="2005799" y="1577613"/>
                  <a:pt x="2003809" y="1592208"/>
                </a:cubicBezTo>
                <a:cubicBezTo>
                  <a:pt x="2002150" y="1604149"/>
                  <a:pt x="2006794" y="1607798"/>
                  <a:pt x="2018404" y="1603817"/>
                </a:cubicBezTo>
                <a:cubicBezTo>
                  <a:pt x="2038306" y="1597515"/>
                  <a:pt x="2050910" y="1582257"/>
                  <a:pt x="2061856" y="1566335"/>
                </a:cubicBezTo>
                <a:cubicBezTo>
                  <a:pt x="2074793" y="1547760"/>
                  <a:pt x="2086402" y="1528189"/>
                  <a:pt x="2098676" y="1509282"/>
                </a:cubicBezTo>
                <a:cubicBezTo>
                  <a:pt x="2101993" y="1504307"/>
                  <a:pt x="2104314" y="1498668"/>
                  <a:pt x="2112607" y="1495351"/>
                </a:cubicBezTo>
                <a:cubicBezTo>
                  <a:pt x="2111944" y="1506297"/>
                  <a:pt x="2108627" y="1514921"/>
                  <a:pt x="2105310" y="1523545"/>
                </a:cubicBezTo>
                <a:cubicBezTo>
                  <a:pt x="2101661" y="1533165"/>
                  <a:pt x="2097017" y="1542452"/>
                  <a:pt x="2096022" y="1552735"/>
                </a:cubicBezTo>
                <a:cubicBezTo>
                  <a:pt x="2095027" y="1561359"/>
                  <a:pt x="2094032" y="1570647"/>
                  <a:pt x="2102324" y="1576949"/>
                </a:cubicBezTo>
                <a:cubicBezTo>
                  <a:pt x="2110285" y="1583252"/>
                  <a:pt x="2118909" y="1579935"/>
                  <a:pt x="2127202" y="1576286"/>
                </a:cubicBezTo>
                <a:cubicBezTo>
                  <a:pt x="2150421" y="1566003"/>
                  <a:pt x="2163025" y="1546765"/>
                  <a:pt x="2170323" y="1523214"/>
                </a:cubicBezTo>
                <a:cubicBezTo>
                  <a:pt x="2179942" y="1491702"/>
                  <a:pt x="2180937" y="1459527"/>
                  <a:pt x="2179279" y="1427020"/>
                </a:cubicBezTo>
                <a:cubicBezTo>
                  <a:pt x="2178615" y="1410767"/>
                  <a:pt x="2170655" y="1400153"/>
                  <a:pt x="2156723" y="1393187"/>
                </a:cubicBezTo>
                <a:cubicBezTo>
                  <a:pt x="2139806" y="1384894"/>
                  <a:pt x="2121895" y="1380250"/>
                  <a:pt x="2103319" y="1378592"/>
                </a:cubicBezTo>
                <a:close/>
                <a:moveTo>
                  <a:pt x="3022796" y="1253540"/>
                </a:moveTo>
                <a:cubicBezTo>
                  <a:pt x="3039381" y="1257189"/>
                  <a:pt x="3051322" y="1267472"/>
                  <a:pt x="3061605" y="1280076"/>
                </a:cubicBezTo>
                <a:cubicBezTo>
                  <a:pt x="3085155" y="1309266"/>
                  <a:pt x="3096765" y="1343763"/>
                  <a:pt x="3104394" y="1379918"/>
                </a:cubicBezTo>
                <a:cubicBezTo>
                  <a:pt x="3116667" y="1438629"/>
                  <a:pt x="3108374" y="1495019"/>
                  <a:pt x="3085819" y="1550745"/>
                </a:cubicBezTo>
                <a:cubicBezTo>
                  <a:pt x="3054971" y="1626704"/>
                  <a:pt x="3009527" y="1690059"/>
                  <a:pt x="2940202" y="1734839"/>
                </a:cubicBezTo>
                <a:cubicBezTo>
                  <a:pt x="2897081" y="1762370"/>
                  <a:pt x="2850974" y="1777628"/>
                  <a:pt x="2799560" y="1764692"/>
                </a:cubicBezTo>
                <a:cubicBezTo>
                  <a:pt x="2768049" y="1756399"/>
                  <a:pt x="2742508" y="1738488"/>
                  <a:pt x="2721279" y="1713942"/>
                </a:cubicBezTo>
                <a:cubicBezTo>
                  <a:pt x="2726255" y="1710293"/>
                  <a:pt x="2728576" y="1714273"/>
                  <a:pt x="2730898" y="1716264"/>
                </a:cubicBezTo>
                <a:cubicBezTo>
                  <a:pt x="2792595" y="1766350"/>
                  <a:pt x="2861257" y="1763365"/>
                  <a:pt x="2929588" y="1719249"/>
                </a:cubicBezTo>
                <a:cubicBezTo>
                  <a:pt x="3008864" y="1667503"/>
                  <a:pt x="3063927" y="1595524"/>
                  <a:pt x="3083829" y="1500326"/>
                </a:cubicBezTo>
                <a:cubicBezTo>
                  <a:pt x="3093448" y="1454219"/>
                  <a:pt x="3094111" y="1407449"/>
                  <a:pt x="3087146" y="1361011"/>
                </a:cubicBezTo>
                <a:cubicBezTo>
                  <a:pt x="3080512" y="1316563"/>
                  <a:pt x="3059615" y="1280408"/>
                  <a:pt x="3022796" y="1253540"/>
                </a:cubicBezTo>
                <a:close/>
                <a:moveTo>
                  <a:pt x="2941612" y="1247279"/>
                </a:moveTo>
                <a:cubicBezTo>
                  <a:pt x="2951811" y="1248316"/>
                  <a:pt x="2960767" y="1250886"/>
                  <a:pt x="2967401" y="1254867"/>
                </a:cubicBezTo>
                <a:cubicBezTo>
                  <a:pt x="2961763" y="1260506"/>
                  <a:pt x="2954133" y="1261170"/>
                  <a:pt x="2947168" y="1262828"/>
                </a:cubicBezTo>
                <a:cubicBezTo>
                  <a:pt x="2893432" y="1276096"/>
                  <a:pt x="2848984" y="1304954"/>
                  <a:pt x="2812165" y="1345753"/>
                </a:cubicBezTo>
                <a:cubicBezTo>
                  <a:pt x="2805199" y="1353383"/>
                  <a:pt x="2798234" y="1360348"/>
                  <a:pt x="2791268" y="1367977"/>
                </a:cubicBezTo>
                <a:cubicBezTo>
                  <a:pt x="2786956" y="1372621"/>
                  <a:pt x="2784302" y="1371626"/>
                  <a:pt x="2780653" y="1366651"/>
                </a:cubicBezTo>
                <a:cubicBezTo>
                  <a:pt x="2763737" y="1342105"/>
                  <a:pt x="2764732" y="1332485"/>
                  <a:pt x="2786956" y="1312252"/>
                </a:cubicBezTo>
                <a:cubicBezTo>
                  <a:pt x="2822116" y="1280408"/>
                  <a:pt x="2861257" y="1257189"/>
                  <a:pt x="2908359" y="1248897"/>
                </a:cubicBezTo>
                <a:cubicBezTo>
                  <a:pt x="2919969" y="1246740"/>
                  <a:pt x="2931412" y="1246243"/>
                  <a:pt x="2941612" y="1247279"/>
                </a:cubicBezTo>
                <a:close/>
                <a:moveTo>
                  <a:pt x="1463799" y="1225346"/>
                </a:moveTo>
                <a:cubicBezTo>
                  <a:pt x="1414707" y="1227336"/>
                  <a:pt x="1373245" y="1259179"/>
                  <a:pt x="1357324" y="1305618"/>
                </a:cubicBezTo>
                <a:cubicBezTo>
                  <a:pt x="1348367" y="1331159"/>
                  <a:pt x="1347041" y="1357363"/>
                  <a:pt x="1348035" y="1383899"/>
                </a:cubicBezTo>
                <a:cubicBezTo>
                  <a:pt x="1348367" y="1393519"/>
                  <a:pt x="1352680" y="1400816"/>
                  <a:pt x="1359645" y="1406787"/>
                </a:cubicBezTo>
                <a:cubicBezTo>
                  <a:pt x="1375567" y="1420386"/>
                  <a:pt x="1386845" y="1436971"/>
                  <a:pt x="1394473" y="1456210"/>
                </a:cubicBezTo>
                <a:cubicBezTo>
                  <a:pt x="1402766" y="1476444"/>
                  <a:pt x="1417029" y="1490044"/>
                  <a:pt x="1436932" y="1498005"/>
                </a:cubicBezTo>
                <a:cubicBezTo>
                  <a:pt x="1505593" y="1526199"/>
                  <a:pt x="1573924" y="1526531"/>
                  <a:pt x="1641259" y="1494024"/>
                </a:cubicBezTo>
                <a:cubicBezTo>
                  <a:pt x="1659171" y="1485400"/>
                  <a:pt x="1677746" y="1476112"/>
                  <a:pt x="1697648" y="1476444"/>
                </a:cubicBezTo>
                <a:cubicBezTo>
                  <a:pt x="1731813" y="1476776"/>
                  <a:pt x="1760008" y="1466161"/>
                  <a:pt x="1784222" y="1440952"/>
                </a:cubicBezTo>
                <a:cubicBezTo>
                  <a:pt x="1789198" y="1435645"/>
                  <a:pt x="1792847" y="1436971"/>
                  <a:pt x="1797822" y="1441615"/>
                </a:cubicBezTo>
                <a:cubicBezTo>
                  <a:pt x="1807773" y="1450571"/>
                  <a:pt x="1818056" y="1459195"/>
                  <a:pt x="1828339" y="1467820"/>
                </a:cubicBezTo>
                <a:cubicBezTo>
                  <a:pt x="1836299" y="1474454"/>
                  <a:pt x="1844592" y="1480424"/>
                  <a:pt x="1855538" y="1480424"/>
                </a:cubicBezTo>
                <a:cubicBezTo>
                  <a:pt x="1882074" y="1480424"/>
                  <a:pt x="1907947" y="1475780"/>
                  <a:pt x="1932161" y="1463839"/>
                </a:cubicBezTo>
                <a:cubicBezTo>
                  <a:pt x="1951400" y="1454220"/>
                  <a:pt x="1960688" y="1438298"/>
                  <a:pt x="1960688" y="1416738"/>
                </a:cubicBezTo>
                <a:cubicBezTo>
                  <a:pt x="1960688" y="1393519"/>
                  <a:pt x="1953058" y="1371958"/>
                  <a:pt x="1944434" y="1351061"/>
                </a:cubicBezTo>
                <a:cubicBezTo>
                  <a:pt x="1934815" y="1327510"/>
                  <a:pt x="1923869" y="1321871"/>
                  <a:pt x="1898991" y="1326515"/>
                </a:cubicBezTo>
                <a:cubicBezTo>
                  <a:pt x="1890699" y="1328173"/>
                  <a:pt x="1883069" y="1331159"/>
                  <a:pt x="1875772" y="1335471"/>
                </a:cubicBezTo>
                <a:cubicBezTo>
                  <a:pt x="1846914" y="1352056"/>
                  <a:pt x="1830661" y="1349402"/>
                  <a:pt x="1809100" y="1324193"/>
                </a:cubicBezTo>
                <a:cubicBezTo>
                  <a:pt x="1798817" y="1312252"/>
                  <a:pt x="1789530" y="1299315"/>
                  <a:pt x="1778252" y="1288369"/>
                </a:cubicBezTo>
                <a:cubicBezTo>
                  <a:pt x="1765315" y="1276096"/>
                  <a:pt x="1750389" y="1271452"/>
                  <a:pt x="1732477" y="1273774"/>
                </a:cubicBezTo>
                <a:cubicBezTo>
                  <a:pt x="1699307" y="1278086"/>
                  <a:pt x="1672439" y="1294340"/>
                  <a:pt x="1648556" y="1316564"/>
                </a:cubicBezTo>
                <a:cubicBezTo>
                  <a:pt x="1636615" y="1327510"/>
                  <a:pt x="1624674" y="1338456"/>
                  <a:pt x="1612733" y="1349402"/>
                </a:cubicBezTo>
                <a:cubicBezTo>
                  <a:pt x="1607426" y="1354046"/>
                  <a:pt x="1602450" y="1354378"/>
                  <a:pt x="1597143" y="1349070"/>
                </a:cubicBezTo>
                <a:cubicBezTo>
                  <a:pt x="1585201" y="1337793"/>
                  <a:pt x="1576246" y="1324525"/>
                  <a:pt x="1565963" y="1310261"/>
                </a:cubicBezTo>
                <a:cubicBezTo>
                  <a:pt x="1579563" y="1308935"/>
                  <a:pt x="1591172" y="1309266"/>
                  <a:pt x="1602118" y="1306613"/>
                </a:cubicBezTo>
                <a:cubicBezTo>
                  <a:pt x="1614723" y="1303959"/>
                  <a:pt x="1626332" y="1297325"/>
                  <a:pt x="1628323" y="1283062"/>
                </a:cubicBezTo>
                <a:cubicBezTo>
                  <a:pt x="1630313" y="1269130"/>
                  <a:pt x="1618040" y="1263823"/>
                  <a:pt x="1608421" y="1257521"/>
                </a:cubicBezTo>
                <a:cubicBezTo>
                  <a:pt x="1607094" y="1256857"/>
                  <a:pt x="1606099" y="1256194"/>
                  <a:pt x="1604772" y="1255531"/>
                </a:cubicBezTo>
                <a:cubicBezTo>
                  <a:pt x="1560324" y="1234633"/>
                  <a:pt x="1513222" y="1223356"/>
                  <a:pt x="1463799" y="1225346"/>
                </a:cubicBezTo>
                <a:close/>
                <a:moveTo>
                  <a:pt x="466381" y="1206094"/>
                </a:moveTo>
                <a:lnTo>
                  <a:pt x="466376" y="1206101"/>
                </a:lnTo>
                <a:lnTo>
                  <a:pt x="466372" y="1206107"/>
                </a:lnTo>
                <a:close/>
                <a:moveTo>
                  <a:pt x="466388" y="1206084"/>
                </a:moveTo>
                <a:lnTo>
                  <a:pt x="466372" y="1206107"/>
                </a:lnTo>
                <a:lnTo>
                  <a:pt x="466376" y="1206101"/>
                </a:lnTo>
                <a:close/>
                <a:moveTo>
                  <a:pt x="466388" y="1206084"/>
                </a:moveTo>
                <a:lnTo>
                  <a:pt x="466388" y="1206084"/>
                </a:lnTo>
                <a:lnTo>
                  <a:pt x="466388" y="1206084"/>
                </a:lnTo>
                <a:close/>
                <a:moveTo>
                  <a:pt x="466396" y="1206073"/>
                </a:moveTo>
                <a:lnTo>
                  <a:pt x="466388" y="1206084"/>
                </a:lnTo>
                <a:lnTo>
                  <a:pt x="466389" y="1206082"/>
                </a:lnTo>
                <a:close/>
                <a:moveTo>
                  <a:pt x="2667465" y="1190843"/>
                </a:moveTo>
                <a:cubicBezTo>
                  <a:pt x="2675379" y="1191678"/>
                  <a:pt x="2682552" y="1194414"/>
                  <a:pt x="2687776" y="1199473"/>
                </a:cubicBezTo>
                <a:cubicBezTo>
                  <a:pt x="2658918" y="1193502"/>
                  <a:pt x="2637690" y="1204780"/>
                  <a:pt x="2620109" y="1226009"/>
                </a:cubicBezTo>
                <a:cubicBezTo>
                  <a:pt x="2617787" y="1228994"/>
                  <a:pt x="2614470" y="1233306"/>
                  <a:pt x="2609827" y="1230984"/>
                </a:cubicBezTo>
                <a:cubicBezTo>
                  <a:pt x="2606841" y="1229657"/>
                  <a:pt x="2608168" y="1226340"/>
                  <a:pt x="2608831" y="1223355"/>
                </a:cubicBezTo>
                <a:cubicBezTo>
                  <a:pt x="2613309" y="1202956"/>
                  <a:pt x="2643722" y="1188340"/>
                  <a:pt x="2667465" y="1190843"/>
                </a:cubicBezTo>
                <a:close/>
                <a:moveTo>
                  <a:pt x="484616" y="1179902"/>
                </a:moveTo>
                <a:lnTo>
                  <a:pt x="466396" y="1206073"/>
                </a:lnTo>
                <a:lnTo>
                  <a:pt x="483289" y="1181230"/>
                </a:lnTo>
                <a:lnTo>
                  <a:pt x="484160" y="1180235"/>
                </a:lnTo>
                <a:lnTo>
                  <a:pt x="466460" y="1205980"/>
                </a:lnTo>
                <a:lnTo>
                  <a:pt x="483289" y="1181561"/>
                </a:lnTo>
                <a:cubicBezTo>
                  <a:pt x="483620" y="1180897"/>
                  <a:pt x="484284" y="1180565"/>
                  <a:pt x="484616" y="1179902"/>
                </a:cubicBezTo>
                <a:close/>
                <a:moveTo>
                  <a:pt x="485611" y="1178576"/>
                </a:moveTo>
                <a:lnTo>
                  <a:pt x="484160" y="1180235"/>
                </a:lnTo>
                <a:lnTo>
                  <a:pt x="484616" y="1179571"/>
                </a:lnTo>
                <a:cubicBezTo>
                  <a:pt x="484947" y="1179239"/>
                  <a:pt x="485279" y="1178908"/>
                  <a:pt x="485611" y="1178576"/>
                </a:cubicBezTo>
                <a:close/>
                <a:moveTo>
                  <a:pt x="2141631" y="1125104"/>
                </a:moveTo>
                <a:cubicBezTo>
                  <a:pt x="2133504" y="1125814"/>
                  <a:pt x="2125378" y="1127908"/>
                  <a:pt x="2117583" y="1131474"/>
                </a:cubicBezTo>
                <a:cubicBezTo>
                  <a:pt x="2108627" y="1135786"/>
                  <a:pt x="2107631" y="1141425"/>
                  <a:pt x="2113602" y="1149054"/>
                </a:cubicBezTo>
                <a:cubicBezTo>
                  <a:pt x="2117583" y="1154030"/>
                  <a:pt x="2124217" y="1159005"/>
                  <a:pt x="2122890" y="1165308"/>
                </a:cubicBezTo>
                <a:cubicBezTo>
                  <a:pt x="2120900" y="1174264"/>
                  <a:pt x="2126538" y="1174927"/>
                  <a:pt x="2132509" y="1176586"/>
                </a:cubicBezTo>
                <a:cubicBezTo>
                  <a:pt x="2107963" y="1202127"/>
                  <a:pt x="2091710" y="1231648"/>
                  <a:pt x="2074793" y="1260838"/>
                </a:cubicBezTo>
                <a:cubicBezTo>
                  <a:pt x="2032335" y="1334144"/>
                  <a:pt x="1990209" y="1407782"/>
                  <a:pt x="1948746" y="1481419"/>
                </a:cubicBezTo>
                <a:cubicBezTo>
                  <a:pt x="1908942" y="1552072"/>
                  <a:pt x="1869801" y="1622724"/>
                  <a:pt x="1833314" y="1695035"/>
                </a:cubicBezTo>
                <a:cubicBezTo>
                  <a:pt x="1829665" y="1702333"/>
                  <a:pt x="1825353" y="1709630"/>
                  <a:pt x="1828670" y="1718586"/>
                </a:cubicBezTo>
                <a:cubicBezTo>
                  <a:pt x="1829997" y="1722566"/>
                  <a:pt x="1832319" y="1726215"/>
                  <a:pt x="1836963" y="1726879"/>
                </a:cubicBezTo>
                <a:cubicBezTo>
                  <a:pt x="1841275" y="1727542"/>
                  <a:pt x="1843929" y="1724888"/>
                  <a:pt x="1845919" y="1721571"/>
                </a:cubicBezTo>
                <a:cubicBezTo>
                  <a:pt x="1851226" y="1712947"/>
                  <a:pt x="1856865" y="1704655"/>
                  <a:pt x="1861841" y="1695699"/>
                </a:cubicBezTo>
                <a:cubicBezTo>
                  <a:pt x="1917235" y="1596188"/>
                  <a:pt x="1974619" y="1498005"/>
                  <a:pt x="2032003" y="1399821"/>
                </a:cubicBezTo>
                <a:cubicBezTo>
                  <a:pt x="2066832" y="1339783"/>
                  <a:pt x="2102324" y="1280077"/>
                  <a:pt x="2133504" y="1218048"/>
                </a:cubicBezTo>
                <a:cubicBezTo>
                  <a:pt x="2139475" y="1206107"/>
                  <a:pt x="2148431" y="1195161"/>
                  <a:pt x="2146109" y="1180566"/>
                </a:cubicBezTo>
                <a:cubicBezTo>
                  <a:pt x="2145777" y="1178244"/>
                  <a:pt x="2147436" y="1175922"/>
                  <a:pt x="2150089" y="1175591"/>
                </a:cubicBezTo>
                <a:cubicBezTo>
                  <a:pt x="2152743" y="1175259"/>
                  <a:pt x="2154401" y="1177249"/>
                  <a:pt x="2155396" y="1179239"/>
                </a:cubicBezTo>
                <a:cubicBezTo>
                  <a:pt x="2156391" y="1181230"/>
                  <a:pt x="2157055" y="1183551"/>
                  <a:pt x="2157055" y="1185873"/>
                </a:cubicBezTo>
                <a:cubicBezTo>
                  <a:pt x="2158050" y="1199141"/>
                  <a:pt x="2164684" y="1198146"/>
                  <a:pt x="2172313" y="1191512"/>
                </a:cubicBezTo>
                <a:cubicBezTo>
                  <a:pt x="2183591" y="1181893"/>
                  <a:pt x="2194206" y="1171610"/>
                  <a:pt x="2205152" y="1161659"/>
                </a:cubicBezTo>
                <a:cubicBezTo>
                  <a:pt x="2208137" y="1159005"/>
                  <a:pt x="2208469" y="1157347"/>
                  <a:pt x="2205815" y="1153698"/>
                </a:cubicBezTo>
                <a:cubicBezTo>
                  <a:pt x="2190391" y="1133299"/>
                  <a:pt x="2166011" y="1122974"/>
                  <a:pt x="2141631" y="1125104"/>
                </a:cubicBezTo>
                <a:close/>
                <a:moveTo>
                  <a:pt x="2483781" y="1109250"/>
                </a:moveTo>
                <a:cubicBezTo>
                  <a:pt x="2475488" y="1103943"/>
                  <a:pt x="2469518" y="1115221"/>
                  <a:pt x="2464542" y="1121192"/>
                </a:cubicBezTo>
                <a:cubicBezTo>
                  <a:pt x="2425401" y="1169288"/>
                  <a:pt x="2389246" y="1219707"/>
                  <a:pt x="2362378" y="1276096"/>
                </a:cubicBezTo>
                <a:cubicBezTo>
                  <a:pt x="2324233" y="1356036"/>
                  <a:pt x="2301345" y="1440952"/>
                  <a:pt x="2278458" y="1525867"/>
                </a:cubicBezTo>
                <a:cubicBezTo>
                  <a:pt x="2269502" y="1559038"/>
                  <a:pt x="2260214" y="1591876"/>
                  <a:pt x="2256897" y="1626705"/>
                </a:cubicBezTo>
                <a:cubicBezTo>
                  <a:pt x="2258224" y="1636324"/>
                  <a:pt x="2256897" y="1650919"/>
                  <a:pt x="2267511" y="1652246"/>
                </a:cubicBezTo>
                <a:cubicBezTo>
                  <a:pt x="2277131" y="1653572"/>
                  <a:pt x="2276467" y="1638646"/>
                  <a:pt x="2279784" y="1630353"/>
                </a:cubicBezTo>
                <a:cubicBezTo>
                  <a:pt x="2280780" y="1627368"/>
                  <a:pt x="2281443" y="1624383"/>
                  <a:pt x="2282106" y="1621066"/>
                </a:cubicBezTo>
                <a:cubicBezTo>
                  <a:pt x="2290731" y="1580598"/>
                  <a:pt x="2301345" y="1540794"/>
                  <a:pt x="2311628" y="1500990"/>
                </a:cubicBezTo>
                <a:cubicBezTo>
                  <a:pt x="2344135" y="1375938"/>
                  <a:pt x="2393890" y="1258516"/>
                  <a:pt x="2469849" y="1153035"/>
                </a:cubicBezTo>
                <a:cubicBezTo>
                  <a:pt x="2474162" y="1146401"/>
                  <a:pt x="2478474" y="1139767"/>
                  <a:pt x="2481459" y="1132469"/>
                </a:cubicBezTo>
                <a:cubicBezTo>
                  <a:pt x="2484444" y="1125172"/>
                  <a:pt x="2493400" y="1115221"/>
                  <a:pt x="2483781" y="1109250"/>
                </a:cubicBezTo>
                <a:close/>
                <a:moveTo>
                  <a:pt x="3067824" y="945680"/>
                </a:moveTo>
                <a:cubicBezTo>
                  <a:pt x="3097677" y="948541"/>
                  <a:pt x="3127116" y="955838"/>
                  <a:pt x="3155808" y="968277"/>
                </a:cubicBezTo>
                <a:cubicBezTo>
                  <a:pt x="3175378" y="976570"/>
                  <a:pt x="3192958" y="987848"/>
                  <a:pt x="3207885" y="1003770"/>
                </a:cubicBezTo>
                <a:cubicBezTo>
                  <a:pt x="3202578" y="1007418"/>
                  <a:pt x="3199592" y="1004433"/>
                  <a:pt x="3196275" y="1003106"/>
                </a:cubicBezTo>
                <a:cubicBezTo>
                  <a:pt x="3103067" y="967614"/>
                  <a:pt x="3009859" y="963965"/>
                  <a:pt x="2916651" y="1003106"/>
                </a:cubicBezTo>
                <a:cubicBezTo>
                  <a:pt x="2864905" y="1024667"/>
                  <a:pt x="2816477" y="1051203"/>
                  <a:pt x="2772692" y="1087690"/>
                </a:cubicBezTo>
                <a:cubicBezTo>
                  <a:pt x="2744498" y="1111241"/>
                  <a:pt x="2718957" y="1137777"/>
                  <a:pt x="2690430" y="1161328"/>
                </a:cubicBezTo>
                <a:cubicBezTo>
                  <a:pt x="2687113" y="1164313"/>
                  <a:pt x="2683796" y="1171610"/>
                  <a:pt x="2678489" y="1167630"/>
                </a:cubicBezTo>
                <a:cubicBezTo>
                  <a:pt x="2673182" y="1163318"/>
                  <a:pt x="2669865" y="1156684"/>
                  <a:pt x="2672850" y="1149386"/>
                </a:cubicBezTo>
                <a:cubicBezTo>
                  <a:pt x="2675504" y="1142421"/>
                  <a:pt x="2679816" y="1136118"/>
                  <a:pt x="2684460" y="1130479"/>
                </a:cubicBezTo>
                <a:cubicBezTo>
                  <a:pt x="2715640" y="1092997"/>
                  <a:pt x="2753454" y="1063476"/>
                  <a:pt x="2792595" y="1035281"/>
                </a:cubicBezTo>
                <a:cubicBezTo>
                  <a:pt x="2848652" y="995145"/>
                  <a:pt x="2908690" y="961643"/>
                  <a:pt x="2977352" y="949702"/>
                </a:cubicBezTo>
                <a:cubicBezTo>
                  <a:pt x="3007703" y="944395"/>
                  <a:pt x="3037971" y="942819"/>
                  <a:pt x="3067824" y="945680"/>
                </a:cubicBezTo>
                <a:close/>
                <a:moveTo>
                  <a:pt x="2357734" y="889788"/>
                </a:moveTo>
                <a:cubicBezTo>
                  <a:pt x="2355744" y="890410"/>
                  <a:pt x="2353754" y="891820"/>
                  <a:pt x="2352095" y="892649"/>
                </a:cubicBezTo>
                <a:cubicBezTo>
                  <a:pt x="2325891" y="905917"/>
                  <a:pt x="2301677" y="922171"/>
                  <a:pt x="2282106" y="944395"/>
                </a:cubicBezTo>
                <a:cubicBezTo>
                  <a:pt x="2242634" y="989506"/>
                  <a:pt x="2209132" y="1038930"/>
                  <a:pt x="2175962" y="1088685"/>
                </a:cubicBezTo>
                <a:cubicBezTo>
                  <a:pt x="2173640" y="1092002"/>
                  <a:pt x="2171981" y="1095650"/>
                  <a:pt x="2170323" y="1099631"/>
                </a:cubicBezTo>
                <a:cubicBezTo>
                  <a:pt x="2166011" y="1110245"/>
                  <a:pt x="2173308" y="1120860"/>
                  <a:pt x="2185913" y="1120196"/>
                </a:cubicBezTo>
                <a:cubicBezTo>
                  <a:pt x="2194869" y="1117875"/>
                  <a:pt x="2199181" y="1109250"/>
                  <a:pt x="2204488" y="1101953"/>
                </a:cubicBezTo>
                <a:cubicBezTo>
                  <a:pt x="2250595" y="1036939"/>
                  <a:pt x="2295374" y="970931"/>
                  <a:pt x="2351100" y="913878"/>
                </a:cubicBezTo>
                <a:cubicBezTo>
                  <a:pt x="2354749" y="910229"/>
                  <a:pt x="2357403" y="905917"/>
                  <a:pt x="2360388" y="901605"/>
                </a:cubicBezTo>
                <a:cubicBezTo>
                  <a:pt x="2362378" y="898620"/>
                  <a:pt x="2365695" y="894971"/>
                  <a:pt x="2363373" y="891654"/>
                </a:cubicBezTo>
                <a:cubicBezTo>
                  <a:pt x="2361715" y="889332"/>
                  <a:pt x="2359724" y="889166"/>
                  <a:pt x="2357734" y="889788"/>
                </a:cubicBezTo>
                <a:close/>
                <a:moveTo>
                  <a:pt x="1006714" y="732437"/>
                </a:moveTo>
                <a:cubicBezTo>
                  <a:pt x="1005719" y="733432"/>
                  <a:pt x="1005057" y="734096"/>
                  <a:pt x="1004060" y="735091"/>
                </a:cubicBezTo>
                <a:cubicBezTo>
                  <a:pt x="1006382" y="739071"/>
                  <a:pt x="1008042" y="743383"/>
                  <a:pt x="1010695" y="747032"/>
                </a:cubicBezTo>
                <a:cubicBezTo>
                  <a:pt x="1035904" y="783851"/>
                  <a:pt x="1064762" y="817353"/>
                  <a:pt x="1100254" y="845548"/>
                </a:cubicBezTo>
                <a:cubicBezTo>
                  <a:pt x="1124469" y="864786"/>
                  <a:pt x="1151668" y="878386"/>
                  <a:pt x="1182184" y="884357"/>
                </a:cubicBezTo>
                <a:cubicBezTo>
                  <a:pt x="1247530" y="897293"/>
                  <a:pt x="1313539" y="898288"/>
                  <a:pt x="1379879" y="893313"/>
                </a:cubicBezTo>
                <a:cubicBezTo>
                  <a:pt x="1401439" y="891986"/>
                  <a:pt x="1420014" y="883693"/>
                  <a:pt x="1437594" y="871420"/>
                </a:cubicBezTo>
                <a:cubicBezTo>
                  <a:pt x="1458492" y="856825"/>
                  <a:pt x="1477398" y="839909"/>
                  <a:pt x="1496637" y="822992"/>
                </a:cubicBezTo>
                <a:cubicBezTo>
                  <a:pt x="1526822" y="796456"/>
                  <a:pt x="1558002" y="772241"/>
                  <a:pt x="1596148" y="757978"/>
                </a:cubicBezTo>
                <a:cubicBezTo>
                  <a:pt x="1601787" y="755988"/>
                  <a:pt x="1612733" y="753998"/>
                  <a:pt x="1610411" y="746369"/>
                </a:cubicBezTo>
                <a:cubicBezTo>
                  <a:pt x="1608421" y="740398"/>
                  <a:pt x="1598138" y="742720"/>
                  <a:pt x="1591172" y="744047"/>
                </a:cubicBezTo>
                <a:cubicBezTo>
                  <a:pt x="1558002" y="751013"/>
                  <a:pt x="1529144" y="767266"/>
                  <a:pt x="1502608" y="788163"/>
                </a:cubicBezTo>
                <a:cubicBezTo>
                  <a:pt x="1457828" y="823655"/>
                  <a:pt x="1407409" y="846543"/>
                  <a:pt x="1351352" y="857489"/>
                </a:cubicBezTo>
                <a:cubicBezTo>
                  <a:pt x="1332778" y="861138"/>
                  <a:pt x="1313871" y="863459"/>
                  <a:pt x="1295294" y="856162"/>
                </a:cubicBezTo>
                <a:cubicBezTo>
                  <a:pt x="1277715" y="849196"/>
                  <a:pt x="1275393" y="833606"/>
                  <a:pt x="1289656" y="821665"/>
                </a:cubicBezTo>
                <a:cubicBezTo>
                  <a:pt x="1296290" y="816026"/>
                  <a:pt x="1304250" y="812046"/>
                  <a:pt x="1312212" y="808397"/>
                </a:cubicBezTo>
                <a:cubicBezTo>
                  <a:pt x="1337089" y="797451"/>
                  <a:pt x="1363294" y="792475"/>
                  <a:pt x="1390494" y="792144"/>
                </a:cubicBezTo>
                <a:cubicBezTo>
                  <a:pt x="1406746" y="791812"/>
                  <a:pt x="1422669" y="789490"/>
                  <a:pt x="1436932" y="780534"/>
                </a:cubicBezTo>
                <a:cubicBezTo>
                  <a:pt x="1440912" y="778212"/>
                  <a:pt x="1445225" y="774563"/>
                  <a:pt x="1444228" y="769588"/>
                </a:cubicBezTo>
                <a:cubicBezTo>
                  <a:pt x="1442902" y="763949"/>
                  <a:pt x="1436932" y="764612"/>
                  <a:pt x="1432620" y="764281"/>
                </a:cubicBezTo>
                <a:cubicBezTo>
                  <a:pt x="1409069" y="763286"/>
                  <a:pt x="1385517" y="764281"/>
                  <a:pt x="1361967" y="765607"/>
                </a:cubicBezTo>
                <a:cubicBezTo>
                  <a:pt x="1282359" y="770251"/>
                  <a:pt x="1202751" y="774232"/>
                  <a:pt x="1123141" y="772905"/>
                </a:cubicBezTo>
                <a:cubicBezTo>
                  <a:pt x="1098265" y="772573"/>
                  <a:pt x="1074713" y="767266"/>
                  <a:pt x="1052489" y="755325"/>
                </a:cubicBezTo>
                <a:cubicBezTo>
                  <a:pt x="1037231" y="747032"/>
                  <a:pt x="1021972" y="740066"/>
                  <a:pt x="1006714" y="732437"/>
                </a:cubicBezTo>
                <a:close/>
                <a:moveTo>
                  <a:pt x="2351763" y="728125"/>
                </a:moveTo>
                <a:cubicBezTo>
                  <a:pt x="2355744" y="727130"/>
                  <a:pt x="2360719" y="725803"/>
                  <a:pt x="2363705" y="729120"/>
                </a:cubicBezTo>
                <a:cubicBezTo>
                  <a:pt x="2366690" y="732769"/>
                  <a:pt x="2362378" y="735754"/>
                  <a:pt x="2360388" y="738739"/>
                </a:cubicBezTo>
                <a:cubicBezTo>
                  <a:pt x="2355081" y="747032"/>
                  <a:pt x="2358398" y="754993"/>
                  <a:pt x="2361383" y="762622"/>
                </a:cubicBezTo>
                <a:cubicBezTo>
                  <a:pt x="2377636" y="802426"/>
                  <a:pt x="2398533" y="840240"/>
                  <a:pt x="2420757" y="877059"/>
                </a:cubicBezTo>
                <a:cubicBezTo>
                  <a:pt x="2430708" y="893644"/>
                  <a:pt x="2441323" y="909897"/>
                  <a:pt x="2451606" y="926482"/>
                </a:cubicBezTo>
                <a:cubicBezTo>
                  <a:pt x="2465869" y="949370"/>
                  <a:pt x="2466532" y="949701"/>
                  <a:pt x="2494727" y="940082"/>
                </a:cubicBezTo>
                <a:cubicBezTo>
                  <a:pt x="2484444" y="951360"/>
                  <a:pt x="2476483" y="959652"/>
                  <a:pt x="2468854" y="968277"/>
                </a:cubicBezTo>
                <a:cubicBezTo>
                  <a:pt x="2464210" y="973252"/>
                  <a:pt x="2461225" y="973916"/>
                  <a:pt x="2457576" y="967282"/>
                </a:cubicBezTo>
                <a:cubicBezTo>
                  <a:pt x="2421752" y="901936"/>
                  <a:pt x="2382612" y="838250"/>
                  <a:pt x="2351432" y="770583"/>
                </a:cubicBezTo>
                <a:cubicBezTo>
                  <a:pt x="2347451" y="761295"/>
                  <a:pt x="2343471" y="752007"/>
                  <a:pt x="2342808" y="741725"/>
                </a:cubicBezTo>
                <a:cubicBezTo>
                  <a:pt x="2342476" y="734759"/>
                  <a:pt x="2344466" y="729783"/>
                  <a:pt x="2351763" y="728125"/>
                </a:cubicBezTo>
                <a:close/>
                <a:moveTo>
                  <a:pt x="2371293" y="704118"/>
                </a:moveTo>
                <a:cubicBezTo>
                  <a:pt x="2360471" y="702418"/>
                  <a:pt x="2349276" y="704408"/>
                  <a:pt x="2339823" y="710213"/>
                </a:cubicBezTo>
                <a:cubicBezTo>
                  <a:pt x="2321247" y="721491"/>
                  <a:pt x="2316272" y="740398"/>
                  <a:pt x="2325228" y="765276"/>
                </a:cubicBezTo>
                <a:cubicBezTo>
                  <a:pt x="2333189" y="785841"/>
                  <a:pt x="2344135" y="805412"/>
                  <a:pt x="2355081" y="824650"/>
                </a:cubicBezTo>
                <a:cubicBezTo>
                  <a:pt x="2391568" y="889664"/>
                  <a:pt x="2434689" y="951029"/>
                  <a:pt x="2460230" y="1022676"/>
                </a:cubicBezTo>
                <a:cubicBezTo>
                  <a:pt x="2471840" y="1055183"/>
                  <a:pt x="2494064" y="1084041"/>
                  <a:pt x="2513634" y="1113231"/>
                </a:cubicBezTo>
                <a:cubicBezTo>
                  <a:pt x="2540834" y="1154030"/>
                  <a:pt x="2567038" y="1195493"/>
                  <a:pt x="2587935" y="1239941"/>
                </a:cubicBezTo>
                <a:cubicBezTo>
                  <a:pt x="2593906" y="1252545"/>
                  <a:pt x="2595896" y="1266477"/>
                  <a:pt x="2613476" y="1268135"/>
                </a:cubicBezTo>
                <a:cubicBezTo>
                  <a:pt x="2616461" y="1268467"/>
                  <a:pt x="2620110" y="1272116"/>
                  <a:pt x="2621769" y="1275101"/>
                </a:cubicBezTo>
                <a:cubicBezTo>
                  <a:pt x="2636364" y="1300310"/>
                  <a:pt x="2650295" y="1325851"/>
                  <a:pt x="2662236" y="1352387"/>
                </a:cubicBezTo>
                <a:cubicBezTo>
                  <a:pt x="2662236" y="1352719"/>
                  <a:pt x="2661573" y="1353714"/>
                  <a:pt x="2660578" y="1355704"/>
                </a:cubicBezTo>
                <a:cubicBezTo>
                  <a:pt x="2648637" y="1335471"/>
                  <a:pt x="2637027" y="1316232"/>
                  <a:pt x="2625086" y="1296993"/>
                </a:cubicBezTo>
                <a:cubicBezTo>
                  <a:pt x="2606510" y="1266477"/>
                  <a:pt x="2605184" y="1266145"/>
                  <a:pt x="2586277" y="1296993"/>
                </a:cubicBezTo>
                <a:cubicBezTo>
                  <a:pt x="2520268" y="1405791"/>
                  <a:pt x="2479137" y="1522219"/>
                  <a:pt x="2477479" y="1650919"/>
                </a:cubicBezTo>
                <a:cubicBezTo>
                  <a:pt x="2476483" y="1720576"/>
                  <a:pt x="2474162" y="1790897"/>
                  <a:pt x="2490415" y="1859559"/>
                </a:cubicBezTo>
                <a:cubicBezTo>
                  <a:pt x="2497381" y="1889080"/>
                  <a:pt x="2506668" y="1918270"/>
                  <a:pt x="2514961" y="1947460"/>
                </a:cubicBezTo>
                <a:cubicBezTo>
                  <a:pt x="2514297" y="1948123"/>
                  <a:pt x="2513634" y="1948455"/>
                  <a:pt x="2512971" y="1948787"/>
                </a:cubicBezTo>
                <a:cubicBezTo>
                  <a:pt x="2511975" y="1947460"/>
                  <a:pt x="2510649" y="1946133"/>
                  <a:pt x="2509985" y="1944475"/>
                </a:cubicBezTo>
                <a:cubicBezTo>
                  <a:pt x="2483449" y="1883442"/>
                  <a:pt x="2460894" y="1821082"/>
                  <a:pt x="2456250" y="1754410"/>
                </a:cubicBezTo>
                <a:cubicBezTo>
                  <a:pt x="2451938" y="1689728"/>
                  <a:pt x="2448621" y="1624714"/>
                  <a:pt x="2460230" y="1560364"/>
                </a:cubicBezTo>
                <a:cubicBezTo>
                  <a:pt x="2470845" y="1501653"/>
                  <a:pt x="2491078" y="1445264"/>
                  <a:pt x="2513634" y="1389870"/>
                </a:cubicBezTo>
                <a:cubicBezTo>
                  <a:pt x="2520931" y="1371294"/>
                  <a:pt x="2528892" y="1353051"/>
                  <a:pt x="2542824" y="1338124"/>
                </a:cubicBezTo>
                <a:cubicBezTo>
                  <a:pt x="2547468" y="1333481"/>
                  <a:pt x="2551116" y="1327178"/>
                  <a:pt x="2549790" y="1320544"/>
                </a:cubicBezTo>
                <a:cubicBezTo>
                  <a:pt x="2547799" y="1309266"/>
                  <a:pt x="2552775" y="1300974"/>
                  <a:pt x="2559077" y="1292681"/>
                </a:cubicBezTo>
                <a:cubicBezTo>
                  <a:pt x="2585945" y="1257189"/>
                  <a:pt x="2585945" y="1251882"/>
                  <a:pt x="2563389" y="1213405"/>
                </a:cubicBezTo>
                <a:cubicBezTo>
                  <a:pt x="2562726" y="1212078"/>
                  <a:pt x="2561399" y="1210419"/>
                  <a:pt x="2560736" y="1208761"/>
                </a:cubicBezTo>
                <a:cubicBezTo>
                  <a:pt x="2556424" y="1198810"/>
                  <a:pt x="2553107" y="1199141"/>
                  <a:pt x="2546804" y="1208097"/>
                </a:cubicBezTo>
                <a:cubicBezTo>
                  <a:pt x="2504015" y="1268799"/>
                  <a:pt x="2474825" y="1336466"/>
                  <a:pt x="2449947" y="1405791"/>
                </a:cubicBezTo>
                <a:cubicBezTo>
                  <a:pt x="2400524" y="1543779"/>
                  <a:pt x="2380290" y="1685747"/>
                  <a:pt x="2416114" y="1829043"/>
                </a:cubicBezTo>
                <a:cubicBezTo>
                  <a:pt x="2452933" y="1976650"/>
                  <a:pt x="2538180" y="2082131"/>
                  <a:pt x="2698723" y="2107672"/>
                </a:cubicBezTo>
                <a:cubicBezTo>
                  <a:pt x="2717630" y="2110657"/>
                  <a:pt x="2736206" y="2112979"/>
                  <a:pt x="2755444" y="2110989"/>
                </a:cubicBezTo>
                <a:cubicBezTo>
                  <a:pt x="2873862" y="2098384"/>
                  <a:pt x="2975363" y="2047302"/>
                  <a:pt x="3063263" y="1969352"/>
                </a:cubicBezTo>
                <a:cubicBezTo>
                  <a:pt x="3257309" y="1796867"/>
                  <a:pt x="3356819" y="1578608"/>
                  <a:pt x="3369424" y="1320876"/>
                </a:cubicBezTo>
                <a:cubicBezTo>
                  <a:pt x="3374731" y="1212078"/>
                  <a:pt x="3349522" y="1109582"/>
                  <a:pt x="3285172" y="1018696"/>
                </a:cubicBezTo>
                <a:cubicBezTo>
                  <a:pt x="3207885" y="909566"/>
                  <a:pt x="3102073" y="870425"/>
                  <a:pt x="2972709" y="890659"/>
                </a:cubicBezTo>
                <a:cubicBezTo>
                  <a:pt x="2890779" y="903595"/>
                  <a:pt x="2818468" y="941409"/>
                  <a:pt x="2751464" y="989174"/>
                </a:cubicBezTo>
                <a:cubicBezTo>
                  <a:pt x="2715640" y="1014715"/>
                  <a:pt x="2684129" y="1045564"/>
                  <a:pt x="2650627" y="1074090"/>
                </a:cubicBezTo>
                <a:cubicBezTo>
                  <a:pt x="2636032" y="1086363"/>
                  <a:pt x="2636032" y="1086031"/>
                  <a:pt x="2626081" y="1069778"/>
                </a:cubicBezTo>
                <a:cubicBezTo>
                  <a:pt x="2600208" y="1026988"/>
                  <a:pt x="2577652" y="982209"/>
                  <a:pt x="2546473" y="942736"/>
                </a:cubicBezTo>
                <a:cubicBezTo>
                  <a:pt x="2528892" y="920512"/>
                  <a:pt x="2510649" y="898952"/>
                  <a:pt x="2496054" y="874737"/>
                </a:cubicBezTo>
                <a:cubicBezTo>
                  <a:pt x="2471176" y="832943"/>
                  <a:pt x="2446630" y="790817"/>
                  <a:pt x="2421421" y="749354"/>
                </a:cubicBezTo>
                <a:cubicBezTo>
                  <a:pt x="2415450" y="739071"/>
                  <a:pt x="2408485" y="729120"/>
                  <a:pt x="2400524" y="720164"/>
                </a:cubicBezTo>
                <a:cubicBezTo>
                  <a:pt x="2392563" y="711208"/>
                  <a:pt x="2382114" y="705818"/>
                  <a:pt x="2371293" y="704118"/>
                </a:cubicBezTo>
                <a:close/>
                <a:moveTo>
                  <a:pt x="1983409" y="674182"/>
                </a:moveTo>
                <a:cubicBezTo>
                  <a:pt x="1955463" y="676297"/>
                  <a:pt x="1927683" y="681189"/>
                  <a:pt x="1899986" y="687658"/>
                </a:cubicBezTo>
                <a:cubicBezTo>
                  <a:pt x="1780905" y="715521"/>
                  <a:pt x="1673102" y="768924"/>
                  <a:pt x="1569943" y="832943"/>
                </a:cubicBezTo>
                <a:cubicBezTo>
                  <a:pt x="1423995" y="924161"/>
                  <a:pt x="1305578" y="1046559"/>
                  <a:pt x="1187491" y="1169620"/>
                </a:cubicBezTo>
                <a:cubicBezTo>
                  <a:pt x="1165600" y="1192507"/>
                  <a:pt x="1158633" y="1219375"/>
                  <a:pt x="1162947" y="1250223"/>
                </a:cubicBezTo>
                <a:cubicBezTo>
                  <a:pt x="1171902" y="1310593"/>
                  <a:pt x="1159960" y="1365324"/>
                  <a:pt x="1117171" y="1411099"/>
                </a:cubicBezTo>
                <a:cubicBezTo>
                  <a:pt x="1110868" y="1417733"/>
                  <a:pt x="1106556" y="1426025"/>
                  <a:pt x="1101581" y="1433986"/>
                </a:cubicBezTo>
                <a:cubicBezTo>
                  <a:pt x="1099922" y="1436640"/>
                  <a:pt x="1097600" y="1439957"/>
                  <a:pt x="1100586" y="1442942"/>
                </a:cubicBezTo>
                <a:cubicBezTo>
                  <a:pt x="1103571" y="1445927"/>
                  <a:pt x="1106556" y="1443605"/>
                  <a:pt x="1109543" y="1442610"/>
                </a:cubicBezTo>
                <a:cubicBezTo>
                  <a:pt x="1122810" y="1437303"/>
                  <a:pt x="1134752" y="1429011"/>
                  <a:pt x="1146360" y="1420718"/>
                </a:cubicBezTo>
                <a:cubicBezTo>
                  <a:pt x="1215686" y="1371294"/>
                  <a:pt x="1282359" y="1318222"/>
                  <a:pt x="1349362" y="1265482"/>
                </a:cubicBezTo>
                <a:cubicBezTo>
                  <a:pt x="1410727" y="1217385"/>
                  <a:pt x="1474413" y="1173269"/>
                  <a:pt x="1544734" y="1139103"/>
                </a:cubicBezTo>
                <a:cubicBezTo>
                  <a:pt x="1687697" y="1070110"/>
                  <a:pt x="1840280" y="1041915"/>
                  <a:pt x="1996843" y="1030969"/>
                </a:cubicBezTo>
                <a:cubicBezTo>
                  <a:pt x="2053232" y="1026988"/>
                  <a:pt x="2109622" y="1026325"/>
                  <a:pt x="2166011" y="1020354"/>
                </a:cubicBezTo>
                <a:cubicBezTo>
                  <a:pt x="2200840" y="1016706"/>
                  <a:pt x="2221405" y="998462"/>
                  <a:pt x="2232683" y="966619"/>
                </a:cubicBezTo>
                <a:cubicBezTo>
                  <a:pt x="2241307" y="941741"/>
                  <a:pt x="2243961" y="916200"/>
                  <a:pt x="2243629" y="888337"/>
                </a:cubicBezTo>
                <a:cubicBezTo>
                  <a:pt x="2243961" y="868435"/>
                  <a:pt x="2243961" y="846543"/>
                  <a:pt x="2233678" y="826309"/>
                </a:cubicBezTo>
                <a:cubicBezTo>
                  <a:pt x="2214439" y="788495"/>
                  <a:pt x="2191220" y="753666"/>
                  <a:pt x="2160704" y="723813"/>
                </a:cubicBezTo>
                <a:cubicBezTo>
                  <a:pt x="2134831" y="698272"/>
                  <a:pt x="2103651" y="683346"/>
                  <a:pt x="2067827" y="677375"/>
                </a:cubicBezTo>
                <a:cubicBezTo>
                  <a:pt x="2039467" y="672731"/>
                  <a:pt x="2011355" y="672067"/>
                  <a:pt x="1983409" y="674182"/>
                </a:cubicBezTo>
                <a:close/>
                <a:moveTo>
                  <a:pt x="1861176" y="625961"/>
                </a:moveTo>
                <a:cubicBezTo>
                  <a:pt x="1861508" y="625629"/>
                  <a:pt x="1863830" y="626956"/>
                  <a:pt x="1863830" y="627951"/>
                </a:cubicBezTo>
                <a:cubicBezTo>
                  <a:pt x="1863830" y="634917"/>
                  <a:pt x="1859518" y="638897"/>
                  <a:pt x="1853879" y="642878"/>
                </a:cubicBezTo>
                <a:cubicBezTo>
                  <a:pt x="1852221" y="634917"/>
                  <a:pt x="1856201" y="629941"/>
                  <a:pt x="1861176" y="625961"/>
                </a:cubicBezTo>
                <a:close/>
                <a:moveTo>
                  <a:pt x="1960024" y="589805"/>
                </a:moveTo>
                <a:cubicBezTo>
                  <a:pt x="1960356" y="600419"/>
                  <a:pt x="1956707" y="609044"/>
                  <a:pt x="1945761" y="615678"/>
                </a:cubicBezTo>
                <a:cubicBezTo>
                  <a:pt x="1945098" y="602078"/>
                  <a:pt x="1951400" y="595112"/>
                  <a:pt x="1960024" y="589805"/>
                </a:cubicBezTo>
                <a:close/>
                <a:moveTo>
                  <a:pt x="2616461" y="551329"/>
                </a:moveTo>
                <a:cubicBezTo>
                  <a:pt x="2621437" y="549007"/>
                  <a:pt x="2625417" y="552987"/>
                  <a:pt x="2628403" y="556304"/>
                </a:cubicBezTo>
                <a:cubicBezTo>
                  <a:pt x="2634041" y="562938"/>
                  <a:pt x="2640012" y="569572"/>
                  <a:pt x="2644656" y="576870"/>
                </a:cubicBezTo>
                <a:cubicBezTo>
                  <a:pt x="2672519" y="621318"/>
                  <a:pt x="2694743" y="668751"/>
                  <a:pt x="2718625" y="716848"/>
                </a:cubicBezTo>
                <a:cubicBezTo>
                  <a:pt x="2709006" y="716848"/>
                  <a:pt x="2704362" y="712867"/>
                  <a:pt x="2700714" y="707228"/>
                </a:cubicBezTo>
                <a:cubicBezTo>
                  <a:pt x="2680480" y="676380"/>
                  <a:pt x="2660578" y="645200"/>
                  <a:pt x="2647973" y="610040"/>
                </a:cubicBezTo>
                <a:cubicBezTo>
                  <a:pt x="2642666" y="595445"/>
                  <a:pt x="2634373" y="581513"/>
                  <a:pt x="2617125" y="576870"/>
                </a:cubicBezTo>
                <a:cubicBezTo>
                  <a:pt x="2611154" y="575543"/>
                  <a:pt x="2608832" y="571562"/>
                  <a:pt x="2609496" y="565592"/>
                </a:cubicBezTo>
                <a:cubicBezTo>
                  <a:pt x="2610159" y="559953"/>
                  <a:pt x="2610822" y="553982"/>
                  <a:pt x="2616461" y="551329"/>
                </a:cubicBezTo>
                <a:close/>
                <a:moveTo>
                  <a:pt x="1941117" y="534411"/>
                </a:moveTo>
                <a:cubicBezTo>
                  <a:pt x="1951731" y="542372"/>
                  <a:pt x="1956375" y="550001"/>
                  <a:pt x="1960687" y="558625"/>
                </a:cubicBezTo>
                <a:cubicBezTo>
                  <a:pt x="1962346" y="561942"/>
                  <a:pt x="1964336" y="566586"/>
                  <a:pt x="1960687" y="568576"/>
                </a:cubicBezTo>
                <a:cubicBezTo>
                  <a:pt x="1956375" y="570898"/>
                  <a:pt x="1954053" y="566254"/>
                  <a:pt x="1952727" y="562937"/>
                </a:cubicBezTo>
                <a:cubicBezTo>
                  <a:pt x="1949078" y="554645"/>
                  <a:pt x="1945761" y="546021"/>
                  <a:pt x="1941117" y="534411"/>
                </a:cubicBezTo>
                <a:close/>
                <a:moveTo>
                  <a:pt x="2214108" y="526451"/>
                </a:moveTo>
                <a:cubicBezTo>
                  <a:pt x="2194869" y="528773"/>
                  <a:pt x="2172977" y="533085"/>
                  <a:pt x="2154070" y="547016"/>
                </a:cubicBezTo>
                <a:cubicBezTo>
                  <a:pt x="2142792" y="555309"/>
                  <a:pt x="2142128" y="564265"/>
                  <a:pt x="2150753" y="572557"/>
                </a:cubicBezTo>
                <a:cubicBezTo>
                  <a:pt x="2171318" y="592128"/>
                  <a:pt x="2215766" y="592459"/>
                  <a:pt x="2236000" y="573221"/>
                </a:cubicBezTo>
                <a:cubicBezTo>
                  <a:pt x="2245288" y="564596"/>
                  <a:pt x="2248273" y="555309"/>
                  <a:pt x="2243629" y="543367"/>
                </a:cubicBezTo>
                <a:cubicBezTo>
                  <a:pt x="2238654" y="531426"/>
                  <a:pt x="2230029" y="526119"/>
                  <a:pt x="2214108" y="526451"/>
                </a:cubicBezTo>
                <a:close/>
                <a:moveTo>
                  <a:pt x="2209173" y="489466"/>
                </a:moveTo>
                <a:cubicBezTo>
                  <a:pt x="2207142" y="489134"/>
                  <a:pt x="2204820" y="489466"/>
                  <a:pt x="2202830" y="489632"/>
                </a:cubicBezTo>
                <a:cubicBezTo>
                  <a:pt x="2185250" y="491290"/>
                  <a:pt x="2168664" y="496929"/>
                  <a:pt x="2151748" y="502236"/>
                </a:cubicBezTo>
                <a:cubicBezTo>
                  <a:pt x="2117914" y="512851"/>
                  <a:pt x="2084412" y="527114"/>
                  <a:pt x="2047593" y="522470"/>
                </a:cubicBezTo>
                <a:cubicBezTo>
                  <a:pt x="2037311" y="522470"/>
                  <a:pt x="2027360" y="521807"/>
                  <a:pt x="2017077" y="522470"/>
                </a:cubicBezTo>
                <a:cubicBezTo>
                  <a:pt x="2010443" y="522802"/>
                  <a:pt x="1998833" y="520480"/>
                  <a:pt x="1998833" y="527114"/>
                </a:cubicBezTo>
                <a:cubicBezTo>
                  <a:pt x="1998833" y="536070"/>
                  <a:pt x="2010443" y="535738"/>
                  <a:pt x="2018072" y="536733"/>
                </a:cubicBezTo>
                <a:cubicBezTo>
                  <a:pt x="2069154" y="540050"/>
                  <a:pt x="2119573" y="535738"/>
                  <a:pt x="2169328" y="522470"/>
                </a:cubicBezTo>
                <a:cubicBezTo>
                  <a:pt x="2183591" y="518490"/>
                  <a:pt x="2197523" y="512519"/>
                  <a:pt x="2208800" y="502568"/>
                </a:cubicBezTo>
                <a:cubicBezTo>
                  <a:pt x="2211454" y="500246"/>
                  <a:pt x="2215103" y="496929"/>
                  <a:pt x="2213776" y="493281"/>
                </a:cubicBezTo>
                <a:cubicBezTo>
                  <a:pt x="2212947" y="490793"/>
                  <a:pt x="2211205" y="489798"/>
                  <a:pt x="2209173" y="489466"/>
                </a:cubicBezTo>
                <a:close/>
                <a:moveTo>
                  <a:pt x="2433694" y="483619"/>
                </a:moveTo>
                <a:cubicBezTo>
                  <a:pt x="2437840" y="483992"/>
                  <a:pt x="2441821" y="485485"/>
                  <a:pt x="2445635" y="486646"/>
                </a:cubicBezTo>
                <a:cubicBezTo>
                  <a:pt x="2499039" y="502900"/>
                  <a:pt x="2541165" y="534080"/>
                  <a:pt x="2569028" y="583503"/>
                </a:cubicBezTo>
                <a:cubicBezTo>
                  <a:pt x="2574667" y="593454"/>
                  <a:pt x="2572676" y="606390"/>
                  <a:pt x="2584286" y="614020"/>
                </a:cubicBezTo>
                <a:cubicBezTo>
                  <a:pt x="2587603" y="616342"/>
                  <a:pt x="2583954" y="622644"/>
                  <a:pt x="2581632" y="626624"/>
                </a:cubicBezTo>
                <a:cubicBezTo>
                  <a:pt x="2573340" y="640556"/>
                  <a:pt x="2556091" y="645863"/>
                  <a:pt x="2535857" y="640224"/>
                </a:cubicBezTo>
                <a:cubicBezTo>
                  <a:pt x="2519272" y="635912"/>
                  <a:pt x="2504014" y="627951"/>
                  <a:pt x="2492736" y="616010"/>
                </a:cubicBezTo>
                <a:cubicBezTo>
                  <a:pt x="2480795" y="603405"/>
                  <a:pt x="2479800" y="584830"/>
                  <a:pt x="2478805" y="567913"/>
                </a:cubicBezTo>
                <a:cubicBezTo>
                  <a:pt x="2478473" y="561942"/>
                  <a:pt x="2483780" y="562606"/>
                  <a:pt x="2486434" y="565923"/>
                </a:cubicBezTo>
                <a:cubicBezTo>
                  <a:pt x="2491741" y="571894"/>
                  <a:pt x="2496385" y="578196"/>
                  <a:pt x="2500697" y="584830"/>
                </a:cubicBezTo>
                <a:cubicBezTo>
                  <a:pt x="2508990" y="597435"/>
                  <a:pt x="2518277" y="608712"/>
                  <a:pt x="2531545" y="616010"/>
                </a:cubicBezTo>
                <a:cubicBezTo>
                  <a:pt x="2536189" y="618663"/>
                  <a:pt x="2541828" y="621317"/>
                  <a:pt x="2547135" y="617337"/>
                </a:cubicBezTo>
                <a:cubicBezTo>
                  <a:pt x="2552111" y="613356"/>
                  <a:pt x="2550121" y="608049"/>
                  <a:pt x="2549126" y="603073"/>
                </a:cubicBezTo>
                <a:cubicBezTo>
                  <a:pt x="2544150" y="580186"/>
                  <a:pt x="2534531" y="559289"/>
                  <a:pt x="2521594" y="540050"/>
                </a:cubicBezTo>
                <a:cubicBezTo>
                  <a:pt x="2517614" y="534080"/>
                  <a:pt x="2511975" y="530099"/>
                  <a:pt x="2505341" y="527446"/>
                </a:cubicBezTo>
                <a:cubicBezTo>
                  <a:pt x="2485771" y="519153"/>
                  <a:pt x="2466200" y="510860"/>
                  <a:pt x="2446630" y="502568"/>
                </a:cubicBezTo>
                <a:cubicBezTo>
                  <a:pt x="2437674" y="498587"/>
                  <a:pt x="2428386" y="495934"/>
                  <a:pt x="2420757" y="487310"/>
                </a:cubicBezTo>
                <a:cubicBezTo>
                  <a:pt x="2425235" y="483993"/>
                  <a:pt x="2429547" y="483246"/>
                  <a:pt x="2433694" y="483619"/>
                </a:cubicBezTo>
                <a:close/>
                <a:moveTo>
                  <a:pt x="1876103" y="481339"/>
                </a:moveTo>
                <a:cubicBezTo>
                  <a:pt x="1887381" y="492617"/>
                  <a:pt x="1893683" y="506217"/>
                  <a:pt x="1897663" y="521143"/>
                </a:cubicBezTo>
                <a:cubicBezTo>
                  <a:pt x="1884064" y="511524"/>
                  <a:pt x="1875439" y="498919"/>
                  <a:pt x="1876103" y="481339"/>
                </a:cubicBezTo>
                <a:close/>
                <a:moveTo>
                  <a:pt x="2498707" y="475037"/>
                </a:moveTo>
                <a:cubicBezTo>
                  <a:pt x="2503019" y="475037"/>
                  <a:pt x="2506336" y="477359"/>
                  <a:pt x="2508658" y="481008"/>
                </a:cubicBezTo>
                <a:cubicBezTo>
                  <a:pt x="2508327" y="484656"/>
                  <a:pt x="2505341" y="484988"/>
                  <a:pt x="2502688" y="484988"/>
                </a:cubicBezTo>
                <a:cubicBezTo>
                  <a:pt x="2498707" y="485320"/>
                  <a:pt x="2493732" y="485651"/>
                  <a:pt x="2492737" y="480676"/>
                </a:cubicBezTo>
                <a:cubicBezTo>
                  <a:pt x="2491742" y="476696"/>
                  <a:pt x="2495390" y="475037"/>
                  <a:pt x="2498707" y="475037"/>
                </a:cubicBezTo>
                <a:close/>
                <a:moveTo>
                  <a:pt x="1176878" y="458784"/>
                </a:moveTo>
                <a:cubicBezTo>
                  <a:pt x="1166263" y="466413"/>
                  <a:pt x="1174223" y="480344"/>
                  <a:pt x="1177210" y="490959"/>
                </a:cubicBezTo>
                <a:cubicBezTo>
                  <a:pt x="1188156" y="528441"/>
                  <a:pt x="1203082" y="564265"/>
                  <a:pt x="1217345" y="600420"/>
                </a:cubicBezTo>
                <a:cubicBezTo>
                  <a:pt x="1220993" y="609708"/>
                  <a:pt x="1219335" y="615015"/>
                  <a:pt x="1212037" y="621649"/>
                </a:cubicBezTo>
                <a:cubicBezTo>
                  <a:pt x="1197112" y="634917"/>
                  <a:pt x="1181521" y="647522"/>
                  <a:pt x="1169911" y="663775"/>
                </a:cubicBezTo>
                <a:cubicBezTo>
                  <a:pt x="1157308" y="681687"/>
                  <a:pt x="1157308" y="696945"/>
                  <a:pt x="1171238" y="712867"/>
                </a:cubicBezTo>
                <a:cubicBezTo>
                  <a:pt x="1179531" y="722486"/>
                  <a:pt x="1189482" y="730779"/>
                  <a:pt x="1199101" y="739735"/>
                </a:cubicBezTo>
                <a:cubicBezTo>
                  <a:pt x="1201755" y="742057"/>
                  <a:pt x="1205072" y="745705"/>
                  <a:pt x="1208721" y="744379"/>
                </a:cubicBezTo>
                <a:cubicBezTo>
                  <a:pt x="1214029" y="742388"/>
                  <a:pt x="1211042" y="737081"/>
                  <a:pt x="1211042" y="733432"/>
                </a:cubicBezTo>
                <a:cubicBezTo>
                  <a:pt x="1211042" y="706233"/>
                  <a:pt x="1223648" y="690311"/>
                  <a:pt x="1250847" y="687989"/>
                </a:cubicBezTo>
                <a:cubicBezTo>
                  <a:pt x="1289987" y="684672"/>
                  <a:pt x="1327139" y="673394"/>
                  <a:pt x="1364289" y="662448"/>
                </a:cubicBezTo>
                <a:cubicBezTo>
                  <a:pt x="1427976" y="643541"/>
                  <a:pt x="1490998" y="620986"/>
                  <a:pt x="1556012" y="606722"/>
                </a:cubicBezTo>
                <a:cubicBezTo>
                  <a:pt x="1563641" y="605064"/>
                  <a:pt x="1576577" y="597767"/>
                  <a:pt x="1576246" y="616010"/>
                </a:cubicBezTo>
                <a:cubicBezTo>
                  <a:pt x="1576246" y="617005"/>
                  <a:pt x="1578236" y="618332"/>
                  <a:pt x="1579231" y="618664"/>
                </a:cubicBezTo>
                <a:cubicBezTo>
                  <a:pt x="1593494" y="621649"/>
                  <a:pt x="1594821" y="634254"/>
                  <a:pt x="1597806" y="645200"/>
                </a:cubicBezTo>
                <a:cubicBezTo>
                  <a:pt x="1604772" y="671404"/>
                  <a:pt x="1618703" y="693297"/>
                  <a:pt x="1638274" y="711872"/>
                </a:cubicBezTo>
                <a:cubicBezTo>
                  <a:pt x="1640927" y="714525"/>
                  <a:pt x="1644576" y="718506"/>
                  <a:pt x="1648888" y="715189"/>
                </a:cubicBezTo>
                <a:cubicBezTo>
                  <a:pt x="1652537" y="712204"/>
                  <a:pt x="1649883" y="708223"/>
                  <a:pt x="1648225" y="704906"/>
                </a:cubicBezTo>
                <a:cubicBezTo>
                  <a:pt x="1641591" y="691638"/>
                  <a:pt x="1640596" y="677043"/>
                  <a:pt x="1640927" y="662780"/>
                </a:cubicBezTo>
                <a:cubicBezTo>
                  <a:pt x="1641591" y="643541"/>
                  <a:pt x="1643249" y="623971"/>
                  <a:pt x="1644576" y="604732"/>
                </a:cubicBezTo>
                <a:cubicBezTo>
                  <a:pt x="1646235" y="587815"/>
                  <a:pt x="1646235" y="587484"/>
                  <a:pt x="1629649" y="589142"/>
                </a:cubicBezTo>
                <a:cubicBezTo>
                  <a:pt x="1614060" y="590801"/>
                  <a:pt x="1598138" y="591464"/>
                  <a:pt x="1582548" y="590801"/>
                </a:cubicBezTo>
                <a:cubicBezTo>
                  <a:pt x="1518529" y="588147"/>
                  <a:pt x="1454180" y="584498"/>
                  <a:pt x="1389830" y="582177"/>
                </a:cubicBezTo>
                <a:cubicBezTo>
                  <a:pt x="1374572" y="581513"/>
                  <a:pt x="1361967" y="576869"/>
                  <a:pt x="1350026" y="568577"/>
                </a:cubicBezTo>
                <a:cubicBezTo>
                  <a:pt x="1302261" y="535075"/>
                  <a:pt x="1254164" y="501905"/>
                  <a:pt x="1206067" y="469066"/>
                </a:cubicBezTo>
                <a:cubicBezTo>
                  <a:pt x="1197443" y="463096"/>
                  <a:pt x="1186829" y="451818"/>
                  <a:pt x="1176878" y="458784"/>
                </a:cubicBezTo>
                <a:close/>
                <a:moveTo>
                  <a:pt x="2401643" y="446759"/>
                </a:moveTo>
                <a:cubicBezTo>
                  <a:pt x="2404172" y="446759"/>
                  <a:pt x="2406826" y="447505"/>
                  <a:pt x="2409148" y="448169"/>
                </a:cubicBezTo>
                <a:cubicBezTo>
                  <a:pt x="2432035" y="453808"/>
                  <a:pt x="2453596" y="463427"/>
                  <a:pt x="2477478" y="465086"/>
                </a:cubicBezTo>
                <a:cubicBezTo>
                  <a:pt x="2480463" y="465417"/>
                  <a:pt x="2484775" y="466744"/>
                  <a:pt x="2483780" y="470724"/>
                </a:cubicBezTo>
                <a:cubicBezTo>
                  <a:pt x="2482785" y="474705"/>
                  <a:pt x="2478473" y="475037"/>
                  <a:pt x="2473166" y="475037"/>
                </a:cubicBezTo>
                <a:cubicBezTo>
                  <a:pt x="2464542" y="474705"/>
                  <a:pt x="2456249" y="468734"/>
                  <a:pt x="2446630" y="467739"/>
                </a:cubicBezTo>
                <a:cubicBezTo>
                  <a:pt x="2437674" y="466744"/>
                  <a:pt x="2426396" y="457788"/>
                  <a:pt x="2421421" y="474705"/>
                </a:cubicBezTo>
                <a:cubicBezTo>
                  <a:pt x="2420425" y="478685"/>
                  <a:pt x="2414455" y="477358"/>
                  <a:pt x="2410143" y="476032"/>
                </a:cubicBezTo>
                <a:cubicBezTo>
                  <a:pt x="2404835" y="473710"/>
                  <a:pt x="2400523" y="470061"/>
                  <a:pt x="2397870" y="465086"/>
                </a:cubicBezTo>
                <a:cubicBezTo>
                  <a:pt x="2395548" y="460442"/>
                  <a:pt x="2390904" y="455466"/>
                  <a:pt x="2394884" y="449827"/>
                </a:cubicBezTo>
                <a:cubicBezTo>
                  <a:pt x="2396709" y="447505"/>
                  <a:pt x="2399114" y="446759"/>
                  <a:pt x="2401643" y="446759"/>
                </a:cubicBezTo>
                <a:close/>
                <a:moveTo>
                  <a:pt x="1537726" y="443608"/>
                </a:moveTo>
                <a:cubicBezTo>
                  <a:pt x="1542660" y="442944"/>
                  <a:pt x="1547719" y="444022"/>
                  <a:pt x="1553689" y="445847"/>
                </a:cubicBezTo>
                <a:cubicBezTo>
                  <a:pt x="1543075" y="451154"/>
                  <a:pt x="1534782" y="453144"/>
                  <a:pt x="1522509" y="451818"/>
                </a:cubicBezTo>
                <a:cubicBezTo>
                  <a:pt x="1527982" y="446676"/>
                  <a:pt x="1532792" y="444271"/>
                  <a:pt x="1537726" y="443608"/>
                </a:cubicBezTo>
                <a:close/>
                <a:moveTo>
                  <a:pt x="2259551" y="440208"/>
                </a:moveTo>
                <a:cubicBezTo>
                  <a:pt x="2243297" y="444520"/>
                  <a:pt x="2228703" y="451818"/>
                  <a:pt x="2215766" y="462764"/>
                </a:cubicBezTo>
                <a:cubicBezTo>
                  <a:pt x="2211454" y="466413"/>
                  <a:pt x="2208469" y="470393"/>
                  <a:pt x="2212449" y="476032"/>
                </a:cubicBezTo>
                <a:cubicBezTo>
                  <a:pt x="2222400" y="490627"/>
                  <a:pt x="2235005" y="501573"/>
                  <a:pt x="2255570" y="502568"/>
                </a:cubicBezTo>
                <a:cubicBezTo>
                  <a:pt x="2265190" y="501241"/>
                  <a:pt x="2276799" y="499251"/>
                  <a:pt x="2280116" y="486315"/>
                </a:cubicBezTo>
                <a:cubicBezTo>
                  <a:pt x="2284097" y="471388"/>
                  <a:pt x="2279784" y="457125"/>
                  <a:pt x="2271824" y="444189"/>
                </a:cubicBezTo>
                <a:cubicBezTo>
                  <a:pt x="2269170" y="439877"/>
                  <a:pt x="2264526" y="438881"/>
                  <a:pt x="2259551" y="440208"/>
                </a:cubicBezTo>
                <a:close/>
                <a:moveTo>
                  <a:pt x="1136629" y="386470"/>
                </a:moveTo>
                <a:lnTo>
                  <a:pt x="1137011" y="387125"/>
                </a:lnTo>
                <a:lnTo>
                  <a:pt x="1137014" y="387048"/>
                </a:lnTo>
                <a:close/>
                <a:moveTo>
                  <a:pt x="1133206" y="381502"/>
                </a:moveTo>
                <a:lnTo>
                  <a:pt x="1136971" y="387956"/>
                </a:lnTo>
                <a:lnTo>
                  <a:pt x="1137007" y="387203"/>
                </a:lnTo>
                <a:close/>
                <a:moveTo>
                  <a:pt x="1546060" y="377848"/>
                </a:moveTo>
                <a:cubicBezTo>
                  <a:pt x="1550704" y="378180"/>
                  <a:pt x="1555679" y="380502"/>
                  <a:pt x="1555679" y="385146"/>
                </a:cubicBezTo>
                <a:cubicBezTo>
                  <a:pt x="1555679" y="390121"/>
                  <a:pt x="1550372" y="388795"/>
                  <a:pt x="1547055" y="389458"/>
                </a:cubicBezTo>
                <a:cubicBezTo>
                  <a:pt x="1543406" y="389126"/>
                  <a:pt x="1538099" y="389790"/>
                  <a:pt x="1538431" y="383819"/>
                </a:cubicBezTo>
                <a:cubicBezTo>
                  <a:pt x="1538431" y="379839"/>
                  <a:pt x="1542080" y="377517"/>
                  <a:pt x="1546060" y="377848"/>
                </a:cubicBezTo>
                <a:close/>
                <a:moveTo>
                  <a:pt x="1310801" y="351998"/>
                </a:moveTo>
                <a:lnTo>
                  <a:pt x="1310538" y="352071"/>
                </a:lnTo>
                <a:lnTo>
                  <a:pt x="1310531" y="352452"/>
                </a:lnTo>
                <a:close/>
                <a:moveTo>
                  <a:pt x="1103759" y="348759"/>
                </a:moveTo>
                <a:lnTo>
                  <a:pt x="1103613" y="348949"/>
                </a:lnTo>
                <a:cubicBezTo>
                  <a:pt x="1103737" y="351147"/>
                  <a:pt x="1106225" y="353137"/>
                  <a:pt x="1111200" y="356288"/>
                </a:cubicBezTo>
                <a:lnTo>
                  <a:pt x="1125454" y="367950"/>
                </a:lnTo>
                <a:lnTo>
                  <a:pt x="1125463" y="368229"/>
                </a:lnTo>
                <a:lnTo>
                  <a:pt x="1126494" y="369996"/>
                </a:lnTo>
                <a:lnTo>
                  <a:pt x="1126455" y="369878"/>
                </a:lnTo>
                <a:lnTo>
                  <a:pt x="1125795" y="368229"/>
                </a:lnTo>
                <a:lnTo>
                  <a:pt x="1125454" y="367950"/>
                </a:lnTo>
                <a:lnTo>
                  <a:pt x="1125442" y="367609"/>
                </a:lnTo>
                <a:lnTo>
                  <a:pt x="1111200" y="355956"/>
                </a:lnTo>
                <a:close/>
                <a:moveTo>
                  <a:pt x="1392151" y="330415"/>
                </a:moveTo>
                <a:lnTo>
                  <a:pt x="1392158" y="330420"/>
                </a:lnTo>
                <a:lnTo>
                  <a:pt x="1392151" y="330415"/>
                </a:lnTo>
                <a:cubicBezTo>
                  <a:pt x="1395468" y="332405"/>
                  <a:pt x="1398786" y="335059"/>
                  <a:pt x="1402102" y="337712"/>
                </a:cubicBezTo>
                <a:lnTo>
                  <a:pt x="1416354" y="343211"/>
                </a:lnTo>
                <a:lnTo>
                  <a:pt x="1415899" y="342908"/>
                </a:lnTo>
                <a:lnTo>
                  <a:pt x="1426511" y="347002"/>
                </a:lnTo>
                <a:lnTo>
                  <a:pt x="1426071" y="346960"/>
                </a:lnTo>
                <a:lnTo>
                  <a:pt x="1444228" y="353966"/>
                </a:lnTo>
                <a:lnTo>
                  <a:pt x="1444228" y="353966"/>
                </a:lnTo>
                <a:lnTo>
                  <a:pt x="1443565" y="353966"/>
                </a:lnTo>
                <a:lnTo>
                  <a:pt x="1443565" y="353966"/>
                </a:lnTo>
                <a:cubicBezTo>
                  <a:pt x="1428638" y="353634"/>
                  <a:pt x="1415702" y="349654"/>
                  <a:pt x="1404092" y="339703"/>
                </a:cubicBezTo>
                <a:cubicBezTo>
                  <a:pt x="1399780" y="336054"/>
                  <a:pt x="1395800" y="333069"/>
                  <a:pt x="1392151" y="330415"/>
                </a:cubicBezTo>
                <a:close/>
                <a:moveTo>
                  <a:pt x="1518833" y="324940"/>
                </a:moveTo>
                <a:lnTo>
                  <a:pt x="1476707" y="350649"/>
                </a:lnTo>
                <a:lnTo>
                  <a:pt x="1499746" y="341278"/>
                </a:lnTo>
                <a:close/>
                <a:moveTo>
                  <a:pt x="1512890" y="235548"/>
                </a:moveTo>
                <a:cubicBezTo>
                  <a:pt x="1535114" y="237870"/>
                  <a:pt x="1540753" y="250475"/>
                  <a:pt x="1527817" y="269382"/>
                </a:cubicBezTo>
                <a:cubicBezTo>
                  <a:pt x="1514549" y="288621"/>
                  <a:pt x="1497300" y="303879"/>
                  <a:pt x="1476735" y="315157"/>
                </a:cubicBezTo>
                <a:cubicBezTo>
                  <a:pt x="1468442" y="319469"/>
                  <a:pt x="1459486" y="321791"/>
                  <a:pt x="1447213" y="321791"/>
                </a:cubicBezTo>
                <a:cubicBezTo>
                  <a:pt x="1425985" y="318805"/>
                  <a:pt x="1405419" y="308523"/>
                  <a:pt x="1389166" y="289947"/>
                </a:cubicBezTo>
                <a:cubicBezTo>
                  <a:pt x="1383195" y="283313"/>
                  <a:pt x="1383859" y="276679"/>
                  <a:pt x="1389497" y="270045"/>
                </a:cubicBezTo>
                <a:cubicBezTo>
                  <a:pt x="1395136" y="263411"/>
                  <a:pt x="1402102" y="259099"/>
                  <a:pt x="1409399" y="255119"/>
                </a:cubicBezTo>
                <a:cubicBezTo>
                  <a:pt x="1441906" y="238202"/>
                  <a:pt x="1476735" y="231900"/>
                  <a:pt x="1512890" y="235548"/>
                </a:cubicBezTo>
                <a:close/>
                <a:moveTo>
                  <a:pt x="1448540" y="215978"/>
                </a:moveTo>
                <a:lnTo>
                  <a:pt x="1376904" y="233887"/>
                </a:lnTo>
                <a:lnTo>
                  <a:pt x="1376893" y="233890"/>
                </a:lnTo>
                <a:lnTo>
                  <a:pt x="1371908" y="235276"/>
                </a:lnTo>
                <a:lnTo>
                  <a:pt x="1249851" y="277343"/>
                </a:lnTo>
                <a:cubicBezTo>
                  <a:pt x="1212370" y="291274"/>
                  <a:pt x="1175219" y="305537"/>
                  <a:pt x="1141054" y="326434"/>
                </a:cubicBezTo>
                <a:cubicBezTo>
                  <a:pt x="1132595" y="331741"/>
                  <a:pt x="1127205" y="337629"/>
                  <a:pt x="1124717" y="344429"/>
                </a:cubicBezTo>
                <a:lnTo>
                  <a:pt x="1124724" y="344583"/>
                </a:lnTo>
                <a:lnTo>
                  <a:pt x="1141053" y="326766"/>
                </a:lnTo>
                <a:cubicBezTo>
                  <a:pt x="1175218" y="305869"/>
                  <a:pt x="1212369" y="291606"/>
                  <a:pt x="1249851" y="277675"/>
                </a:cubicBezTo>
                <a:cubicBezTo>
                  <a:pt x="1291977" y="262085"/>
                  <a:pt x="1333772" y="246495"/>
                  <a:pt x="1376893" y="233890"/>
                </a:cubicBezTo>
                <a:cubicBezTo>
                  <a:pt x="1400775" y="227588"/>
                  <a:pt x="1424658" y="221617"/>
                  <a:pt x="1448540" y="215978"/>
                </a:cubicBezTo>
                <a:close/>
                <a:moveTo>
                  <a:pt x="1463011" y="211044"/>
                </a:moveTo>
                <a:cubicBezTo>
                  <a:pt x="1465955" y="211417"/>
                  <a:pt x="1468443" y="212661"/>
                  <a:pt x="1473418" y="214983"/>
                </a:cubicBezTo>
                <a:cubicBezTo>
                  <a:pt x="1427311" y="222612"/>
                  <a:pt x="1384854" y="237870"/>
                  <a:pt x="1342064" y="252465"/>
                </a:cubicBezTo>
                <a:cubicBezTo>
                  <a:pt x="1283685" y="272036"/>
                  <a:pt x="1225637" y="291938"/>
                  <a:pt x="1169911" y="318806"/>
                </a:cubicBezTo>
                <a:cubicBezTo>
                  <a:pt x="1161950" y="322786"/>
                  <a:pt x="1153989" y="326766"/>
                  <a:pt x="1146692" y="331410"/>
                </a:cubicBezTo>
                <a:cubicBezTo>
                  <a:pt x="1130107" y="341693"/>
                  <a:pt x="1125463" y="356288"/>
                  <a:pt x="1132097" y="374531"/>
                </a:cubicBezTo>
                <a:cubicBezTo>
                  <a:pt x="1135746" y="384814"/>
                  <a:pt x="1144370" y="386141"/>
                  <a:pt x="1153658" y="384814"/>
                </a:cubicBezTo>
                <a:cubicBezTo>
                  <a:pt x="1169248" y="382824"/>
                  <a:pt x="1184174" y="377848"/>
                  <a:pt x="1199101" y="372873"/>
                </a:cubicBezTo>
                <a:cubicBezTo>
                  <a:pt x="1246534" y="356951"/>
                  <a:pt x="1293636" y="341030"/>
                  <a:pt x="1339742" y="321459"/>
                </a:cubicBezTo>
                <a:cubicBezTo>
                  <a:pt x="1359313" y="312835"/>
                  <a:pt x="1377888" y="314162"/>
                  <a:pt x="1394141" y="328425"/>
                </a:cubicBezTo>
                <a:lnTo>
                  <a:pt x="1415899" y="342908"/>
                </a:lnTo>
                <a:lnTo>
                  <a:pt x="1402434" y="337713"/>
                </a:lnTo>
                <a:cubicBezTo>
                  <a:pt x="1399117" y="335059"/>
                  <a:pt x="1395800" y="332405"/>
                  <a:pt x="1392483" y="330415"/>
                </a:cubicBezTo>
                <a:lnTo>
                  <a:pt x="1383620" y="326139"/>
                </a:lnTo>
                <a:lnTo>
                  <a:pt x="1372913" y="321376"/>
                </a:lnTo>
                <a:lnTo>
                  <a:pt x="1370972" y="321351"/>
                </a:lnTo>
                <a:lnTo>
                  <a:pt x="1353342" y="321459"/>
                </a:lnTo>
                <a:cubicBezTo>
                  <a:pt x="1348698" y="322454"/>
                  <a:pt x="1344054" y="323781"/>
                  <a:pt x="1338747" y="326103"/>
                </a:cubicBezTo>
                <a:lnTo>
                  <a:pt x="1332544" y="328939"/>
                </a:lnTo>
                <a:lnTo>
                  <a:pt x="1324258" y="333170"/>
                </a:lnTo>
                <a:lnTo>
                  <a:pt x="1321167" y="335059"/>
                </a:lnTo>
                <a:lnTo>
                  <a:pt x="1320902" y="335171"/>
                </a:lnTo>
                <a:lnTo>
                  <a:pt x="1320602" y="335673"/>
                </a:lnTo>
                <a:lnTo>
                  <a:pt x="1322494" y="334727"/>
                </a:lnTo>
                <a:cubicBezTo>
                  <a:pt x="1328133" y="331410"/>
                  <a:pt x="1333108" y="328757"/>
                  <a:pt x="1338084" y="326766"/>
                </a:cubicBezTo>
                <a:cubicBezTo>
                  <a:pt x="1343391" y="324776"/>
                  <a:pt x="1348035" y="323118"/>
                  <a:pt x="1352679" y="322123"/>
                </a:cubicBezTo>
                <a:cubicBezTo>
                  <a:pt x="1366610" y="319469"/>
                  <a:pt x="1378220" y="322454"/>
                  <a:pt x="1391819" y="331079"/>
                </a:cubicBezTo>
                <a:cubicBezTo>
                  <a:pt x="1395800" y="333732"/>
                  <a:pt x="1399448" y="336717"/>
                  <a:pt x="1403761" y="340366"/>
                </a:cubicBezTo>
                <a:cubicBezTo>
                  <a:pt x="1415370" y="350317"/>
                  <a:pt x="1428307" y="354629"/>
                  <a:pt x="1443233" y="354629"/>
                </a:cubicBezTo>
                <a:cubicBezTo>
                  <a:pt x="1443565" y="354629"/>
                  <a:pt x="1443565" y="354629"/>
                  <a:pt x="1443896" y="354629"/>
                </a:cubicBezTo>
                <a:cubicBezTo>
                  <a:pt x="1454179" y="355624"/>
                  <a:pt x="1464462" y="354629"/>
                  <a:pt x="1474413" y="352307"/>
                </a:cubicBezTo>
                <a:cubicBezTo>
                  <a:pt x="1479389" y="351644"/>
                  <a:pt x="1484032" y="350981"/>
                  <a:pt x="1488676" y="350649"/>
                </a:cubicBezTo>
                <a:cubicBezTo>
                  <a:pt x="1499291" y="349654"/>
                  <a:pt x="1506256" y="344015"/>
                  <a:pt x="1512227" y="335391"/>
                </a:cubicBezTo>
                <a:cubicBezTo>
                  <a:pt x="1514549" y="331742"/>
                  <a:pt x="1517202" y="328093"/>
                  <a:pt x="1519856" y="324445"/>
                </a:cubicBezTo>
                <a:lnTo>
                  <a:pt x="1520021" y="324215"/>
                </a:lnTo>
                <a:lnTo>
                  <a:pt x="1520188" y="324113"/>
                </a:lnTo>
                <a:cubicBezTo>
                  <a:pt x="1526158" y="315820"/>
                  <a:pt x="1531797" y="307528"/>
                  <a:pt x="1537768" y="299567"/>
                </a:cubicBezTo>
                <a:lnTo>
                  <a:pt x="1544351" y="290407"/>
                </a:lnTo>
                <a:lnTo>
                  <a:pt x="1556883" y="281323"/>
                </a:lnTo>
                <a:cubicBezTo>
                  <a:pt x="1560987" y="281406"/>
                  <a:pt x="1565134" y="284640"/>
                  <a:pt x="1569943" y="290943"/>
                </a:cubicBezTo>
                <a:cubicBezTo>
                  <a:pt x="1577240" y="300562"/>
                  <a:pt x="1582216" y="311508"/>
                  <a:pt x="1588518" y="321791"/>
                </a:cubicBezTo>
                <a:cubicBezTo>
                  <a:pt x="1590840" y="325771"/>
                  <a:pt x="1592499" y="330083"/>
                  <a:pt x="1600460" y="333732"/>
                </a:cubicBezTo>
                <a:lnTo>
                  <a:pt x="1599874" y="332392"/>
                </a:lnTo>
                <a:lnTo>
                  <a:pt x="1592706" y="327098"/>
                </a:lnTo>
                <a:cubicBezTo>
                  <a:pt x="1591005" y="325025"/>
                  <a:pt x="1590010" y="322952"/>
                  <a:pt x="1588849" y="321128"/>
                </a:cubicBezTo>
                <a:cubicBezTo>
                  <a:pt x="1582547" y="311177"/>
                  <a:pt x="1577571" y="299899"/>
                  <a:pt x="1570274" y="290280"/>
                </a:cubicBezTo>
                <a:cubicBezTo>
                  <a:pt x="1565630" y="283977"/>
                  <a:pt x="1561484" y="280826"/>
                  <a:pt x="1557379" y="280743"/>
                </a:cubicBezTo>
                <a:lnTo>
                  <a:pt x="1545110" y="289352"/>
                </a:lnTo>
                <a:lnTo>
                  <a:pt x="1544351" y="290407"/>
                </a:lnTo>
                <a:lnTo>
                  <a:pt x="1544070" y="290611"/>
                </a:lnTo>
                <a:cubicBezTo>
                  <a:pt x="1541748" y="293596"/>
                  <a:pt x="1539758" y="296582"/>
                  <a:pt x="1537436" y="299899"/>
                </a:cubicBezTo>
                <a:lnTo>
                  <a:pt x="1520021" y="324215"/>
                </a:lnTo>
                <a:lnTo>
                  <a:pt x="1519784" y="324360"/>
                </a:lnTo>
                <a:lnTo>
                  <a:pt x="1512558" y="334727"/>
                </a:lnTo>
                <a:cubicBezTo>
                  <a:pt x="1506256" y="343683"/>
                  <a:pt x="1499290" y="348990"/>
                  <a:pt x="1489339" y="349654"/>
                </a:cubicBezTo>
                <a:lnTo>
                  <a:pt x="1475748" y="351234"/>
                </a:lnTo>
                <a:lnTo>
                  <a:pt x="1475076" y="351644"/>
                </a:lnTo>
                <a:cubicBezTo>
                  <a:pt x="1465125" y="352971"/>
                  <a:pt x="1454843" y="353966"/>
                  <a:pt x="1444560" y="353966"/>
                </a:cubicBezTo>
                <a:lnTo>
                  <a:pt x="1426511" y="347002"/>
                </a:lnTo>
                <a:lnTo>
                  <a:pt x="1454179" y="349654"/>
                </a:lnTo>
                <a:cubicBezTo>
                  <a:pt x="1485027" y="343683"/>
                  <a:pt x="1511895" y="332737"/>
                  <a:pt x="1529807" y="305538"/>
                </a:cubicBezTo>
                <a:cubicBezTo>
                  <a:pt x="1538763" y="292269"/>
                  <a:pt x="1547387" y="279001"/>
                  <a:pt x="1559329" y="268719"/>
                </a:cubicBezTo>
                <a:cubicBezTo>
                  <a:pt x="1572597" y="257441"/>
                  <a:pt x="1576909" y="258436"/>
                  <a:pt x="1583874" y="274026"/>
                </a:cubicBezTo>
                <a:cubicBezTo>
                  <a:pt x="1591504" y="290943"/>
                  <a:pt x="1599133" y="307528"/>
                  <a:pt x="1606099" y="324776"/>
                </a:cubicBezTo>
                <a:cubicBezTo>
                  <a:pt x="1609416" y="333069"/>
                  <a:pt x="1614391" y="345342"/>
                  <a:pt x="1605435" y="349986"/>
                </a:cubicBezTo>
                <a:cubicBezTo>
                  <a:pt x="1597143" y="354298"/>
                  <a:pt x="1593494" y="341361"/>
                  <a:pt x="1589182" y="335059"/>
                </a:cubicBezTo>
                <a:cubicBezTo>
                  <a:pt x="1580226" y="321459"/>
                  <a:pt x="1572597" y="307196"/>
                  <a:pt x="1564304" y="293265"/>
                </a:cubicBezTo>
                <a:cubicBezTo>
                  <a:pt x="1559329" y="284640"/>
                  <a:pt x="1554353" y="283645"/>
                  <a:pt x="1547719" y="291938"/>
                </a:cubicBezTo>
                <a:cubicBezTo>
                  <a:pt x="1534783" y="308523"/>
                  <a:pt x="1522510" y="325440"/>
                  <a:pt x="1515544" y="345342"/>
                </a:cubicBezTo>
                <a:cubicBezTo>
                  <a:pt x="1513222" y="351976"/>
                  <a:pt x="1509573" y="353966"/>
                  <a:pt x="1503934" y="354961"/>
                </a:cubicBezTo>
                <a:cubicBezTo>
                  <a:pt x="1481379" y="358278"/>
                  <a:pt x="1458491" y="358941"/>
                  <a:pt x="1435936" y="357283"/>
                </a:cubicBezTo>
                <a:cubicBezTo>
                  <a:pt x="1421009" y="355956"/>
                  <a:pt x="1408404" y="348659"/>
                  <a:pt x="1398122" y="338376"/>
                </a:cubicBezTo>
                <a:cubicBezTo>
                  <a:pt x="1377556" y="318142"/>
                  <a:pt x="1355332" y="322454"/>
                  <a:pt x="1332445" y="331742"/>
                </a:cubicBezTo>
                <a:cubicBezTo>
                  <a:pt x="1324152" y="335391"/>
                  <a:pt x="1320835" y="342356"/>
                  <a:pt x="1318182" y="350649"/>
                </a:cubicBezTo>
                <a:lnTo>
                  <a:pt x="1310522" y="352883"/>
                </a:lnTo>
                <a:lnTo>
                  <a:pt x="1309517" y="402311"/>
                </a:lnTo>
                <a:cubicBezTo>
                  <a:pt x="1312461" y="418731"/>
                  <a:pt x="1318680" y="434569"/>
                  <a:pt x="1328134" y="449828"/>
                </a:cubicBezTo>
                <a:cubicBezTo>
                  <a:pt x="1353342" y="489964"/>
                  <a:pt x="1390494" y="516500"/>
                  <a:pt x="1431292" y="538392"/>
                </a:cubicBezTo>
                <a:cubicBezTo>
                  <a:pt x="1499291" y="575211"/>
                  <a:pt x="1573260" y="582508"/>
                  <a:pt x="1649220" y="579523"/>
                </a:cubicBezTo>
                <a:cubicBezTo>
                  <a:pt x="1653532" y="579523"/>
                  <a:pt x="1658176" y="576869"/>
                  <a:pt x="1662820" y="580518"/>
                </a:cubicBezTo>
                <a:cubicBezTo>
                  <a:pt x="1660166" y="589474"/>
                  <a:pt x="1653200" y="597103"/>
                  <a:pt x="1651874" y="607054"/>
                </a:cubicBezTo>
                <a:cubicBezTo>
                  <a:pt x="1649883" y="621981"/>
                  <a:pt x="1659834" y="632595"/>
                  <a:pt x="1674429" y="629610"/>
                </a:cubicBezTo>
                <a:cubicBezTo>
                  <a:pt x="1686370" y="627288"/>
                  <a:pt x="1697648" y="623308"/>
                  <a:pt x="1708594" y="618000"/>
                </a:cubicBezTo>
                <a:cubicBezTo>
                  <a:pt x="1745082" y="600420"/>
                  <a:pt x="1778252" y="577533"/>
                  <a:pt x="1809763" y="552323"/>
                </a:cubicBezTo>
                <a:cubicBezTo>
                  <a:pt x="1813744" y="549338"/>
                  <a:pt x="1818056" y="545026"/>
                  <a:pt x="1823363" y="548343"/>
                </a:cubicBezTo>
                <a:cubicBezTo>
                  <a:pt x="1828007" y="550997"/>
                  <a:pt x="1827344" y="556304"/>
                  <a:pt x="1827012" y="560948"/>
                </a:cubicBezTo>
                <a:cubicBezTo>
                  <a:pt x="1826017" y="580518"/>
                  <a:pt x="1823363" y="599757"/>
                  <a:pt x="1817393" y="618332"/>
                </a:cubicBezTo>
                <a:cubicBezTo>
                  <a:pt x="1814076" y="628283"/>
                  <a:pt x="1810759" y="637902"/>
                  <a:pt x="1810759" y="648185"/>
                </a:cubicBezTo>
                <a:cubicBezTo>
                  <a:pt x="1810759" y="664439"/>
                  <a:pt x="1815402" y="669414"/>
                  <a:pt x="1831987" y="670741"/>
                </a:cubicBezTo>
                <a:cubicBezTo>
                  <a:pt x="1849899" y="672068"/>
                  <a:pt x="1867148" y="667756"/>
                  <a:pt x="1884065" y="663112"/>
                </a:cubicBezTo>
                <a:cubicBezTo>
                  <a:pt x="1915245" y="654156"/>
                  <a:pt x="1946424" y="645532"/>
                  <a:pt x="1973292" y="625961"/>
                </a:cubicBezTo>
                <a:cubicBezTo>
                  <a:pt x="1990541" y="613356"/>
                  <a:pt x="2001155" y="597103"/>
                  <a:pt x="1999497" y="574216"/>
                </a:cubicBezTo>
                <a:cubicBezTo>
                  <a:pt x="1998502" y="558957"/>
                  <a:pt x="1993194" y="545358"/>
                  <a:pt x="1987224" y="531758"/>
                </a:cubicBezTo>
                <a:cubicBezTo>
                  <a:pt x="1982580" y="520812"/>
                  <a:pt x="1984570" y="517495"/>
                  <a:pt x="1996511" y="517163"/>
                </a:cubicBezTo>
                <a:cubicBezTo>
                  <a:pt x="2011106" y="516831"/>
                  <a:pt x="2026033" y="517163"/>
                  <a:pt x="2040628" y="517163"/>
                </a:cubicBezTo>
                <a:cubicBezTo>
                  <a:pt x="2082090" y="516831"/>
                  <a:pt x="2122226" y="509202"/>
                  <a:pt x="2160704" y="493612"/>
                </a:cubicBezTo>
                <a:cubicBezTo>
                  <a:pt x="2168001" y="490627"/>
                  <a:pt x="2174967" y="486315"/>
                  <a:pt x="2178284" y="479017"/>
                </a:cubicBezTo>
                <a:cubicBezTo>
                  <a:pt x="2183923" y="466744"/>
                  <a:pt x="2193874" y="460110"/>
                  <a:pt x="2205483" y="454471"/>
                </a:cubicBezTo>
                <a:cubicBezTo>
                  <a:pt x="2221405" y="446842"/>
                  <a:pt x="2237658" y="440540"/>
                  <a:pt x="2254575" y="435564"/>
                </a:cubicBezTo>
                <a:cubicBezTo>
                  <a:pt x="2269833" y="430921"/>
                  <a:pt x="2273814" y="433574"/>
                  <a:pt x="2279453" y="448501"/>
                </a:cubicBezTo>
                <a:cubicBezTo>
                  <a:pt x="2285092" y="463427"/>
                  <a:pt x="2285423" y="479349"/>
                  <a:pt x="2293716" y="493281"/>
                </a:cubicBezTo>
                <a:cubicBezTo>
                  <a:pt x="2318594" y="534743"/>
                  <a:pt x="2352759" y="566918"/>
                  <a:pt x="2388914" y="597435"/>
                </a:cubicBezTo>
                <a:cubicBezTo>
                  <a:pt x="2437011" y="638234"/>
                  <a:pt x="2489751" y="672731"/>
                  <a:pt x="2545146" y="702916"/>
                </a:cubicBezTo>
                <a:cubicBezTo>
                  <a:pt x="2600540" y="733101"/>
                  <a:pt x="2657593" y="759637"/>
                  <a:pt x="2720284" y="771910"/>
                </a:cubicBezTo>
                <a:cubicBezTo>
                  <a:pt x="2740850" y="776222"/>
                  <a:pt x="2761083" y="779539"/>
                  <a:pt x="2781981" y="773900"/>
                </a:cubicBezTo>
                <a:cubicBezTo>
                  <a:pt x="2776342" y="775227"/>
                  <a:pt x="2771366" y="778544"/>
                  <a:pt x="2766722" y="782524"/>
                </a:cubicBezTo>
                <a:cubicBezTo>
                  <a:pt x="2721943" y="818348"/>
                  <a:pt x="2681143" y="859147"/>
                  <a:pt x="2641007" y="899947"/>
                </a:cubicBezTo>
                <a:cubicBezTo>
                  <a:pt x="2636032" y="904922"/>
                  <a:pt x="2632051" y="910561"/>
                  <a:pt x="2627739" y="916200"/>
                </a:cubicBezTo>
                <a:cubicBezTo>
                  <a:pt x="2623759" y="921839"/>
                  <a:pt x="2620774" y="927478"/>
                  <a:pt x="2625086" y="934112"/>
                </a:cubicBezTo>
                <a:cubicBezTo>
                  <a:pt x="2630061" y="941078"/>
                  <a:pt x="2637027" y="940414"/>
                  <a:pt x="2643993" y="938424"/>
                </a:cubicBezTo>
                <a:cubicBezTo>
                  <a:pt x="2655934" y="934775"/>
                  <a:pt x="2666880" y="928473"/>
                  <a:pt x="2677163" y="921507"/>
                </a:cubicBezTo>
                <a:cubicBezTo>
                  <a:pt x="2725591" y="889000"/>
                  <a:pt x="2768713" y="849196"/>
                  <a:pt x="2816477" y="815694"/>
                </a:cubicBezTo>
                <a:cubicBezTo>
                  <a:pt x="2889784" y="764281"/>
                  <a:pt x="2968065" y="724476"/>
                  <a:pt x="3057624" y="711540"/>
                </a:cubicBezTo>
                <a:cubicBezTo>
                  <a:pt x="3085487" y="707560"/>
                  <a:pt x="3111360" y="699267"/>
                  <a:pt x="3137233" y="688321"/>
                </a:cubicBezTo>
                <a:cubicBezTo>
                  <a:pt x="3160784" y="678370"/>
                  <a:pt x="3186988" y="674390"/>
                  <a:pt x="3211202" y="687326"/>
                </a:cubicBezTo>
                <a:cubicBezTo>
                  <a:pt x="3239729" y="702916"/>
                  <a:pt x="3262284" y="725472"/>
                  <a:pt x="3274225" y="756652"/>
                </a:cubicBezTo>
                <a:cubicBezTo>
                  <a:pt x="3278869" y="768261"/>
                  <a:pt x="3286830" y="775559"/>
                  <a:pt x="3297445" y="780866"/>
                </a:cubicBezTo>
                <a:cubicBezTo>
                  <a:pt x="3312703" y="788495"/>
                  <a:pt x="3328625" y="795129"/>
                  <a:pt x="3342888" y="804748"/>
                </a:cubicBezTo>
                <a:cubicBezTo>
                  <a:pt x="3408565" y="849196"/>
                  <a:pt x="3454340" y="910229"/>
                  <a:pt x="3488837" y="979887"/>
                </a:cubicBezTo>
                <a:cubicBezTo>
                  <a:pt x="3531626" y="1066461"/>
                  <a:pt x="3547879" y="1159669"/>
                  <a:pt x="3550865" y="1255531"/>
                </a:cubicBezTo>
                <a:cubicBezTo>
                  <a:pt x="3551860" y="1288037"/>
                  <a:pt x="3544231" y="1404465"/>
                  <a:pt x="3540914" y="1430006"/>
                </a:cubicBezTo>
                <a:cubicBezTo>
                  <a:pt x="3526319" y="1544111"/>
                  <a:pt x="3485520" y="1649924"/>
                  <a:pt x="3434106" y="1751424"/>
                </a:cubicBezTo>
                <a:cubicBezTo>
                  <a:pt x="3370419" y="1877471"/>
                  <a:pt x="3249348" y="2043322"/>
                  <a:pt x="3126287" y="2115633"/>
                </a:cubicBezTo>
                <a:cubicBezTo>
                  <a:pt x="3011186" y="2183300"/>
                  <a:pt x="2897744" y="2252294"/>
                  <a:pt x="2762410" y="2236040"/>
                </a:cubicBezTo>
                <a:cubicBezTo>
                  <a:pt x="2609827" y="2217465"/>
                  <a:pt x="2529556" y="2190929"/>
                  <a:pt x="2474162" y="2121603"/>
                </a:cubicBezTo>
                <a:cubicBezTo>
                  <a:pt x="2441323" y="2080804"/>
                  <a:pt x="2409148" y="2041000"/>
                  <a:pt x="2391568" y="1990913"/>
                </a:cubicBezTo>
                <a:cubicBezTo>
                  <a:pt x="2388914" y="1983284"/>
                  <a:pt x="2384270" y="1975986"/>
                  <a:pt x="2380290" y="1968689"/>
                </a:cubicBezTo>
                <a:cubicBezTo>
                  <a:pt x="2377305" y="1963382"/>
                  <a:pt x="2373324" y="1958738"/>
                  <a:pt x="2366359" y="1959070"/>
                </a:cubicBezTo>
                <a:cubicBezTo>
                  <a:pt x="2359393" y="1959401"/>
                  <a:pt x="2356408" y="1965040"/>
                  <a:pt x="2354086" y="1970679"/>
                </a:cubicBezTo>
                <a:cubicBezTo>
                  <a:pt x="2348778" y="1982952"/>
                  <a:pt x="2348778" y="1996552"/>
                  <a:pt x="2346125" y="2009488"/>
                </a:cubicBezTo>
                <a:cubicBezTo>
                  <a:pt x="2340486" y="2036024"/>
                  <a:pt x="2340154" y="2063556"/>
                  <a:pt x="2328876" y="2089097"/>
                </a:cubicBezTo>
                <a:cubicBezTo>
                  <a:pt x="2306652" y="2138852"/>
                  <a:pt x="2205815" y="2333892"/>
                  <a:pt x="2187240" y="2358770"/>
                </a:cubicBezTo>
                <a:cubicBezTo>
                  <a:pt x="2164684" y="2389287"/>
                  <a:pt x="2140802" y="2418144"/>
                  <a:pt x="2103983" y="2434066"/>
                </a:cubicBezTo>
                <a:cubicBezTo>
                  <a:pt x="2023048" y="2468563"/>
                  <a:pt x="1942112" y="2502065"/>
                  <a:pt x="1860182" y="2533908"/>
                </a:cubicBezTo>
                <a:cubicBezTo>
                  <a:pt x="1754038" y="2575371"/>
                  <a:pt x="1458161" y="2693457"/>
                  <a:pt x="1415702" y="2709710"/>
                </a:cubicBezTo>
                <a:cubicBezTo>
                  <a:pt x="1358650" y="2731934"/>
                  <a:pt x="1298944" y="2733593"/>
                  <a:pt x="1238905" y="2729612"/>
                </a:cubicBezTo>
                <a:cubicBezTo>
                  <a:pt x="1213364" y="2727954"/>
                  <a:pt x="1124469" y="2679857"/>
                  <a:pt x="1100918" y="2671896"/>
                </a:cubicBezTo>
                <a:cubicBezTo>
                  <a:pt x="1084333" y="2666257"/>
                  <a:pt x="1073055" y="2672891"/>
                  <a:pt x="1070070" y="2690140"/>
                </a:cubicBezTo>
                <a:cubicBezTo>
                  <a:pt x="1053152" y="2789650"/>
                  <a:pt x="1009699" y="2886175"/>
                  <a:pt x="961271" y="2967110"/>
                </a:cubicBezTo>
                <a:cubicBezTo>
                  <a:pt x="905545" y="3059987"/>
                  <a:pt x="833566" y="3136942"/>
                  <a:pt x="744338" y="3198970"/>
                </a:cubicBezTo>
                <a:cubicBezTo>
                  <a:pt x="585453" y="3309095"/>
                  <a:pt x="446470" y="3292841"/>
                  <a:pt x="360892" y="3278247"/>
                </a:cubicBezTo>
                <a:cubicBezTo>
                  <a:pt x="216934" y="3253701"/>
                  <a:pt x="131354" y="3138269"/>
                  <a:pt x="80936" y="3003929"/>
                </a:cubicBezTo>
                <a:cubicBezTo>
                  <a:pt x="50087" y="2921667"/>
                  <a:pt x="35160" y="2789319"/>
                  <a:pt x="44781" y="2704071"/>
                </a:cubicBezTo>
                <a:cubicBezTo>
                  <a:pt x="45776" y="2696110"/>
                  <a:pt x="41464" y="2691135"/>
                  <a:pt x="32507" y="2690471"/>
                </a:cubicBezTo>
                <a:cubicBezTo>
                  <a:pt x="19240" y="2689476"/>
                  <a:pt x="8957" y="2682511"/>
                  <a:pt x="0" y="2673555"/>
                </a:cubicBezTo>
                <a:cubicBezTo>
                  <a:pt x="0" y="2666257"/>
                  <a:pt x="0" y="2658628"/>
                  <a:pt x="0" y="2651331"/>
                </a:cubicBezTo>
                <a:cubicBezTo>
                  <a:pt x="10283" y="2652326"/>
                  <a:pt x="48097" y="2463919"/>
                  <a:pt x="179782" y="2225757"/>
                </a:cubicBezTo>
                <a:cubicBezTo>
                  <a:pt x="214611" y="2162734"/>
                  <a:pt x="258064" y="2105350"/>
                  <a:pt x="307487" y="2052941"/>
                </a:cubicBezTo>
                <a:cubicBezTo>
                  <a:pt x="323409" y="2036356"/>
                  <a:pt x="340327" y="2020434"/>
                  <a:pt x="353926" y="2001527"/>
                </a:cubicBezTo>
                <a:cubicBezTo>
                  <a:pt x="365204" y="1986269"/>
                  <a:pt x="363213" y="1977645"/>
                  <a:pt x="345965" y="1970679"/>
                </a:cubicBezTo>
                <a:cubicBezTo>
                  <a:pt x="337672" y="1967362"/>
                  <a:pt x="329381" y="1964377"/>
                  <a:pt x="324073" y="1956748"/>
                </a:cubicBezTo>
                <a:cubicBezTo>
                  <a:pt x="313126" y="1940494"/>
                  <a:pt x="310474" y="1922251"/>
                  <a:pt x="310474" y="1903675"/>
                </a:cubicBezTo>
                <a:cubicBezTo>
                  <a:pt x="310474" y="1895714"/>
                  <a:pt x="315449" y="1889080"/>
                  <a:pt x="322415" y="1884437"/>
                </a:cubicBezTo>
                <a:cubicBezTo>
                  <a:pt x="333028" y="1877471"/>
                  <a:pt x="339000" y="1867188"/>
                  <a:pt x="342648" y="1855247"/>
                </a:cubicBezTo>
                <a:cubicBezTo>
                  <a:pt x="345633" y="1844301"/>
                  <a:pt x="349283" y="1833686"/>
                  <a:pt x="350278" y="1822740"/>
                </a:cubicBezTo>
                <a:cubicBezTo>
                  <a:pt x="354258" y="1779619"/>
                  <a:pt x="376814" y="1750761"/>
                  <a:pt x="415623" y="1733513"/>
                </a:cubicBezTo>
                <a:cubicBezTo>
                  <a:pt x="419603" y="1731854"/>
                  <a:pt x="423251" y="1729532"/>
                  <a:pt x="426900" y="1727874"/>
                </a:cubicBezTo>
                <a:cubicBezTo>
                  <a:pt x="485279" y="1699679"/>
                  <a:pt x="543659" y="1671484"/>
                  <a:pt x="601375" y="1641963"/>
                </a:cubicBezTo>
                <a:cubicBezTo>
                  <a:pt x="649803" y="1617085"/>
                  <a:pt x="694251" y="1587896"/>
                  <a:pt x="725431" y="1539467"/>
                </a:cubicBezTo>
                <a:cubicBezTo>
                  <a:pt x="718798" y="1573632"/>
                  <a:pt x="714817" y="1606471"/>
                  <a:pt x="711168" y="1638978"/>
                </a:cubicBezTo>
                <a:cubicBezTo>
                  <a:pt x="704866" y="1692382"/>
                  <a:pt x="697900" y="1745454"/>
                  <a:pt x="695578" y="1799189"/>
                </a:cubicBezTo>
                <a:cubicBezTo>
                  <a:pt x="694583" y="1820087"/>
                  <a:pt x="694583" y="1840984"/>
                  <a:pt x="692261" y="1861549"/>
                </a:cubicBezTo>
                <a:cubicBezTo>
                  <a:pt x="684300" y="1936846"/>
                  <a:pt x="662076" y="2008493"/>
                  <a:pt x="636535" y="2079146"/>
                </a:cubicBezTo>
                <a:cubicBezTo>
                  <a:pt x="626916" y="2106677"/>
                  <a:pt x="615638" y="2133545"/>
                  <a:pt x="609004" y="2162071"/>
                </a:cubicBezTo>
                <a:cubicBezTo>
                  <a:pt x="606682" y="2171690"/>
                  <a:pt x="603034" y="2183632"/>
                  <a:pt x="614311" y="2189602"/>
                </a:cubicBezTo>
                <a:cubicBezTo>
                  <a:pt x="625257" y="2195573"/>
                  <a:pt x="632555" y="2184958"/>
                  <a:pt x="640184" y="2178656"/>
                </a:cubicBezTo>
                <a:cubicBezTo>
                  <a:pt x="640847" y="2177993"/>
                  <a:pt x="641511" y="2177329"/>
                  <a:pt x="642175" y="2176666"/>
                </a:cubicBezTo>
                <a:cubicBezTo>
                  <a:pt x="653120" y="2163398"/>
                  <a:pt x="664066" y="2150130"/>
                  <a:pt x="674017" y="2136198"/>
                </a:cubicBezTo>
                <a:cubicBezTo>
                  <a:pt x="683637" y="2122267"/>
                  <a:pt x="693920" y="2108003"/>
                  <a:pt x="697237" y="2090755"/>
                </a:cubicBezTo>
                <a:cubicBezTo>
                  <a:pt x="707188" y="2039341"/>
                  <a:pt x="720456" y="1988923"/>
                  <a:pt x="736046" y="1938836"/>
                </a:cubicBezTo>
                <a:cubicBezTo>
                  <a:pt x="776182" y="1811131"/>
                  <a:pt x="820630" y="1685084"/>
                  <a:pt x="868395" y="1560033"/>
                </a:cubicBezTo>
                <a:cubicBezTo>
                  <a:pt x="888628" y="1507624"/>
                  <a:pt x="917818" y="1459527"/>
                  <a:pt x="949993" y="1413421"/>
                </a:cubicBezTo>
                <a:cubicBezTo>
                  <a:pt x="960608" y="1398162"/>
                  <a:pt x="971885" y="1383567"/>
                  <a:pt x="979846" y="1366651"/>
                </a:cubicBezTo>
                <a:cubicBezTo>
                  <a:pt x="985485" y="1355373"/>
                  <a:pt x="985817" y="1344095"/>
                  <a:pt x="977856" y="1333812"/>
                </a:cubicBezTo>
                <a:cubicBezTo>
                  <a:pt x="971554" y="1325520"/>
                  <a:pt x="963925" y="1318222"/>
                  <a:pt x="953974" y="1313247"/>
                </a:cubicBezTo>
                <a:cubicBezTo>
                  <a:pt x="936725" y="1304622"/>
                  <a:pt x="918481" y="1300310"/>
                  <a:pt x="899575" y="1297657"/>
                </a:cubicBezTo>
                <a:cubicBezTo>
                  <a:pt x="833566" y="1288369"/>
                  <a:pt x="790113" y="1324525"/>
                  <a:pt x="768552" y="1374943"/>
                </a:cubicBezTo>
                <a:cubicBezTo>
                  <a:pt x="761587" y="1391528"/>
                  <a:pt x="755948" y="1408777"/>
                  <a:pt x="751967" y="1426357"/>
                </a:cubicBezTo>
                <a:cubicBezTo>
                  <a:pt x="742348" y="1468483"/>
                  <a:pt x="724768" y="1505965"/>
                  <a:pt x="690934" y="1534492"/>
                </a:cubicBezTo>
                <a:cubicBezTo>
                  <a:pt x="644496" y="1573632"/>
                  <a:pt x="595736" y="1608461"/>
                  <a:pt x="540010" y="1632675"/>
                </a:cubicBezTo>
                <a:cubicBezTo>
                  <a:pt x="512811" y="1644617"/>
                  <a:pt x="484284" y="1652577"/>
                  <a:pt x="453768" y="1651251"/>
                </a:cubicBezTo>
                <a:cubicBezTo>
                  <a:pt x="414295" y="1649260"/>
                  <a:pt x="391077" y="1633007"/>
                  <a:pt x="380131" y="1595525"/>
                </a:cubicBezTo>
                <a:cubicBezTo>
                  <a:pt x="365204" y="1544774"/>
                  <a:pt x="358902" y="1492366"/>
                  <a:pt x="360228" y="1439293"/>
                </a:cubicBezTo>
                <a:cubicBezTo>
                  <a:pt x="360561" y="1431001"/>
                  <a:pt x="362219" y="1422708"/>
                  <a:pt x="364208" y="1414747"/>
                </a:cubicBezTo>
                <a:cubicBezTo>
                  <a:pt x="365868" y="1409108"/>
                  <a:pt x="369185" y="1404796"/>
                  <a:pt x="375155" y="1410104"/>
                </a:cubicBezTo>
                <a:cubicBezTo>
                  <a:pt x="395388" y="1429342"/>
                  <a:pt x="417282" y="1425030"/>
                  <a:pt x="439836" y="1416074"/>
                </a:cubicBezTo>
                <a:cubicBezTo>
                  <a:pt x="489591" y="1396172"/>
                  <a:pt x="531054" y="1363002"/>
                  <a:pt x="572517" y="1330495"/>
                </a:cubicBezTo>
                <a:cubicBezTo>
                  <a:pt x="631891" y="1283725"/>
                  <a:pt x="692261" y="1238614"/>
                  <a:pt x="764240" y="1212078"/>
                </a:cubicBezTo>
                <a:cubicBezTo>
                  <a:pt x="820961" y="1191181"/>
                  <a:pt x="879009" y="1183551"/>
                  <a:pt x="939047" y="1195493"/>
                </a:cubicBezTo>
                <a:cubicBezTo>
                  <a:pt x="971554" y="1201795"/>
                  <a:pt x="995105" y="1218380"/>
                  <a:pt x="1004724" y="1251550"/>
                </a:cubicBezTo>
                <a:cubicBezTo>
                  <a:pt x="1006051" y="1256857"/>
                  <a:pt x="1008704" y="1261833"/>
                  <a:pt x="1011358" y="1266808"/>
                </a:cubicBezTo>
                <a:cubicBezTo>
                  <a:pt x="1018987" y="1280408"/>
                  <a:pt x="1028275" y="1294008"/>
                  <a:pt x="1046187" y="1291354"/>
                </a:cubicBezTo>
                <a:cubicBezTo>
                  <a:pt x="1063767" y="1288701"/>
                  <a:pt x="1070070" y="1274106"/>
                  <a:pt x="1073718" y="1258516"/>
                </a:cubicBezTo>
                <a:cubicBezTo>
                  <a:pt x="1085659" y="1210751"/>
                  <a:pt x="1063435" y="1169620"/>
                  <a:pt x="1020977" y="1145406"/>
                </a:cubicBezTo>
                <a:cubicBezTo>
                  <a:pt x="985817" y="1125172"/>
                  <a:pt x="946676" y="1119533"/>
                  <a:pt x="906872" y="1121192"/>
                </a:cubicBezTo>
                <a:cubicBezTo>
                  <a:pt x="868726" y="1122850"/>
                  <a:pt x="831576" y="1131806"/>
                  <a:pt x="795420" y="1143415"/>
                </a:cubicBezTo>
                <a:cubicBezTo>
                  <a:pt x="728085" y="1164976"/>
                  <a:pt x="662740" y="1191181"/>
                  <a:pt x="598721" y="1220370"/>
                </a:cubicBezTo>
                <a:cubicBezTo>
                  <a:pt x="580478" y="1228663"/>
                  <a:pt x="562234" y="1236955"/>
                  <a:pt x="542995" y="1241931"/>
                </a:cubicBezTo>
                <a:cubicBezTo>
                  <a:pt x="526742" y="1245911"/>
                  <a:pt x="517786" y="1241267"/>
                  <a:pt x="511484" y="1225346"/>
                </a:cubicBezTo>
                <a:cubicBezTo>
                  <a:pt x="508830" y="1219043"/>
                  <a:pt x="507172" y="1212078"/>
                  <a:pt x="507172" y="1205112"/>
                </a:cubicBezTo>
                <a:cubicBezTo>
                  <a:pt x="507172" y="1197815"/>
                  <a:pt x="504850" y="1190517"/>
                  <a:pt x="503855" y="1183220"/>
                </a:cubicBezTo>
                <a:cubicBezTo>
                  <a:pt x="503191" y="1177913"/>
                  <a:pt x="500538" y="1173600"/>
                  <a:pt x="494899" y="1172274"/>
                </a:cubicBezTo>
                <a:cubicBezTo>
                  <a:pt x="490918" y="1171278"/>
                  <a:pt x="487933" y="1173269"/>
                  <a:pt x="485611" y="1175591"/>
                </a:cubicBezTo>
                <a:cubicBezTo>
                  <a:pt x="491250" y="1169288"/>
                  <a:pt x="497221" y="1167298"/>
                  <a:pt x="504186" y="1174596"/>
                </a:cubicBezTo>
                <a:cubicBezTo>
                  <a:pt x="512147" y="1182888"/>
                  <a:pt x="520108" y="1181561"/>
                  <a:pt x="528732" y="1174596"/>
                </a:cubicBezTo>
                <a:cubicBezTo>
                  <a:pt x="539678" y="1165640"/>
                  <a:pt x="547971" y="1154362"/>
                  <a:pt x="554937" y="1142420"/>
                </a:cubicBezTo>
                <a:cubicBezTo>
                  <a:pt x="584458" y="1090343"/>
                  <a:pt x="616633" y="1039925"/>
                  <a:pt x="656106" y="994813"/>
                </a:cubicBezTo>
                <a:cubicBezTo>
                  <a:pt x="677666" y="970267"/>
                  <a:pt x="700554" y="947048"/>
                  <a:pt x="731070" y="933780"/>
                </a:cubicBezTo>
                <a:cubicBezTo>
                  <a:pt x="754621" y="923166"/>
                  <a:pt x="768884" y="926151"/>
                  <a:pt x="787459" y="944063"/>
                </a:cubicBezTo>
                <a:cubicBezTo>
                  <a:pt x="790113" y="946717"/>
                  <a:pt x="792767" y="949038"/>
                  <a:pt x="795420" y="951692"/>
                </a:cubicBezTo>
                <a:cubicBezTo>
                  <a:pt x="814327" y="968941"/>
                  <a:pt x="830912" y="971594"/>
                  <a:pt x="854131" y="960648"/>
                </a:cubicBezTo>
                <a:cubicBezTo>
                  <a:pt x="872707" y="951692"/>
                  <a:pt x="888628" y="939419"/>
                  <a:pt x="901565" y="923166"/>
                </a:cubicBezTo>
                <a:cubicBezTo>
                  <a:pt x="924120" y="894971"/>
                  <a:pt x="924120" y="874406"/>
                  <a:pt x="899575" y="848201"/>
                </a:cubicBezTo>
                <a:cubicBezTo>
                  <a:pt x="887633" y="835597"/>
                  <a:pt x="878346" y="821333"/>
                  <a:pt x="870385" y="806075"/>
                </a:cubicBezTo>
                <a:cubicBezTo>
                  <a:pt x="840863" y="749354"/>
                  <a:pt x="823283" y="688321"/>
                  <a:pt x="806366" y="627288"/>
                </a:cubicBezTo>
                <a:cubicBezTo>
                  <a:pt x="803049" y="615347"/>
                  <a:pt x="802718" y="603074"/>
                  <a:pt x="808357" y="591796"/>
                </a:cubicBezTo>
                <a:cubicBezTo>
                  <a:pt x="817644" y="573884"/>
                  <a:pt x="829585" y="557299"/>
                  <a:pt x="843849" y="542372"/>
                </a:cubicBezTo>
                <a:cubicBezTo>
                  <a:pt x="845507" y="545358"/>
                  <a:pt x="844180" y="547348"/>
                  <a:pt x="843185" y="549338"/>
                </a:cubicBezTo>
                <a:cubicBezTo>
                  <a:pt x="826932" y="583835"/>
                  <a:pt x="823615" y="620322"/>
                  <a:pt x="823947" y="657804"/>
                </a:cubicBezTo>
                <a:cubicBezTo>
                  <a:pt x="824610" y="713199"/>
                  <a:pt x="846834" y="758310"/>
                  <a:pt x="886638" y="795129"/>
                </a:cubicBezTo>
                <a:cubicBezTo>
                  <a:pt x="933408" y="838250"/>
                  <a:pt x="989797" y="863459"/>
                  <a:pt x="1051494" y="877059"/>
                </a:cubicBezTo>
                <a:cubicBezTo>
                  <a:pt x="1061113" y="879381"/>
                  <a:pt x="1071396" y="882035"/>
                  <a:pt x="1081680" y="880044"/>
                </a:cubicBezTo>
                <a:cubicBezTo>
                  <a:pt x="1095943" y="877059"/>
                  <a:pt x="1100254" y="866113"/>
                  <a:pt x="1091298" y="854504"/>
                </a:cubicBezTo>
                <a:cubicBezTo>
                  <a:pt x="1087981" y="850191"/>
                  <a:pt x="1084002" y="846211"/>
                  <a:pt x="1079688" y="842562"/>
                </a:cubicBezTo>
                <a:cubicBezTo>
                  <a:pt x="1048508" y="815031"/>
                  <a:pt x="1016002" y="788827"/>
                  <a:pt x="983163" y="763286"/>
                </a:cubicBezTo>
                <a:cubicBezTo>
                  <a:pt x="954305" y="740730"/>
                  <a:pt x="924784" y="718838"/>
                  <a:pt x="903223" y="688653"/>
                </a:cubicBezTo>
                <a:cubicBezTo>
                  <a:pt x="887633" y="667092"/>
                  <a:pt x="890287" y="654487"/>
                  <a:pt x="912511" y="640556"/>
                </a:cubicBezTo>
                <a:cubicBezTo>
                  <a:pt x="939710" y="623639"/>
                  <a:pt x="967905" y="609044"/>
                  <a:pt x="997426" y="596440"/>
                </a:cubicBezTo>
                <a:cubicBezTo>
                  <a:pt x="1013680" y="589474"/>
                  <a:pt x="1028606" y="588147"/>
                  <a:pt x="1045191" y="597435"/>
                </a:cubicBezTo>
                <a:cubicBezTo>
                  <a:pt x="1058460" y="605396"/>
                  <a:pt x="1071064" y="597103"/>
                  <a:pt x="1073387" y="581845"/>
                </a:cubicBezTo>
                <a:cubicBezTo>
                  <a:pt x="1076372" y="561611"/>
                  <a:pt x="1061445" y="542704"/>
                  <a:pt x="1039884" y="540382"/>
                </a:cubicBezTo>
                <a:cubicBezTo>
                  <a:pt x="1026948" y="539055"/>
                  <a:pt x="1014012" y="539719"/>
                  <a:pt x="1001407" y="544031"/>
                </a:cubicBezTo>
                <a:cubicBezTo>
                  <a:pt x="985153" y="549670"/>
                  <a:pt x="968568" y="554314"/>
                  <a:pt x="951652" y="556636"/>
                </a:cubicBezTo>
                <a:cubicBezTo>
                  <a:pt x="947008" y="557299"/>
                  <a:pt x="941369" y="558294"/>
                  <a:pt x="939379" y="552987"/>
                </a:cubicBezTo>
                <a:cubicBezTo>
                  <a:pt x="937057" y="547016"/>
                  <a:pt x="942032" y="544031"/>
                  <a:pt x="946344" y="541046"/>
                </a:cubicBezTo>
                <a:cubicBezTo>
                  <a:pt x="949993" y="538724"/>
                  <a:pt x="954637" y="537065"/>
                  <a:pt x="958949" y="535738"/>
                </a:cubicBezTo>
                <a:cubicBezTo>
                  <a:pt x="973877" y="530763"/>
                  <a:pt x="989134" y="527114"/>
                  <a:pt x="1004724" y="524460"/>
                </a:cubicBezTo>
                <a:cubicBezTo>
                  <a:pt x="1054147" y="515836"/>
                  <a:pt x="1099259" y="525456"/>
                  <a:pt x="1138400" y="558626"/>
                </a:cubicBezTo>
                <a:cubicBezTo>
                  <a:pt x="1144039" y="563601"/>
                  <a:pt x="1149015" y="568908"/>
                  <a:pt x="1155648" y="572557"/>
                </a:cubicBezTo>
                <a:cubicBezTo>
                  <a:pt x="1160956" y="575543"/>
                  <a:pt x="1166595" y="578196"/>
                  <a:pt x="1172566" y="574216"/>
                </a:cubicBezTo>
                <a:cubicBezTo>
                  <a:pt x="1178536" y="570567"/>
                  <a:pt x="1178536" y="564265"/>
                  <a:pt x="1178536" y="558294"/>
                </a:cubicBezTo>
                <a:cubicBezTo>
                  <a:pt x="1178536" y="552987"/>
                  <a:pt x="1176878" y="548343"/>
                  <a:pt x="1175219" y="543367"/>
                </a:cubicBezTo>
                <a:cubicBezTo>
                  <a:pt x="1166263" y="515505"/>
                  <a:pt x="1152663" y="489632"/>
                  <a:pt x="1139726" y="463427"/>
                </a:cubicBezTo>
                <a:cubicBezTo>
                  <a:pt x="1133092" y="449828"/>
                  <a:pt x="1130107" y="435896"/>
                  <a:pt x="1135415" y="420638"/>
                </a:cubicBezTo>
                <a:lnTo>
                  <a:pt x="1136354" y="400915"/>
                </a:lnTo>
                <a:lnTo>
                  <a:pt x="1134419" y="401399"/>
                </a:lnTo>
                <a:cubicBezTo>
                  <a:pt x="1135082" y="382824"/>
                  <a:pt x="1119824" y="363917"/>
                  <a:pt x="1099590" y="359937"/>
                </a:cubicBezTo>
                <a:cubicBezTo>
                  <a:pt x="1094615" y="358941"/>
                  <a:pt x="1087649" y="360268"/>
                  <a:pt x="1086322" y="354629"/>
                </a:cubicBezTo>
                <a:cubicBezTo>
                  <a:pt x="1084995" y="349322"/>
                  <a:pt x="1091298" y="346337"/>
                  <a:pt x="1095278" y="343352"/>
                </a:cubicBezTo>
                <a:cubicBezTo>
                  <a:pt x="1134087" y="314493"/>
                  <a:pt x="1174223" y="288289"/>
                  <a:pt x="1220330" y="272367"/>
                </a:cubicBezTo>
                <a:cubicBezTo>
                  <a:pt x="1295294" y="246495"/>
                  <a:pt x="1371586" y="224934"/>
                  <a:pt x="1449867" y="212329"/>
                </a:cubicBezTo>
                <a:cubicBezTo>
                  <a:pt x="1456667" y="211168"/>
                  <a:pt x="1460067" y="210671"/>
                  <a:pt x="1463011" y="211044"/>
                </a:cubicBezTo>
                <a:close/>
                <a:moveTo>
                  <a:pt x="1514217" y="202710"/>
                </a:moveTo>
                <a:cubicBezTo>
                  <a:pt x="1531134" y="202710"/>
                  <a:pt x="1548382" y="202378"/>
                  <a:pt x="1565299" y="203042"/>
                </a:cubicBezTo>
                <a:cubicBezTo>
                  <a:pt x="1575914" y="203373"/>
                  <a:pt x="1586528" y="204700"/>
                  <a:pt x="1591503" y="216973"/>
                </a:cubicBezTo>
                <a:cubicBezTo>
                  <a:pt x="1593825" y="223275"/>
                  <a:pt x="1597474" y="223275"/>
                  <a:pt x="1601454" y="217968"/>
                </a:cubicBezTo>
                <a:cubicBezTo>
                  <a:pt x="1603776" y="214983"/>
                  <a:pt x="1606430" y="211666"/>
                  <a:pt x="1610742" y="214651"/>
                </a:cubicBezTo>
                <a:cubicBezTo>
                  <a:pt x="1615386" y="217968"/>
                  <a:pt x="1619698" y="221949"/>
                  <a:pt x="1621025" y="227256"/>
                </a:cubicBezTo>
                <a:cubicBezTo>
                  <a:pt x="1622352" y="230905"/>
                  <a:pt x="1618703" y="231568"/>
                  <a:pt x="1616049" y="231900"/>
                </a:cubicBezTo>
                <a:cubicBezTo>
                  <a:pt x="1609415" y="232563"/>
                  <a:pt x="1602450" y="231900"/>
                  <a:pt x="1597142" y="228583"/>
                </a:cubicBezTo>
                <a:cubicBezTo>
                  <a:pt x="1573923" y="213988"/>
                  <a:pt x="1547719" y="211666"/>
                  <a:pt x="1521846" y="207354"/>
                </a:cubicBezTo>
                <a:cubicBezTo>
                  <a:pt x="1519193" y="207022"/>
                  <a:pt x="1516871" y="206027"/>
                  <a:pt x="1514217" y="205364"/>
                </a:cubicBezTo>
                <a:cubicBezTo>
                  <a:pt x="1514217" y="204368"/>
                  <a:pt x="1514217" y="203705"/>
                  <a:pt x="1514217" y="202710"/>
                </a:cubicBezTo>
                <a:close/>
                <a:moveTo>
                  <a:pt x="1208719" y="16625"/>
                </a:moveTo>
                <a:cubicBezTo>
                  <a:pt x="1206066" y="30888"/>
                  <a:pt x="1200095" y="42830"/>
                  <a:pt x="1194124" y="54439"/>
                </a:cubicBezTo>
                <a:cubicBezTo>
                  <a:pt x="1174222" y="92253"/>
                  <a:pt x="1159959" y="131726"/>
                  <a:pt x="1154652" y="174847"/>
                </a:cubicBezTo>
                <a:cubicBezTo>
                  <a:pt x="1150008" y="213324"/>
                  <a:pt x="1158632" y="222944"/>
                  <a:pt x="1196115" y="210671"/>
                </a:cubicBezTo>
                <a:cubicBezTo>
                  <a:pt x="1279040" y="183803"/>
                  <a:pt x="1364619" y="177169"/>
                  <a:pt x="1450861" y="174183"/>
                </a:cubicBezTo>
                <a:cubicBezTo>
                  <a:pt x="1453847" y="173852"/>
                  <a:pt x="1457164" y="172857"/>
                  <a:pt x="1460481" y="176174"/>
                </a:cubicBezTo>
                <a:cubicBezTo>
                  <a:pt x="1422003" y="182808"/>
                  <a:pt x="1383858" y="187452"/>
                  <a:pt x="1346707" y="196407"/>
                </a:cubicBezTo>
                <a:cubicBezTo>
                  <a:pt x="1265109" y="215646"/>
                  <a:pt x="1186495" y="242182"/>
                  <a:pt x="1118165" y="292933"/>
                </a:cubicBezTo>
                <a:cubicBezTo>
                  <a:pt x="1116838" y="293928"/>
                  <a:pt x="1115180" y="294923"/>
                  <a:pt x="1113521" y="295918"/>
                </a:cubicBezTo>
                <a:cubicBezTo>
                  <a:pt x="1097599" y="304874"/>
                  <a:pt x="1092292" y="302552"/>
                  <a:pt x="1092956" y="284308"/>
                </a:cubicBezTo>
                <a:cubicBezTo>
                  <a:pt x="1095277" y="224934"/>
                  <a:pt x="1103238" y="165891"/>
                  <a:pt x="1125462" y="110497"/>
                </a:cubicBezTo>
                <a:cubicBezTo>
                  <a:pt x="1140057" y="74673"/>
                  <a:pt x="1167257" y="46478"/>
                  <a:pt x="1196778" y="21269"/>
                </a:cubicBezTo>
                <a:cubicBezTo>
                  <a:pt x="1199432" y="18947"/>
                  <a:pt x="1202417" y="16294"/>
                  <a:pt x="1208719" y="16625"/>
                </a:cubicBezTo>
                <a:close/>
                <a:moveTo>
                  <a:pt x="1225969" y="41"/>
                </a:moveTo>
                <a:cubicBezTo>
                  <a:pt x="1229617" y="-291"/>
                  <a:pt x="1231939" y="1367"/>
                  <a:pt x="1231276" y="4684"/>
                </a:cubicBezTo>
                <a:cubicBezTo>
                  <a:pt x="1230612" y="8997"/>
                  <a:pt x="1227959" y="12314"/>
                  <a:pt x="1223647" y="13309"/>
                </a:cubicBezTo>
                <a:cubicBezTo>
                  <a:pt x="1220993" y="13640"/>
                  <a:pt x="1219998" y="10987"/>
                  <a:pt x="1219666" y="8997"/>
                </a:cubicBezTo>
                <a:cubicBezTo>
                  <a:pt x="1219335" y="4021"/>
                  <a:pt x="1221656" y="1036"/>
                  <a:pt x="1225969" y="41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">
            <a:extLst>
              <a:ext uri="{FF2B5EF4-FFF2-40B4-BE49-F238E27FC236}">
                <a16:creationId xmlns:a16="http://schemas.microsoft.com/office/drawing/2014/main" id="{F391B74F-4C9A-4B97-9D4E-4EDDC6C53480}"/>
              </a:ext>
            </a:extLst>
          </p:cNvPr>
          <p:cNvSpPr/>
          <p:nvPr/>
        </p:nvSpPr>
        <p:spPr>
          <a:xfrm>
            <a:off x="612334" y="4299472"/>
            <a:ext cx="3469521" cy="2363242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4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766830-B4F2-47C3-81EA-834F4E1A28B0}"/>
              </a:ext>
            </a:extLst>
          </p:cNvPr>
          <p:cNvSpPr/>
          <p:nvPr/>
        </p:nvSpPr>
        <p:spPr>
          <a:xfrm flipH="1">
            <a:off x="7033372" y="4209273"/>
            <a:ext cx="1188567" cy="1039522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299063-0B4D-4E73-A248-89563D5F558B}"/>
              </a:ext>
            </a:extLst>
          </p:cNvPr>
          <p:cNvGrpSpPr>
            <a:grpSpLocks noChangeAspect="1"/>
          </p:cNvGrpSpPr>
          <p:nvPr/>
        </p:nvGrpSpPr>
        <p:grpSpPr>
          <a:xfrm>
            <a:off x="10457914" y="2476795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81AD073-CB03-41DE-BC81-40C172690C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D7C0CB4-F25E-4551-8FA9-63524D4EE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6457D40-EC36-4EB7-AE0F-B7E680D1E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38D6CD8-C606-4549-B4BF-3C4A26553D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3679580-052F-48DC-B8F9-3135D33B7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46D8F9B-57D5-44B1-8B51-D9884B79D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28B39D8-DD59-4DF9-A449-5ADDCD0FE8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B796A61-A24D-4ADB-98FB-79EAB1C44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FBC49E8-A1AD-4B69-BB1D-C15E058D9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CFDA789-6F41-4AB8-A15E-5674AD094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11F52-99CC-46FE-9737-AB622F1453D7}"/>
              </a:ext>
            </a:extLst>
          </p:cNvPr>
          <p:cNvGrpSpPr>
            <a:grpSpLocks noChangeAspect="1"/>
          </p:cNvGrpSpPr>
          <p:nvPr/>
        </p:nvGrpSpPr>
        <p:grpSpPr>
          <a:xfrm>
            <a:off x="8705911" y="2116795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C0586748-E81E-4119-AAE2-A31C4EDB3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ABABB2A-9763-47D2-821D-1E4617D09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A039D3B-222C-464A-9671-11161CAC50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50BF8-AA7A-4B7E-9E0A-27A39DB092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12FD342-7CA6-4DCB-A481-A9313724A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217ADE8-7C77-4599-B2DC-86AC41A047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34B6F62C-9A91-4D02-B37E-8ACE423C8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F21B6A7-7C40-4E88-8E28-1FF4E5AB8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9883BE9-1622-4805-AA72-C8C3AC057A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3EE18E5C-EDBC-498F-8881-AA76930489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CF96FB-052D-41F2-AC56-58AAF9291160}"/>
              </a:ext>
            </a:extLst>
          </p:cNvPr>
          <p:cNvGrpSpPr/>
          <p:nvPr/>
        </p:nvGrpSpPr>
        <p:grpSpPr>
          <a:xfrm>
            <a:off x="4135727" y="4209273"/>
            <a:ext cx="3435154" cy="2363242"/>
            <a:chOff x="7162670" y="3336910"/>
            <a:chExt cx="4199644" cy="288917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2FEEC8-740B-4B6D-B32F-F777E160614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478D39-EBAB-4F84-8E4F-D26B260AEA63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59E2348-1F98-4A22-B605-01679A17780E}"/>
              </a:ext>
            </a:extLst>
          </p:cNvPr>
          <p:cNvGrpSpPr/>
          <p:nvPr/>
        </p:nvGrpSpPr>
        <p:grpSpPr>
          <a:xfrm>
            <a:off x="600100" y="1648993"/>
            <a:ext cx="3867113" cy="3041550"/>
            <a:chOff x="2444748" y="555044"/>
            <a:chExt cx="7282046" cy="57274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63FD77-0BA7-4392-AB84-B602B49D47EA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9DDC7A-B7A7-4E07-95BB-AD2B38EAF220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F3C468-6F84-4A43-B0A8-BDB3DD94009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E0EA53-67EB-4BE1-8AAD-838044F8366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F0D04E-C613-400E-B578-C5D9770F2940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D84525-EFDC-4465-BA0F-5F67BEEAE02A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19CAC1-FE9B-4D6B-88EA-C57C9A1CC09E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9ECB3E-4D3F-4B8C-9041-AAE54BB9D5C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047DD-0A0A-4D98-8A22-51602A90925A}"/>
              </a:ext>
            </a:extLst>
          </p:cNvPr>
          <p:cNvGrpSpPr/>
          <p:nvPr/>
        </p:nvGrpSpPr>
        <p:grpSpPr>
          <a:xfrm>
            <a:off x="5173156" y="1564987"/>
            <a:ext cx="1923163" cy="3380819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7EDF33D1-14CC-43AD-B8E1-E4761F6AFC3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2F190B6B-9C03-424D-83FB-E34F42CABA9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EAB7F825-286F-4B65-BAF3-294D517B33D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65BB6CF-3D00-4019-BD72-5F655EE6832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034C6F3B-EC23-4057-9C03-0A9E7EDC56F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0396B90-8EB7-49F4-A2BD-751D34034D5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03710DC-D1ED-41B9-921A-B06C1DDF83E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0" name="그림 1">
            <a:extLst>
              <a:ext uri="{FF2B5EF4-FFF2-40B4-BE49-F238E27FC236}">
                <a16:creationId xmlns:a16="http://schemas.microsoft.com/office/drawing/2014/main" id="{E2F6F8EA-4939-491C-AC10-DB5B6C337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pic>
        <p:nvPicPr>
          <p:cNvPr id="2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0612EE0E-1EA0-41AB-B3F6-C4611483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97DAB-35E2-4374-A2E9-BEC37EF531C5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4C28C-D69F-4745-98A2-BFAB6BF87935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CFB5-C06F-4E23-A51E-19066D2CF7BB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CA94-FFAD-4E27-814B-3FD38019AD67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2082A-7A49-48E1-A03F-DAB8096D25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EADAF-6513-4A51-9AAE-7B2456511895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2CDEC-45ED-4E0F-A9D5-3C3A8A4873C5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4D27DC-5DB6-421F-8D7E-7A57AC3D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1619AB-6760-43BE-9878-4635AA44C3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B15C35-DCFB-4837-83FC-A6169E0DF0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80A89D-1D57-461A-8F0B-645A5C387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FFDB61-B299-4DDA-A190-023FF938AF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87882C-9994-4C34-A892-AE94084C6EAA}"/>
              </a:ext>
            </a:extLst>
          </p:cNvPr>
          <p:cNvSpPr/>
          <p:nvPr/>
        </p:nvSpPr>
        <p:spPr>
          <a:xfrm>
            <a:off x="0" y="1248516"/>
            <a:ext cx="12192000" cy="4961783"/>
          </a:xfrm>
          <a:custGeom>
            <a:avLst/>
            <a:gdLst>
              <a:gd name="connsiteX0" fmla="*/ 8533782 w 12192000"/>
              <a:gd name="connsiteY0" fmla="*/ 4824293 h 4961783"/>
              <a:gd name="connsiteX1" fmla="*/ 9426615 w 12192000"/>
              <a:gd name="connsiteY1" fmla="*/ 4824293 h 4961783"/>
              <a:gd name="connsiteX2" fmla="*/ 9409006 w 12192000"/>
              <a:gd name="connsiteY2" fmla="*/ 4836032 h 4961783"/>
              <a:gd name="connsiteX3" fmla="*/ 9324224 w 12192000"/>
              <a:gd name="connsiteY3" fmla="*/ 4879276 h 4961783"/>
              <a:gd name="connsiteX4" fmla="*/ 9262771 w 12192000"/>
              <a:gd name="connsiteY4" fmla="*/ 4904313 h 4961783"/>
              <a:gd name="connsiteX5" fmla="*/ 9167177 w 12192000"/>
              <a:gd name="connsiteY5" fmla="*/ 4935040 h 4961783"/>
              <a:gd name="connsiteX6" fmla="*/ 9118242 w 12192000"/>
              <a:gd name="connsiteY6" fmla="*/ 4941868 h 4961783"/>
              <a:gd name="connsiteX7" fmla="*/ 9011837 w 12192000"/>
              <a:gd name="connsiteY7" fmla="*/ 4961783 h 4961783"/>
              <a:gd name="connsiteX8" fmla="*/ 8966316 w 12192000"/>
              <a:gd name="connsiteY8" fmla="*/ 4961783 h 4961783"/>
              <a:gd name="connsiteX9" fmla="*/ 8863325 w 12192000"/>
              <a:gd name="connsiteY9" fmla="*/ 4946420 h 4961783"/>
              <a:gd name="connsiteX10" fmla="*/ 8814390 w 12192000"/>
              <a:gd name="connsiteY10" fmla="*/ 4941868 h 4961783"/>
              <a:gd name="connsiteX11" fmla="*/ 8701725 w 12192000"/>
              <a:gd name="connsiteY11" fmla="*/ 4909434 h 4961783"/>
              <a:gd name="connsiteX12" fmla="*/ 8663032 w 12192000"/>
              <a:gd name="connsiteY12" fmla="*/ 4895209 h 4961783"/>
              <a:gd name="connsiteX13" fmla="*/ 8561748 w 12192000"/>
              <a:gd name="connsiteY13" fmla="*/ 4841722 h 4961783"/>
              <a:gd name="connsiteX14" fmla="*/ 8590199 w 12192000"/>
              <a:gd name="connsiteY14" fmla="*/ 3997308 h 4961783"/>
              <a:gd name="connsiteX15" fmla="*/ 8655067 w 12192000"/>
              <a:gd name="connsiteY15" fmla="*/ 4034863 h 4961783"/>
              <a:gd name="connsiteX16" fmla="*/ 8665308 w 12192000"/>
              <a:gd name="connsiteY16" fmla="*/ 4076970 h 4961783"/>
              <a:gd name="connsiteX17" fmla="*/ 8657343 w 12192000"/>
              <a:gd name="connsiteY17" fmla="*/ 4129319 h 4961783"/>
              <a:gd name="connsiteX18" fmla="*/ 8595320 w 12192000"/>
              <a:gd name="connsiteY18" fmla="*/ 4108265 h 4961783"/>
              <a:gd name="connsiteX19" fmla="*/ 8590199 w 12192000"/>
              <a:gd name="connsiteY19" fmla="*/ 3997308 h 4961783"/>
              <a:gd name="connsiteX20" fmla="*/ 8455912 w 12192000"/>
              <a:gd name="connsiteY20" fmla="*/ 3928458 h 4961783"/>
              <a:gd name="connsiteX21" fmla="*/ 8507123 w 12192000"/>
              <a:gd name="connsiteY21" fmla="*/ 4004705 h 4961783"/>
              <a:gd name="connsiteX22" fmla="*/ 8499726 w 12192000"/>
              <a:gd name="connsiteY22" fmla="*/ 4063313 h 4961783"/>
              <a:gd name="connsiteX23" fmla="*/ 8478104 w 12192000"/>
              <a:gd name="connsiteY23" fmla="*/ 4082091 h 4961783"/>
              <a:gd name="connsiteX24" fmla="*/ 8426892 w 12192000"/>
              <a:gd name="connsiteY24" fmla="*/ 4017224 h 4961783"/>
              <a:gd name="connsiteX25" fmla="*/ 8446808 w 12192000"/>
              <a:gd name="connsiteY25" fmla="*/ 3944959 h 4961783"/>
              <a:gd name="connsiteX26" fmla="*/ 8455912 w 12192000"/>
              <a:gd name="connsiteY26" fmla="*/ 3928458 h 4961783"/>
              <a:gd name="connsiteX27" fmla="*/ 8585646 w 12192000"/>
              <a:gd name="connsiteY27" fmla="*/ 3766859 h 4961783"/>
              <a:gd name="connsiteX28" fmla="*/ 8683517 w 12192000"/>
              <a:gd name="connsiteY28" fmla="*/ 3812948 h 4961783"/>
              <a:gd name="connsiteX29" fmla="*/ 8737004 w 12192000"/>
              <a:gd name="connsiteY29" fmla="*/ 3839692 h 4961783"/>
              <a:gd name="connsiteX30" fmla="*/ 8751230 w 12192000"/>
              <a:gd name="connsiteY30" fmla="*/ 3889765 h 4961783"/>
              <a:gd name="connsiteX31" fmla="*/ 8581095 w 12192000"/>
              <a:gd name="connsiteY31" fmla="*/ 3775394 h 4961783"/>
              <a:gd name="connsiteX32" fmla="*/ 8585646 w 12192000"/>
              <a:gd name="connsiteY32" fmla="*/ 3766859 h 4961783"/>
              <a:gd name="connsiteX33" fmla="*/ 8160026 w 12192000"/>
              <a:gd name="connsiteY33" fmla="*/ 3754625 h 4961783"/>
              <a:gd name="connsiteX34" fmla="*/ 8222049 w 12192000"/>
              <a:gd name="connsiteY34" fmla="*/ 3790188 h 4961783"/>
              <a:gd name="connsiteX35" fmla="*/ 8215220 w 12192000"/>
              <a:gd name="connsiteY35" fmla="*/ 3840261 h 4961783"/>
              <a:gd name="connsiteX36" fmla="*/ 8191322 w 12192000"/>
              <a:gd name="connsiteY36" fmla="*/ 3859039 h 4961783"/>
              <a:gd name="connsiteX37" fmla="*/ 8089469 w 12192000"/>
              <a:gd name="connsiteY37" fmla="*/ 3778807 h 4961783"/>
              <a:gd name="connsiteX38" fmla="*/ 8160026 w 12192000"/>
              <a:gd name="connsiteY38" fmla="*/ 3754625 h 4961783"/>
              <a:gd name="connsiteX39" fmla="*/ 8673915 w 12192000"/>
              <a:gd name="connsiteY39" fmla="*/ 3667281 h 4961783"/>
              <a:gd name="connsiteX40" fmla="*/ 8692052 w 12192000"/>
              <a:gd name="connsiteY40" fmla="*/ 3671264 h 4961783"/>
              <a:gd name="connsiteX41" fmla="*/ 8859342 w 12192000"/>
              <a:gd name="connsiteY41" fmla="*/ 3743529 h 4961783"/>
              <a:gd name="connsiteX42" fmla="*/ 8949246 w 12192000"/>
              <a:gd name="connsiteY42" fmla="*/ 3776532 h 4961783"/>
              <a:gd name="connsiteX43" fmla="*/ 8969161 w 12192000"/>
              <a:gd name="connsiteY43" fmla="*/ 3805551 h 4961783"/>
              <a:gd name="connsiteX44" fmla="*/ 8895190 w 12192000"/>
              <a:gd name="connsiteY44" fmla="*/ 3816362 h 4961783"/>
              <a:gd name="connsiteX45" fmla="*/ 8849668 w 12192000"/>
              <a:gd name="connsiteY45" fmla="*/ 3811811 h 4961783"/>
              <a:gd name="connsiteX46" fmla="*/ 8813251 w 12192000"/>
              <a:gd name="connsiteY46" fmla="*/ 3793033 h 4961783"/>
              <a:gd name="connsiteX47" fmla="*/ 8789353 w 12192000"/>
              <a:gd name="connsiteY47" fmla="*/ 3778807 h 4961783"/>
              <a:gd name="connsiteX48" fmla="*/ 8768300 w 12192000"/>
              <a:gd name="connsiteY48" fmla="*/ 3802137 h 4961783"/>
              <a:gd name="connsiteX49" fmla="*/ 8765454 w 12192000"/>
              <a:gd name="connsiteY49" fmla="*/ 3822621 h 4961783"/>
              <a:gd name="connsiteX50" fmla="*/ 8578250 w 12192000"/>
              <a:gd name="connsiteY50" fmla="*/ 3734425 h 4961783"/>
              <a:gd name="connsiteX51" fmla="*/ 8657912 w 12192000"/>
              <a:gd name="connsiteY51" fmla="*/ 3670126 h 4961783"/>
              <a:gd name="connsiteX52" fmla="*/ 8673915 w 12192000"/>
              <a:gd name="connsiteY52" fmla="*/ 3667281 h 4961783"/>
              <a:gd name="connsiteX53" fmla="*/ 7899418 w 12192000"/>
              <a:gd name="connsiteY53" fmla="*/ 3655332 h 4961783"/>
              <a:gd name="connsiteX54" fmla="*/ 7978511 w 12192000"/>
              <a:gd name="connsiteY54" fmla="*/ 3719061 h 4961783"/>
              <a:gd name="connsiteX55" fmla="*/ 7899418 w 12192000"/>
              <a:gd name="connsiteY55" fmla="*/ 3655332 h 4961783"/>
              <a:gd name="connsiteX56" fmla="*/ 7899418 w 12192000"/>
              <a:gd name="connsiteY56" fmla="*/ 3591034 h 4961783"/>
              <a:gd name="connsiteX57" fmla="*/ 7988184 w 12192000"/>
              <a:gd name="connsiteY57" fmla="*/ 3684352 h 4961783"/>
              <a:gd name="connsiteX58" fmla="*/ 7899418 w 12192000"/>
              <a:gd name="connsiteY58" fmla="*/ 3591034 h 4961783"/>
              <a:gd name="connsiteX59" fmla="*/ 9021787 w 12192000"/>
              <a:gd name="connsiteY59" fmla="*/ 3568447 h 4961783"/>
              <a:gd name="connsiteX60" fmla="*/ 9392506 w 12192000"/>
              <a:gd name="connsiteY60" fmla="*/ 3740684 h 4961783"/>
              <a:gd name="connsiteX61" fmla="*/ 9395920 w 12192000"/>
              <a:gd name="connsiteY61" fmla="*/ 4538439 h 4961783"/>
              <a:gd name="connsiteX62" fmla="*/ 8981679 w 12192000"/>
              <a:gd name="connsiteY62" fmla="*/ 4696624 h 4961783"/>
              <a:gd name="connsiteX63" fmla="*/ 8433721 w 12192000"/>
              <a:gd name="connsiteY63" fmla="*/ 4330180 h 4961783"/>
              <a:gd name="connsiteX64" fmla="*/ 8401856 w 12192000"/>
              <a:gd name="connsiteY64" fmla="*/ 4195325 h 4961783"/>
              <a:gd name="connsiteX65" fmla="*/ 8416651 w 12192000"/>
              <a:gd name="connsiteY65" fmla="*/ 4104282 h 4961783"/>
              <a:gd name="connsiteX66" fmla="*/ 8439411 w 12192000"/>
              <a:gd name="connsiteY66" fmla="*/ 4092902 h 4961783"/>
              <a:gd name="connsiteX67" fmla="*/ 8488346 w 12192000"/>
              <a:gd name="connsiteY67" fmla="*/ 4150372 h 4961783"/>
              <a:gd name="connsiteX68" fmla="*/ 8512814 w 12192000"/>
              <a:gd name="connsiteY68" fmla="*/ 4199307 h 4961783"/>
              <a:gd name="connsiteX69" fmla="*/ 8616942 w 12192000"/>
              <a:gd name="connsiteY69" fmla="*/ 4281814 h 4961783"/>
              <a:gd name="connsiteX70" fmla="*/ 8634582 w 12192000"/>
              <a:gd name="connsiteY70" fmla="*/ 4290349 h 4961783"/>
              <a:gd name="connsiteX71" fmla="*/ 8701725 w 12192000"/>
              <a:gd name="connsiteY71" fmla="*/ 4330180 h 4961783"/>
              <a:gd name="connsiteX72" fmla="*/ 9098326 w 12192000"/>
              <a:gd name="connsiteY72" fmla="*/ 4433171 h 4961783"/>
              <a:gd name="connsiteX73" fmla="*/ 9311706 w 12192000"/>
              <a:gd name="connsiteY73" fmla="*/ 4119646 h 4961783"/>
              <a:gd name="connsiteX74" fmla="*/ 9106862 w 12192000"/>
              <a:gd name="connsiteY74" fmla="*/ 3806120 h 4961783"/>
              <a:gd name="connsiteX75" fmla="*/ 8768300 w 12192000"/>
              <a:gd name="connsiteY75" fmla="*/ 3681506 h 4961783"/>
              <a:gd name="connsiteX76" fmla="*/ 8723917 w 12192000"/>
              <a:gd name="connsiteY76" fmla="*/ 3662160 h 4961783"/>
              <a:gd name="connsiteX77" fmla="*/ 8721640 w 12192000"/>
              <a:gd name="connsiteY77" fmla="*/ 3630295 h 4961783"/>
              <a:gd name="connsiteX78" fmla="*/ 8767162 w 12192000"/>
              <a:gd name="connsiteY78" fmla="*/ 3607535 h 4961783"/>
              <a:gd name="connsiteX79" fmla="*/ 9021787 w 12192000"/>
              <a:gd name="connsiteY79" fmla="*/ 3568447 h 4961783"/>
              <a:gd name="connsiteX80" fmla="*/ 8354628 w 12192000"/>
              <a:gd name="connsiteY80" fmla="*/ 3484629 h 4961783"/>
              <a:gd name="connsiteX81" fmla="*/ 8414943 w 12192000"/>
              <a:gd name="connsiteY81" fmla="*/ 3514787 h 4961783"/>
              <a:gd name="connsiteX82" fmla="*/ 8419496 w 12192000"/>
              <a:gd name="connsiteY82" fmla="*/ 3530719 h 4961783"/>
              <a:gd name="connsiteX83" fmla="*/ 8349507 w 12192000"/>
              <a:gd name="connsiteY83" fmla="*/ 3588758 h 4961783"/>
              <a:gd name="connsiteX84" fmla="*/ 8330161 w 12192000"/>
              <a:gd name="connsiteY84" fmla="*/ 3570549 h 4961783"/>
              <a:gd name="connsiteX85" fmla="*/ 8354628 w 12192000"/>
              <a:gd name="connsiteY85" fmla="*/ 3484629 h 4961783"/>
              <a:gd name="connsiteX86" fmla="*/ 7372514 w 12192000"/>
              <a:gd name="connsiteY86" fmla="*/ 3466989 h 4961783"/>
              <a:gd name="connsiteX87" fmla="*/ 7400395 w 12192000"/>
              <a:gd name="connsiteY87" fmla="*/ 3513648 h 4961783"/>
              <a:gd name="connsiteX88" fmla="*/ 7327562 w 12192000"/>
              <a:gd name="connsiteY88" fmla="*/ 3503975 h 4961783"/>
              <a:gd name="connsiteX89" fmla="*/ 7372514 w 12192000"/>
              <a:gd name="connsiteY89" fmla="*/ 3466989 h 4961783"/>
              <a:gd name="connsiteX90" fmla="*/ 8047113 w 12192000"/>
              <a:gd name="connsiteY90" fmla="*/ 3342171 h 4961783"/>
              <a:gd name="connsiteX91" fmla="*/ 8066708 w 12192000"/>
              <a:gd name="connsiteY91" fmla="*/ 3348635 h 4961783"/>
              <a:gd name="connsiteX92" fmla="*/ 8266431 w 12192000"/>
              <a:gd name="connsiteY92" fmla="*/ 3433987 h 4961783"/>
              <a:gd name="connsiteX93" fmla="*/ 8282933 w 12192000"/>
              <a:gd name="connsiteY93" fmla="*/ 3458454 h 4961783"/>
              <a:gd name="connsiteX94" fmla="*/ 8261879 w 12192000"/>
              <a:gd name="connsiteY94" fmla="*/ 3554048 h 4961783"/>
              <a:gd name="connsiteX95" fmla="*/ 8171976 w 12192000"/>
              <a:gd name="connsiteY95" fmla="*/ 3494871 h 4961783"/>
              <a:gd name="connsiteX96" fmla="*/ 8115643 w 12192000"/>
              <a:gd name="connsiteY96" fmla="*/ 3455609 h 4961783"/>
              <a:gd name="connsiteX97" fmla="*/ 8020050 w 12192000"/>
              <a:gd name="connsiteY97" fmla="*/ 3382776 h 4961783"/>
              <a:gd name="connsiteX98" fmla="*/ 8005824 w 12192000"/>
              <a:gd name="connsiteY98" fmla="*/ 3370257 h 4961783"/>
              <a:gd name="connsiteX99" fmla="*/ 8047113 w 12192000"/>
              <a:gd name="connsiteY99" fmla="*/ 3342171 h 4961783"/>
              <a:gd name="connsiteX100" fmla="*/ 7009484 w 12192000"/>
              <a:gd name="connsiteY100" fmla="*/ 3336686 h 4961783"/>
              <a:gd name="connsiteX101" fmla="*/ 7057281 w 12192000"/>
              <a:gd name="connsiteY101" fmla="*/ 3390742 h 4961783"/>
              <a:gd name="connsiteX102" fmla="*/ 7009484 w 12192000"/>
              <a:gd name="connsiteY102" fmla="*/ 3336686 h 4961783"/>
              <a:gd name="connsiteX103" fmla="*/ 7984202 w 12192000"/>
              <a:gd name="connsiteY103" fmla="*/ 3109650 h 4961783"/>
              <a:gd name="connsiteX104" fmla="*/ 8148646 w 12192000"/>
              <a:gd name="connsiteY104" fmla="*/ 3149481 h 4961783"/>
              <a:gd name="connsiteX105" fmla="*/ 8171406 w 12192000"/>
              <a:gd name="connsiteY105" fmla="*/ 3172241 h 4961783"/>
              <a:gd name="connsiteX106" fmla="*/ 8182786 w 12192000"/>
              <a:gd name="connsiteY106" fmla="*/ 3195571 h 4961783"/>
              <a:gd name="connsiteX107" fmla="*/ 8267000 w 12192000"/>
              <a:gd name="connsiteY107" fmla="*/ 3183621 h 4961783"/>
              <a:gd name="connsiteX108" fmla="*/ 8294313 w 12192000"/>
              <a:gd name="connsiteY108" fmla="*/ 3203536 h 4961783"/>
              <a:gd name="connsiteX109" fmla="*/ 8293744 w 12192000"/>
              <a:gd name="connsiteY109" fmla="*/ 3404967 h 4961783"/>
              <a:gd name="connsiteX110" fmla="*/ 8289192 w 12192000"/>
              <a:gd name="connsiteY110" fmla="*/ 3417485 h 4961783"/>
              <a:gd name="connsiteX111" fmla="*/ 8098573 w 12192000"/>
              <a:gd name="connsiteY111" fmla="*/ 3333271 h 4961783"/>
              <a:gd name="connsiteX112" fmla="*/ 8129299 w 12192000"/>
              <a:gd name="connsiteY112" fmla="*/ 3315632 h 4961783"/>
              <a:gd name="connsiteX113" fmla="*/ 8090038 w 12192000"/>
              <a:gd name="connsiteY113" fmla="*/ 3280354 h 4961783"/>
              <a:gd name="connsiteX114" fmla="*/ 8103694 w 12192000"/>
              <a:gd name="connsiteY114" fmla="*/ 3243936 h 4961783"/>
              <a:gd name="connsiteX115" fmla="*/ 8092314 w 12192000"/>
              <a:gd name="connsiteY115" fmla="*/ 3219469 h 4961783"/>
              <a:gd name="connsiteX116" fmla="*/ 8058742 w 12192000"/>
              <a:gd name="connsiteY116" fmla="*/ 3200123 h 4961783"/>
              <a:gd name="connsiteX117" fmla="*/ 8027447 w 12192000"/>
              <a:gd name="connsiteY117" fmla="*/ 3233694 h 4961783"/>
              <a:gd name="connsiteX118" fmla="*/ 8030860 w 12192000"/>
              <a:gd name="connsiteY118" fmla="*/ 3209227 h 4961783"/>
              <a:gd name="connsiteX119" fmla="*/ 8010945 w 12192000"/>
              <a:gd name="connsiteY119" fmla="*/ 3195001 h 4961783"/>
              <a:gd name="connsiteX120" fmla="*/ 7975666 w 12192000"/>
              <a:gd name="connsiteY120" fmla="*/ 3170534 h 4961783"/>
              <a:gd name="connsiteX121" fmla="*/ 7984202 w 12192000"/>
              <a:gd name="connsiteY121" fmla="*/ 3109650 h 4961783"/>
              <a:gd name="connsiteX122" fmla="*/ 6953152 w 12192000"/>
              <a:gd name="connsiteY122" fmla="*/ 3024867 h 4961783"/>
              <a:gd name="connsiteX123" fmla="*/ 6982740 w 12192000"/>
              <a:gd name="connsiteY123" fmla="*/ 3033402 h 4961783"/>
              <a:gd name="connsiteX124" fmla="*/ 6949738 w 12192000"/>
              <a:gd name="connsiteY124" fmla="*/ 3078355 h 4961783"/>
              <a:gd name="connsiteX125" fmla="*/ 6953152 w 12192000"/>
              <a:gd name="connsiteY125" fmla="*/ 3024867 h 4961783"/>
              <a:gd name="connsiteX126" fmla="*/ 7406085 w 12192000"/>
              <a:gd name="connsiteY126" fmla="*/ 2975363 h 4961783"/>
              <a:gd name="connsiteX127" fmla="*/ 7407792 w 12192000"/>
              <a:gd name="connsiteY127" fmla="*/ 2982760 h 4961783"/>
              <a:gd name="connsiteX128" fmla="*/ 7367393 w 12192000"/>
              <a:gd name="connsiteY128" fmla="*/ 3037385 h 4961783"/>
              <a:gd name="connsiteX129" fmla="*/ 7359426 w 12192000"/>
              <a:gd name="connsiteY129" fmla="*/ 3035678 h 4961783"/>
              <a:gd name="connsiteX130" fmla="*/ 7378203 w 12192000"/>
              <a:gd name="connsiteY130" fmla="*/ 2983329 h 4961783"/>
              <a:gd name="connsiteX131" fmla="*/ 7406085 w 12192000"/>
              <a:gd name="connsiteY131" fmla="*/ 2975363 h 4961783"/>
              <a:gd name="connsiteX132" fmla="*/ 7041918 w 12192000"/>
              <a:gd name="connsiteY132" fmla="*/ 2923583 h 4961783"/>
              <a:gd name="connsiteX133" fmla="*/ 7068092 w 12192000"/>
              <a:gd name="connsiteY133" fmla="*/ 2959430 h 4961783"/>
              <a:gd name="connsiteX134" fmla="*/ 7047608 w 12192000"/>
              <a:gd name="connsiteY134" fmla="*/ 2981622 h 4961783"/>
              <a:gd name="connsiteX135" fmla="*/ 7014606 w 12192000"/>
              <a:gd name="connsiteY135" fmla="*/ 2956585 h 4961783"/>
              <a:gd name="connsiteX136" fmla="*/ 7041918 w 12192000"/>
              <a:gd name="connsiteY136" fmla="*/ 2923583 h 4961783"/>
              <a:gd name="connsiteX137" fmla="*/ 7480626 w 12192000"/>
              <a:gd name="connsiteY137" fmla="*/ 2908220 h 4961783"/>
              <a:gd name="connsiteX138" fmla="*/ 7493144 w 12192000"/>
              <a:gd name="connsiteY138" fmla="*/ 2920738 h 4961783"/>
              <a:gd name="connsiteX139" fmla="*/ 7482333 w 12192000"/>
              <a:gd name="connsiteY139" fmla="*/ 3004952 h 4961783"/>
              <a:gd name="connsiteX140" fmla="*/ 7444778 w 12192000"/>
              <a:gd name="connsiteY140" fmla="*/ 2990726 h 4961783"/>
              <a:gd name="connsiteX141" fmla="*/ 7440226 w 12192000"/>
              <a:gd name="connsiteY141" fmla="*/ 2982760 h 4961783"/>
              <a:gd name="connsiteX142" fmla="*/ 7496558 w 12192000"/>
              <a:gd name="connsiteY142" fmla="*/ 2946913 h 4961783"/>
              <a:gd name="connsiteX143" fmla="*/ 7470383 w 12192000"/>
              <a:gd name="connsiteY143" fmla="*/ 2935532 h 4961783"/>
              <a:gd name="connsiteX144" fmla="*/ 7468108 w 12192000"/>
              <a:gd name="connsiteY144" fmla="*/ 2916186 h 4961783"/>
              <a:gd name="connsiteX145" fmla="*/ 7480626 w 12192000"/>
              <a:gd name="connsiteY145" fmla="*/ 2908220 h 4961783"/>
              <a:gd name="connsiteX146" fmla="*/ 6855851 w 12192000"/>
              <a:gd name="connsiteY146" fmla="*/ 2879769 h 4961783"/>
              <a:gd name="connsiteX147" fmla="*/ 6847316 w 12192000"/>
              <a:gd name="connsiteY147" fmla="*/ 2924721 h 4961783"/>
              <a:gd name="connsiteX148" fmla="*/ 6839918 w 12192000"/>
              <a:gd name="connsiteY148" fmla="*/ 2940653 h 4961783"/>
              <a:gd name="connsiteX149" fmla="*/ 6827969 w 12192000"/>
              <a:gd name="connsiteY149" fmla="*/ 2938378 h 4961783"/>
              <a:gd name="connsiteX150" fmla="*/ 6822848 w 12192000"/>
              <a:gd name="connsiteY150" fmla="*/ 2919031 h 4961783"/>
              <a:gd name="connsiteX151" fmla="*/ 6855851 w 12192000"/>
              <a:gd name="connsiteY151" fmla="*/ 2879769 h 4961783"/>
              <a:gd name="connsiteX152" fmla="*/ 6813744 w 12192000"/>
              <a:gd name="connsiteY152" fmla="*/ 2707928 h 4961783"/>
              <a:gd name="connsiteX153" fmla="*/ 6856420 w 12192000"/>
              <a:gd name="connsiteY153" fmla="*/ 2715325 h 4961783"/>
              <a:gd name="connsiteX154" fmla="*/ 6874628 w 12192000"/>
              <a:gd name="connsiteY154" fmla="*/ 2728412 h 4961783"/>
              <a:gd name="connsiteX155" fmla="*/ 6867800 w 12192000"/>
              <a:gd name="connsiteY155" fmla="*/ 2756294 h 4961783"/>
              <a:gd name="connsiteX156" fmla="*/ 6807484 w 12192000"/>
              <a:gd name="connsiteY156" fmla="*/ 2794417 h 4961783"/>
              <a:gd name="connsiteX157" fmla="*/ 6813744 w 12192000"/>
              <a:gd name="connsiteY157" fmla="*/ 2707928 h 4961783"/>
              <a:gd name="connsiteX158" fmla="*/ 7485178 w 12192000"/>
              <a:gd name="connsiteY158" fmla="*/ 2654440 h 4961783"/>
              <a:gd name="connsiteX159" fmla="*/ 7498834 w 12192000"/>
              <a:gd name="connsiteY159" fmla="*/ 2706220 h 4961783"/>
              <a:gd name="connsiteX160" fmla="*/ 7489161 w 12192000"/>
              <a:gd name="connsiteY160" fmla="*/ 2709634 h 4961783"/>
              <a:gd name="connsiteX161" fmla="*/ 7485178 w 12192000"/>
              <a:gd name="connsiteY161" fmla="*/ 2654440 h 4961783"/>
              <a:gd name="connsiteX162" fmla="*/ 7034520 w 12192000"/>
              <a:gd name="connsiteY162" fmla="*/ 2556001 h 4961783"/>
              <a:gd name="connsiteX163" fmla="*/ 7119872 w 12192000"/>
              <a:gd name="connsiteY163" fmla="*/ 2653302 h 4961783"/>
              <a:gd name="connsiteX164" fmla="*/ 7034520 w 12192000"/>
              <a:gd name="connsiteY164" fmla="*/ 2669804 h 4961783"/>
              <a:gd name="connsiteX165" fmla="*/ 7034520 w 12192000"/>
              <a:gd name="connsiteY165" fmla="*/ 2556001 h 4961783"/>
              <a:gd name="connsiteX166" fmla="*/ 8277242 w 12192000"/>
              <a:gd name="connsiteY166" fmla="*/ 2543483 h 4961783"/>
              <a:gd name="connsiteX167" fmla="*/ 8595320 w 12192000"/>
              <a:gd name="connsiteY167" fmla="*/ 2639077 h 4961783"/>
              <a:gd name="connsiteX168" fmla="*/ 8571422 w 12192000"/>
              <a:gd name="connsiteY168" fmla="*/ 2652734 h 4961783"/>
              <a:gd name="connsiteX169" fmla="*/ 8372268 w 12192000"/>
              <a:gd name="connsiteY169" fmla="*/ 2718169 h 4961783"/>
              <a:gd name="connsiteX170" fmla="*/ 8344386 w 12192000"/>
              <a:gd name="connsiteY170" fmla="*/ 2695410 h 4961783"/>
              <a:gd name="connsiteX171" fmla="*/ 8342679 w 12192000"/>
              <a:gd name="connsiteY171" fmla="*/ 2678908 h 4961783"/>
              <a:gd name="connsiteX172" fmla="*/ 8303986 w 12192000"/>
              <a:gd name="connsiteY172" fmla="*/ 2660131 h 4961783"/>
              <a:gd name="connsiteX173" fmla="*/ 8277242 w 12192000"/>
              <a:gd name="connsiteY173" fmla="*/ 2543483 h 4961783"/>
              <a:gd name="connsiteX174" fmla="*/ 7179618 w 12192000"/>
              <a:gd name="connsiteY174" fmla="*/ 2532103 h 4961783"/>
              <a:gd name="connsiteX175" fmla="*/ 7192706 w 12192000"/>
              <a:gd name="connsiteY175" fmla="*/ 2536086 h 4961783"/>
              <a:gd name="connsiteX176" fmla="*/ 7177912 w 12192000"/>
              <a:gd name="connsiteY176" fmla="*/ 2583883 h 4961783"/>
              <a:gd name="connsiteX177" fmla="*/ 7165394 w 12192000"/>
              <a:gd name="connsiteY177" fmla="*/ 2579899 h 4961783"/>
              <a:gd name="connsiteX178" fmla="*/ 7179618 w 12192000"/>
              <a:gd name="connsiteY178" fmla="*/ 2532103 h 4961783"/>
              <a:gd name="connsiteX179" fmla="*/ 7206931 w 12192000"/>
              <a:gd name="connsiteY179" fmla="*/ 2503083 h 4961783"/>
              <a:gd name="connsiteX180" fmla="*/ 7217743 w 12192000"/>
              <a:gd name="connsiteY180" fmla="*/ 2528688 h 4961783"/>
              <a:gd name="connsiteX181" fmla="*/ 7208070 w 12192000"/>
              <a:gd name="connsiteY181" fmla="*/ 2561692 h 4961783"/>
              <a:gd name="connsiteX182" fmla="*/ 7198396 w 12192000"/>
              <a:gd name="connsiteY182" fmla="*/ 2558846 h 4961783"/>
              <a:gd name="connsiteX183" fmla="*/ 7198396 w 12192000"/>
              <a:gd name="connsiteY183" fmla="*/ 2506497 h 4961783"/>
              <a:gd name="connsiteX184" fmla="*/ 7206931 w 12192000"/>
              <a:gd name="connsiteY184" fmla="*/ 2503083 h 4961783"/>
              <a:gd name="connsiteX185" fmla="*/ 5517108 w 12192000"/>
              <a:gd name="connsiteY185" fmla="*/ 2427280 h 4961783"/>
              <a:gd name="connsiteX186" fmla="*/ 5733759 w 12192000"/>
              <a:gd name="connsiteY186" fmla="*/ 2478615 h 4961783"/>
              <a:gd name="connsiteX187" fmla="*/ 5800902 w 12192000"/>
              <a:gd name="connsiteY187" fmla="*/ 2520723 h 4961783"/>
              <a:gd name="connsiteX188" fmla="*/ 5803748 w 12192000"/>
              <a:gd name="connsiteY188" fmla="*/ 2558277 h 4961783"/>
              <a:gd name="connsiteX189" fmla="*/ 5740018 w 12192000"/>
              <a:gd name="connsiteY189" fmla="*/ 2623145 h 4961783"/>
              <a:gd name="connsiteX190" fmla="*/ 5485670 w 12192000"/>
              <a:gd name="connsiteY190" fmla="*/ 2871803 h 4961783"/>
              <a:gd name="connsiteX191" fmla="*/ 5434459 w 12192000"/>
              <a:gd name="connsiteY191" fmla="*/ 2895701 h 4961783"/>
              <a:gd name="connsiteX192" fmla="*/ 5289361 w 12192000"/>
              <a:gd name="connsiteY192" fmla="*/ 2956017 h 4961783"/>
              <a:gd name="connsiteX193" fmla="*/ 5296190 w 12192000"/>
              <a:gd name="connsiteY193" fmla="*/ 3080631 h 4961783"/>
              <a:gd name="connsiteX194" fmla="*/ 5303587 w 12192000"/>
              <a:gd name="connsiteY194" fmla="*/ 3085182 h 4961783"/>
              <a:gd name="connsiteX195" fmla="*/ 5431045 w 12192000"/>
              <a:gd name="connsiteY195" fmla="*/ 3131842 h 4961783"/>
              <a:gd name="connsiteX196" fmla="*/ 5483394 w 12192000"/>
              <a:gd name="connsiteY196" fmla="*/ 3169396 h 4961783"/>
              <a:gd name="connsiteX197" fmla="*/ 5533468 w 12192000"/>
              <a:gd name="connsiteY197" fmla="*/ 3244506 h 4961783"/>
              <a:gd name="connsiteX198" fmla="*/ 5610284 w 12192000"/>
              <a:gd name="connsiteY198" fmla="*/ 3260438 h 4961783"/>
              <a:gd name="connsiteX199" fmla="*/ 5675151 w 12192000"/>
              <a:gd name="connsiteY199" fmla="*/ 3206382 h 4961783"/>
              <a:gd name="connsiteX200" fmla="*/ 5761072 w 12192000"/>
              <a:gd name="connsiteY200" fmla="*/ 3116478 h 4961783"/>
              <a:gd name="connsiteX201" fmla="*/ 5820249 w 12192000"/>
              <a:gd name="connsiteY201" fmla="*/ 3023729 h 4961783"/>
              <a:gd name="connsiteX202" fmla="*/ 5842441 w 12192000"/>
              <a:gd name="connsiteY202" fmla="*/ 2984467 h 4961783"/>
              <a:gd name="connsiteX203" fmla="*/ 6000626 w 12192000"/>
              <a:gd name="connsiteY203" fmla="*/ 2821161 h 4961783"/>
              <a:gd name="connsiteX204" fmla="*/ 6012575 w 12192000"/>
              <a:gd name="connsiteY204" fmla="*/ 2814332 h 4961783"/>
              <a:gd name="connsiteX205" fmla="*/ 6031353 w 12192000"/>
              <a:gd name="connsiteY205" fmla="*/ 2841076 h 4961783"/>
              <a:gd name="connsiteX206" fmla="*/ 6063786 w 12192000"/>
              <a:gd name="connsiteY206" fmla="*/ 3105098 h 4961783"/>
              <a:gd name="connsiteX207" fmla="*/ 6001195 w 12192000"/>
              <a:gd name="connsiteY207" fmla="*/ 3308235 h 4961783"/>
              <a:gd name="connsiteX208" fmla="*/ 5522656 w 12192000"/>
              <a:gd name="connsiteY208" fmla="*/ 3662160 h 4961783"/>
              <a:gd name="connsiteX209" fmla="*/ 4987216 w 12192000"/>
              <a:gd name="connsiteY209" fmla="*/ 3470972 h 4961783"/>
              <a:gd name="connsiteX210" fmla="*/ 4921780 w 12192000"/>
              <a:gd name="connsiteY210" fmla="*/ 2742068 h 4961783"/>
              <a:gd name="connsiteX211" fmla="*/ 5517108 w 12192000"/>
              <a:gd name="connsiteY211" fmla="*/ 2427280 h 4961783"/>
              <a:gd name="connsiteX212" fmla="*/ 6398650 w 12192000"/>
              <a:gd name="connsiteY212" fmla="*/ 1889902 h 4961783"/>
              <a:gd name="connsiteX213" fmla="*/ 6422833 w 12192000"/>
              <a:gd name="connsiteY213" fmla="*/ 1902207 h 4961783"/>
              <a:gd name="connsiteX214" fmla="*/ 6426247 w 12192000"/>
              <a:gd name="connsiteY214" fmla="*/ 1950573 h 4961783"/>
              <a:gd name="connsiteX215" fmla="*/ 6082564 w 12192000"/>
              <a:gd name="connsiteY215" fmla="*/ 2301084 h 4961783"/>
              <a:gd name="connsiteX216" fmla="*/ 6005747 w 12192000"/>
              <a:gd name="connsiteY216" fmla="*/ 2351157 h 4961783"/>
              <a:gd name="connsiteX217" fmla="*/ 5983556 w 12192000"/>
              <a:gd name="connsiteY217" fmla="*/ 2334656 h 4961783"/>
              <a:gd name="connsiteX218" fmla="*/ 5994367 w 12192000"/>
              <a:gd name="connsiteY218" fmla="*/ 2311326 h 4961783"/>
              <a:gd name="connsiteX219" fmla="*/ 6165639 w 12192000"/>
              <a:gd name="connsiteY219" fmla="*/ 2133225 h 4961783"/>
              <a:gd name="connsiteX220" fmla="*/ 6374467 w 12192000"/>
              <a:gd name="connsiteY220" fmla="*/ 1904483 h 4961783"/>
              <a:gd name="connsiteX221" fmla="*/ 6398650 w 12192000"/>
              <a:gd name="connsiteY221" fmla="*/ 1889902 h 4961783"/>
              <a:gd name="connsiteX222" fmla="*/ 7321889 w 12192000"/>
              <a:gd name="connsiteY222" fmla="*/ 1664102 h 4961783"/>
              <a:gd name="connsiteX223" fmla="*/ 7364547 w 12192000"/>
              <a:gd name="connsiteY223" fmla="*/ 1680861 h 4961783"/>
              <a:gd name="connsiteX224" fmla="*/ 7379342 w 12192000"/>
              <a:gd name="connsiteY224" fmla="*/ 1750280 h 4961783"/>
              <a:gd name="connsiteX225" fmla="*/ 7320164 w 12192000"/>
              <a:gd name="connsiteY225" fmla="*/ 1734348 h 4961783"/>
              <a:gd name="connsiteX226" fmla="*/ 7290576 w 12192000"/>
              <a:gd name="connsiteY226" fmla="*/ 1782714 h 4961783"/>
              <a:gd name="connsiteX227" fmla="*/ 7220019 w 12192000"/>
              <a:gd name="connsiteY227" fmla="*/ 1763368 h 4961783"/>
              <a:gd name="connsiteX228" fmla="*/ 7210345 w 12192000"/>
              <a:gd name="connsiteY228" fmla="*/ 1734917 h 4961783"/>
              <a:gd name="connsiteX229" fmla="*/ 7321889 w 12192000"/>
              <a:gd name="connsiteY229" fmla="*/ 1664102 h 4961783"/>
              <a:gd name="connsiteX230" fmla="*/ 7808376 w 12192000"/>
              <a:gd name="connsiteY230" fmla="*/ 1415701 h 4961783"/>
              <a:gd name="connsiteX231" fmla="*/ 7929008 w 12192000"/>
              <a:gd name="connsiteY231" fmla="*/ 1494794 h 4961783"/>
              <a:gd name="connsiteX232" fmla="*/ 7979080 w 12192000"/>
              <a:gd name="connsiteY232" fmla="*/ 1510158 h 4961783"/>
              <a:gd name="connsiteX233" fmla="*/ 8050776 w 12192000"/>
              <a:gd name="connsiteY233" fmla="*/ 1513572 h 4961783"/>
              <a:gd name="connsiteX234" fmla="*/ 8187338 w 12192000"/>
              <a:gd name="connsiteY234" fmla="*/ 1551695 h 4961783"/>
              <a:gd name="connsiteX235" fmla="*/ 8489484 w 12192000"/>
              <a:gd name="connsiteY235" fmla="*/ 1528366 h 4961783"/>
              <a:gd name="connsiteX236" fmla="*/ 8804147 w 12192000"/>
              <a:gd name="connsiteY236" fmla="*/ 1440169 h 4961783"/>
              <a:gd name="connsiteX237" fmla="*/ 8890637 w 12192000"/>
              <a:gd name="connsiteY237" fmla="*/ 1481138 h 4961783"/>
              <a:gd name="connsiteX238" fmla="*/ 8948107 w 12192000"/>
              <a:gd name="connsiteY238" fmla="*/ 1593233 h 4961783"/>
              <a:gd name="connsiteX239" fmla="*/ 8952660 w 12192000"/>
              <a:gd name="connsiteY239" fmla="*/ 1603476 h 4961783"/>
              <a:gd name="connsiteX240" fmla="*/ 9005578 w 12192000"/>
              <a:gd name="connsiteY240" fmla="*/ 1777593 h 4961783"/>
              <a:gd name="connsiteX241" fmla="*/ 9030045 w 12192000"/>
              <a:gd name="connsiteY241" fmla="*/ 1853272 h 4961783"/>
              <a:gd name="connsiteX242" fmla="*/ 9012406 w 12192000"/>
              <a:gd name="connsiteY242" fmla="*/ 1911880 h 4961783"/>
              <a:gd name="connsiteX243" fmla="*/ 8981679 w 12192000"/>
              <a:gd name="connsiteY243" fmla="*/ 1974471 h 4961783"/>
              <a:gd name="connsiteX244" fmla="*/ 8951522 w 12192000"/>
              <a:gd name="connsiteY244" fmla="*/ 2033648 h 4961783"/>
              <a:gd name="connsiteX245" fmla="*/ 8917950 w 12192000"/>
              <a:gd name="connsiteY245" fmla="*/ 2083152 h 4961783"/>
              <a:gd name="connsiteX246" fmla="*/ 8832029 w 12192000"/>
              <a:gd name="connsiteY246" fmla="*/ 2167366 h 4961783"/>
              <a:gd name="connsiteX247" fmla="*/ 8779680 w 12192000"/>
              <a:gd name="connsiteY247" fmla="*/ 2236217 h 4961783"/>
              <a:gd name="connsiteX248" fmla="*/ 8705708 w 12192000"/>
              <a:gd name="connsiteY248" fmla="*/ 2295394 h 4961783"/>
              <a:gd name="connsiteX249" fmla="*/ 8679534 w 12192000"/>
              <a:gd name="connsiteY249" fmla="*/ 2320430 h 4961783"/>
              <a:gd name="connsiteX250" fmla="*/ 8608407 w 12192000"/>
              <a:gd name="connsiteY250" fmla="*/ 2355140 h 4961783"/>
              <a:gd name="connsiteX251" fmla="*/ 8512244 w 12192000"/>
              <a:gd name="connsiteY251" fmla="*/ 2372779 h 4961783"/>
              <a:gd name="connsiteX252" fmla="*/ 8438842 w 12192000"/>
              <a:gd name="connsiteY252" fmla="*/ 2368228 h 4961783"/>
              <a:gd name="connsiteX253" fmla="*/ 8415513 w 12192000"/>
              <a:gd name="connsiteY253" fmla="*/ 2365952 h 4961783"/>
              <a:gd name="connsiteX254" fmla="*/ 8418926 w 12192000"/>
              <a:gd name="connsiteY254" fmla="*/ 2388712 h 4961783"/>
              <a:gd name="connsiteX255" fmla="*/ 8435996 w 12192000"/>
              <a:gd name="connsiteY255" fmla="*/ 2420576 h 4961783"/>
              <a:gd name="connsiteX256" fmla="*/ 8261310 w 12192000"/>
              <a:gd name="connsiteY256" fmla="*/ 2379608 h 4961783"/>
              <a:gd name="connsiteX257" fmla="*/ 8001272 w 12192000"/>
              <a:gd name="connsiteY257" fmla="*/ 2254994 h 4961783"/>
              <a:gd name="connsiteX258" fmla="*/ 7509076 w 12192000"/>
              <a:gd name="connsiteY258" fmla="*/ 1907897 h 4961783"/>
              <a:gd name="connsiteX259" fmla="*/ 7445916 w 12192000"/>
              <a:gd name="connsiteY259" fmla="*/ 1868066 h 4961783"/>
              <a:gd name="connsiteX260" fmla="*/ 7433966 w 12192000"/>
              <a:gd name="connsiteY260" fmla="*/ 1854978 h 4961783"/>
              <a:gd name="connsiteX261" fmla="*/ 7459573 w 12192000"/>
              <a:gd name="connsiteY261" fmla="*/ 1831080 h 4961783"/>
              <a:gd name="connsiteX262" fmla="*/ 7444778 w 12192000"/>
              <a:gd name="connsiteY262" fmla="*/ 1798078 h 4961783"/>
              <a:gd name="connsiteX263" fmla="*/ 7395274 w 12192000"/>
              <a:gd name="connsiteY263" fmla="*/ 1712725 h 4961783"/>
              <a:gd name="connsiteX264" fmla="*/ 7270092 w 12192000"/>
              <a:gd name="connsiteY264" fmla="*/ 1656963 h 4961783"/>
              <a:gd name="connsiteX265" fmla="*/ 7221156 w 12192000"/>
              <a:gd name="connsiteY265" fmla="*/ 1689966 h 4961783"/>
              <a:gd name="connsiteX266" fmla="*/ 7164256 w 12192000"/>
              <a:gd name="connsiteY266" fmla="*/ 1695086 h 4961783"/>
              <a:gd name="connsiteX267" fmla="*/ 7149461 w 12192000"/>
              <a:gd name="connsiteY267" fmla="*/ 1715002 h 4961783"/>
              <a:gd name="connsiteX268" fmla="*/ 7140357 w 12192000"/>
              <a:gd name="connsiteY268" fmla="*/ 1715571 h 4961783"/>
              <a:gd name="connsiteX269" fmla="*/ 7126131 w 12192000"/>
              <a:gd name="connsiteY269" fmla="*/ 1649565 h 4961783"/>
              <a:gd name="connsiteX270" fmla="*/ 7134098 w 12192000"/>
              <a:gd name="connsiteY270" fmla="*/ 1645582 h 4961783"/>
              <a:gd name="connsiteX271" fmla="*/ 7159134 w 12192000"/>
              <a:gd name="connsiteY271" fmla="*/ 1660946 h 4961783"/>
              <a:gd name="connsiteX272" fmla="*/ 7238226 w 12192000"/>
              <a:gd name="connsiteY272" fmla="*/ 1565352 h 4961783"/>
              <a:gd name="connsiteX273" fmla="*/ 7246193 w 12192000"/>
              <a:gd name="connsiteY273" fmla="*/ 1569334 h 4961783"/>
              <a:gd name="connsiteX274" fmla="*/ 7213759 w 12192000"/>
              <a:gd name="connsiteY274" fmla="*/ 1528935 h 4961783"/>
              <a:gd name="connsiteX275" fmla="*/ 7254160 w 12192000"/>
              <a:gd name="connsiteY275" fmla="*/ 1497070 h 4961783"/>
              <a:gd name="connsiteX276" fmla="*/ 7263832 w 12192000"/>
              <a:gd name="connsiteY276" fmla="*/ 1477724 h 4961783"/>
              <a:gd name="connsiteX277" fmla="*/ 7409499 w 12192000"/>
              <a:gd name="connsiteY277" fmla="*/ 1458377 h 4961783"/>
              <a:gd name="connsiteX278" fmla="*/ 7553460 w 12192000"/>
              <a:gd name="connsiteY278" fmla="*/ 1490242 h 4961783"/>
              <a:gd name="connsiteX279" fmla="*/ 7567116 w 12192000"/>
              <a:gd name="connsiteY279" fmla="*/ 1493087 h 4961783"/>
              <a:gd name="connsiteX280" fmla="*/ 7555166 w 12192000"/>
              <a:gd name="connsiteY280" fmla="*/ 1524952 h 4961783"/>
              <a:gd name="connsiteX281" fmla="*/ 7560287 w 12192000"/>
              <a:gd name="connsiteY281" fmla="*/ 1552834 h 4961783"/>
              <a:gd name="connsiteX282" fmla="*/ 7588169 w 12192000"/>
              <a:gd name="connsiteY282" fmla="*/ 1552834 h 4961783"/>
              <a:gd name="connsiteX283" fmla="*/ 7594997 w 12192000"/>
              <a:gd name="connsiteY283" fmla="*/ 1548281 h 4961783"/>
              <a:gd name="connsiteX284" fmla="*/ 7696281 w 12192000"/>
              <a:gd name="connsiteY284" fmla="*/ 1494794 h 4961783"/>
              <a:gd name="connsiteX285" fmla="*/ 7707092 w 12192000"/>
              <a:gd name="connsiteY285" fmla="*/ 1493656 h 4961783"/>
              <a:gd name="connsiteX286" fmla="*/ 7751476 w 12192000"/>
              <a:gd name="connsiteY286" fmla="*/ 1460653 h 4961783"/>
              <a:gd name="connsiteX287" fmla="*/ 7808376 w 12192000"/>
              <a:gd name="connsiteY287" fmla="*/ 1415701 h 4961783"/>
              <a:gd name="connsiteX288" fmla="*/ 7447054 w 12192000"/>
              <a:gd name="connsiteY288" fmla="*/ 1414563 h 4961783"/>
              <a:gd name="connsiteX289" fmla="*/ 7478918 w 12192000"/>
              <a:gd name="connsiteY289" fmla="*/ 1422530 h 4961783"/>
              <a:gd name="connsiteX290" fmla="*/ 7494282 w 12192000"/>
              <a:gd name="connsiteY290" fmla="*/ 1444153 h 4961783"/>
              <a:gd name="connsiteX291" fmla="*/ 7467538 w 12192000"/>
              <a:gd name="connsiteY291" fmla="*/ 1448704 h 4961783"/>
              <a:gd name="connsiteX292" fmla="*/ 7441364 w 12192000"/>
              <a:gd name="connsiteY292" fmla="*/ 1422530 h 4961783"/>
              <a:gd name="connsiteX293" fmla="*/ 7447054 w 12192000"/>
              <a:gd name="connsiteY293" fmla="*/ 1414563 h 4961783"/>
              <a:gd name="connsiteX294" fmla="*/ 7001518 w 12192000"/>
              <a:gd name="connsiteY294" fmla="*/ 1291657 h 4961783"/>
              <a:gd name="connsiteX295" fmla="*/ 7098819 w 12192000"/>
              <a:gd name="connsiteY295" fmla="*/ 1322953 h 4961783"/>
              <a:gd name="connsiteX296" fmla="*/ 7099388 w 12192000"/>
              <a:gd name="connsiteY296" fmla="*/ 1333195 h 4961783"/>
              <a:gd name="connsiteX297" fmla="*/ 7078334 w 12192000"/>
              <a:gd name="connsiteY297" fmla="*/ 1342868 h 4961783"/>
              <a:gd name="connsiteX298" fmla="*/ 6995259 w 12192000"/>
              <a:gd name="connsiteY298" fmla="*/ 1306451 h 4961783"/>
              <a:gd name="connsiteX299" fmla="*/ 7001518 w 12192000"/>
              <a:gd name="connsiteY299" fmla="*/ 1291657 h 4961783"/>
              <a:gd name="connsiteX300" fmla="*/ 6860331 w 12192000"/>
              <a:gd name="connsiteY300" fmla="*/ 1290661 h 4961783"/>
              <a:gd name="connsiteX301" fmla="*/ 6894544 w 12192000"/>
              <a:gd name="connsiteY301" fmla="*/ 1306451 h 4961783"/>
              <a:gd name="connsiteX302" fmla="*/ 6926408 w 12192000"/>
              <a:gd name="connsiteY302" fmla="*/ 1316694 h 4961783"/>
              <a:gd name="connsiteX303" fmla="*/ 6906493 w 12192000"/>
              <a:gd name="connsiteY303" fmla="*/ 1340592 h 4961783"/>
              <a:gd name="connsiteX304" fmla="*/ 6669214 w 12192000"/>
              <a:gd name="connsiteY304" fmla="*/ 1608597 h 4961783"/>
              <a:gd name="connsiteX305" fmla="*/ 6558257 w 12192000"/>
              <a:gd name="connsiteY305" fmla="*/ 1709881 h 4961783"/>
              <a:gd name="connsiteX306" fmla="*/ 6541187 w 12192000"/>
              <a:gd name="connsiteY306" fmla="*/ 1714433 h 4961783"/>
              <a:gd name="connsiteX307" fmla="*/ 6541756 w 12192000"/>
              <a:gd name="connsiteY307" fmla="*/ 1694517 h 4961783"/>
              <a:gd name="connsiteX308" fmla="*/ 6544601 w 12192000"/>
              <a:gd name="connsiteY308" fmla="*/ 1689396 h 4961783"/>
              <a:gd name="connsiteX309" fmla="*/ 6708477 w 12192000"/>
              <a:gd name="connsiteY309" fmla="*/ 1430496 h 4961783"/>
              <a:gd name="connsiteX310" fmla="*/ 6827400 w 12192000"/>
              <a:gd name="connsiteY310" fmla="*/ 1306451 h 4961783"/>
              <a:gd name="connsiteX311" fmla="*/ 6860331 w 12192000"/>
              <a:gd name="connsiteY311" fmla="*/ 1290661 h 4961783"/>
              <a:gd name="connsiteX312" fmla="*/ 7066385 w 12192000"/>
              <a:gd name="connsiteY312" fmla="*/ 1093072 h 4961783"/>
              <a:gd name="connsiteX313" fmla="*/ 7082887 w 12192000"/>
              <a:gd name="connsiteY313" fmla="*/ 1106728 h 4961783"/>
              <a:gd name="connsiteX314" fmla="*/ 7109061 w 12192000"/>
              <a:gd name="connsiteY314" fmla="*/ 1169320 h 4961783"/>
              <a:gd name="connsiteX315" fmla="*/ 7030538 w 12192000"/>
              <a:gd name="connsiteY315" fmla="*/ 1256948 h 4961783"/>
              <a:gd name="connsiteX316" fmla="*/ 7106785 w 12192000"/>
              <a:gd name="connsiteY316" fmla="*/ 1201184 h 4961783"/>
              <a:gd name="connsiteX317" fmla="*/ 7153444 w 12192000"/>
              <a:gd name="connsiteY317" fmla="*/ 1170457 h 4961783"/>
              <a:gd name="connsiteX318" fmla="*/ 7168238 w 12192000"/>
              <a:gd name="connsiteY318" fmla="*/ 1156232 h 4961783"/>
              <a:gd name="connsiteX319" fmla="*/ 7189292 w 12192000"/>
              <a:gd name="connsiteY319" fmla="*/ 1142576 h 4961783"/>
              <a:gd name="connsiteX320" fmla="*/ 7192137 w 12192000"/>
              <a:gd name="connsiteY320" fmla="*/ 1168750 h 4961783"/>
              <a:gd name="connsiteX321" fmla="*/ 7168807 w 12192000"/>
              <a:gd name="connsiteY321" fmla="*/ 1210858 h 4961783"/>
              <a:gd name="connsiteX322" fmla="*/ 7138080 w 12192000"/>
              <a:gd name="connsiteY322" fmla="*/ 1285967 h 4961783"/>
              <a:gd name="connsiteX323" fmla="*/ 7098250 w 12192000"/>
              <a:gd name="connsiteY323" fmla="*/ 1306451 h 4961783"/>
              <a:gd name="connsiteX324" fmla="*/ 7045332 w 12192000"/>
              <a:gd name="connsiteY324" fmla="*/ 1287105 h 4961783"/>
              <a:gd name="connsiteX325" fmla="*/ 7031676 w 12192000"/>
              <a:gd name="connsiteY325" fmla="*/ 1256948 h 4961783"/>
              <a:gd name="connsiteX326" fmla="*/ 6973636 w 12192000"/>
              <a:gd name="connsiteY326" fmla="*/ 1266051 h 4961783"/>
              <a:gd name="connsiteX327" fmla="*/ 6970791 w 12192000"/>
              <a:gd name="connsiteY327" fmla="*/ 1261499 h 4961783"/>
              <a:gd name="connsiteX328" fmla="*/ 7023709 w 12192000"/>
              <a:gd name="connsiteY328" fmla="*/ 1114695 h 4961783"/>
              <a:gd name="connsiteX329" fmla="*/ 7066385 w 12192000"/>
              <a:gd name="connsiteY329" fmla="*/ 1093072 h 4961783"/>
              <a:gd name="connsiteX330" fmla="*/ 7081144 w 12192000"/>
              <a:gd name="connsiteY330" fmla="*/ 1045559 h 4961783"/>
              <a:gd name="connsiteX331" fmla="*/ 7150599 w 12192000"/>
              <a:gd name="connsiteY331" fmla="*/ 1089089 h 4961783"/>
              <a:gd name="connsiteX332" fmla="*/ 7066385 w 12192000"/>
              <a:gd name="connsiteY332" fmla="*/ 1058931 h 4961783"/>
              <a:gd name="connsiteX333" fmla="*/ 7081144 w 12192000"/>
              <a:gd name="connsiteY333" fmla="*/ 1045559 h 4961783"/>
              <a:gd name="connsiteX334" fmla="*/ 11313827 w 12192000"/>
              <a:gd name="connsiteY334" fmla="*/ 928154 h 4961783"/>
              <a:gd name="connsiteX335" fmla="*/ 12192000 w 12192000"/>
              <a:gd name="connsiteY335" fmla="*/ 928154 h 4961783"/>
              <a:gd name="connsiteX336" fmla="*/ 12192000 w 12192000"/>
              <a:gd name="connsiteY336" fmla="*/ 4824293 h 4961783"/>
              <a:gd name="connsiteX337" fmla="*/ 9426615 w 12192000"/>
              <a:gd name="connsiteY337" fmla="*/ 4824293 h 4961783"/>
              <a:gd name="connsiteX338" fmla="*/ 9455098 w 12192000"/>
              <a:gd name="connsiteY338" fmla="*/ 4805305 h 4961783"/>
              <a:gd name="connsiteX339" fmla="*/ 9540449 w 12192000"/>
              <a:gd name="connsiteY339" fmla="*/ 4738162 h 4961783"/>
              <a:gd name="connsiteX340" fmla="*/ 9571745 w 12192000"/>
              <a:gd name="connsiteY340" fmla="*/ 4706866 h 4961783"/>
              <a:gd name="connsiteX341" fmla="*/ 9640026 w 12192000"/>
              <a:gd name="connsiteY341" fmla="*/ 4624928 h 4961783"/>
              <a:gd name="connsiteX342" fmla="*/ 9674736 w 12192000"/>
              <a:gd name="connsiteY342" fmla="*/ 4569165 h 4961783"/>
              <a:gd name="connsiteX343" fmla="*/ 9720826 w 12192000"/>
              <a:gd name="connsiteY343" fmla="*/ 4492349 h 4961783"/>
              <a:gd name="connsiteX344" fmla="*/ 9745293 w 12192000"/>
              <a:gd name="connsiteY344" fmla="*/ 4437155 h 4961783"/>
              <a:gd name="connsiteX345" fmla="*/ 9775451 w 12192000"/>
              <a:gd name="connsiteY345" fmla="*/ 4343837 h 4961783"/>
              <a:gd name="connsiteX346" fmla="*/ 9789676 w 12192000"/>
              <a:gd name="connsiteY346" fmla="*/ 4283521 h 4961783"/>
              <a:gd name="connsiteX347" fmla="*/ 9803332 w 12192000"/>
              <a:gd name="connsiteY347" fmla="*/ 4189065 h 4961783"/>
              <a:gd name="connsiteX348" fmla="*/ 9807884 w 12192000"/>
              <a:gd name="connsiteY348" fmla="*/ 4137854 h 4961783"/>
              <a:gd name="connsiteX349" fmla="*/ 9802763 w 12192000"/>
              <a:gd name="connsiteY349" fmla="*/ 4026328 h 4961783"/>
              <a:gd name="connsiteX350" fmla="*/ 9792521 w 12192000"/>
              <a:gd name="connsiteY350" fmla="*/ 3975117 h 4961783"/>
              <a:gd name="connsiteX351" fmla="*/ 9765778 w 12192000"/>
              <a:gd name="connsiteY351" fmla="*/ 3869849 h 4961783"/>
              <a:gd name="connsiteX352" fmla="*/ 9752122 w 12192000"/>
              <a:gd name="connsiteY352" fmla="*/ 3828312 h 4961783"/>
              <a:gd name="connsiteX353" fmla="*/ 9700910 w 12192000"/>
              <a:gd name="connsiteY353" fmla="*/ 3720769 h 4961783"/>
              <a:gd name="connsiteX354" fmla="*/ 9680994 w 12192000"/>
              <a:gd name="connsiteY354" fmla="*/ 3687765 h 4961783"/>
              <a:gd name="connsiteX355" fmla="*/ 9611006 w 12192000"/>
              <a:gd name="connsiteY355" fmla="*/ 3593879 h 4961783"/>
              <a:gd name="connsiteX356" fmla="*/ 9583125 w 12192000"/>
              <a:gd name="connsiteY356" fmla="*/ 3562583 h 4961783"/>
              <a:gd name="connsiteX357" fmla="*/ 9496635 w 12192000"/>
              <a:gd name="connsiteY357" fmla="*/ 3483491 h 4961783"/>
              <a:gd name="connsiteX358" fmla="*/ 9471598 w 12192000"/>
              <a:gd name="connsiteY358" fmla="*/ 3461299 h 4961783"/>
              <a:gd name="connsiteX359" fmla="*/ 9394782 w 12192000"/>
              <a:gd name="connsiteY359" fmla="*/ 3422607 h 4961783"/>
              <a:gd name="connsiteX360" fmla="*/ 9364624 w 12192000"/>
              <a:gd name="connsiteY360" fmla="*/ 3398139 h 4961783"/>
              <a:gd name="connsiteX361" fmla="*/ 9332760 w 12192000"/>
              <a:gd name="connsiteY361" fmla="*/ 3381069 h 4961783"/>
              <a:gd name="connsiteX362" fmla="*/ 9210991 w 12192000"/>
              <a:gd name="connsiteY362" fmla="*/ 3333841 h 4961783"/>
              <a:gd name="connsiteX363" fmla="*/ 9180834 w 12192000"/>
              <a:gd name="connsiteY363" fmla="*/ 3326443 h 4961783"/>
              <a:gd name="connsiteX364" fmla="*/ 9054512 w 12192000"/>
              <a:gd name="connsiteY364" fmla="*/ 3304252 h 4961783"/>
              <a:gd name="connsiteX365" fmla="*/ 9034598 w 12192000"/>
              <a:gd name="connsiteY365" fmla="*/ 3303114 h 4961783"/>
              <a:gd name="connsiteX366" fmla="*/ 8938434 w 12192000"/>
              <a:gd name="connsiteY366" fmla="*/ 3311649 h 4961783"/>
              <a:gd name="connsiteX367" fmla="*/ 8913966 w 12192000"/>
              <a:gd name="connsiteY367" fmla="*/ 3309373 h 4961783"/>
              <a:gd name="connsiteX368" fmla="*/ 8875843 w 12192000"/>
              <a:gd name="connsiteY368" fmla="*/ 3308804 h 4961783"/>
              <a:gd name="connsiteX369" fmla="*/ 8746108 w 12192000"/>
              <a:gd name="connsiteY369" fmla="*/ 3334409 h 4961783"/>
              <a:gd name="connsiteX370" fmla="*/ 8730176 w 12192000"/>
              <a:gd name="connsiteY370" fmla="*/ 3339530 h 4961783"/>
              <a:gd name="connsiteX371" fmla="*/ 8653928 w 12192000"/>
              <a:gd name="connsiteY371" fmla="*/ 3377654 h 4961783"/>
              <a:gd name="connsiteX372" fmla="*/ 8602148 w 12192000"/>
              <a:gd name="connsiteY372" fmla="*/ 3393018 h 4961783"/>
              <a:gd name="connsiteX373" fmla="*/ 8576543 w 12192000"/>
              <a:gd name="connsiteY373" fmla="*/ 3407812 h 4961783"/>
              <a:gd name="connsiteX374" fmla="*/ 8496312 w 12192000"/>
              <a:gd name="connsiteY374" fmla="*/ 3470403 h 4961783"/>
              <a:gd name="connsiteX375" fmla="*/ 8438842 w 12192000"/>
              <a:gd name="connsiteY375" fmla="*/ 3497716 h 4961783"/>
              <a:gd name="connsiteX376" fmla="*/ 8418358 w 12192000"/>
              <a:gd name="connsiteY376" fmla="*/ 3492595 h 4961783"/>
              <a:gd name="connsiteX377" fmla="*/ 8357473 w 12192000"/>
              <a:gd name="connsiteY377" fmla="*/ 3381069 h 4961783"/>
              <a:gd name="connsiteX378" fmla="*/ 8343248 w 12192000"/>
              <a:gd name="connsiteY378" fmla="*/ 3202968 h 4961783"/>
              <a:gd name="connsiteX379" fmla="*/ 8388769 w 12192000"/>
              <a:gd name="connsiteY379" fmla="*/ 3151757 h 4961783"/>
              <a:gd name="connsiteX380" fmla="*/ 9071014 w 12192000"/>
              <a:gd name="connsiteY380" fmla="*/ 3069250 h 4961783"/>
              <a:gd name="connsiteX381" fmla="*/ 9268461 w 12192000"/>
              <a:gd name="connsiteY381" fmla="*/ 3028850 h 4961783"/>
              <a:gd name="connsiteX382" fmla="*/ 9379988 w 12192000"/>
              <a:gd name="connsiteY382" fmla="*/ 2902530 h 4961783"/>
              <a:gd name="connsiteX383" fmla="*/ 9341864 w 12192000"/>
              <a:gd name="connsiteY383" fmla="*/ 2815470 h 4961783"/>
              <a:gd name="connsiteX384" fmla="*/ 9231475 w 12192000"/>
              <a:gd name="connsiteY384" fmla="*/ 2752310 h 4961783"/>
              <a:gd name="connsiteX385" fmla="*/ 9280979 w 12192000"/>
              <a:gd name="connsiteY385" fmla="*/ 2737516 h 4961783"/>
              <a:gd name="connsiteX386" fmla="*/ 9956966 w 12192000"/>
              <a:gd name="connsiteY386" fmla="*/ 2732964 h 4961783"/>
              <a:gd name="connsiteX387" fmla="*/ 10175466 w 12192000"/>
              <a:gd name="connsiteY387" fmla="*/ 2755724 h 4961783"/>
              <a:gd name="connsiteX388" fmla="*/ 10160672 w 12192000"/>
              <a:gd name="connsiteY388" fmla="*/ 2744913 h 4961783"/>
              <a:gd name="connsiteX389" fmla="*/ 9287808 w 12192000"/>
              <a:gd name="connsiteY389" fmla="*/ 2525844 h 4961783"/>
              <a:gd name="connsiteX390" fmla="*/ 9245700 w 12192000"/>
              <a:gd name="connsiteY390" fmla="*/ 2499100 h 4961783"/>
              <a:gd name="connsiteX391" fmla="*/ 9214404 w 12192000"/>
              <a:gd name="connsiteY391" fmla="*/ 2483168 h 4961783"/>
              <a:gd name="connsiteX392" fmla="*/ 8961764 w 12192000"/>
              <a:gd name="connsiteY392" fmla="*/ 2446182 h 4961783"/>
              <a:gd name="connsiteX393" fmla="*/ 8804147 w 12192000"/>
              <a:gd name="connsiteY393" fmla="*/ 2433664 h 4961783"/>
              <a:gd name="connsiteX394" fmla="*/ 8836012 w 12192000"/>
              <a:gd name="connsiteY394" fmla="*/ 2389850 h 4961783"/>
              <a:gd name="connsiteX395" fmla="*/ 8999888 w 12192000"/>
              <a:gd name="connsiteY395" fmla="*/ 2313033 h 4961783"/>
              <a:gd name="connsiteX396" fmla="*/ 9026062 w 12192000"/>
              <a:gd name="connsiteY396" fmla="*/ 2294825 h 4961783"/>
              <a:gd name="connsiteX397" fmla="*/ 9259926 w 12192000"/>
              <a:gd name="connsiteY397" fmla="*/ 1959108 h 4961783"/>
              <a:gd name="connsiteX398" fmla="*/ 9269030 w 12192000"/>
              <a:gd name="connsiteY398" fmla="*/ 1930088 h 4961783"/>
              <a:gd name="connsiteX399" fmla="*/ 9266185 w 12192000"/>
              <a:gd name="connsiteY399" fmla="*/ 1750850 h 4961783"/>
              <a:gd name="connsiteX400" fmla="*/ 9251960 w 12192000"/>
              <a:gd name="connsiteY400" fmla="*/ 1683137 h 4961783"/>
              <a:gd name="connsiteX401" fmla="*/ 9247408 w 12192000"/>
              <a:gd name="connsiteY401" fmla="*/ 1647858 h 4961783"/>
              <a:gd name="connsiteX402" fmla="*/ 9279272 w 12192000"/>
              <a:gd name="connsiteY402" fmla="*/ 1651273 h 4961783"/>
              <a:gd name="connsiteX403" fmla="*/ 9826662 w 12192000"/>
              <a:gd name="connsiteY403" fmla="*/ 1617701 h 4961783"/>
              <a:gd name="connsiteX404" fmla="*/ 9949568 w 12192000"/>
              <a:gd name="connsiteY404" fmla="*/ 1576732 h 4961783"/>
              <a:gd name="connsiteX405" fmla="*/ 9984278 w 12192000"/>
              <a:gd name="connsiteY405" fmla="*/ 1594941 h 4961783"/>
              <a:gd name="connsiteX406" fmla="*/ 10040042 w 12192000"/>
              <a:gd name="connsiteY406" fmla="*/ 1775317 h 4961783"/>
              <a:gd name="connsiteX407" fmla="*/ 10043455 w 12192000"/>
              <a:gd name="connsiteY407" fmla="*/ 1806044 h 4961783"/>
              <a:gd name="connsiteX408" fmla="*/ 10055974 w 12192000"/>
              <a:gd name="connsiteY408" fmla="*/ 1855548 h 4961783"/>
              <a:gd name="connsiteX409" fmla="*/ 10065078 w 12192000"/>
              <a:gd name="connsiteY409" fmla="*/ 1898224 h 4961783"/>
              <a:gd name="connsiteX410" fmla="*/ 10064509 w 12192000"/>
              <a:gd name="connsiteY410" fmla="*/ 1958539 h 4961783"/>
              <a:gd name="connsiteX411" fmla="*/ 10071906 w 12192000"/>
              <a:gd name="connsiteY411" fmla="*/ 2006336 h 4961783"/>
              <a:gd name="connsiteX412" fmla="*/ 10147584 w 12192000"/>
              <a:gd name="connsiteY412" fmla="*/ 2152572 h 4961783"/>
              <a:gd name="connsiteX413" fmla="*/ 10276182 w 12192000"/>
              <a:gd name="connsiteY413" fmla="*/ 2188420 h 4961783"/>
              <a:gd name="connsiteX414" fmla="*/ 10312598 w 12192000"/>
              <a:gd name="connsiteY414" fmla="*/ 2200938 h 4961783"/>
              <a:gd name="connsiteX415" fmla="*/ 10362102 w 12192000"/>
              <a:gd name="connsiteY415" fmla="*/ 2225405 h 4961783"/>
              <a:gd name="connsiteX416" fmla="*/ 10412744 w 12192000"/>
              <a:gd name="connsiteY416" fmla="*/ 2241338 h 4961783"/>
              <a:gd name="connsiteX417" fmla="*/ 10563532 w 12192000"/>
              <a:gd name="connsiteY417" fmla="*/ 2295394 h 4961783"/>
              <a:gd name="connsiteX418" fmla="*/ 10683024 w 12192000"/>
              <a:gd name="connsiteY418" fmla="*/ 2357416 h 4961783"/>
              <a:gd name="connsiteX419" fmla="*/ 10719442 w 12192000"/>
              <a:gd name="connsiteY419" fmla="*/ 2377332 h 4961783"/>
              <a:gd name="connsiteX420" fmla="*/ 10660833 w 12192000"/>
              <a:gd name="connsiteY420" fmla="*/ 2478615 h 4961783"/>
              <a:gd name="connsiteX421" fmla="*/ 10565239 w 12192000"/>
              <a:gd name="connsiteY421" fmla="*/ 2563398 h 4961783"/>
              <a:gd name="connsiteX422" fmla="*/ 10528822 w 12192000"/>
              <a:gd name="connsiteY422" fmla="*/ 2626559 h 4961783"/>
              <a:gd name="connsiteX423" fmla="*/ 10568084 w 12192000"/>
              <a:gd name="connsiteY423" fmla="*/ 2701669 h 4961783"/>
              <a:gd name="connsiteX424" fmla="*/ 10671075 w 12192000"/>
              <a:gd name="connsiteY424" fmla="*/ 2712480 h 4961783"/>
              <a:gd name="connsiteX425" fmla="*/ 10870230 w 12192000"/>
              <a:gd name="connsiteY425" fmla="*/ 2623145 h 4961783"/>
              <a:gd name="connsiteX426" fmla="*/ 10982324 w 12192000"/>
              <a:gd name="connsiteY426" fmla="*/ 2540638 h 4961783"/>
              <a:gd name="connsiteX427" fmla="*/ 11042640 w 12192000"/>
              <a:gd name="connsiteY427" fmla="*/ 2517308 h 4961783"/>
              <a:gd name="connsiteX428" fmla="*/ 11192290 w 12192000"/>
              <a:gd name="connsiteY428" fmla="*/ 2390419 h 4961783"/>
              <a:gd name="connsiteX429" fmla="*/ 11149614 w 12192000"/>
              <a:gd name="connsiteY429" fmla="*/ 2245890 h 4961783"/>
              <a:gd name="connsiteX430" fmla="*/ 11034105 w 12192000"/>
              <a:gd name="connsiteY430" fmla="*/ 2171918 h 4961783"/>
              <a:gd name="connsiteX431" fmla="*/ 10862832 w 12192000"/>
              <a:gd name="connsiteY431" fmla="*/ 2022268 h 4961783"/>
              <a:gd name="connsiteX432" fmla="*/ 10771221 w 12192000"/>
              <a:gd name="connsiteY432" fmla="*/ 1934640 h 4961783"/>
              <a:gd name="connsiteX433" fmla="*/ 10716596 w 12192000"/>
              <a:gd name="connsiteY433" fmla="*/ 1919277 h 4961783"/>
              <a:gd name="connsiteX434" fmla="*/ 10668230 w 12192000"/>
              <a:gd name="connsiteY434" fmla="*/ 1913018 h 4961783"/>
              <a:gd name="connsiteX435" fmla="*/ 10544186 w 12192000"/>
              <a:gd name="connsiteY435" fmla="*/ 1889689 h 4961783"/>
              <a:gd name="connsiteX436" fmla="*/ 10503786 w 12192000"/>
              <a:gd name="connsiteY436" fmla="*/ 1857255 h 4961783"/>
              <a:gd name="connsiteX437" fmla="*/ 10466231 w 12192000"/>
              <a:gd name="connsiteY437" fmla="*/ 1763937 h 4961783"/>
              <a:gd name="connsiteX438" fmla="*/ 10460541 w 12192000"/>
              <a:gd name="connsiteY438" fmla="*/ 1709881 h 4961783"/>
              <a:gd name="connsiteX439" fmla="*/ 10482732 w 12192000"/>
              <a:gd name="connsiteY439" fmla="*/ 1515847 h 4961783"/>
              <a:gd name="connsiteX440" fmla="*/ 10553859 w 12192000"/>
              <a:gd name="connsiteY440" fmla="*/ 1443583 h 4961783"/>
              <a:gd name="connsiteX441" fmla="*/ 10717165 w 12192000"/>
              <a:gd name="connsiteY441" fmla="*/ 1396355 h 4961783"/>
              <a:gd name="connsiteX442" fmla="*/ 10844054 w 12192000"/>
              <a:gd name="connsiteY442" fmla="*/ 1380992 h 4961783"/>
              <a:gd name="connsiteX443" fmla="*/ 10976066 w 12192000"/>
              <a:gd name="connsiteY443" fmla="*/ 1348558 h 4961783"/>
              <a:gd name="connsiteX444" fmla="*/ 11101248 w 12192000"/>
              <a:gd name="connsiteY444" fmla="*/ 1303606 h 4961783"/>
              <a:gd name="connsiteX445" fmla="*/ 11157580 w 12192000"/>
              <a:gd name="connsiteY445" fmla="*/ 1266621 h 4961783"/>
              <a:gd name="connsiteX446" fmla="*/ 11255450 w 12192000"/>
              <a:gd name="connsiteY446" fmla="*/ 1138024 h 4961783"/>
              <a:gd name="connsiteX447" fmla="*/ 11269106 w 12192000"/>
              <a:gd name="connsiteY447" fmla="*/ 1081692 h 4961783"/>
              <a:gd name="connsiteX448" fmla="*/ 11305524 w 12192000"/>
              <a:gd name="connsiteY448" fmla="*/ 946836 h 4961783"/>
              <a:gd name="connsiteX449" fmla="*/ 10239806 w 12192000"/>
              <a:gd name="connsiteY449" fmla="*/ 928154 h 4961783"/>
              <a:gd name="connsiteX450" fmla="*/ 10938357 w 12192000"/>
              <a:gd name="connsiteY450" fmla="*/ 928154 h 4961783"/>
              <a:gd name="connsiteX451" fmla="*/ 10935665 w 12192000"/>
              <a:gd name="connsiteY451" fmla="*/ 936025 h 4961783"/>
              <a:gd name="connsiteX452" fmla="*/ 10919164 w 12192000"/>
              <a:gd name="connsiteY452" fmla="*/ 936593 h 4961783"/>
              <a:gd name="connsiteX453" fmla="*/ 10883886 w 12192000"/>
              <a:gd name="connsiteY453" fmla="*/ 950250 h 4961783"/>
              <a:gd name="connsiteX454" fmla="*/ 10790568 w 12192000"/>
              <a:gd name="connsiteY454" fmla="*/ 994063 h 4961783"/>
              <a:gd name="connsiteX455" fmla="*/ 10558411 w 12192000"/>
              <a:gd name="connsiteY455" fmla="*/ 984391 h 4961783"/>
              <a:gd name="connsiteX456" fmla="*/ 10511183 w 12192000"/>
              <a:gd name="connsiteY456" fmla="*/ 993495 h 4961783"/>
              <a:gd name="connsiteX457" fmla="*/ 10412174 w 12192000"/>
              <a:gd name="connsiteY457" fmla="*/ 974718 h 4961783"/>
              <a:gd name="connsiteX458" fmla="*/ 10340480 w 12192000"/>
              <a:gd name="connsiteY458" fmla="*/ 958785 h 4961783"/>
              <a:gd name="connsiteX459" fmla="*/ 10324548 w 12192000"/>
              <a:gd name="connsiteY459" fmla="*/ 956509 h 4961783"/>
              <a:gd name="connsiteX460" fmla="*/ 10289268 w 12192000"/>
              <a:gd name="connsiteY460" fmla="*/ 945129 h 4961783"/>
              <a:gd name="connsiteX461" fmla="*/ 10240395 w 12192000"/>
              <a:gd name="connsiteY461" fmla="*/ 928236 h 4961783"/>
              <a:gd name="connsiteX462" fmla="*/ 8994677 w 12192000"/>
              <a:gd name="connsiteY462" fmla="*/ 928154 h 4961783"/>
              <a:gd name="connsiteX463" fmla="*/ 10119938 w 12192000"/>
              <a:gd name="connsiteY463" fmla="*/ 928154 h 4961783"/>
              <a:gd name="connsiteX464" fmla="*/ 10090683 w 12192000"/>
              <a:gd name="connsiteY464" fmla="*/ 934317 h 4961783"/>
              <a:gd name="connsiteX465" fmla="*/ 9926808 w 12192000"/>
              <a:gd name="connsiteY465" fmla="*/ 1007720 h 4961783"/>
              <a:gd name="connsiteX466" fmla="*/ 9852267 w 12192000"/>
              <a:gd name="connsiteY466" fmla="*/ 987236 h 4961783"/>
              <a:gd name="connsiteX467" fmla="*/ 9849422 w 12192000"/>
              <a:gd name="connsiteY467" fmla="*/ 1033895 h 4961783"/>
              <a:gd name="connsiteX468" fmla="*/ 9841456 w 12192000"/>
              <a:gd name="connsiteY468" fmla="*/ 1035033 h 4961783"/>
              <a:gd name="connsiteX469" fmla="*/ 9827230 w 12192000"/>
              <a:gd name="connsiteY469" fmla="*/ 1019100 h 4961783"/>
              <a:gd name="connsiteX470" fmla="*/ 9809592 w 12192000"/>
              <a:gd name="connsiteY470" fmla="*/ 1001461 h 4961783"/>
              <a:gd name="connsiteX471" fmla="*/ 9705462 w 12192000"/>
              <a:gd name="connsiteY471" fmla="*/ 1003737 h 4961783"/>
              <a:gd name="connsiteX472" fmla="*/ 9637180 w 12192000"/>
              <a:gd name="connsiteY472" fmla="*/ 1017394 h 4961783"/>
              <a:gd name="connsiteX473" fmla="*/ 9514274 w 12192000"/>
              <a:gd name="connsiteY473" fmla="*/ 1041861 h 4961783"/>
              <a:gd name="connsiteX474" fmla="*/ 9438027 w 12192000"/>
              <a:gd name="connsiteY474" fmla="*/ 1036740 h 4961783"/>
              <a:gd name="connsiteX475" fmla="*/ 9361780 w 12192000"/>
              <a:gd name="connsiteY475" fmla="*/ 1016256 h 4961783"/>
              <a:gd name="connsiteX476" fmla="*/ 9217819 w 12192000"/>
              <a:gd name="connsiteY476" fmla="*/ 1004306 h 4961783"/>
              <a:gd name="connsiteX477" fmla="*/ 9187092 w 12192000"/>
              <a:gd name="connsiteY477" fmla="*/ 1000323 h 4961783"/>
              <a:gd name="connsiteX478" fmla="*/ 9057927 w 12192000"/>
              <a:gd name="connsiteY478" fmla="*/ 994633 h 4961783"/>
              <a:gd name="connsiteX479" fmla="*/ 9038580 w 12192000"/>
              <a:gd name="connsiteY479" fmla="*/ 982684 h 4961783"/>
              <a:gd name="connsiteX480" fmla="*/ 9018665 w 12192000"/>
              <a:gd name="connsiteY480" fmla="*/ 939581 h 4961783"/>
              <a:gd name="connsiteX481" fmla="*/ 0 w 12192000"/>
              <a:gd name="connsiteY481" fmla="*/ 928154 h 4961783"/>
              <a:gd name="connsiteX482" fmla="*/ 8104361 w 12192000"/>
              <a:gd name="connsiteY482" fmla="*/ 928154 h 4961783"/>
              <a:gd name="connsiteX483" fmla="*/ 8067846 w 12192000"/>
              <a:gd name="connsiteY483" fmla="*/ 966183 h 4961783"/>
              <a:gd name="connsiteX484" fmla="*/ 7981925 w 12192000"/>
              <a:gd name="connsiteY484" fmla="*/ 1042999 h 4961783"/>
              <a:gd name="connsiteX485" fmla="*/ 7964286 w 12192000"/>
              <a:gd name="connsiteY485" fmla="*/ 1064052 h 4961783"/>
              <a:gd name="connsiteX486" fmla="*/ 8074674 w 12192000"/>
              <a:gd name="connsiteY486" fmla="*/ 1068605 h 4961783"/>
              <a:gd name="connsiteX487" fmla="*/ 8202133 w 12192000"/>
              <a:gd name="connsiteY487" fmla="*/ 1020807 h 4961783"/>
              <a:gd name="connsiteX488" fmla="*/ 8238550 w 12192000"/>
              <a:gd name="connsiteY488" fmla="*/ 1033895 h 4961783"/>
              <a:gd name="connsiteX489" fmla="*/ 8309107 w 12192000"/>
              <a:gd name="connsiteY489" fmla="*/ 1091934 h 4961783"/>
              <a:gd name="connsiteX490" fmla="*/ 8328454 w 12192000"/>
              <a:gd name="connsiteY490" fmla="*/ 1091365 h 4961783"/>
              <a:gd name="connsiteX491" fmla="*/ 8388769 w 12192000"/>
              <a:gd name="connsiteY491" fmla="*/ 1112418 h 4961783"/>
              <a:gd name="connsiteX492" fmla="*/ 8374544 w 12192000"/>
              <a:gd name="connsiteY492" fmla="*/ 1167044 h 4961783"/>
              <a:gd name="connsiteX493" fmla="*/ 8367715 w 12192000"/>
              <a:gd name="connsiteY493" fmla="*/ 1165336 h 4961783"/>
              <a:gd name="connsiteX494" fmla="*/ 8396735 w 12192000"/>
              <a:gd name="connsiteY494" fmla="*/ 1244429 h 4961783"/>
              <a:gd name="connsiteX495" fmla="*/ 8353490 w 12192000"/>
              <a:gd name="connsiteY495" fmla="*/ 1252395 h 4961783"/>
              <a:gd name="connsiteX496" fmla="*/ 8331868 w 12192000"/>
              <a:gd name="connsiteY496" fmla="*/ 1282553 h 4961783"/>
              <a:gd name="connsiteX497" fmla="*/ 8333574 w 12192000"/>
              <a:gd name="connsiteY497" fmla="*/ 1299623 h 4961783"/>
              <a:gd name="connsiteX498" fmla="*/ 8298296 w 12192000"/>
              <a:gd name="connsiteY498" fmla="*/ 1329780 h 4961783"/>
              <a:gd name="connsiteX499" fmla="*/ 8270414 w 12192000"/>
              <a:gd name="connsiteY499" fmla="*/ 1327505 h 4961783"/>
              <a:gd name="connsiteX500" fmla="*/ 8035412 w 12192000"/>
              <a:gd name="connsiteY500" fmla="*/ 1329212 h 4961783"/>
              <a:gd name="connsiteX501" fmla="*/ 7799272 w 12192000"/>
              <a:gd name="connsiteY501" fmla="*/ 1303038 h 4961783"/>
              <a:gd name="connsiteX502" fmla="*/ 7657588 w 12192000"/>
              <a:gd name="connsiteY502" fmla="*/ 1313848 h 4961783"/>
              <a:gd name="connsiteX503" fmla="*/ 7565408 w 12192000"/>
              <a:gd name="connsiteY503" fmla="*/ 1328643 h 4961783"/>
              <a:gd name="connsiteX504" fmla="*/ 7481764 w 12192000"/>
              <a:gd name="connsiteY504" fmla="*/ 1318970 h 4961783"/>
              <a:gd name="connsiteX505" fmla="*/ 7457296 w 12192000"/>
              <a:gd name="connsiteY505" fmla="*/ 1313848 h 4961783"/>
              <a:gd name="connsiteX506" fmla="*/ 7441364 w 12192000"/>
              <a:gd name="connsiteY506" fmla="*/ 1305313 h 4961783"/>
              <a:gd name="connsiteX507" fmla="*/ 7424293 w 12192000"/>
              <a:gd name="connsiteY507" fmla="*/ 1279708 h 4961783"/>
              <a:gd name="connsiteX508" fmla="*/ 7321303 w 12192000"/>
              <a:gd name="connsiteY508" fmla="*/ 1260930 h 4961783"/>
              <a:gd name="connsiteX509" fmla="*/ 7309922 w 12192000"/>
              <a:gd name="connsiteY509" fmla="*/ 1276294 h 4961783"/>
              <a:gd name="connsiteX510" fmla="*/ 7304801 w 12192000"/>
              <a:gd name="connsiteY510" fmla="*/ 1329780 h 4961783"/>
              <a:gd name="connsiteX511" fmla="*/ 7288300 w 12192000"/>
              <a:gd name="connsiteY511" fmla="*/ 1353111 h 4961783"/>
              <a:gd name="connsiteX512" fmla="*/ 7267816 w 12192000"/>
              <a:gd name="connsiteY512" fmla="*/ 1344575 h 4961783"/>
              <a:gd name="connsiteX513" fmla="*/ 7251883 w 12192000"/>
              <a:gd name="connsiteY513" fmla="*/ 1328643 h 4961783"/>
              <a:gd name="connsiteX514" fmla="*/ 7209208 w 12192000"/>
              <a:gd name="connsiteY514" fmla="*/ 1267759 h 4961783"/>
              <a:gd name="connsiteX515" fmla="*/ 7293990 w 12192000"/>
              <a:gd name="connsiteY515" fmla="*/ 1152249 h 4961783"/>
              <a:gd name="connsiteX516" fmla="*/ 7346908 w 12192000"/>
              <a:gd name="connsiteY516" fmla="*/ 1057793 h 4961783"/>
              <a:gd name="connsiteX517" fmla="*/ 7353736 w 12192000"/>
              <a:gd name="connsiteY517" fmla="*/ 1027067 h 4961783"/>
              <a:gd name="connsiteX518" fmla="*/ 7341218 w 12192000"/>
              <a:gd name="connsiteY518" fmla="*/ 973010 h 4961783"/>
              <a:gd name="connsiteX519" fmla="*/ 7288869 w 12192000"/>
              <a:gd name="connsiteY519" fmla="*/ 984960 h 4961783"/>
              <a:gd name="connsiteX520" fmla="*/ 7256435 w 12192000"/>
              <a:gd name="connsiteY520" fmla="*/ 1006582 h 4961783"/>
              <a:gd name="connsiteX521" fmla="*/ 7188154 w 12192000"/>
              <a:gd name="connsiteY521" fmla="*/ 1052672 h 4961783"/>
              <a:gd name="connsiteX522" fmla="*/ 7149461 w 12192000"/>
              <a:gd name="connsiteY522" fmla="*/ 1022515 h 4961783"/>
              <a:gd name="connsiteX523" fmla="*/ 7081749 w 12192000"/>
              <a:gd name="connsiteY523" fmla="*/ 984960 h 4961783"/>
              <a:gd name="connsiteX524" fmla="*/ 7048746 w 12192000"/>
              <a:gd name="connsiteY524" fmla="*/ 1015686 h 4961783"/>
              <a:gd name="connsiteX525" fmla="*/ 7011191 w 12192000"/>
              <a:gd name="connsiteY525" fmla="*/ 1075432 h 4961783"/>
              <a:gd name="connsiteX526" fmla="*/ 6980464 w 12192000"/>
              <a:gd name="connsiteY526" fmla="*/ 1089089 h 4961783"/>
              <a:gd name="connsiteX527" fmla="*/ 6995259 w 12192000"/>
              <a:gd name="connsiteY527" fmla="*/ 1119246 h 4961783"/>
              <a:gd name="connsiteX528" fmla="*/ 7003794 w 12192000"/>
              <a:gd name="connsiteY528" fmla="*/ 1123230 h 4961783"/>
              <a:gd name="connsiteX529" fmla="*/ 6957704 w 12192000"/>
              <a:gd name="connsiteY529" fmla="*/ 1168750 h 4961783"/>
              <a:gd name="connsiteX530" fmla="*/ 6908200 w 12192000"/>
              <a:gd name="connsiteY530" fmla="*/ 1225082 h 4961783"/>
              <a:gd name="connsiteX531" fmla="*/ 6839918 w 12192000"/>
              <a:gd name="connsiteY531" fmla="*/ 1284829 h 4961783"/>
              <a:gd name="connsiteX532" fmla="*/ 6724978 w 12192000"/>
              <a:gd name="connsiteY532" fmla="*/ 1383837 h 4961783"/>
              <a:gd name="connsiteX533" fmla="*/ 6614021 w 12192000"/>
              <a:gd name="connsiteY533" fmla="*/ 1555678 h 4961783"/>
              <a:gd name="connsiteX534" fmla="*/ 6530945 w 12192000"/>
              <a:gd name="connsiteY534" fmla="*/ 1681430 h 4961783"/>
              <a:gd name="connsiteX535" fmla="*/ 6485993 w 12192000"/>
              <a:gd name="connsiteY535" fmla="*/ 1696793 h 4961783"/>
              <a:gd name="connsiteX536" fmla="*/ 6270907 w 12192000"/>
              <a:gd name="connsiteY536" fmla="*/ 1633064 h 4961783"/>
              <a:gd name="connsiteX537" fmla="*/ 5665478 w 12192000"/>
              <a:gd name="connsiteY537" fmla="*/ 1660946 h 4961783"/>
              <a:gd name="connsiteX538" fmla="*/ 5417958 w 12192000"/>
              <a:gd name="connsiteY538" fmla="*/ 1744591 h 4961783"/>
              <a:gd name="connsiteX539" fmla="*/ 5378127 w 12192000"/>
              <a:gd name="connsiteY539" fmla="*/ 1762799 h 4961783"/>
              <a:gd name="connsiteX540" fmla="*/ 5380972 w 12192000"/>
              <a:gd name="connsiteY540" fmla="*/ 1770765 h 4961783"/>
              <a:gd name="connsiteX541" fmla="*/ 5631337 w 12192000"/>
              <a:gd name="connsiteY541" fmla="*/ 1809458 h 4961783"/>
              <a:gd name="connsiteX542" fmla="*/ 5915274 w 12192000"/>
              <a:gd name="connsiteY542" fmla="*/ 1794664 h 4961783"/>
              <a:gd name="connsiteX543" fmla="*/ 5954536 w 12192000"/>
              <a:gd name="connsiteY543" fmla="*/ 1790111 h 4961783"/>
              <a:gd name="connsiteX544" fmla="*/ 6182709 w 12192000"/>
              <a:gd name="connsiteY544" fmla="*/ 1784421 h 4961783"/>
              <a:gd name="connsiteX545" fmla="*/ 6352844 w 12192000"/>
              <a:gd name="connsiteY545" fmla="*/ 1854410 h 4961783"/>
              <a:gd name="connsiteX546" fmla="*/ 6360241 w 12192000"/>
              <a:gd name="connsiteY546" fmla="*/ 1895948 h 4961783"/>
              <a:gd name="connsiteX547" fmla="*/ 6166777 w 12192000"/>
              <a:gd name="connsiteY547" fmla="*/ 2108189 h 4961783"/>
              <a:gd name="connsiteX548" fmla="*/ 5984124 w 12192000"/>
              <a:gd name="connsiteY548" fmla="*/ 2295394 h 4961783"/>
              <a:gd name="connsiteX549" fmla="*/ 5913567 w 12192000"/>
              <a:gd name="connsiteY549" fmla="*/ 2354002 h 4961783"/>
              <a:gd name="connsiteX550" fmla="*/ 5871461 w 12192000"/>
              <a:gd name="connsiteY550" fmla="*/ 2318724 h 4961783"/>
              <a:gd name="connsiteX551" fmla="*/ 5829354 w 12192000"/>
              <a:gd name="connsiteY551" fmla="*/ 2304498 h 4961783"/>
              <a:gd name="connsiteX552" fmla="*/ 5809438 w 12192000"/>
              <a:gd name="connsiteY552" fmla="*/ 2295963 h 4961783"/>
              <a:gd name="connsiteX553" fmla="*/ 5749123 w 12192000"/>
              <a:gd name="connsiteY553" fmla="*/ 2253856 h 4961783"/>
              <a:gd name="connsiteX554" fmla="*/ 5698480 w 12192000"/>
              <a:gd name="connsiteY554" fmla="*/ 2251580 h 4961783"/>
              <a:gd name="connsiteX555" fmla="*/ 5625647 w 12192000"/>
              <a:gd name="connsiteY555" fmla="*/ 2237923 h 4961783"/>
              <a:gd name="connsiteX556" fmla="*/ 5609715 w 12192000"/>
              <a:gd name="connsiteY556" fmla="*/ 2235647 h 4961783"/>
              <a:gd name="connsiteX557" fmla="*/ 5543140 w 12192000"/>
              <a:gd name="connsiteY557" fmla="*/ 2208904 h 4961783"/>
              <a:gd name="connsiteX558" fmla="*/ 5428200 w 12192000"/>
              <a:gd name="connsiteY558" fmla="*/ 2214025 h 4961783"/>
              <a:gd name="connsiteX559" fmla="*/ 5382680 w 12192000"/>
              <a:gd name="connsiteY559" fmla="*/ 2219715 h 4961783"/>
              <a:gd name="connsiteX560" fmla="*/ 5321795 w 12192000"/>
              <a:gd name="connsiteY560" fmla="*/ 2223699 h 4961783"/>
              <a:gd name="connsiteX561" fmla="*/ 5282533 w 12192000"/>
              <a:gd name="connsiteY561" fmla="*/ 2239061 h 4961783"/>
              <a:gd name="connsiteX562" fmla="*/ 5260910 w 12192000"/>
              <a:gd name="connsiteY562" fmla="*/ 2240200 h 4961783"/>
              <a:gd name="connsiteX563" fmla="*/ 5217667 w 12192000"/>
              <a:gd name="connsiteY563" fmla="*/ 2253287 h 4961783"/>
              <a:gd name="connsiteX564" fmla="*/ 5175559 w 12192000"/>
              <a:gd name="connsiteY564" fmla="*/ 2268651 h 4961783"/>
              <a:gd name="connsiteX565" fmla="*/ 5157920 w 12192000"/>
              <a:gd name="connsiteY565" fmla="*/ 2277186 h 4961783"/>
              <a:gd name="connsiteX566" fmla="*/ 5141988 w 12192000"/>
              <a:gd name="connsiteY566" fmla="*/ 2285721 h 4961783"/>
              <a:gd name="connsiteX567" fmla="*/ 5111260 w 12192000"/>
              <a:gd name="connsiteY567" fmla="*/ 2306774 h 4961783"/>
              <a:gd name="connsiteX568" fmla="*/ 5106140 w 12192000"/>
              <a:gd name="connsiteY568" fmla="*/ 2313033 h 4961783"/>
              <a:gd name="connsiteX569" fmla="*/ 5034444 w 12192000"/>
              <a:gd name="connsiteY569" fmla="*/ 2338070 h 4961783"/>
              <a:gd name="connsiteX570" fmla="*/ 5012821 w 12192000"/>
              <a:gd name="connsiteY570" fmla="*/ 2365382 h 4961783"/>
              <a:gd name="connsiteX571" fmla="*/ 4970715 w 12192000"/>
              <a:gd name="connsiteY571" fmla="*/ 2398385 h 4961783"/>
              <a:gd name="connsiteX572" fmla="*/ 4937143 w 12192000"/>
              <a:gd name="connsiteY572" fmla="*/ 2401799 h 4961783"/>
              <a:gd name="connsiteX573" fmla="*/ 4891622 w 12192000"/>
              <a:gd name="connsiteY573" fmla="*/ 2441630 h 4961783"/>
              <a:gd name="connsiteX574" fmla="*/ 4853499 w 12192000"/>
              <a:gd name="connsiteY574" fmla="*/ 2479754 h 4961783"/>
              <a:gd name="connsiteX575" fmla="*/ 4852930 w 12192000"/>
              <a:gd name="connsiteY575" fmla="*/ 2509911 h 4961783"/>
              <a:gd name="connsiteX576" fmla="*/ 4820495 w 12192000"/>
              <a:gd name="connsiteY576" fmla="*/ 2549173 h 4961783"/>
              <a:gd name="connsiteX577" fmla="*/ 4778958 w 12192000"/>
              <a:gd name="connsiteY577" fmla="*/ 2563967 h 4961783"/>
              <a:gd name="connsiteX578" fmla="*/ 4785217 w 12192000"/>
              <a:gd name="connsiteY578" fmla="*/ 2592987 h 4961783"/>
              <a:gd name="connsiteX579" fmla="*/ 4749938 w 12192000"/>
              <a:gd name="connsiteY579" fmla="*/ 2608350 h 4961783"/>
              <a:gd name="connsiteX580" fmla="*/ 4759043 w 12192000"/>
              <a:gd name="connsiteY580" fmla="*/ 2632818 h 4961783"/>
              <a:gd name="connsiteX581" fmla="*/ 4722626 w 12192000"/>
              <a:gd name="connsiteY581" fmla="*/ 2680046 h 4961783"/>
              <a:gd name="connsiteX582" fmla="*/ 4712383 w 12192000"/>
              <a:gd name="connsiteY582" fmla="*/ 2732395 h 4961783"/>
              <a:gd name="connsiteX583" fmla="*/ 4686778 w 12192000"/>
              <a:gd name="connsiteY583" fmla="*/ 2748327 h 4961783"/>
              <a:gd name="connsiteX584" fmla="*/ 4675966 w 12192000"/>
              <a:gd name="connsiteY584" fmla="*/ 2768242 h 4961783"/>
              <a:gd name="connsiteX585" fmla="*/ 4670277 w 12192000"/>
              <a:gd name="connsiteY585" fmla="*/ 2790434 h 4961783"/>
              <a:gd name="connsiteX586" fmla="*/ 4666862 w 12192000"/>
              <a:gd name="connsiteY586" fmla="*/ 2821730 h 4961783"/>
              <a:gd name="connsiteX587" fmla="*/ 4663449 w 12192000"/>
              <a:gd name="connsiteY587" fmla="*/ 2841076 h 4961783"/>
              <a:gd name="connsiteX588" fmla="*/ 4644672 w 12192000"/>
              <a:gd name="connsiteY588" fmla="*/ 2928704 h 4961783"/>
              <a:gd name="connsiteX589" fmla="*/ 4641826 w 12192000"/>
              <a:gd name="connsiteY589" fmla="*/ 2943498 h 4961783"/>
              <a:gd name="connsiteX590" fmla="*/ 4619066 w 12192000"/>
              <a:gd name="connsiteY590" fmla="*/ 3013487 h 4961783"/>
              <a:gd name="connsiteX591" fmla="*/ 4620772 w 12192000"/>
              <a:gd name="connsiteY591" fmla="*/ 3021453 h 4961783"/>
              <a:gd name="connsiteX592" fmla="*/ 4612237 w 12192000"/>
              <a:gd name="connsiteY592" fmla="*/ 3068681 h 4961783"/>
              <a:gd name="connsiteX593" fmla="*/ 4612237 w 12192000"/>
              <a:gd name="connsiteY593" fmla="*/ 3085752 h 4961783"/>
              <a:gd name="connsiteX594" fmla="*/ 4634429 w 12192000"/>
              <a:gd name="connsiteY594" fmla="*/ 3143222 h 4961783"/>
              <a:gd name="connsiteX595" fmla="*/ 4633290 w 12192000"/>
              <a:gd name="connsiteY595" fmla="*/ 3156878 h 4961783"/>
              <a:gd name="connsiteX596" fmla="*/ 4648085 w 12192000"/>
              <a:gd name="connsiteY596" fmla="*/ 3242229 h 4961783"/>
              <a:gd name="connsiteX597" fmla="*/ 4648654 w 12192000"/>
              <a:gd name="connsiteY597" fmla="*/ 3264990 h 4961783"/>
              <a:gd name="connsiteX598" fmla="*/ 4670277 w 12192000"/>
              <a:gd name="connsiteY598" fmla="*/ 3340100 h 4961783"/>
              <a:gd name="connsiteX599" fmla="*/ 4679381 w 12192000"/>
              <a:gd name="connsiteY599" fmla="*/ 3360015 h 4961783"/>
              <a:gd name="connsiteX600" fmla="*/ 4708970 w 12192000"/>
              <a:gd name="connsiteY600" fmla="*/ 3435125 h 4961783"/>
              <a:gd name="connsiteX601" fmla="*/ 4720350 w 12192000"/>
              <a:gd name="connsiteY601" fmla="*/ 3455040 h 4961783"/>
              <a:gd name="connsiteX602" fmla="*/ 4754490 w 12192000"/>
              <a:gd name="connsiteY602" fmla="*/ 3521045 h 4961783"/>
              <a:gd name="connsiteX603" fmla="*/ 4777251 w 12192000"/>
              <a:gd name="connsiteY603" fmla="*/ 3563152 h 4961783"/>
              <a:gd name="connsiteX604" fmla="*/ 4795459 w 12192000"/>
              <a:gd name="connsiteY604" fmla="*/ 3590465 h 4961783"/>
              <a:gd name="connsiteX605" fmla="*/ 4847239 w 12192000"/>
              <a:gd name="connsiteY605" fmla="*/ 3649642 h 4961783"/>
              <a:gd name="connsiteX606" fmla="*/ 4865447 w 12192000"/>
              <a:gd name="connsiteY606" fmla="*/ 3667850 h 4961783"/>
              <a:gd name="connsiteX607" fmla="*/ 4922917 w 12192000"/>
              <a:gd name="connsiteY607" fmla="*/ 3712802 h 4961783"/>
              <a:gd name="connsiteX608" fmla="*/ 4961610 w 12192000"/>
              <a:gd name="connsiteY608" fmla="*/ 3740115 h 4961783"/>
              <a:gd name="connsiteX609" fmla="*/ 5011683 w 12192000"/>
              <a:gd name="connsiteY609" fmla="*/ 3773118 h 4961783"/>
              <a:gd name="connsiteX610" fmla="*/ 5051514 w 12192000"/>
              <a:gd name="connsiteY610" fmla="*/ 3786774 h 4961783"/>
              <a:gd name="connsiteX611" fmla="*/ 5073706 w 12192000"/>
              <a:gd name="connsiteY611" fmla="*/ 3795309 h 4961783"/>
              <a:gd name="connsiteX612" fmla="*/ 5132883 w 12192000"/>
              <a:gd name="connsiteY612" fmla="*/ 3836847 h 4961783"/>
              <a:gd name="connsiteX613" fmla="*/ 5179542 w 12192000"/>
              <a:gd name="connsiteY613" fmla="*/ 3837985 h 4961783"/>
              <a:gd name="connsiteX614" fmla="*/ 5265463 w 12192000"/>
              <a:gd name="connsiteY614" fmla="*/ 3862452 h 4961783"/>
              <a:gd name="connsiteX615" fmla="*/ 5314398 w 12192000"/>
              <a:gd name="connsiteY615" fmla="*/ 3872695 h 4961783"/>
              <a:gd name="connsiteX616" fmla="*/ 5359350 w 12192000"/>
              <a:gd name="connsiteY616" fmla="*/ 3868712 h 4961783"/>
              <a:gd name="connsiteX617" fmla="*/ 5379834 w 12192000"/>
              <a:gd name="connsiteY617" fmla="*/ 3873264 h 4961783"/>
              <a:gd name="connsiteX618" fmla="*/ 5450392 w 12192000"/>
              <a:gd name="connsiteY618" fmla="*/ 3880092 h 4961783"/>
              <a:gd name="connsiteX619" fmla="*/ 5555660 w 12192000"/>
              <a:gd name="connsiteY619" fmla="*/ 3865866 h 4961783"/>
              <a:gd name="connsiteX620" fmla="*/ 5600042 w 12192000"/>
              <a:gd name="connsiteY620" fmla="*/ 3858469 h 4961783"/>
              <a:gd name="connsiteX621" fmla="*/ 5674013 w 12192000"/>
              <a:gd name="connsiteY621" fmla="*/ 3834002 h 4961783"/>
              <a:gd name="connsiteX622" fmla="*/ 5682548 w 12192000"/>
              <a:gd name="connsiteY622" fmla="*/ 3827174 h 4961783"/>
              <a:gd name="connsiteX623" fmla="*/ 5767900 w 12192000"/>
              <a:gd name="connsiteY623" fmla="*/ 3812948 h 4961783"/>
              <a:gd name="connsiteX624" fmla="*/ 5806024 w 12192000"/>
              <a:gd name="connsiteY624" fmla="*/ 3786205 h 4961783"/>
              <a:gd name="connsiteX625" fmla="*/ 5816266 w 12192000"/>
              <a:gd name="connsiteY625" fmla="*/ 3783360 h 4961783"/>
              <a:gd name="connsiteX626" fmla="*/ 5866908 w 12192000"/>
              <a:gd name="connsiteY626" fmla="*/ 3762306 h 4961783"/>
              <a:gd name="connsiteX627" fmla="*/ 5896497 w 12192000"/>
              <a:gd name="connsiteY627" fmla="*/ 3729873 h 4961783"/>
              <a:gd name="connsiteX628" fmla="*/ 5908446 w 12192000"/>
              <a:gd name="connsiteY628" fmla="*/ 3724183 h 4961783"/>
              <a:gd name="connsiteX629" fmla="*/ 5943725 w 12192000"/>
              <a:gd name="connsiteY629" fmla="*/ 3697439 h 4961783"/>
              <a:gd name="connsiteX630" fmla="*/ 5997212 w 12192000"/>
              <a:gd name="connsiteY630" fmla="*/ 3643952 h 4961783"/>
              <a:gd name="connsiteX631" fmla="*/ 6018834 w 12192000"/>
              <a:gd name="connsiteY631" fmla="*/ 3622330 h 4961783"/>
              <a:gd name="connsiteX632" fmla="*/ 6026800 w 12192000"/>
              <a:gd name="connsiteY632" fmla="*/ 3620622 h 4961783"/>
              <a:gd name="connsiteX633" fmla="*/ 6069476 w 12192000"/>
              <a:gd name="connsiteY633" fmla="*/ 3563152 h 4961783"/>
              <a:gd name="connsiteX634" fmla="*/ 6072322 w 12192000"/>
              <a:gd name="connsiteY634" fmla="*/ 3550065 h 4961783"/>
              <a:gd name="connsiteX635" fmla="*/ 6118980 w 12192000"/>
              <a:gd name="connsiteY635" fmla="*/ 3499423 h 4961783"/>
              <a:gd name="connsiteX636" fmla="*/ 6134344 w 12192000"/>
              <a:gd name="connsiteY636" fmla="*/ 3468696 h 4961783"/>
              <a:gd name="connsiteX637" fmla="*/ 6161088 w 12192000"/>
              <a:gd name="connsiteY637" fmla="*/ 3433987 h 4961783"/>
              <a:gd name="connsiteX638" fmla="*/ 6181572 w 12192000"/>
              <a:gd name="connsiteY638" fmla="*/ 3398139 h 4961783"/>
              <a:gd name="connsiteX639" fmla="*/ 6213437 w 12192000"/>
              <a:gd name="connsiteY639" fmla="*/ 3330995 h 4961783"/>
              <a:gd name="connsiteX640" fmla="*/ 6222540 w 12192000"/>
              <a:gd name="connsiteY640" fmla="*/ 3265559 h 4961783"/>
              <a:gd name="connsiteX641" fmla="*/ 6224817 w 12192000"/>
              <a:gd name="connsiteY641" fmla="*/ 3255317 h 4961783"/>
              <a:gd name="connsiteX642" fmla="*/ 6250992 w 12192000"/>
              <a:gd name="connsiteY642" fmla="*/ 3192725 h 4961783"/>
              <a:gd name="connsiteX643" fmla="*/ 6267492 w 12192000"/>
              <a:gd name="connsiteY643" fmla="*/ 3117047 h 4961783"/>
              <a:gd name="connsiteX644" fmla="*/ 6259527 w 12192000"/>
              <a:gd name="connsiteY644" fmla="*/ 3058439 h 4961783"/>
              <a:gd name="connsiteX645" fmla="*/ 6260665 w 12192000"/>
              <a:gd name="connsiteY645" fmla="*/ 3035109 h 4961783"/>
              <a:gd name="connsiteX646" fmla="*/ 6261233 w 12192000"/>
              <a:gd name="connsiteY646" fmla="*/ 2954310 h 4961783"/>
              <a:gd name="connsiteX647" fmla="*/ 6258388 w 12192000"/>
              <a:gd name="connsiteY647" fmla="*/ 2925859 h 4961783"/>
              <a:gd name="connsiteX648" fmla="*/ 6247008 w 12192000"/>
              <a:gd name="connsiteY648" fmla="*/ 2851319 h 4961783"/>
              <a:gd name="connsiteX649" fmla="*/ 6240180 w 12192000"/>
              <a:gd name="connsiteY649" fmla="*/ 2823437 h 4961783"/>
              <a:gd name="connsiteX650" fmla="*/ 6219127 w 12192000"/>
              <a:gd name="connsiteY650" fmla="*/ 2750034 h 4961783"/>
              <a:gd name="connsiteX651" fmla="*/ 6208315 w 12192000"/>
              <a:gd name="connsiteY651" fmla="*/ 2726136 h 4961783"/>
              <a:gd name="connsiteX652" fmla="*/ 6178158 w 12192000"/>
              <a:gd name="connsiteY652" fmla="*/ 2653302 h 4961783"/>
              <a:gd name="connsiteX653" fmla="*/ 6208884 w 12192000"/>
              <a:gd name="connsiteY653" fmla="*/ 2556570 h 4961783"/>
              <a:gd name="connsiteX654" fmla="*/ 6247577 w 12192000"/>
              <a:gd name="connsiteY654" fmla="*/ 2532103 h 4961783"/>
              <a:gd name="connsiteX655" fmla="*/ 6586708 w 12192000"/>
              <a:gd name="connsiteY655" fmla="*/ 2179885 h 4961783"/>
              <a:gd name="connsiteX656" fmla="*/ 6603209 w 12192000"/>
              <a:gd name="connsiteY656" fmla="*/ 2167366 h 4961783"/>
              <a:gd name="connsiteX657" fmla="*/ 6642472 w 12192000"/>
              <a:gd name="connsiteY657" fmla="*/ 2303360 h 4961783"/>
              <a:gd name="connsiteX658" fmla="*/ 6700510 w 12192000"/>
              <a:gd name="connsiteY658" fmla="*/ 2664682 h 4961783"/>
              <a:gd name="connsiteX659" fmla="*/ 6734651 w 12192000"/>
              <a:gd name="connsiteY659" fmla="*/ 2734102 h 4961783"/>
              <a:gd name="connsiteX660" fmla="*/ 6802364 w 12192000"/>
              <a:gd name="connsiteY660" fmla="*/ 2796124 h 4961783"/>
              <a:gd name="connsiteX661" fmla="*/ 6799519 w 12192000"/>
              <a:gd name="connsiteY661" fmla="*/ 2804091 h 4961783"/>
              <a:gd name="connsiteX662" fmla="*/ 6722702 w 12192000"/>
              <a:gd name="connsiteY662" fmla="*/ 3019177 h 4961783"/>
              <a:gd name="connsiteX663" fmla="*/ 6806916 w 12192000"/>
              <a:gd name="connsiteY663" fmla="*/ 3078923 h 4961783"/>
              <a:gd name="connsiteX664" fmla="*/ 6829107 w 12192000"/>
              <a:gd name="connsiteY664" fmla="*/ 3072664 h 4961783"/>
              <a:gd name="connsiteX665" fmla="*/ 6847316 w 12192000"/>
              <a:gd name="connsiteY665" fmla="*/ 3175086 h 4961783"/>
              <a:gd name="connsiteX666" fmla="*/ 6903648 w 12192000"/>
              <a:gd name="connsiteY666" fmla="*/ 3333841 h 4961783"/>
              <a:gd name="connsiteX667" fmla="*/ 7022571 w 12192000"/>
              <a:gd name="connsiteY667" fmla="*/ 3470403 h 4961783"/>
              <a:gd name="connsiteX668" fmla="*/ 7282610 w 12192000"/>
              <a:gd name="connsiteY668" fmla="*/ 3573963 h 4961783"/>
              <a:gd name="connsiteX669" fmla="*/ 7425432 w 12192000"/>
              <a:gd name="connsiteY669" fmla="*/ 3598431 h 4961783"/>
              <a:gd name="connsiteX670" fmla="*/ 7553460 w 12192000"/>
              <a:gd name="connsiteY670" fmla="*/ 3634279 h 4961783"/>
              <a:gd name="connsiteX671" fmla="*/ 7670107 w 12192000"/>
              <a:gd name="connsiteY671" fmla="*/ 3656470 h 4961783"/>
              <a:gd name="connsiteX672" fmla="*/ 7680918 w 12192000"/>
              <a:gd name="connsiteY672" fmla="*/ 3654763 h 4961783"/>
              <a:gd name="connsiteX673" fmla="*/ 7745217 w 12192000"/>
              <a:gd name="connsiteY673" fmla="*/ 3644521 h 4961783"/>
              <a:gd name="connsiteX674" fmla="*/ 7812929 w 12192000"/>
              <a:gd name="connsiteY674" fmla="*/ 3672403 h 4961783"/>
              <a:gd name="connsiteX675" fmla="*/ 7831137 w 12192000"/>
              <a:gd name="connsiteY675" fmla="*/ 3717354 h 4961783"/>
              <a:gd name="connsiteX676" fmla="*/ 7873813 w 12192000"/>
              <a:gd name="connsiteY676" fmla="*/ 3784498 h 4961783"/>
              <a:gd name="connsiteX677" fmla="*/ 7979080 w 12192000"/>
              <a:gd name="connsiteY677" fmla="*/ 3837985 h 4961783"/>
              <a:gd name="connsiteX678" fmla="*/ 8004686 w 12192000"/>
              <a:gd name="connsiteY678" fmla="*/ 3860177 h 4961783"/>
              <a:gd name="connsiteX679" fmla="*/ 8070122 w 12192000"/>
              <a:gd name="connsiteY679" fmla="*/ 3832295 h 4961783"/>
              <a:gd name="connsiteX680" fmla="*/ 8072398 w 12192000"/>
              <a:gd name="connsiteY680" fmla="*/ 3795878 h 4961783"/>
              <a:gd name="connsiteX681" fmla="*/ 8176527 w 12192000"/>
              <a:gd name="connsiteY681" fmla="*/ 3880092 h 4961783"/>
              <a:gd name="connsiteX682" fmla="*/ 8188477 w 12192000"/>
              <a:gd name="connsiteY682" fmla="*/ 3935286 h 4961783"/>
              <a:gd name="connsiteX683" fmla="*/ 8160595 w 12192000"/>
              <a:gd name="connsiteY683" fmla="*/ 4016086 h 4961783"/>
              <a:gd name="connsiteX684" fmla="*/ 8158888 w 12192000"/>
              <a:gd name="connsiteY684" fmla="*/ 4036001 h 4961783"/>
              <a:gd name="connsiteX685" fmla="*/ 8164009 w 12192000"/>
              <a:gd name="connsiteY685" fmla="*/ 4124198 h 4961783"/>
              <a:gd name="connsiteX686" fmla="*/ 8160026 w 12192000"/>
              <a:gd name="connsiteY686" fmla="*/ 4151511 h 4961783"/>
              <a:gd name="connsiteX687" fmla="*/ 8158888 w 12192000"/>
              <a:gd name="connsiteY687" fmla="*/ 4199877 h 4961783"/>
              <a:gd name="connsiteX688" fmla="*/ 8174820 w 12192000"/>
              <a:gd name="connsiteY688" fmla="*/ 4314248 h 4961783"/>
              <a:gd name="connsiteX689" fmla="*/ 8186200 w 12192000"/>
              <a:gd name="connsiteY689" fmla="*/ 4354079 h 4961783"/>
              <a:gd name="connsiteX690" fmla="*/ 8223756 w 12192000"/>
              <a:gd name="connsiteY690" fmla="*/ 4462191 h 4961783"/>
              <a:gd name="connsiteX691" fmla="*/ 8245947 w 12192000"/>
              <a:gd name="connsiteY691" fmla="*/ 4504298 h 4961783"/>
              <a:gd name="connsiteX692" fmla="*/ 8302279 w 12192000"/>
              <a:gd name="connsiteY692" fmla="*/ 4603306 h 4961783"/>
              <a:gd name="connsiteX693" fmla="*/ 8328454 w 12192000"/>
              <a:gd name="connsiteY693" fmla="*/ 4635170 h 4961783"/>
              <a:gd name="connsiteX694" fmla="*/ 8401856 w 12192000"/>
              <a:gd name="connsiteY694" fmla="*/ 4719384 h 4961783"/>
              <a:gd name="connsiteX695" fmla="*/ 8439411 w 12192000"/>
              <a:gd name="connsiteY695" fmla="*/ 4751249 h 4961783"/>
              <a:gd name="connsiteX696" fmla="*/ 8522487 w 12192000"/>
              <a:gd name="connsiteY696" fmla="*/ 4817254 h 4961783"/>
              <a:gd name="connsiteX697" fmla="*/ 8533782 w 12192000"/>
              <a:gd name="connsiteY697" fmla="*/ 4824293 h 4961783"/>
              <a:gd name="connsiteX698" fmla="*/ 0 w 12192000"/>
              <a:gd name="connsiteY698" fmla="*/ 4824293 h 4961783"/>
              <a:gd name="connsiteX699" fmla="*/ 10191043 w 12192000"/>
              <a:gd name="connsiteY699" fmla="*/ 921372 h 4961783"/>
              <a:gd name="connsiteX700" fmla="*/ 10239806 w 12192000"/>
              <a:gd name="connsiteY700" fmla="*/ 928154 h 4961783"/>
              <a:gd name="connsiteX701" fmla="*/ 10119938 w 12192000"/>
              <a:gd name="connsiteY701" fmla="*/ 928154 h 4961783"/>
              <a:gd name="connsiteX702" fmla="*/ 10141156 w 12192000"/>
              <a:gd name="connsiteY702" fmla="*/ 923684 h 4961783"/>
              <a:gd name="connsiteX703" fmla="*/ 10191043 w 12192000"/>
              <a:gd name="connsiteY703" fmla="*/ 921372 h 4961783"/>
              <a:gd name="connsiteX704" fmla="*/ 8647100 w 12192000"/>
              <a:gd name="connsiteY704" fmla="*/ 577547 h 4961783"/>
              <a:gd name="connsiteX705" fmla="*/ 8699449 w 12192000"/>
              <a:gd name="connsiteY705" fmla="*/ 598031 h 4961783"/>
              <a:gd name="connsiteX706" fmla="*/ 8755212 w 12192000"/>
              <a:gd name="connsiteY706" fmla="*/ 605997 h 4961783"/>
              <a:gd name="connsiteX707" fmla="*/ 8777404 w 12192000"/>
              <a:gd name="connsiteY707" fmla="*/ 605429 h 4961783"/>
              <a:gd name="connsiteX708" fmla="*/ 8860480 w 12192000"/>
              <a:gd name="connsiteY708" fmla="*/ 668589 h 4961783"/>
              <a:gd name="connsiteX709" fmla="*/ 8859342 w 12192000"/>
              <a:gd name="connsiteY709" fmla="*/ 718092 h 4961783"/>
              <a:gd name="connsiteX710" fmla="*/ 8915104 w 12192000"/>
              <a:gd name="connsiteY710" fmla="*/ 829619 h 4961783"/>
              <a:gd name="connsiteX711" fmla="*/ 8952660 w 12192000"/>
              <a:gd name="connsiteY711" fmla="*/ 868312 h 4961783"/>
              <a:gd name="connsiteX712" fmla="*/ 8976558 w 12192000"/>
              <a:gd name="connsiteY712" fmla="*/ 919523 h 4961783"/>
              <a:gd name="connsiteX713" fmla="*/ 8994677 w 12192000"/>
              <a:gd name="connsiteY713" fmla="*/ 928154 h 4961783"/>
              <a:gd name="connsiteX714" fmla="*/ 8104361 w 12192000"/>
              <a:gd name="connsiteY714" fmla="*/ 928154 h 4961783"/>
              <a:gd name="connsiteX715" fmla="*/ 8131362 w 12192000"/>
              <a:gd name="connsiteY715" fmla="*/ 900035 h 4961783"/>
              <a:gd name="connsiteX716" fmla="*/ 8181648 w 12192000"/>
              <a:gd name="connsiteY716" fmla="*/ 822791 h 4961783"/>
              <a:gd name="connsiteX717" fmla="*/ 8218634 w 12192000"/>
              <a:gd name="connsiteY717" fmla="*/ 795478 h 4961783"/>
              <a:gd name="connsiteX718" fmla="*/ 8251068 w 12192000"/>
              <a:gd name="connsiteY718" fmla="*/ 771580 h 4961783"/>
              <a:gd name="connsiteX719" fmla="*/ 8308538 w 12192000"/>
              <a:gd name="connsiteY719" fmla="*/ 707850 h 4961783"/>
              <a:gd name="connsiteX720" fmla="*/ 8366008 w 12192000"/>
              <a:gd name="connsiteY720" fmla="*/ 672003 h 4961783"/>
              <a:gd name="connsiteX721" fmla="*/ 8529884 w 12192000"/>
              <a:gd name="connsiteY721" fmla="*/ 596324 h 4961783"/>
              <a:gd name="connsiteX722" fmla="*/ 8647100 w 12192000"/>
              <a:gd name="connsiteY722" fmla="*/ 577547 h 4961783"/>
              <a:gd name="connsiteX723" fmla="*/ 11526869 w 12192000"/>
              <a:gd name="connsiteY723" fmla="*/ 0 h 4961783"/>
              <a:gd name="connsiteX724" fmla="*/ 11555320 w 12192000"/>
              <a:gd name="connsiteY724" fmla="*/ 0 h 4961783"/>
              <a:gd name="connsiteX725" fmla="*/ 11640671 w 12192000"/>
              <a:gd name="connsiteY725" fmla="*/ 0 h 4961783"/>
              <a:gd name="connsiteX726" fmla="*/ 11663432 w 12192000"/>
              <a:gd name="connsiteY726" fmla="*/ 0 h 4961783"/>
              <a:gd name="connsiteX727" fmla="*/ 11735128 w 12192000"/>
              <a:gd name="connsiteY727" fmla="*/ 38693 h 4961783"/>
              <a:gd name="connsiteX728" fmla="*/ 11896726 w 12192000"/>
              <a:gd name="connsiteY728" fmla="*/ 176393 h 4961783"/>
              <a:gd name="connsiteX729" fmla="*/ 11896726 w 12192000"/>
              <a:gd name="connsiteY729" fmla="*/ 193464 h 4961783"/>
              <a:gd name="connsiteX730" fmla="*/ 11810806 w 12192000"/>
              <a:gd name="connsiteY730" fmla="*/ 250365 h 4961783"/>
              <a:gd name="connsiteX731" fmla="*/ 11670830 w 12192000"/>
              <a:gd name="connsiteY731" fmla="*/ 336286 h 4961783"/>
              <a:gd name="connsiteX732" fmla="*/ 11562717 w 12192000"/>
              <a:gd name="connsiteY732" fmla="*/ 426189 h 4961783"/>
              <a:gd name="connsiteX733" fmla="*/ 11541094 w 12192000"/>
              <a:gd name="connsiteY733" fmla="*/ 450088 h 4961783"/>
              <a:gd name="connsiteX734" fmla="*/ 11484194 w 12192000"/>
              <a:gd name="connsiteY734" fmla="*/ 544544 h 4961783"/>
              <a:gd name="connsiteX735" fmla="*/ 11431275 w 12192000"/>
              <a:gd name="connsiteY735" fmla="*/ 629327 h 4961783"/>
              <a:gd name="connsiteX736" fmla="*/ 11355596 w 12192000"/>
              <a:gd name="connsiteY736" fmla="*/ 834171 h 4961783"/>
              <a:gd name="connsiteX737" fmla="*/ 11313827 w 12192000"/>
              <a:gd name="connsiteY737" fmla="*/ 928154 h 4961783"/>
              <a:gd name="connsiteX738" fmla="*/ 10938357 w 12192000"/>
              <a:gd name="connsiteY738" fmla="*/ 928154 h 4961783"/>
              <a:gd name="connsiteX739" fmla="*/ 10980618 w 12192000"/>
              <a:gd name="connsiteY739" fmla="*/ 804583 h 4961783"/>
              <a:gd name="connsiteX740" fmla="*/ 10982324 w 12192000"/>
              <a:gd name="connsiteY740" fmla="*/ 788651 h 4961783"/>
              <a:gd name="connsiteX741" fmla="*/ 11007930 w 12192000"/>
              <a:gd name="connsiteY741" fmla="*/ 707282 h 4961783"/>
              <a:gd name="connsiteX742" fmla="*/ 11029552 w 12192000"/>
              <a:gd name="connsiteY742" fmla="*/ 640707 h 4961783"/>
              <a:gd name="connsiteX743" fmla="*/ 11036950 w 12192000"/>
              <a:gd name="connsiteY743" fmla="*/ 615102 h 4961783"/>
              <a:gd name="connsiteX744" fmla="*/ 11118318 w 12192000"/>
              <a:gd name="connsiteY744" fmla="*/ 534302 h 4961783"/>
              <a:gd name="connsiteX745" fmla="*/ 11228138 w 12192000"/>
              <a:gd name="connsiteY745" fmla="*/ 367581 h 4961783"/>
              <a:gd name="connsiteX746" fmla="*/ 11279348 w 12192000"/>
              <a:gd name="connsiteY746" fmla="*/ 312956 h 4961783"/>
              <a:gd name="connsiteX747" fmla="*/ 11297557 w 12192000"/>
              <a:gd name="connsiteY747" fmla="*/ 299300 h 4961783"/>
              <a:gd name="connsiteX748" fmla="*/ 11364700 w 12192000"/>
              <a:gd name="connsiteY748" fmla="*/ 189481 h 4961783"/>
              <a:gd name="connsiteX749" fmla="*/ 11388599 w 12192000"/>
              <a:gd name="connsiteY749" fmla="*/ 151926 h 4961783"/>
              <a:gd name="connsiteX750" fmla="*/ 11526869 w 12192000"/>
              <a:gd name="connsiteY750" fmla="*/ 0 h 49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</a:cxnLst>
            <a:rect l="l" t="t" r="r" b="b"/>
            <a:pathLst>
              <a:path w="12192000" h="4961783">
                <a:moveTo>
                  <a:pt x="8533782" y="4824293"/>
                </a:moveTo>
                <a:lnTo>
                  <a:pt x="9426615" y="4824293"/>
                </a:lnTo>
                <a:lnTo>
                  <a:pt x="9409006" y="4836032"/>
                </a:lnTo>
                <a:cubicBezTo>
                  <a:pt x="9381126" y="4851395"/>
                  <a:pt x="9352674" y="4866190"/>
                  <a:pt x="9324224" y="4879276"/>
                </a:cubicBezTo>
                <a:cubicBezTo>
                  <a:pt x="9304310" y="4888950"/>
                  <a:pt x="9283824" y="4896916"/>
                  <a:pt x="9262771" y="4904313"/>
                </a:cubicBezTo>
                <a:cubicBezTo>
                  <a:pt x="9231475" y="4915125"/>
                  <a:pt x="9199610" y="4925936"/>
                  <a:pt x="9167177" y="4935040"/>
                </a:cubicBezTo>
                <a:cubicBezTo>
                  <a:pt x="9151245" y="4939592"/>
                  <a:pt x="9134744" y="4941868"/>
                  <a:pt x="9118242" y="4941868"/>
                </a:cubicBezTo>
                <a:cubicBezTo>
                  <a:pt x="9083532" y="4944144"/>
                  <a:pt x="9045409" y="4937885"/>
                  <a:pt x="9011837" y="4961783"/>
                </a:cubicBezTo>
                <a:cubicBezTo>
                  <a:pt x="8996473" y="4961783"/>
                  <a:pt x="8981679" y="4961783"/>
                  <a:pt x="8966316" y="4961783"/>
                </a:cubicBezTo>
                <a:cubicBezTo>
                  <a:pt x="8934452" y="4940730"/>
                  <a:pt x="8899172" y="4942437"/>
                  <a:pt x="8863325" y="4946420"/>
                </a:cubicBezTo>
                <a:cubicBezTo>
                  <a:pt x="8847392" y="4948127"/>
                  <a:pt x="8828614" y="4948127"/>
                  <a:pt x="8814390" y="4941868"/>
                </a:cubicBezTo>
                <a:cubicBezTo>
                  <a:pt x="8778542" y="4924798"/>
                  <a:pt x="8743263" y="4907727"/>
                  <a:pt x="8701725" y="4909434"/>
                </a:cubicBezTo>
                <a:cubicBezTo>
                  <a:pt x="8688638" y="4910004"/>
                  <a:pt x="8671568" y="4904313"/>
                  <a:pt x="8663032" y="4895209"/>
                </a:cubicBezTo>
                <a:cubicBezTo>
                  <a:pt x="8634582" y="4865620"/>
                  <a:pt x="8599303" y="4852533"/>
                  <a:pt x="8561748" y="4841722"/>
                </a:cubicBezTo>
                <a:close/>
                <a:moveTo>
                  <a:pt x="8590199" y="3997308"/>
                </a:moveTo>
                <a:cubicBezTo>
                  <a:pt x="8614666" y="4010396"/>
                  <a:pt x="8637996" y="4018931"/>
                  <a:pt x="8655067" y="4034863"/>
                </a:cubicBezTo>
                <a:cubicBezTo>
                  <a:pt x="8664170" y="4042830"/>
                  <a:pt x="8665308" y="4062745"/>
                  <a:pt x="8665308" y="4076970"/>
                </a:cubicBezTo>
                <a:cubicBezTo>
                  <a:pt x="8665308" y="4094040"/>
                  <a:pt x="8660188" y="4111111"/>
                  <a:pt x="8657343" y="4129319"/>
                </a:cubicBezTo>
                <a:cubicBezTo>
                  <a:pt x="8632875" y="4140130"/>
                  <a:pt x="8604993" y="4132733"/>
                  <a:pt x="8595320" y="4108265"/>
                </a:cubicBezTo>
                <a:cubicBezTo>
                  <a:pt x="8582233" y="4073556"/>
                  <a:pt x="8581095" y="4037708"/>
                  <a:pt x="8590199" y="3997308"/>
                </a:cubicBezTo>
                <a:close/>
                <a:moveTo>
                  <a:pt x="8455912" y="3928458"/>
                </a:moveTo>
                <a:cubicBezTo>
                  <a:pt x="8509400" y="3943252"/>
                  <a:pt x="8513952" y="3950649"/>
                  <a:pt x="8507123" y="4004705"/>
                </a:cubicBezTo>
                <a:cubicBezTo>
                  <a:pt x="8504278" y="4024052"/>
                  <a:pt x="8504847" y="4044536"/>
                  <a:pt x="8499726" y="4063313"/>
                </a:cubicBezTo>
                <a:cubicBezTo>
                  <a:pt x="8497450" y="4071280"/>
                  <a:pt x="8486069" y="4081522"/>
                  <a:pt x="8478104" y="4082091"/>
                </a:cubicBezTo>
                <a:cubicBezTo>
                  <a:pt x="8452498" y="4083229"/>
                  <a:pt x="8421202" y="4042260"/>
                  <a:pt x="8426892" y="4017224"/>
                </a:cubicBezTo>
                <a:cubicBezTo>
                  <a:pt x="8432583" y="3992757"/>
                  <a:pt x="8439411" y="3968858"/>
                  <a:pt x="8446808" y="3944959"/>
                </a:cubicBezTo>
                <a:cubicBezTo>
                  <a:pt x="8448515" y="3938700"/>
                  <a:pt x="8453067" y="3933579"/>
                  <a:pt x="8455912" y="3928458"/>
                </a:cubicBezTo>
                <a:close/>
                <a:moveTo>
                  <a:pt x="8585646" y="3766859"/>
                </a:moveTo>
                <a:cubicBezTo>
                  <a:pt x="8618080" y="3782222"/>
                  <a:pt x="8651083" y="3797585"/>
                  <a:pt x="8683517" y="3812948"/>
                </a:cubicBezTo>
                <a:cubicBezTo>
                  <a:pt x="8701725" y="3821483"/>
                  <a:pt x="8718796" y="3832295"/>
                  <a:pt x="8737004" y="3839692"/>
                </a:cubicBezTo>
                <a:cubicBezTo>
                  <a:pt x="8767162" y="3852210"/>
                  <a:pt x="8767730" y="3851642"/>
                  <a:pt x="8751230" y="3889765"/>
                </a:cubicBezTo>
                <a:cubicBezTo>
                  <a:pt x="8693190" y="3850504"/>
                  <a:pt x="8637427" y="3812948"/>
                  <a:pt x="8581095" y="3775394"/>
                </a:cubicBezTo>
                <a:cubicBezTo>
                  <a:pt x="8582233" y="3772548"/>
                  <a:pt x="8583940" y="3769704"/>
                  <a:pt x="8585646" y="3766859"/>
                </a:cubicBezTo>
                <a:close/>
                <a:moveTo>
                  <a:pt x="8160026" y="3754625"/>
                </a:moveTo>
                <a:cubicBezTo>
                  <a:pt x="8182502" y="3756332"/>
                  <a:pt x="8203555" y="3767997"/>
                  <a:pt x="8222049" y="3790188"/>
                </a:cubicBezTo>
                <a:cubicBezTo>
                  <a:pt x="8229446" y="3799292"/>
                  <a:pt x="8220910" y="3824329"/>
                  <a:pt x="8215220" y="3840261"/>
                </a:cubicBezTo>
                <a:cubicBezTo>
                  <a:pt x="8212376" y="3848227"/>
                  <a:pt x="8199857" y="3852779"/>
                  <a:pt x="8191322" y="3859039"/>
                </a:cubicBezTo>
                <a:cubicBezTo>
                  <a:pt x="8157181" y="3831726"/>
                  <a:pt x="8124178" y="3806120"/>
                  <a:pt x="8089469" y="3778807"/>
                </a:cubicBezTo>
                <a:cubicBezTo>
                  <a:pt x="8113651" y="3761168"/>
                  <a:pt x="8137550" y="3752918"/>
                  <a:pt x="8160026" y="3754625"/>
                </a:cubicBezTo>
                <a:close/>
                <a:moveTo>
                  <a:pt x="8673915" y="3667281"/>
                </a:moveTo>
                <a:cubicBezTo>
                  <a:pt x="8680245" y="3667708"/>
                  <a:pt x="8686931" y="3669273"/>
                  <a:pt x="8692052" y="3671264"/>
                </a:cubicBezTo>
                <a:cubicBezTo>
                  <a:pt x="8748384" y="3694594"/>
                  <a:pt x="8803579" y="3720199"/>
                  <a:pt x="8859342" y="3743529"/>
                </a:cubicBezTo>
                <a:cubicBezTo>
                  <a:pt x="8888930" y="3756047"/>
                  <a:pt x="8919656" y="3764583"/>
                  <a:pt x="8949246" y="3776532"/>
                </a:cubicBezTo>
                <a:cubicBezTo>
                  <a:pt x="8961194" y="3781084"/>
                  <a:pt x="8978265" y="3785067"/>
                  <a:pt x="8969161" y="3805551"/>
                </a:cubicBezTo>
                <a:cubicBezTo>
                  <a:pt x="8942987" y="3804982"/>
                  <a:pt x="8919088" y="3804982"/>
                  <a:pt x="8895190" y="3816362"/>
                </a:cubicBezTo>
                <a:cubicBezTo>
                  <a:pt x="8883810" y="3822053"/>
                  <a:pt x="8865032" y="3811241"/>
                  <a:pt x="8849668" y="3811811"/>
                </a:cubicBezTo>
                <a:cubicBezTo>
                  <a:pt x="8832598" y="3812379"/>
                  <a:pt x="8821218" y="3810673"/>
                  <a:pt x="8813251" y="3793033"/>
                </a:cubicBezTo>
                <a:cubicBezTo>
                  <a:pt x="8809838" y="3785636"/>
                  <a:pt x="8795612" y="3777101"/>
                  <a:pt x="8789353" y="3778807"/>
                </a:cubicBezTo>
                <a:cubicBezTo>
                  <a:pt x="8780818" y="3781653"/>
                  <a:pt x="8773990" y="3793602"/>
                  <a:pt x="8768300" y="3802137"/>
                </a:cubicBezTo>
                <a:cubicBezTo>
                  <a:pt x="8765454" y="3806120"/>
                  <a:pt x="8766593" y="3812948"/>
                  <a:pt x="8765454" y="3822621"/>
                </a:cubicBezTo>
                <a:cubicBezTo>
                  <a:pt x="8704002" y="3793602"/>
                  <a:pt x="8644824" y="3765721"/>
                  <a:pt x="8578250" y="3734425"/>
                </a:cubicBezTo>
                <a:cubicBezTo>
                  <a:pt x="8608976" y="3708819"/>
                  <a:pt x="8632306" y="3687765"/>
                  <a:pt x="8657912" y="3670126"/>
                </a:cubicBezTo>
                <a:cubicBezTo>
                  <a:pt x="8661610" y="3667566"/>
                  <a:pt x="8667584" y="3666855"/>
                  <a:pt x="8673915" y="3667281"/>
                </a:cubicBezTo>
                <a:close/>
                <a:moveTo>
                  <a:pt x="7899418" y="3655332"/>
                </a:moveTo>
                <a:cubicBezTo>
                  <a:pt x="7926162" y="3676955"/>
                  <a:pt x="7950630" y="3696870"/>
                  <a:pt x="7978511" y="3719061"/>
                </a:cubicBezTo>
                <a:cubicBezTo>
                  <a:pt x="7932990" y="3734425"/>
                  <a:pt x="7892591" y="3700284"/>
                  <a:pt x="7899418" y="3655332"/>
                </a:cubicBezTo>
                <a:close/>
                <a:moveTo>
                  <a:pt x="7899418" y="3591034"/>
                </a:moveTo>
                <a:cubicBezTo>
                  <a:pt x="7931852" y="3621760"/>
                  <a:pt x="7983632" y="3629727"/>
                  <a:pt x="7988184" y="3684352"/>
                </a:cubicBezTo>
                <a:cubicBezTo>
                  <a:pt x="7960303" y="3685490"/>
                  <a:pt x="7896574" y="3621192"/>
                  <a:pt x="7899418" y="3591034"/>
                </a:cubicBezTo>
                <a:close/>
                <a:moveTo>
                  <a:pt x="9021787" y="3568447"/>
                </a:moveTo>
                <a:cubicBezTo>
                  <a:pt x="9157344" y="3575404"/>
                  <a:pt x="9282260" y="3631149"/>
                  <a:pt x="9392506" y="3740684"/>
                </a:cubicBezTo>
                <a:cubicBezTo>
                  <a:pt x="9608730" y="3955201"/>
                  <a:pt x="9605886" y="4333025"/>
                  <a:pt x="9395920" y="4538439"/>
                </a:cubicBezTo>
                <a:cubicBezTo>
                  <a:pt x="9293498" y="4638585"/>
                  <a:pt x="9142710" y="4696624"/>
                  <a:pt x="8981679" y="4696624"/>
                </a:cubicBezTo>
                <a:cubicBezTo>
                  <a:pt x="8723917" y="4697193"/>
                  <a:pt x="8514520" y="4557216"/>
                  <a:pt x="8433721" y="4330180"/>
                </a:cubicBezTo>
                <a:cubicBezTo>
                  <a:pt x="8418358" y="4286936"/>
                  <a:pt x="8406978" y="4240845"/>
                  <a:pt x="8401856" y="4195325"/>
                </a:cubicBezTo>
                <a:cubicBezTo>
                  <a:pt x="8399011" y="4165735"/>
                  <a:pt x="8409822" y="4134440"/>
                  <a:pt x="8416651" y="4104282"/>
                </a:cubicBezTo>
                <a:cubicBezTo>
                  <a:pt x="8417788" y="4098592"/>
                  <a:pt x="8431445" y="4092902"/>
                  <a:pt x="8439411" y="4092902"/>
                </a:cubicBezTo>
                <a:cubicBezTo>
                  <a:pt x="8456482" y="4092902"/>
                  <a:pt x="8490622" y="4132733"/>
                  <a:pt x="8488346" y="4150372"/>
                </a:cubicBezTo>
                <a:cubicBezTo>
                  <a:pt x="8484932" y="4173702"/>
                  <a:pt x="8494604" y="4186221"/>
                  <a:pt x="8512814" y="4199307"/>
                </a:cubicBezTo>
                <a:cubicBezTo>
                  <a:pt x="8548661" y="4224913"/>
                  <a:pt x="8582233" y="4254502"/>
                  <a:pt x="8616942" y="4281814"/>
                </a:cubicBezTo>
                <a:cubicBezTo>
                  <a:pt x="8622063" y="4285797"/>
                  <a:pt x="8629460" y="4290918"/>
                  <a:pt x="8634582" y="4290349"/>
                </a:cubicBezTo>
                <a:cubicBezTo>
                  <a:pt x="8667585" y="4286367"/>
                  <a:pt x="8683517" y="4309696"/>
                  <a:pt x="8701725" y="4330180"/>
                </a:cubicBezTo>
                <a:cubicBezTo>
                  <a:pt x="8808131" y="4449104"/>
                  <a:pt x="8958919" y="4488935"/>
                  <a:pt x="9098326" y="4433171"/>
                </a:cubicBezTo>
                <a:cubicBezTo>
                  <a:pt x="9217819" y="4385374"/>
                  <a:pt x="9310568" y="4276124"/>
                  <a:pt x="9311706" y="4119646"/>
                </a:cubicBezTo>
                <a:cubicBezTo>
                  <a:pt x="9312844" y="3981945"/>
                  <a:pt x="9233751" y="3856193"/>
                  <a:pt x="9106862" y="3806120"/>
                </a:cubicBezTo>
                <a:cubicBezTo>
                  <a:pt x="8995335" y="3761737"/>
                  <a:pt x="8880964" y="3723045"/>
                  <a:pt x="8768300" y="3681506"/>
                </a:cubicBezTo>
                <a:cubicBezTo>
                  <a:pt x="8752936" y="3675817"/>
                  <a:pt x="8738142" y="3668988"/>
                  <a:pt x="8723917" y="3662160"/>
                </a:cubicBezTo>
                <a:cubicBezTo>
                  <a:pt x="8705708" y="3653625"/>
                  <a:pt x="8706278" y="3640538"/>
                  <a:pt x="8721640" y="3630295"/>
                </a:cubicBezTo>
                <a:cubicBezTo>
                  <a:pt x="8735866" y="3621192"/>
                  <a:pt x="8751230" y="3612656"/>
                  <a:pt x="8767162" y="3607535"/>
                </a:cubicBezTo>
                <a:cubicBezTo>
                  <a:pt x="8855288" y="3577662"/>
                  <a:pt x="8940453" y="3564272"/>
                  <a:pt x="9021787" y="3568447"/>
                </a:cubicBezTo>
                <a:close/>
                <a:moveTo>
                  <a:pt x="8354628" y="3484629"/>
                </a:moveTo>
                <a:cubicBezTo>
                  <a:pt x="8377388" y="3495440"/>
                  <a:pt x="8396735" y="3503975"/>
                  <a:pt x="8414943" y="3514787"/>
                </a:cubicBezTo>
                <a:cubicBezTo>
                  <a:pt x="8418358" y="3516493"/>
                  <a:pt x="8421772" y="3529011"/>
                  <a:pt x="8419496" y="3530719"/>
                </a:cubicBezTo>
                <a:cubicBezTo>
                  <a:pt x="8397873" y="3551772"/>
                  <a:pt x="8387062" y="3585913"/>
                  <a:pt x="8349507" y="3588758"/>
                </a:cubicBezTo>
                <a:cubicBezTo>
                  <a:pt x="8334144" y="3589896"/>
                  <a:pt x="8326746" y="3584775"/>
                  <a:pt x="8330161" y="3570549"/>
                </a:cubicBezTo>
                <a:cubicBezTo>
                  <a:pt x="8336989" y="3543237"/>
                  <a:pt x="8345524" y="3516493"/>
                  <a:pt x="8354628" y="3484629"/>
                </a:cubicBezTo>
                <a:close/>
                <a:moveTo>
                  <a:pt x="7372514" y="3466989"/>
                </a:moveTo>
                <a:cubicBezTo>
                  <a:pt x="7399257" y="3470403"/>
                  <a:pt x="7396412" y="3490888"/>
                  <a:pt x="7400395" y="3513648"/>
                </a:cubicBezTo>
                <a:cubicBezTo>
                  <a:pt x="7376496" y="3510803"/>
                  <a:pt x="7354874" y="3507390"/>
                  <a:pt x="7327562" y="3503975"/>
                </a:cubicBezTo>
                <a:cubicBezTo>
                  <a:pt x="7340080" y="3480645"/>
                  <a:pt x="7348046" y="3464144"/>
                  <a:pt x="7372514" y="3466989"/>
                </a:cubicBezTo>
                <a:close/>
                <a:moveTo>
                  <a:pt x="8047113" y="3342171"/>
                </a:moveTo>
                <a:cubicBezTo>
                  <a:pt x="8052767" y="3343158"/>
                  <a:pt x="8059169" y="3345363"/>
                  <a:pt x="8066708" y="3348635"/>
                </a:cubicBezTo>
                <a:cubicBezTo>
                  <a:pt x="8133282" y="3377085"/>
                  <a:pt x="8200426" y="3404398"/>
                  <a:pt x="8266431" y="3433987"/>
                </a:cubicBezTo>
                <a:cubicBezTo>
                  <a:pt x="8274398" y="3437969"/>
                  <a:pt x="8284070" y="3451057"/>
                  <a:pt x="8282933" y="3458454"/>
                </a:cubicBezTo>
                <a:cubicBezTo>
                  <a:pt x="8278949" y="3488042"/>
                  <a:pt x="8270414" y="3516493"/>
                  <a:pt x="8261879" y="3554048"/>
                </a:cubicBezTo>
                <a:cubicBezTo>
                  <a:pt x="8227170" y="3531857"/>
                  <a:pt x="8196443" y="3517062"/>
                  <a:pt x="8171976" y="3494871"/>
                </a:cubicBezTo>
                <a:cubicBezTo>
                  <a:pt x="8154336" y="3478939"/>
                  <a:pt x="8136128" y="3466989"/>
                  <a:pt x="8115643" y="3455609"/>
                </a:cubicBezTo>
                <a:cubicBezTo>
                  <a:pt x="8080934" y="3435693"/>
                  <a:pt x="8051345" y="3407812"/>
                  <a:pt x="8020050" y="3382776"/>
                </a:cubicBezTo>
                <a:cubicBezTo>
                  <a:pt x="8014928" y="3378792"/>
                  <a:pt x="8010376" y="3374240"/>
                  <a:pt x="8005824" y="3370257"/>
                </a:cubicBezTo>
                <a:cubicBezTo>
                  <a:pt x="8019907" y="3347212"/>
                  <a:pt x="8030149" y="3339211"/>
                  <a:pt x="8047113" y="3342171"/>
                </a:cubicBezTo>
                <a:close/>
                <a:moveTo>
                  <a:pt x="7009484" y="3336686"/>
                </a:moveTo>
                <a:cubicBezTo>
                  <a:pt x="7036797" y="3346928"/>
                  <a:pt x="7050453" y="3361722"/>
                  <a:pt x="7057281" y="3390742"/>
                </a:cubicBezTo>
                <a:cubicBezTo>
                  <a:pt x="7025416" y="3385052"/>
                  <a:pt x="7017450" y="3365137"/>
                  <a:pt x="7009484" y="3336686"/>
                </a:cubicBezTo>
                <a:close/>
                <a:moveTo>
                  <a:pt x="7984202" y="3109650"/>
                </a:moveTo>
                <a:cubicBezTo>
                  <a:pt x="8038258" y="3122737"/>
                  <a:pt x="8093452" y="3135255"/>
                  <a:pt x="8148646" y="3149481"/>
                </a:cubicBezTo>
                <a:cubicBezTo>
                  <a:pt x="8157750" y="3151757"/>
                  <a:pt x="8165147" y="3163706"/>
                  <a:pt x="8171406" y="3172241"/>
                </a:cubicBezTo>
                <a:cubicBezTo>
                  <a:pt x="8176527" y="3178500"/>
                  <a:pt x="8178804" y="3187036"/>
                  <a:pt x="8182786" y="3195571"/>
                </a:cubicBezTo>
                <a:cubicBezTo>
                  <a:pt x="8211806" y="3191588"/>
                  <a:pt x="8239119" y="3188174"/>
                  <a:pt x="8267000" y="3183621"/>
                </a:cubicBezTo>
                <a:cubicBezTo>
                  <a:pt x="8283502" y="3181345"/>
                  <a:pt x="8294313" y="3187036"/>
                  <a:pt x="8294313" y="3203536"/>
                </a:cubicBezTo>
                <a:cubicBezTo>
                  <a:pt x="8294882" y="3270680"/>
                  <a:pt x="8294313" y="3337824"/>
                  <a:pt x="8293744" y="3404967"/>
                </a:cubicBezTo>
                <a:cubicBezTo>
                  <a:pt x="8293744" y="3408950"/>
                  <a:pt x="8290899" y="3413502"/>
                  <a:pt x="8289192" y="3417485"/>
                </a:cubicBezTo>
                <a:cubicBezTo>
                  <a:pt x="8226032" y="3389604"/>
                  <a:pt x="8164009" y="3362291"/>
                  <a:pt x="8098573" y="3333271"/>
                </a:cubicBezTo>
                <a:cubicBezTo>
                  <a:pt x="8108246" y="3327581"/>
                  <a:pt x="8115643" y="3323029"/>
                  <a:pt x="8129299" y="3315632"/>
                </a:cubicBezTo>
                <a:cubicBezTo>
                  <a:pt x="8116212" y="3303683"/>
                  <a:pt x="8105401" y="3294010"/>
                  <a:pt x="8090038" y="3280354"/>
                </a:cubicBezTo>
                <a:cubicBezTo>
                  <a:pt x="8093452" y="3271249"/>
                  <a:pt x="8098004" y="3257593"/>
                  <a:pt x="8103694" y="3243936"/>
                </a:cubicBezTo>
                <a:cubicBezTo>
                  <a:pt x="8109384" y="3230849"/>
                  <a:pt x="8108815" y="3223452"/>
                  <a:pt x="8092314" y="3219469"/>
                </a:cubicBezTo>
                <a:cubicBezTo>
                  <a:pt x="8081502" y="3217193"/>
                  <a:pt x="8071829" y="3208089"/>
                  <a:pt x="8058742" y="3200123"/>
                </a:cubicBezTo>
                <a:cubicBezTo>
                  <a:pt x="8050206" y="3208658"/>
                  <a:pt x="8040533" y="3219469"/>
                  <a:pt x="8027447" y="3233694"/>
                </a:cubicBezTo>
                <a:cubicBezTo>
                  <a:pt x="8029154" y="3222884"/>
                  <a:pt x="8029723" y="3216055"/>
                  <a:pt x="8030860" y="3209227"/>
                </a:cubicBezTo>
                <a:cubicBezTo>
                  <a:pt x="8033136" y="3191588"/>
                  <a:pt x="8025170" y="3188742"/>
                  <a:pt x="8010945" y="3195001"/>
                </a:cubicBezTo>
                <a:cubicBezTo>
                  <a:pt x="7988184" y="3205244"/>
                  <a:pt x="7973390" y="3195571"/>
                  <a:pt x="7975666" y="3170534"/>
                </a:cubicBezTo>
                <a:cubicBezTo>
                  <a:pt x="7977373" y="3150049"/>
                  <a:pt x="7981356" y="3129566"/>
                  <a:pt x="7984202" y="3109650"/>
                </a:cubicBezTo>
                <a:close/>
                <a:moveTo>
                  <a:pt x="6953152" y="3024867"/>
                </a:moveTo>
                <a:cubicBezTo>
                  <a:pt x="6958842" y="3021453"/>
                  <a:pt x="6971360" y="3029988"/>
                  <a:pt x="6982740" y="3033402"/>
                </a:cubicBezTo>
                <a:cubicBezTo>
                  <a:pt x="6968516" y="3052180"/>
                  <a:pt x="6959980" y="3063560"/>
                  <a:pt x="6949738" y="3078355"/>
                </a:cubicBezTo>
                <a:cubicBezTo>
                  <a:pt x="6939496" y="3056732"/>
                  <a:pt x="6930960" y="3038524"/>
                  <a:pt x="6953152" y="3024867"/>
                </a:cubicBezTo>
                <a:close/>
                <a:moveTo>
                  <a:pt x="7406085" y="2975363"/>
                </a:moveTo>
                <a:cubicBezTo>
                  <a:pt x="7406654" y="2977639"/>
                  <a:pt x="7407223" y="2980484"/>
                  <a:pt x="7407792" y="2982760"/>
                </a:cubicBezTo>
                <a:cubicBezTo>
                  <a:pt x="7394705" y="3000969"/>
                  <a:pt x="7381049" y="3019177"/>
                  <a:pt x="7367393" y="3037385"/>
                </a:cubicBezTo>
                <a:cubicBezTo>
                  <a:pt x="7364547" y="3036816"/>
                  <a:pt x="7362271" y="3036247"/>
                  <a:pt x="7359426" y="3035678"/>
                </a:cubicBezTo>
                <a:cubicBezTo>
                  <a:pt x="7365685" y="3018039"/>
                  <a:pt x="7369100" y="2999261"/>
                  <a:pt x="7378203" y="2983329"/>
                </a:cubicBezTo>
                <a:cubicBezTo>
                  <a:pt x="7381618" y="2977070"/>
                  <a:pt x="7396412" y="2977639"/>
                  <a:pt x="7406085" y="2975363"/>
                </a:cubicBezTo>
                <a:close/>
                <a:moveTo>
                  <a:pt x="7041918" y="2923583"/>
                </a:moveTo>
                <a:cubicBezTo>
                  <a:pt x="7055005" y="2940084"/>
                  <a:pt x="7066385" y="2948620"/>
                  <a:pt x="7068092" y="2959430"/>
                </a:cubicBezTo>
                <a:cubicBezTo>
                  <a:pt x="7069231" y="2965690"/>
                  <a:pt x="7056143" y="2979346"/>
                  <a:pt x="7047608" y="2981622"/>
                </a:cubicBezTo>
                <a:cubicBezTo>
                  <a:pt x="7029968" y="2985605"/>
                  <a:pt x="7014036" y="2975932"/>
                  <a:pt x="7014606" y="2956585"/>
                </a:cubicBezTo>
                <a:cubicBezTo>
                  <a:pt x="7014606" y="2947482"/>
                  <a:pt x="7028262" y="2938946"/>
                  <a:pt x="7041918" y="2923583"/>
                </a:cubicBezTo>
                <a:close/>
                <a:moveTo>
                  <a:pt x="7480626" y="2908220"/>
                </a:moveTo>
                <a:cubicBezTo>
                  <a:pt x="7485747" y="2909927"/>
                  <a:pt x="7490868" y="2915617"/>
                  <a:pt x="7493144" y="2920738"/>
                </a:cubicBezTo>
                <a:cubicBezTo>
                  <a:pt x="7504524" y="2949758"/>
                  <a:pt x="7505662" y="2978777"/>
                  <a:pt x="7482333" y="3004952"/>
                </a:cubicBezTo>
                <a:cubicBezTo>
                  <a:pt x="7471522" y="3000969"/>
                  <a:pt x="7458435" y="2995848"/>
                  <a:pt x="7444778" y="2990726"/>
                </a:cubicBezTo>
                <a:cubicBezTo>
                  <a:pt x="7443071" y="2988451"/>
                  <a:pt x="7441933" y="2985605"/>
                  <a:pt x="7440226" y="2982760"/>
                </a:cubicBezTo>
                <a:cubicBezTo>
                  <a:pt x="7454451" y="2973656"/>
                  <a:pt x="7468676" y="2963983"/>
                  <a:pt x="7496558" y="2946913"/>
                </a:cubicBezTo>
                <a:cubicBezTo>
                  <a:pt x="7487454" y="2942929"/>
                  <a:pt x="7477212" y="2941223"/>
                  <a:pt x="7470383" y="2935532"/>
                </a:cubicBezTo>
                <a:cubicBezTo>
                  <a:pt x="7466970" y="2932687"/>
                  <a:pt x="7466400" y="2922445"/>
                  <a:pt x="7468108" y="2916186"/>
                </a:cubicBezTo>
                <a:cubicBezTo>
                  <a:pt x="7468676" y="2912203"/>
                  <a:pt x="7477212" y="2907082"/>
                  <a:pt x="7480626" y="2908220"/>
                </a:cubicBezTo>
                <a:close/>
                <a:moveTo>
                  <a:pt x="6855851" y="2879769"/>
                </a:moveTo>
                <a:cubicBezTo>
                  <a:pt x="6852436" y="2900253"/>
                  <a:pt x="6850730" y="2912771"/>
                  <a:pt x="6847316" y="2924721"/>
                </a:cubicBezTo>
                <a:cubicBezTo>
                  <a:pt x="6846178" y="2930411"/>
                  <a:pt x="6843902" y="2936101"/>
                  <a:pt x="6839918" y="2940653"/>
                </a:cubicBezTo>
                <a:cubicBezTo>
                  <a:pt x="6838212" y="2942360"/>
                  <a:pt x="6829676" y="2940653"/>
                  <a:pt x="6827969" y="2938378"/>
                </a:cubicBezTo>
                <a:cubicBezTo>
                  <a:pt x="6824555" y="2932687"/>
                  <a:pt x="6820572" y="2923014"/>
                  <a:pt x="6822848" y="2919031"/>
                </a:cubicBezTo>
                <a:cubicBezTo>
                  <a:pt x="6831383" y="2906512"/>
                  <a:pt x="6842195" y="2895701"/>
                  <a:pt x="6855851" y="2879769"/>
                </a:cubicBezTo>
                <a:close/>
                <a:moveTo>
                  <a:pt x="6813744" y="2707928"/>
                </a:moveTo>
                <a:cubicBezTo>
                  <a:pt x="6831383" y="2710772"/>
                  <a:pt x="6843902" y="2711910"/>
                  <a:pt x="6856420" y="2715325"/>
                </a:cubicBezTo>
                <a:cubicBezTo>
                  <a:pt x="6863248" y="2717031"/>
                  <a:pt x="6874059" y="2723290"/>
                  <a:pt x="6874628" y="2728412"/>
                </a:cubicBezTo>
                <a:cubicBezTo>
                  <a:pt x="6875766" y="2737516"/>
                  <a:pt x="6874059" y="2751172"/>
                  <a:pt x="6867800" y="2756294"/>
                </a:cubicBezTo>
                <a:cubicBezTo>
                  <a:pt x="6851298" y="2769380"/>
                  <a:pt x="6831952" y="2779054"/>
                  <a:pt x="6807484" y="2794417"/>
                </a:cubicBezTo>
                <a:cubicBezTo>
                  <a:pt x="6809761" y="2760845"/>
                  <a:pt x="6812037" y="2735809"/>
                  <a:pt x="6813744" y="2707928"/>
                </a:cubicBezTo>
                <a:close/>
                <a:moveTo>
                  <a:pt x="7485178" y="2654440"/>
                </a:moveTo>
                <a:cubicBezTo>
                  <a:pt x="7489730" y="2671511"/>
                  <a:pt x="7494282" y="2689150"/>
                  <a:pt x="7498834" y="2706220"/>
                </a:cubicBezTo>
                <a:cubicBezTo>
                  <a:pt x="7495420" y="2707358"/>
                  <a:pt x="7492575" y="2708496"/>
                  <a:pt x="7489161" y="2709634"/>
                </a:cubicBezTo>
                <a:cubicBezTo>
                  <a:pt x="7464124" y="2698254"/>
                  <a:pt x="7462418" y="2690288"/>
                  <a:pt x="7485178" y="2654440"/>
                </a:cubicBezTo>
                <a:close/>
                <a:moveTo>
                  <a:pt x="7034520" y="2556001"/>
                </a:moveTo>
                <a:cubicBezTo>
                  <a:pt x="7064109" y="2589573"/>
                  <a:pt x="7089714" y="2618592"/>
                  <a:pt x="7119872" y="2653302"/>
                </a:cubicBezTo>
                <a:cubicBezTo>
                  <a:pt x="7088576" y="2659561"/>
                  <a:pt x="7064678" y="2664114"/>
                  <a:pt x="7034520" y="2669804"/>
                </a:cubicBezTo>
                <a:cubicBezTo>
                  <a:pt x="7034520" y="2632249"/>
                  <a:pt x="7034520" y="2597539"/>
                  <a:pt x="7034520" y="2556001"/>
                </a:cubicBezTo>
                <a:close/>
                <a:moveTo>
                  <a:pt x="8277242" y="2543483"/>
                </a:moveTo>
                <a:cubicBezTo>
                  <a:pt x="8389338" y="2551449"/>
                  <a:pt x="8484932" y="2608919"/>
                  <a:pt x="8595320" y="2639077"/>
                </a:cubicBezTo>
                <a:cubicBezTo>
                  <a:pt x="8583371" y="2645905"/>
                  <a:pt x="8577681" y="2650457"/>
                  <a:pt x="8571422" y="2652734"/>
                </a:cubicBezTo>
                <a:cubicBezTo>
                  <a:pt x="8504847" y="2674925"/>
                  <a:pt x="8438842" y="2697116"/>
                  <a:pt x="8372268" y="2718169"/>
                </a:cubicBezTo>
                <a:cubicBezTo>
                  <a:pt x="8354628" y="2723860"/>
                  <a:pt x="8333574" y="2728412"/>
                  <a:pt x="8344386" y="2695410"/>
                </a:cubicBezTo>
                <a:cubicBezTo>
                  <a:pt x="8346093" y="2690857"/>
                  <a:pt x="8343248" y="2684598"/>
                  <a:pt x="8342679" y="2678908"/>
                </a:cubicBezTo>
                <a:cubicBezTo>
                  <a:pt x="8337558" y="2646474"/>
                  <a:pt x="8334712" y="2644767"/>
                  <a:pt x="8303986" y="2660131"/>
                </a:cubicBezTo>
                <a:cubicBezTo>
                  <a:pt x="8294313" y="2620868"/>
                  <a:pt x="8285778" y="2583314"/>
                  <a:pt x="8277242" y="2543483"/>
                </a:cubicBezTo>
                <a:close/>
                <a:moveTo>
                  <a:pt x="7179618" y="2532103"/>
                </a:moveTo>
                <a:cubicBezTo>
                  <a:pt x="7184171" y="2533241"/>
                  <a:pt x="7188154" y="2534948"/>
                  <a:pt x="7192706" y="2536086"/>
                </a:cubicBezTo>
                <a:cubicBezTo>
                  <a:pt x="7187585" y="2552018"/>
                  <a:pt x="7182464" y="2567951"/>
                  <a:pt x="7177912" y="2583883"/>
                </a:cubicBezTo>
                <a:cubicBezTo>
                  <a:pt x="7173929" y="2582745"/>
                  <a:pt x="7169376" y="2581038"/>
                  <a:pt x="7165394" y="2579899"/>
                </a:cubicBezTo>
                <a:cubicBezTo>
                  <a:pt x="7169945" y="2563967"/>
                  <a:pt x="7175067" y="2548035"/>
                  <a:pt x="7179618" y="2532103"/>
                </a:cubicBezTo>
                <a:close/>
                <a:moveTo>
                  <a:pt x="7206931" y="2503083"/>
                </a:moveTo>
                <a:cubicBezTo>
                  <a:pt x="7210914" y="2511618"/>
                  <a:pt x="7217743" y="2520153"/>
                  <a:pt x="7217743" y="2528688"/>
                </a:cubicBezTo>
                <a:cubicBezTo>
                  <a:pt x="7217743" y="2540069"/>
                  <a:pt x="7211483" y="2550880"/>
                  <a:pt x="7208070" y="2561692"/>
                </a:cubicBezTo>
                <a:cubicBezTo>
                  <a:pt x="7204655" y="2560554"/>
                  <a:pt x="7201810" y="2559984"/>
                  <a:pt x="7198396" y="2558846"/>
                </a:cubicBezTo>
                <a:cubicBezTo>
                  <a:pt x="7198396" y="2541207"/>
                  <a:pt x="7198396" y="2524137"/>
                  <a:pt x="7198396" y="2506497"/>
                </a:cubicBezTo>
                <a:cubicBezTo>
                  <a:pt x="7201241" y="2505359"/>
                  <a:pt x="7204086" y="2504221"/>
                  <a:pt x="7206931" y="2503083"/>
                </a:cubicBezTo>
                <a:close/>
                <a:moveTo>
                  <a:pt x="5517108" y="2427280"/>
                </a:moveTo>
                <a:cubicBezTo>
                  <a:pt x="5591898" y="2432632"/>
                  <a:pt x="5665478" y="2450165"/>
                  <a:pt x="5733759" y="2478615"/>
                </a:cubicBezTo>
                <a:cubicBezTo>
                  <a:pt x="5758227" y="2488858"/>
                  <a:pt x="5779280" y="2505359"/>
                  <a:pt x="5800902" y="2520723"/>
                </a:cubicBezTo>
                <a:cubicBezTo>
                  <a:pt x="5815697" y="2530965"/>
                  <a:pt x="5819111" y="2544052"/>
                  <a:pt x="5803748" y="2558277"/>
                </a:cubicBezTo>
                <a:cubicBezTo>
                  <a:pt x="5781557" y="2579331"/>
                  <a:pt x="5761641" y="2602091"/>
                  <a:pt x="5740018" y="2623145"/>
                </a:cubicBezTo>
                <a:cubicBezTo>
                  <a:pt x="5655236" y="2706220"/>
                  <a:pt x="5571591" y="2789865"/>
                  <a:pt x="5485670" y="2871803"/>
                </a:cubicBezTo>
                <a:cubicBezTo>
                  <a:pt x="5472584" y="2884321"/>
                  <a:pt x="5452668" y="2893425"/>
                  <a:pt x="5434459" y="2895701"/>
                </a:cubicBezTo>
                <a:cubicBezTo>
                  <a:pt x="5380403" y="2903668"/>
                  <a:pt x="5331468" y="2920169"/>
                  <a:pt x="5289361" y="2956017"/>
                </a:cubicBezTo>
                <a:cubicBezTo>
                  <a:pt x="5251237" y="2988451"/>
                  <a:pt x="5254651" y="3051610"/>
                  <a:pt x="5296190" y="3080631"/>
                </a:cubicBezTo>
                <a:cubicBezTo>
                  <a:pt x="5298465" y="3082337"/>
                  <a:pt x="5301311" y="3083475"/>
                  <a:pt x="5303587" y="3085182"/>
                </a:cubicBezTo>
                <a:cubicBezTo>
                  <a:pt x="5343987" y="3111357"/>
                  <a:pt x="5383249" y="3122168"/>
                  <a:pt x="5431045" y="3131842"/>
                </a:cubicBezTo>
                <a:cubicBezTo>
                  <a:pt x="5450392" y="3135255"/>
                  <a:pt x="5469739" y="3153464"/>
                  <a:pt x="5483394" y="3169396"/>
                </a:cubicBezTo>
                <a:cubicBezTo>
                  <a:pt x="5502741" y="3192156"/>
                  <a:pt x="5514690" y="3220608"/>
                  <a:pt x="5533468" y="3244506"/>
                </a:cubicBezTo>
                <a:cubicBezTo>
                  <a:pt x="5556228" y="3272957"/>
                  <a:pt x="5578420" y="3278646"/>
                  <a:pt x="5610284" y="3260438"/>
                </a:cubicBezTo>
                <a:cubicBezTo>
                  <a:pt x="5634751" y="3246782"/>
                  <a:pt x="5655236" y="3225728"/>
                  <a:pt x="5675151" y="3206382"/>
                </a:cubicBezTo>
                <a:cubicBezTo>
                  <a:pt x="5704740" y="3177362"/>
                  <a:pt x="5735467" y="3148912"/>
                  <a:pt x="5761072" y="3116478"/>
                </a:cubicBezTo>
                <a:cubicBezTo>
                  <a:pt x="5783832" y="3088028"/>
                  <a:pt x="5800902" y="3055025"/>
                  <a:pt x="5820249" y="3023729"/>
                </a:cubicBezTo>
                <a:cubicBezTo>
                  <a:pt x="5828215" y="3010642"/>
                  <a:pt x="5832198" y="2995278"/>
                  <a:pt x="5842441" y="2984467"/>
                </a:cubicBezTo>
                <a:cubicBezTo>
                  <a:pt x="5894221" y="2929273"/>
                  <a:pt x="5947708" y="2875217"/>
                  <a:pt x="6000626" y="2821161"/>
                </a:cubicBezTo>
                <a:cubicBezTo>
                  <a:pt x="6002902" y="2818315"/>
                  <a:pt x="6006885" y="2817178"/>
                  <a:pt x="6012575" y="2814332"/>
                </a:cubicBezTo>
                <a:cubicBezTo>
                  <a:pt x="6019403" y="2824006"/>
                  <a:pt x="6026800" y="2831972"/>
                  <a:pt x="6031353" y="2841076"/>
                </a:cubicBezTo>
                <a:cubicBezTo>
                  <a:pt x="6079719" y="2924152"/>
                  <a:pt x="6087116" y="3013487"/>
                  <a:pt x="6063786" y="3105098"/>
                </a:cubicBezTo>
                <a:cubicBezTo>
                  <a:pt x="6046147" y="3173948"/>
                  <a:pt x="6028508" y="3243367"/>
                  <a:pt x="6001195" y="3308235"/>
                </a:cubicBezTo>
                <a:cubicBezTo>
                  <a:pt x="5911860" y="3519338"/>
                  <a:pt x="5745140" y="3633141"/>
                  <a:pt x="5522656" y="3662160"/>
                </a:cubicBezTo>
                <a:cubicBezTo>
                  <a:pt x="5314398" y="3688903"/>
                  <a:pt x="5131177" y="3627451"/>
                  <a:pt x="4987216" y="3470972"/>
                </a:cubicBezTo>
                <a:cubicBezTo>
                  <a:pt x="4810823" y="3279216"/>
                  <a:pt x="4785786" y="2979915"/>
                  <a:pt x="4921780" y="2742068"/>
                </a:cubicBezTo>
                <a:cubicBezTo>
                  <a:pt x="5057489" y="2504791"/>
                  <a:pt x="5292740" y="2411224"/>
                  <a:pt x="5517108" y="2427280"/>
                </a:cubicBezTo>
                <a:close/>
                <a:moveTo>
                  <a:pt x="6398650" y="1889902"/>
                </a:moveTo>
                <a:cubicBezTo>
                  <a:pt x="6406189" y="1889973"/>
                  <a:pt x="6413729" y="1894525"/>
                  <a:pt x="6422833" y="1902207"/>
                </a:cubicBezTo>
                <a:cubicBezTo>
                  <a:pt x="6441610" y="1918139"/>
                  <a:pt x="6445594" y="1931226"/>
                  <a:pt x="6426247" y="1950573"/>
                </a:cubicBezTo>
                <a:cubicBezTo>
                  <a:pt x="6311306" y="2067220"/>
                  <a:pt x="6198073" y="2185006"/>
                  <a:pt x="6082564" y="2301084"/>
                </a:cubicBezTo>
                <a:cubicBezTo>
                  <a:pt x="6061510" y="2322138"/>
                  <a:pt x="6031921" y="2334656"/>
                  <a:pt x="6005747" y="2351157"/>
                </a:cubicBezTo>
                <a:cubicBezTo>
                  <a:pt x="5994367" y="2342622"/>
                  <a:pt x="5984124" y="2338070"/>
                  <a:pt x="5983556" y="2334656"/>
                </a:cubicBezTo>
                <a:cubicBezTo>
                  <a:pt x="5984124" y="2326689"/>
                  <a:pt x="5988677" y="2317585"/>
                  <a:pt x="5994367" y="2311326"/>
                </a:cubicBezTo>
                <a:cubicBezTo>
                  <a:pt x="6051268" y="2252149"/>
                  <a:pt x="6109307" y="2193541"/>
                  <a:pt x="6165639" y="2133225"/>
                </a:cubicBezTo>
                <a:cubicBezTo>
                  <a:pt x="6236197" y="2057547"/>
                  <a:pt x="6306185" y="1981869"/>
                  <a:pt x="6374467" y="1904483"/>
                </a:cubicBezTo>
                <a:cubicBezTo>
                  <a:pt x="6383571" y="1894241"/>
                  <a:pt x="6391110" y="1889831"/>
                  <a:pt x="6398650" y="1889902"/>
                </a:cubicBezTo>
                <a:close/>
                <a:moveTo>
                  <a:pt x="7321889" y="1664102"/>
                </a:moveTo>
                <a:cubicBezTo>
                  <a:pt x="7337590" y="1665676"/>
                  <a:pt x="7352456" y="1671046"/>
                  <a:pt x="7364547" y="1680861"/>
                </a:cubicBezTo>
                <a:cubicBezTo>
                  <a:pt x="7387877" y="1699639"/>
                  <a:pt x="7393567" y="1725244"/>
                  <a:pt x="7379342" y="1750280"/>
                </a:cubicBezTo>
                <a:cubicBezTo>
                  <a:pt x="7359426" y="1745159"/>
                  <a:pt x="7340080" y="1737193"/>
                  <a:pt x="7320164" y="1734348"/>
                </a:cubicBezTo>
                <a:cubicBezTo>
                  <a:pt x="7294559" y="1731503"/>
                  <a:pt x="7286592" y="1743453"/>
                  <a:pt x="7290576" y="1782714"/>
                </a:cubicBezTo>
                <a:cubicBezTo>
                  <a:pt x="7264970" y="1775886"/>
                  <a:pt x="7241641" y="1771903"/>
                  <a:pt x="7220019" y="1763368"/>
                </a:cubicBezTo>
                <a:cubicBezTo>
                  <a:pt x="7213759" y="1761092"/>
                  <a:pt x="7208638" y="1744021"/>
                  <a:pt x="7210345" y="1734917"/>
                </a:cubicBezTo>
                <a:cubicBezTo>
                  <a:pt x="7220160" y="1688828"/>
                  <a:pt x="7274786" y="1659381"/>
                  <a:pt x="7321889" y="1664102"/>
                </a:cubicBezTo>
                <a:close/>
                <a:moveTo>
                  <a:pt x="7808376" y="1415701"/>
                </a:moveTo>
                <a:cubicBezTo>
                  <a:pt x="7863002" y="1419684"/>
                  <a:pt x="7910230" y="1433910"/>
                  <a:pt x="7929008" y="1494794"/>
                </a:cubicBezTo>
                <a:cubicBezTo>
                  <a:pt x="7937543" y="1522107"/>
                  <a:pt x="7954044" y="1519262"/>
                  <a:pt x="7979080" y="1510158"/>
                </a:cubicBezTo>
                <a:cubicBezTo>
                  <a:pt x="7999564" y="1502191"/>
                  <a:pt x="8027447" y="1507882"/>
                  <a:pt x="8050776" y="1513572"/>
                </a:cubicBezTo>
                <a:cubicBezTo>
                  <a:pt x="8096866" y="1524383"/>
                  <a:pt x="8141248" y="1544298"/>
                  <a:pt x="8187338" y="1551695"/>
                </a:cubicBezTo>
                <a:cubicBezTo>
                  <a:pt x="8289760" y="1568766"/>
                  <a:pt x="8389907" y="1561369"/>
                  <a:pt x="8489484" y="1528366"/>
                </a:cubicBezTo>
                <a:cubicBezTo>
                  <a:pt x="8593044" y="1493656"/>
                  <a:pt x="8698880" y="1468620"/>
                  <a:pt x="8804147" y="1440169"/>
                </a:cubicBezTo>
                <a:cubicBezTo>
                  <a:pt x="8837720" y="1431065"/>
                  <a:pt x="8873566" y="1448704"/>
                  <a:pt x="8890637" y="1481138"/>
                </a:cubicBezTo>
                <a:cubicBezTo>
                  <a:pt x="8909984" y="1518693"/>
                  <a:pt x="8928762" y="1555678"/>
                  <a:pt x="8948107" y="1593233"/>
                </a:cubicBezTo>
                <a:cubicBezTo>
                  <a:pt x="8949814" y="1596647"/>
                  <a:pt x="8953228" y="1600062"/>
                  <a:pt x="8952660" y="1603476"/>
                </a:cubicBezTo>
                <a:cubicBezTo>
                  <a:pt x="8945832" y="1668912"/>
                  <a:pt x="8995335" y="1717278"/>
                  <a:pt x="9005578" y="1777593"/>
                </a:cubicBezTo>
                <a:cubicBezTo>
                  <a:pt x="9010130" y="1803767"/>
                  <a:pt x="9022078" y="1827666"/>
                  <a:pt x="9030045" y="1853272"/>
                </a:cubicBezTo>
                <a:cubicBezTo>
                  <a:pt x="9037442" y="1876601"/>
                  <a:pt x="9027769" y="1893671"/>
                  <a:pt x="9012406" y="1911880"/>
                </a:cubicBezTo>
                <a:cubicBezTo>
                  <a:pt x="8998180" y="1929520"/>
                  <a:pt x="8991922" y="1953418"/>
                  <a:pt x="8981679" y="1974471"/>
                </a:cubicBezTo>
                <a:cubicBezTo>
                  <a:pt x="8972006" y="1994387"/>
                  <a:pt x="8962902" y="2014871"/>
                  <a:pt x="8951522" y="2033648"/>
                </a:cubicBezTo>
                <a:cubicBezTo>
                  <a:pt x="8941280" y="2050719"/>
                  <a:pt x="8927623" y="2066082"/>
                  <a:pt x="8917950" y="2083152"/>
                </a:cubicBezTo>
                <a:cubicBezTo>
                  <a:pt x="8897466" y="2120139"/>
                  <a:pt x="8859910" y="2138916"/>
                  <a:pt x="8832029" y="2167366"/>
                </a:cubicBezTo>
                <a:cubicBezTo>
                  <a:pt x="8812114" y="2187851"/>
                  <a:pt x="8799596" y="2215732"/>
                  <a:pt x="8779680" y="2236217"/>
                </a:cubicBezTo>
                <a:cubicBezTo>
                  <a:pt x="8757488" y="2258408"/>
                  <a:pt x="8730176" y="2275478"/>
                  <a:pt x="8705708" y="2295394"/>
                </a:cubicBezTo>
                <a:cubicBezTo>
                  <a:pt x="8696604" y="2302791"/>
                  <a:pt x="8686931" y="2310757"/>
                  <a:pt x="8679534" y="2320430"/>
                </a:cubicBezTo>
                <a:cubicBezTo>
                  <a:pt x="8661326" y="2344329"/>
                  <a:pt x="8637427" y="2352864"/>
                  <a:pt x="8608407" y="2355140"/>
                </a:cubicBezTo>
                <a:cubicBezTo>
                  <a:pt x="8575974" y="2357985"/>
                  <a:pt x="8544109" y="2365382"/>
                  <a:pt x="8512244" y="2372779"/>
                </a:cubicBezTo>
                <a:cubicBezTo>
                  <a:pt x="8487208" y="2379038"/>
                  <a:pt x="8462740" y="2384729"/>
                  <a:pt x="8438842" y="2368228"/>
                </a:cubicBezTo>
                <a:cubicBezTo>
                  <a:pt x="8433152" y="2364244"/>
                  <a:pt x="8423478" y="2366520"/>
                  <a:pt x="8415513" y="2365952"/>
                </a:cubicBezTo>
                <a:cubicBezTo>
                  <a:pt x="8416651" y="2373349"/>
                  <a:pt x="8416651" y="2381884"/>
                  <a:pt x="8418926" y="2388712"/>
                </a:cubicBezTo>
                <a:cubicBezTo>
                  <a:pt x="8421772" y="2397247"/>
                  <a:pt x="8426892" y="2404644"/>
                  <a:pt x="8435996" y="2420576"/>
                </a:cubicBezTo>
                <a:cubicBezTo>
                  <a:pt x="8372837" y="2405782"/>
                  <a:pt x="8317642" y="2394402"/>
                  <a:pt x="8261310" y="2379608"/>
                </a:cubicBezTo>
                <a:cubicBezTo>
                  <a:pt x="8166854" y="2355140"/>
                  <a:pt x="8080934" y="2310188"/>
                  <a:pt x="8001272" y="2254994"/>
                </a:cubicBezTo>
                <a:cubicBezTo>
                  <a:pt x="7836828" y="2140622"/>
                  <a:pt x="7673520" y="2023406"/>
                  <a:pt x="7509076" y="1907897"/>
                </a:cubicBezTo>
                <a:cubicBezTo>
                  <a:pt x="7488592" y="1893103"/>
                  <a:pt x="7466970" y="1881723"/>
                  <a:pt x="7445916" y="1868066"/>
                </a:cubicBezTo>
                <a:cubicBezTo>
                  <a:pt x="7440226" y="1864652"/>
                  <a:pt x="7436812" y="1858393"/>
                  <a:pt x="7433966" y="1854978"/>
                </a:cubicBezTo>
                <a:cubicBezTo>
                  <a:pt x="7443640" y="1846443"/>
                  <a:pt x="7458435" y="1839616"/>
                  <a:pt x="7459573" y="1831080"/>
                </a:cubicBezTo>
                <a:cubicBezTo>
                  <a:pt x="7460710" y="1820269"/>
                  <a:pt x="7453882" y="1803767"/>
                  <a:pt x="7444778" y="1798078"/>
                </a:cubicBezTo>
                <a:cubicBezTo>
                  <a:pt x="7413483" y="1777024"/>
                  <a:pt x="7398688" y="1753126"/>
                  <a:pt x="7395274" y="1712725"/>
                </a:cubicBezTo>
                <a:cubicBezTo>
                  <a:pt x="7391291" y="1662653"/>
                  <a:pt x="7323579" y="1635909"/>
                  <a:pt x="7270092" y="1656963"/>
                </a:cubicBezTo>
                <a:cubicBezTo>
                  <a:pt x="7252452" y="1664360"/>
                  <a:pt x="7234813" y="1676309"/>
                  <a:pt x="7221156" y="1689966"/>
                </a:cubicBezTo>
                <a:cubicBezTo>
                  <a:pt x="7202379" y="1709312"/>
                  <a:pt x="7185309" y="1713295"/>
                  <a:pt x="7164256" y="1695086"/>
                </a:cubicBezTo>
                <a:cubicBezTo>
                  <a:pt x="7159134" y="1702484"/>
                  <a:pt x="7154013" y="1708743"/>
                  <a:pt x="7149461" y="1715002"/>
                </a:cubicBezTo>
                <a:cubicBezTo>
                  <a:pt x="7146616" y="1715571"/>
                  <a:pt x="7143202" y="1715571"/>
                  <a:pt x="7140357" y="1715571"/>
                </a:cubicBezTo>
                <a:cubicBezTo>
                  <a:pt x="7135804" y="1693948"/>
                  <a:pt x="7130684" y="1671757"/>
                  <a:pt x="7126131" y="1649565"/>
                </a:cubicBezTo>
                <a:cubicBezTo>
                  <a:pt x="7128977" y="1648428"/>
                  <a:pt x="7131252" y="1646720"/>
                  <a:pt x="7134098" y="1645582"/>
                </a:cubicBezTo>
                <a:cubicBezTo>
                  <a:pt x="7142633" y="1650704"/>
                  <a:pt x="7150599" y="1655825"/>
                  <a:pt x="7159134" y="1660946"/>
                </a:cubicBezTo>
                <a:cubicBezTo>
                  <a:pt x="7185309" y="1629081"/>
                  <a:pt x="7212052" y="1597217"/>
                  <a:pt x="7238226" y="1565352"/>
                </a:cubicBezTo>
                <a:cubicBezTo>
                  <a:pt x="7241072" y="1566490"/>
                  <a:pt x="7243348" y="1568197"/>
                  <a:pt x="7246193" y="1569334"/>
                </a:cubicBezTo>
                <a:cubicBezTo>
                  <a:pt x="7235951" y="1556816"/>
                  <a:pt x="7226278" y="1544867"/>
                  <a:pt x="7213759" y="1528935"/>
                </a:cubicBezTo>
                <a:cubicBezTo>
                  <a:pt x="7239364" y="1527797"/>
                  <a:pt x="7262125" y="1529504"/>
                  <a:pt x="7254160" y="1497070"/>
                </a:cubicBezTo>
                <a:cubicBezTo>
                  <a:pt x="7253021" y="1491380"/>
                  <a:pt x="7259280" y="1483414"/>
                  <a:pt x="7263832" y="1477724"/>
                </a:cubicBezTo>
                <a:cubicBezTo>
                  <a:pt x="7304232" y="1429358"/>
                  <a:pt x="7356582" y="1420822"/>
                  <a:pt x="7409499" y="1458377"/>
                </a:cubicBezTo>
                <a:cubicBezTo>
                  <a:pt x="7453882" y="1489673"/>
                  <a:pt x="7497696" y="1514141"/>
                  <a:pt x="7553460" y="1490242"/>
                </a:cubicBezTo>
                <a:cubicBezTo>
                  <a:pt x="7555735" y="1488535"/>
                  <a:pt x="7560287" y="1491380"/>
                  <a:pt x="7567116" y="1493087"/>
                </a:cubicBezTo>
                <a:cubicBezTo>
                  <a:pt x="7562564" y="1504467"/>
                  <a:pt x="7556873" y="1514710"/>
                  <a:pt x="7555166" y="1524952"/>
                </a:cubicBezTo>
                <a:cubicBezTo>
                  <a:pt x="7554028" y="1534056"/>
                  <a:pt x="7554598" y="1547713"/>
                  <a:pt x="7560287" y="1552834"/>
                </a:cubicBezTo>
                <a:cubicBezTo>
                  <a:pt x="7565408" y="1557386"/>
                  <a:pt x="7578496" y="1553402"/>
                  <a:pt x="7588169" y="1552834"/>
                </a:cubicBezTo>
                <a:cubicBezTo>
                  <a:pt x="7590445" y="1552264"/>
                  <a:pt x="7593859" y="1550557"/>
                  <a:pt x="7594997" y="1548281"/>
                </a:cubicBezTo>
                <a:cubicBezTo>
                  <a:pt x="7617758" y="1509588"/>
                  <a:pt x="7662710" y="1512434"/>
                  <a:pt x="7696281" y="1494794"/>
                </a:cubicBezTo>
                <a:cubicBezTo>
                  <a:pt x="7699126" y="1493087"/>
                  <a:pt x="7703678" y="1492518"/>
                  <a:pt x="7707092" y="1493656"/>
                </a:cubicBezTo>
                <a:cubicBezTo>
                  <a:pt x="7736682" y="1502191"/>
                  <a:pt x="7746354" y="1485121"/>
                  <a:pt x="7751476" y="1460653"/>
                </a:cubicBezTo>
                <a:cubicBezTo>
                  <a:pt x="7756028" y="1437893"/>
                  <a:pt x="7785616" y="1413995"/>
                  <a:pt x="7808376" y="1415701"/>
                </a:cubicBezTo>
                <a:close/>
                <a:moveTo>
                  <a:pt x="7447054" y="1414563"/>
                </a:moveTo>
                <a:cubicBezTo>
                  <a:pt x="7457865" y="1416840"/>
                  <a:pt x="7469815" y="1416840"/>
                  <a:pt x="7478918" y="1422530"/>
                </a:cubicBezTo>
                <a:cubicBezTo>
                  <a:pt x="7485747" y="1426513"/>
                  <a:pt x="7489161" y="1436755"/>
                  <a:pt x="7494282" y="1444153"/>
                </a:cubicBezTo>
                <a:cubicBezTo>
                  <a:pt x="7485178" y="1445859"/>
                  <a:pt x="7473798" y="1452118"/>
                  <a:pt x="7467538" y="1448704"/>
                </a:cubicBezTo>
                <a:cubicBezTo>
                  <a:pt x="7456727" y="1443014"/>
                  <a:pt x="7449899" y="1431634"/>
                  <a:pt x="7441364" y="1422530"/>
                </a:cubicBezTo>
                <a:cubicBezTo>
                  <a:pt x="7443071" y="1419684"/>
                  <a:pt x="7445347" y="1417409"/>
                  <a:pt x="7447054" y="1414563"/>
                </a:cubicBezTo>
                <a:close/>
                <a:moveTo>
                  <a:pt x="7001518" y="1291657"/>
                </a:moveTo>
                <a:cubicBezTo>
                  <a:pt x="7034520" y="1301900"/>
                  <a:pt x="7066954" y="1312141"/>
                  <a:pt x="7098819" y="1322953"/>
                </a:cubicBezTo>
                <a:cubicBezTo>
                  <a:pt x="7099388" y="1326367"/>
                  <a:pt x="7099388" y="1329780"/>
                  <a:pt x="7099388" y="1333195"/>
                </a:cubicBezTo>
                <a:cubicBezTo>
                  <a:pt x="7092560" y="1336609"/>
                  <a:pt x="7084025" y="1344575"/>
                  <a:pt x="7078334" y="1342868"/>
                </a:cubicBezTo>
                <a:cubicBezTo>
                  <a:pt x="7048746" y="1335471"/>
                  <a:pt x="7017450" y="1329212"/>
                  <a:pt x="6995259" y="1306451"/>
                </a:cubicBezTo>
                <a:cubicBezTo>
                  <a:pt x="6997535" y="1301330"/>
                  <a:pt x="6999242" y="1296778"/>
                  <a:pt x="7001518" y="1291657"/>
                </a:cubicBezTo>
                <a:close/>
                <a:moveTo>
                  <a:pt x="6860331" y="1290661"/>
                </a:moveTo>
                <a:cubicBezTo>
                  <a:pt x="6871498" y="1288670"/>
                  <a:pt x="6882879" y="1291941"/>
                  <a:pt x="6894544" y="1306451"/>
                </a:cubicBezTo>
                <a:cubicBezTo>
                  <a:pt x="6899665" y="1312710"/>
                  <a:pt x="6913321" y="1312710"/>
                  <a:pt x="6926408" y="1316694"/>
                </a:cubicBezTo>
                <a:cubicBezTo>
                  <a:pt x="6919011" y="1326367"/>
                  <a:pt x="6913321" y="1333764"/>
                  <a:pt x="6906493" y="1340592"/>
                </a:cubicBezTo>
                <a:cubicBezTo>
                  <a:pt x="6827400" y="1429927"/>
                  <a:pt x="6750014" y="1520969"/>
                  <a:pt x="6669214" y="1608597"/>
                </a:cubicBezTo>
                <a:cubicBezTo>
                  <a:pt x="6635643" y="1645582"/>
                  <a:pt x="6595812" y="1676878"/>
                  <a:pt x="6558257" y="1709881"/>
                </a:cubicBezTo>
                <a:cubicBezTo>
                  <a:pt x="6554274" y="1713295"/>
                  <a:pt x="6546877" y="1712725"/>
                  <a:pt x="6541187" y="1714433"/>
                </a:cubicBezTo>
                <a:cubicBezTo>
                  <a:pt x="6541187" y="1707605"/>
                  <a:pt x="6541187" y="1701346"/>
                  <a:pt x="6541756" y="1694517"/>
                </a:cubicBezTo>
                <a:cubicBezTo>
                  <a:pt x="6541756" y="1692810"/>
                  <a:pt x="6543463" y="1691104"/>
                  <a:pt x="6544601" y="1689396"/>
                </a:cubicBezTo>
                <a:cubicBezTo>
                  <a:pt x="6599226" y="1602906"/>
                  <a:pt x="6653282" y="1516417"/>
                  <a:pt x="6708477" y="1430496"/>
                </a:cubicBezTo>
                <a:cubicBezTo>
                  <a:pt x="6740342" y="1382130"/>
                  <a:pt x="6776758" y="1337178"/>
                  <a:pt x="6827400" y="1306451"/>
                </a:cubicBezTo>
                <a:cubicBezTo>
                  <a:pt x="6838211" y="1299908"/>
                  <a:pt x="6849164" y="1292653"/>
                  <a:pt x="6860331" y="1290661"/>
                </a:cubicBezTo>
                <a:close/>
                <a:moveTo>
                  <a:pt x="7066385" y="1093072"/>
                </a:moveTo>
                <a:cubicBezTo>
                  <a:pt x="7072644" y="1093641"/>
                  <a:pt x="7080041" y="1101038"/>
                  <a:pt x="7082887" y="1106728"/>
                </a:cubicBezTo>
                <a:cubicBezTo>
                  <a:pt x="7092560" y="1127213"/>
                  <a:pt x="7100526" y="1148266"/>
                  <a:pt x="7109061" y="1169320"/>
                </a:cubicBezTo>
                <a:cubicBezTo>
                  <a:pt x="7082887" y="1198339"/>
                  <a:pt x="7056712" y="1227358"/>
                  <a:pt x="7030538" y="1256948"/>
                </a:cubicBezTo>
                <a:cubicBezTo>
                  <a:pt x="7056143" y="1238170"/>
                  <a:pt x="7081179" y="1219393"/>
                  <a:pt x="7106785" y="1201184"/>
                </a:cubicBezTo>
                <a:cubicBezTo>
                  <a:pt x="7122148" y="1190373"/>
                  <a:pt x="7138080" y="1181268"/>
                  <a:pt x="7153444" y="1170457"/>
                </a:cubicBezTo>
                <a:cubicBezTo>
                  <a:pt x="7159134" y="1166474"/>
                  <a:pt x="7163118" y="1160215"/>
                  <a:pt x="7168238" y="1156232"/>
                </a:cubicBezTo>
                <a:cubicBezTo>
                  <a:pt x="7175067" y="1151111"/>
                  <a:pt x="7182464" y="1147128"/>
                  <a:pt x="7189292" y="1142576"/>
                </a:cubicBezTo>
                <a:cubicBezTo>
                  <a:pt x="7190430" y="1151111"/>
                  <a:pt x="7194982" y="1161353"/>
                  <a:pt x="7192137" y="1168750"/>
                </a:cubicBezTo>
                <a:cubicBezTo>
                  <a:pt x="7186447" y="1183545"/>
                  <a:pt x="7175636" y="1196063"/>
                  <a:pt x="7168807" y="1210858"/>
                </a:cubicBezTo>
                <a:cubicBezTo>
                  <a:pt x="7157427" y="1235325"/>
                  <a:pt x="7147184" y="1260361"/>
                  <a:pt x="7138080" y="1285967"/>
                </a:cubicBezTo>
                <a:cubicBezTo>
                  <a:pt x="7130684" y="1307021"/>
                  <a:pt x="7120442" y="1316694"/>
                  <a:pt x="7098250" y="1306451"/>
                </a:cubicBezTo>
                <a:cubicBezTo>
                  <a:pt x="7081179" y="1299054"/>
                  <a:pt x="7063540" y="1291657"/>
                  <a:pt x="7045332" y="1287105"/>
                </a:cubicBezTo>
                <a:cubicBezTo>
                  <a:pt x="7026554" y="1281984"/>
                  <a:pt x="7025416" y="1271742"/>
                  <a:pt x="7031676" y="1256948"/>
                </a:cubicBezTo>
                <a:cubicBezTo>
                  <a:pt x="7012898" y="1259792"/>
                  <a:pt x="6993552" y="1263207"/>
                  <a:pt x="6973636" y="1266051"/>
                </a:cubicBezTo>
                <a:cubicBezTo>
                  <a:pt x="6972498" y="1264345"/>
                  <a:pt x="6970222" y="1262069"/>
                  <a:pt x="6970791" y="1261499"/>
                </a:cubicBezTo>
                <a:cubicBezTo>
                  <a:pt x="6997535" y="1215979"/>
                  <a:pt x="6988430" y="1157939"/>
                  <a:pt x="7023709" y="1114695"/>
                </a:cubicBezTo>
                <a:cubicBezTo>
                  <a:pt x="7036227" y="1098762"/>
                  <a:pt x="7048746" y="1091934"/>
                  <a:pt x="7066385" y="1093072"/>
                </a:cubicBezTo>
                <a:close/>
                <a:moveTo>
                  <a:pt x="7081144" y="1045559"/>
                </a:moveTo>
                <a:cubicBezTo>
                  <a:pt x="7098855" y="1038945"/>
                  <a:pt x="7124567" y="1052815"/>
                  <a:pt x="7150599" y="1089089"/>
                </a:cubicBezTo>
                <a:cubicBezTo>
                  <a:pt x="7122717" y="1079416"/>
                  <a:pt x="7094836" y="1069173"/>
                  <a:pt x="7066385" y="1058931"/>
                </a:cubicBezTo>
                <a:cubicBezTo>
                  <a:pt x="7070226" y="1052245"/>
                  <a:pt x="7075241" y="1047764"/>
                  <a:pt x="7081144" y="1045559"/>
                </a:cubicBezTo>
                <a:close/>
                <a:moveTo>
                  <a:pt x="11313827" y="928154"/>
                </a:moveTo>
                <a:lnTo>
                  <a:pt x="12192000" y="928154"/>
                </a:lnTo>
                <a:lnTo>
                  <a:pt x="12192000" y="4824293"/>
                </a:lnTo>
                <a:lnTo>
                  <a:pt x="9426615" y="4824293"/>
                </a:lnTo>
                <a:lnTo>
                  <a:pt x="9455098" y="4805305"/>
                </a:lnTo>
                <a:cubicBezTo>
                  <a:pt x="9484116" y="4783683"/>
                  <a:pt x="9512568" y="4760922"/>
                  <a:pt x="9540449" y="4738162"/>
                </a:cubicBezTo>
                <a:cubicBezTo>
                  <a:pt x="9551829" y="4728488"/>
                  <a:pt x="9566623" y="4719384"/>
                  <a:pt x="9571745" y="4706866"/>
                </a:cubicBezTo>
                <a:cubicBezTo>
                  <a:pt x="9585970" y="4671588"/>
                  <a:pt x="9613852" y="4649965"/>
                  <a:pt x="9640026" y="4624928"/>
                </a:cubicBezTo>
                <a:cubicBezTo>
                  <a:pt x="9655389" y="4610134"/>
                  <a:pt x="9663356" y="4587943"/>
                  <a:pt x="9674736" y="4569165"/>
                </a:cubicBezTo>
                <a:cubicBezTo>
                  <a:pt x="9690099" y="4543559"/>
                  <a:pt x="9706600" y="4518523"/>
                  <a:pt x="9720826" y="4492349"/>
                </a:cubicBezTo>
                <a:cubicBezTo>
                  <a:pt x="9730499" y="4474710"/>
                  <a:pt x="9738466" y="4455932"/>
                  <a:pt x="9745293" y="4437155"/>
                </a:cubicBezTo>
                <a:cubicBezTo>
                  <a:pt x="9756104" y="4406428"/>
                  <a:pt x="9766346" y="4375132"/>
                  <a:pt x="9775451" y="4343837"/>
                </a:cubicBezTo>
                <a:cubicBezTo>
                  <a:pt x="9781141" y="4323921"/>
                  <a:pt x="9786262" y="4304006"/>
                  <a:pt x="9789676" y="4283521"/>
                </a:cubicBezTo>
                <a:cubicBezTo>
                  <a:pt x="9795366" y="4252226"/>
                  <a:pt x="9799350" y="4220361"/>
                  <a:pt x="9803332" y="4189065"/>
                </a:cubicBezTo>
                <a:cubicBezTo>
                  <a:pt x="9805608" y="4171995"/>
                  <a:pt x="9811868" y="4153787"/>
                  <a:pt x="9807884" y="4137854"/>
                </a:cubicBezTo>
                <a:cubicBezTo>
                  <a:pt x="9799350" y="4100868"/>
                  <a:pt x="9792521" y="4065021"/>
                  <a:pt x="9802763" y="4026328"/>
                </a:cubicBezTo>
                <a:cubicBezTo>
                  <a:pt x="9806746" y="4010965"/>
                  <a:pt x="9801056" y="3989342"/>
                  <a:pt x="9792521" y="3975117"/>
                </a:cubicBezTo>
                <a:cubicBezTo>
                  <a:pt x="9772036" y="3942114"/>
                  <a:pt x="9766916" y="3907404"/>
                  <a:pt x="9765778" y="3869849"/>
                </a:cubicBezTo>
                <a:cubicBezTo>
                  <a:pt x="9765209" y="3855624"/>
                  <a:pt x="9761226" y="3838554"/>
                  <a:pt x="9752122" y="3828312"/>
                </a:cubicBezTo>
                <a:cubicBezTo>
                  <a:pt x="9724240" y="3797016"/>
                  <a:pt x="9707738" y="3761737"/>
                  <a:pt x="9700910" y="3720769"/>
                </a:cubicBezTo>
                <a:cubicBezTo>
                  <a:pt x="9699203" y="3708819"/>
                  <a:pt x="9690668" y="3694594"/>
                  <a:pt x="9680994" y="3687765"/>
                </a:cubicBezTo>
                <a:cubicBezTo>
                  <a:pt x="9646854" y="3663867"/>
                  <a:pt x="9628077" y="3630295"/>
                  <a:pt x="9611006" y="3593879"/>
                </a:cubicBezTo>
                <a:cubicBezTo>
                  <a:pt x="9604748" y="3581361"/>
                  <a:pt x="9595074" y="3567704"/>
                  <a:pt x="9583125" y="3562583"/>
                </a:cubicBezTo>
                <a:cubicBezTo>
                  <a:pt x="9545000" y="3545512"/>
                  <a:pt x="9520533" y="3515355"/>
                  <a:pt x="9496635" y="3483491"/>
                </a:cubicBezTo>
                <a:cubicBezTo>
                  <a:pt x="9489806" y="3474956"/>
                  <a:pt x="9481272" y="3466421"/>
                  <a:pt x="9471598" y="3461299"/>
                </a:cubicBezTo>
                <a:cubicBezTo>
                  <a:pt x="9446562" y="3447643"/>
                  <a:pt x="9419818" y="3436263"/>
                  <a:pt x="9394782" y="3422607"/>
                </a:cubicBezTo>
                <a:cubicBezTo>
                  <a:pt x="9383401" y="3416348"/>
                  <a:pt x="9374866" y="3405536"/>
                  <a:pt x="9364624" y="3398139"/>
                </a:cubicBezTo>
                <a:cubicBezTo>
                  <a:pt x="9354382" y="3391311"/>
                  <a:pt x="9343571" y="3381638"/>
                  <a:pt x="9332760" y="3381069"/>
                </a:cubicBezTo>
                <a:cubicBezTo>
                  <a:pt x="9286670" y="3377654"/>
                  <a:pt x="9249684" y="3355463"/>
                  <a:pt x="9210991" y="3333841"/>
                </a:cubicBezTo>
                <a:cubicBezTo>
                  <a:pt x="9201886" y="3329289"/>
                  <a:pt x="9191076" y="3328150"/>
                  <a:pt x="9180834" y="3326443"/>
                </a:cubicBezTo>
                <a:cubicBezTo>
                  <a:pt x="9138726" y="3318477"/>
                  <a:pt x="9096620" y="3311649"/>
                  <a:pt x="9054512" y="3304252"/>
                </a:cubicBezTo>
                <a:cubicBezTo>
                  <a:pt x="9047684" y="3303114"/>
                  <a:pt x="9040856" y="3302545"/>
                  <a:pt x="9034598" y="3303114"/>
                </a:cubicBezTo>
                <a:cubicBezTo>
                  <a:pt x="9002733" y="3305959"/>
                  <a:pt x="8970299" y="3309373"/>
                  <a:pt x="8938434" y="3311649"/>
                </a:cubicBezTo>
                <a:cubicBezTo>
                  <a:pt x="8930468" y="3312218"/>
                  <a:pt x="8922502" y="3309942"/>
                  <a:pt x="8913966" y="3309373"/>
                </a:cubicBezTo>
                <a:cubicBezTo>
                  <a:pt x="8900880" y="3308804"/>
                  <a:pt x="8885516" y="3303683"/>
                  <a:pt x="8875843" y="3308804"/>
                </a:cubicBezTo>
                <a:cubicBezTo>
                  <a:pt x="8834874" y="3329857"/>
                  <a:pt x="8791060" y="3334978"/>
                  <a:pt x="8746108" y="3334409"/>
                </a:cubicBezTo>
                <a:cubicBezTo>
                  <a:pt x="8740987" y="3334409"/>
                  <a:pt x="8735297" y="3337254"/>
                  <a:pt x="8730176" y="3339530"/>
                </a:cubicBezTo>
                <a:cubicBezTo>
                  <a:pt x="8704570" y="3352048"/>
                  <a:pt x="8678396" y="3363429"/>
                  <a:pt x="8653928" y="3377654"/>
                </a:cubicBezTo>
                <a:cubicBezTo>
                  <a:pt x="8637427" y="3387328"/>
                  <a:pt x="8624340" y="3399846"/>
                  <a:pt x="8602148" y="3393018"/>
                </a:cubicBezTo>
                <a:cubicBezTo>
                  <a:pt x="8595320" y="3390742"/>
                  <a:pt x="8579957" y="3400415"/>
                  <a:pt x="8576543" y="3407812"/>
                </a:cubicBezTo>
                <a:cubicBezTo>
                  <a:pt x="8561748" y="3443090"/>
                  <a:pt x="8520211" y="3444229"/>
                  <a:pt x="8496312" y="3470403"/>
                </a:cubicBezTo>
                <a:cubicBezTo>
                  <a:pt x="8486069" y="3481783"/>
                  <a:pt x="8457050" y="3484629"/>
                  <a:pt x="8438842" y="3497716"/>
                </a:cubicBezTo>
                <a:cubicBezTo>
                  <a:pt x="8435428" y="3500561"/>
                  <a:pt x="8425186" y="3495440"/>
                  <a:pt x="8418358" y="3492595"/>
                </a:cubicBezTo>
                <a:cubicBezTo>
                  <a:pt x="8368284" y="3471541"/>
                  <a:pt x="8352352" y="3437969"/>
                  <a:pt x="8357473" y="3381069"/>
                </a:cubicBezTo>
                <a:cubicBezTo>
                  <a:pt x="8362594" y="3322460"/>
                  <a:pt x="8348938" y="3262145"/>
                  <a:pt x="8343248" y="3202968"/>
                </a:cubicBezTo>
                <a:cubicBezTo>
                  <a:pt x="8338696" y="3156309"/>
                  <a:pt x="8340972" y="3151757"/>
                  <a:pt x="8388769" y="3151757"/>
                </a:cubicBezTo>
                <a:cubicBezTo>
                  <a:pt x="8619787" y="3152325"/>
                  <a:pt x="8844547" y="3104529"/>
                  <a:pt x="9071014" y="3069250"/>
                </a:cubicBezTo>
                <a:cubicBezTo>
                  <a:pt x="9137020" y="3058439"/>
                  <a:pt x="9202456" y="3041368"/>
                  <a:pt x="9268461" y="3028850"/>
                </a:cubicBezTo>
                <a:cubicBezTo>
                  <a:pt x="9339018" y="3015763"/>
                  <a:pt x="9372590" y="2973087"/>
                  <a:pt x="9379988" y="2902530"/>
                </a:cubicBezTo>
                <a:cubicBezTo>
                  <a:pt x="9383970" y="2863268"/>
                  <a:pt x="9379418" y="2834817"/>
                  <a:pt x="9341864" y="2815470"/>
                </a:cubicBezTo>
                <a:cubicBezTo>
                  <a:pt x="9305446" y="2796693"/>
                  <a:pt x="9271306" y="2775071"/>
                  <a:pt x="9231475" y="2752310"/>
                </a:cubicBezTo>
                <a:cubicBezTo>
                  <a:pt x="9249684" y="2746620"/>
                  <a:pt x="9265047" y="2742068"/>
                  <a:pt x="9280979" y="2737516"/>
                </a:cubicBezTo>
                <a:cubicBezTo>
                  <a:pt x="9505739" y="2674356"/>
                  <a:pt x="9731068" y="2688581"/>
                  <a:pt x="9956966" y="2732964"/>
                </a:cubicBezTo>
                <a:cubicBezTo>
                  <a:pt x="10027523" y="2746620"/>
                  <a:pt x="10098080" y="2763691"/>
                  <a:pt x="10175466" y="2755724"/>
                </a:cubicBezTo>
                <a:cubicBezTo>
                  <a:pt x="10168069" y="2750603"/>
                  <a:pt x="10164655" y="2746620"/>
                  <a:pt x="10160672" y="2744913"/>
                </a:cubicBezTo>
                <a:cubicBezTo>
                  <a:pt x="9876166" y="2647612"/>
                  <a:pt x="9582556" y="2583314"/>
                  <a:pt x="9287808" y="2525844"/>
                </a:cubicBezTo>
                <a:cubicBezTo>
                  <a:pt x="9270738" y="2522429"/>
                  <a:pt x="9249684" y="2526982"/>
                  <a:pt x="9245700" y="2499100"/>
                </a:cubicBezTo>
                <a:cubicBezTo>
                  <a:pt x="9244563" y="2492272"/>
                  <a:pt x="9225786" y="2484875"/>
                  <a:pt x="9214404" y="2483168"/>
                </a:cubicBezTo>
                <a:cubicBezTo>
                  <a:pt x="9130191" y="2470080"/>
                  <a:pt x="9045978" y="2456993"/>
                  <a:pt x="8961764" y="2446182"/>
                </a:cubicBezTo>
                <a:cubicBezTo>
                  <a:pt x="8912260" y="2439923"/>
                  <a:pt x="8862186" y="2438216"/>
                  <a:pt x="8804147" y="2433664"/>
                </a:cubicBezTo>
                <a:cubicBezTo>
                  <a:pt x="8817235" y="2415455"/>
                  <a:pt x="8824063" y="2400092"/>
                  <a:pt x="8836012" y="2389850"/>
                </a:cubicBezTo>
                <a:cubicBezTo>
                  <a:pt x="8883240" y="2348881"/>
                  <a:pt x="8934452" y="2316447"/>
                  <a:pt x="8999888" y="2313033"/>
                </a:cubicBezTo>
                <a:cubicBezTo>
                  <a:pt x="9008992" y="2312464"/>
                  <a:pt x="9020372" y="2303360"/>
                  <a:pt x="9026062" y="2294825"/>
                </a:cubicBezTo>
                <a:cubicBezTo>
                  <a:pt x="9104586" y="2183299"/>
                  <a:pt x="9182540" y="2071203"/>
                  <a:pt x="9259926" y="1959108"/>
                </a:cubicBezTo>
                <a:cubicBezTo>
                  <a:pt x="9265616" y="1951141"/>
                  <a:pt x="9269030" y="1939761"/>
                  <a:pt x="9269030" y="1930088"/>
                </a:cubicBezTo>
                <a:cubicBezTo>
                  <a:pt x="9269030" y="1870342"/>
                  <a:pt x="9269030" y="1810596"/>
                  <a:pt x="9266185" y="1750850"/>
                </a:cubicBezTo>
                <a:cubicBezTo>
                  <a:pt x="9265047" y="1728089"/>
                  <a:pt x="9256512" y="1705898"/>
                  <a:pt x="9251960" y="1683137"/>
                </a:cubicBezTo>
                <a:cubicBezTo>
                  <a:pt x="9249684" y="1672895"/>
                  <a:pt x="9249114" y="1662084"/>
                  <a:pt x="9247408" y="1647858"/>
                </a:cubicBezTo>
                <a:cubicBezTo>
                  <a:pt x="9261064" y="1648996"/>
                  <a:pt x="9270168" y="1649565"/>
                  <a:pt x="9279272" y="1651273"/>
                </a:cubicBezTo>
                <a:cubicBezTo>
                  <a:pt x="9464770" y="1687689"/>
                  <a:pt x="9646854" y="1672326"/>
                  <a:pt x="9826662" y="1617701"/>
                </a:cubicBezTo>
                <a:cubicBezTo>
                  <a:pt x="9868200" y="1605183"/>
                  <a:pt x="9908599" y="1589819"/>
                  <a:pt x="9949568" y="1576732"/>
                </a:cubicBezTo>
                <a:cubicBezTo>
                  <a:pt x="9965500" y="1571611"/>
                  <a:pt x="9978588" y="1575025"/>
                  <a:pt x="9984278" y="1594941"/>
                </a:cubicBezTo>
                <a:cubicBezTo>
                  <a:pt x="10001918" y="1655255"/>
                  <a:pt x="10021832" y="1715002"/>
                  <a:pt x="10040042" y="1775317"/>
                </a:cubicBezTo>
                <a:cubicBezTo>
                  <a:pt x="10042886" y="1784990"/>
                  <a:pt x="10045731" y="1796940"/>
                  <a:pt x="10043455" y="1806044"/>
                </a:cubicBezTo>
                <a:cubicBezTo>
                  <a:pt x="10037764" y="1825959"/>
                  <a:pt x="10045731" y="1839616"/>
                  <a:pt x="10055974" y="1855548"/>
                </a:cubicBezTo>
                <a:cubicBezTo>
                  <a:pt x="10063371" y="1866928"/>
                  <a:pt x="10064509" y="1883429"/>
                  <a:pt x="10065078" y="1898224"/>
                </a:cubicBezTo>
                <a:cubicBezTo>
                  <a:pt x="10066216" y="1918139"/>
                  <a:pt x="10063371" y="1938623"/>
                  <a:pt x="10064509" y="1958539"/>
                </a:cubicBezTo>
                <a:cubicBezTo>
                  <a:pt x="10065647" y="1974471"/>
                  <a:pt x="10072475" y="1990404"/>
                  <a:pt x="10071906" y="2006336"/>
                </a:cubicBezTo>
                <a:cubicBezTo>
                  <a:pt x="10069630" y="2069496"/>
                  <a:pt x="10104908" y="2113879"/>
                  <a:pt x="10147584" y="2152572"/>
                </a:cubicBezTo>
                <a:cubicBezTo>
                  <a:pt x="10183432" y="2185006"/>
                  <a:pt x="10231230" y="2182730"/>
                  <a:pt x="10276182" y="2188420"/>
                </a:cubicBezTo>
                <a:cubicBezTo>
                  <a:pt x="10288700" y="2190127"/>
                  <a:pt x="10300649" y="2195817"/>
                  <a:pt x="10312598" y="2200938"/>
                </a:cubicBezTo>
                <a:cubicBezTo>
                  <a:pt x="10329668" y="2208335"/>
                  <a:pt x="10345032" y="2218577"/>
                  <a:pt x="10362102" y="2225405"/>
                </a:cubicBezTo>
                <a:cubicBezTo>
                  <a:pt x="10378034" y="2232234"/>
                  <a:pt x="10397380" y="2233372"/>
                  <a:pt x="10412744" y="2241338"/>
                </a:cubicBezTo>
                <a:cubicBezTo>
                  <a:pt x="10461110" y="2265805"/>
                  <a:pt x="10510045" y="2290272"/>
                  <a:pt x="10563532" y="2295394"/>
                </a:cubicBezTo>
                <a:cubicBezTo>
                  <a:pt x="10614743" y="2299946"/>
                  <a:pt x="10652868" y="2317016"/>
                  <a:pt x="10683024" y="2357416"/>
                </a:cubicBezTo>
                <a:cubicBezTo>
                  <a:pt x="10689853" y="2366520"/>
                  <a:pt x="10704647" y="2369934"/>
                  <a:pt x="10719442" y="2377332"/>
                </a:cubicBezTo>
                <a:cubicBezTo>
                  <a:pt x="10698956" y="2409196"/>
                  <a:pt x="10700664" y="2452441"/>
                  <a:pt x="10660833" y="2478615"/>
                </a:cubicBezTo>
                <a:cubicBezTo>
                  <a:pt x="10625554" y="2501946"/>
                  <a:pt x="10594258" y="2532672"/>
                  <a:pt x="10565239" y="2563398"/>
                </a:cubicBezTo>
                <a:cubicBezTo>
                  <a:pt x="10548738" y="2580469"/>
                  <a:pt x="10537358" y="2603798"/>
                  <a:pt x="10528822" y="2626559"/>
                </a:cubicBezTo>
                <a:cubicBezTo>
                  <a:pt x="10518011" y="2656717"/>
                  <a:pt x="10533944" y="2691995"/>
                  <a:pt x="10568084" y="2701669"/>
                </a:cubicBezTo>
                <a:cubicBezTo>
                  <a:pt x="10601087" y="2711342"/>
                  <a:pt x="10637503" y="2716463"/>
                  <a:pt x="10671075" y="2712480"/>
                </a:cubicBezTo>
                <a:cubicBezTo>
                  <a:pt x="10746185" y="2703945"/>
                  <a:pt x="10812760" y="2674356"/>
                  <a:pt x="10870230" y="2623145"/>
                </a:cubicBezTo>
                <a:cubicBezTo>
                  <a:pt x="10904938" y="2592418"/>
                  <a:pt x="10943632" y="2565675"/>
                  <a:pt x="10982324" y="2540638"/>
                </a:cubicBezTo>
                <a:cubicBezTo>
                  <a:pt x="10999964" y="2528688"/>
                  <a:pt x="11022724" y="2525275"/>
                  <a:pt x="11042640" y="2517308"/>
                </a:cubicBezTo>
                <a:cubicBezTo>
                  <a:pt x="11106369" y="2491703"/>
                  <a:pt x="11163270" y="2455856"/>
                  <a:pt x="11192290" y="2390419"/>
                </a:cubicBezTo>
                <a:cubicBezTo>
                  <a:pt x="11213912" y="2342053"/>
                  <a:pt x="11193428" y="2276616"/>
                  <a:pt x="11149614" y="2245890"/>
                </a:cubicBezTo>
                <a:cubicBezTo>
                  <a:pt x="11112628" y="2219146"/>
                  <a:pt x="11073936" y="2194679"/>
                  <a:pt x="11034105" y="2171918"/>
                </a:cubicBezTo>
                <a:cubicBezTo>
                  <a:pt x="10966961" y="2133225"/>
                  <a:pt x="10915750" y="2076893"/>
                  <a:pt x="10862832" y="2022268"/>
                </a:cubicBezTo>
                <a:cubicBezTo>
                  <a:pt x="10833812" y="1992110"/>
                  <a:pt x="10804224" y="1960815"/>
                  <a:pt x="10771221" y="1934640"/>
                </a:cubicBezTo>
                <a:cubicBezTo>
                  <a:pt x="10757566" y="1923829"/>
                  <a:pt x="10735374" y="1923260"/>
                  <a:pt x="10716596" y="1919277"/>
                </a:cubicBezTo>
                <a:cubicBezTo>
                  <a:pt x="10700664" y="1916432"/>
                  <a:pt x="10682455" y="1919277"/>
                  <a:pt x="10668230" y="1913018"/>
                </a:cubicBezTo>
                <a:cubicBezTo>
                  <a:pt x="10628400" y="1896517"/>
                  <a:pt x="10588000" y="1883998"/>
                  <a:pt x="10544186" y="1889689"/>
                </a:cubicBezTo>
                <a:cubicBezTo>
                  <a:pt x="10518580" y="1893103"/>
                  <a:pt x="10506062" y="1880015"/>
                  <a:pt x="10503786" y="1857255"/>
                </a:cubicBezTo>
                <a:cubicBezTo>
                  <a:pt x="10499803" y="1822545"/>
                  <a:pt x="10486146" y="1792956"/>
                  <a:pt x="10466231" y="1763937"/>
                </a:cubicBezTo>
                <a:cubicBezTo>
                  <a:pt x="10457126" y="1750850"/>
                  <a:pt x="10458834" y="1728089"/>
                  <a:pt x="10460541" y="1709881"/>
                </a:cubicBezTo>
                <a:cubicBezTo>
                  <a:pt x="10466800" y="1645014"/>
                  <a:pt x="10471921" y="1580146"/>
                  <a:pt x="10482732" y="1515847"/>
                </a:cubicBezTo>
                <a:cubicBezTo>
                  <a:pt x="10488991" y="1478293"/>
                  <a:pt x="10520287" y="1455533"/>
                  <a:pt x="10553859" y="1443583"/>
                </a:cubicBezTo>
                <a:cubicBezTo>
                  <a:pt x="10607346" y="1424806"/>
                  <a:pt x="10661971" y="1408304"/>
                  <a:pt x="10717165" y="1396355"/>
                </a:cubicBezTo>
                <a:cubicBezTo>
                  <a:pt x="10758703" y="1387251"/>
                  <a:pt x="10802517" y="1388389"/>
                  <a:pt x="10844054" y="1380992"/>
                </a:cubicBezTo>
                <a:cubicBezTo>
                  <a:pt x="10888438" y="1373026"/>
                  <a:pt x="10932820" y="1361646"/>
                  <a:pt x="10976066" y="1348558"/>
                </a:cubicBezTo>
                <a:cubicBezTo>
                  <a:pt x="11018172" y="1336040"/>
                  <a:pt x="11060279" y="1320677"/>
                  <a:pt x="11101248" y="1303606"/>
                </a:cubicBezTo>
                <a:cubicBezTo>
                  <a:pt x="11121733" y="1295071"/>
                  <a:pt x="11143354" y="1283122"/>
                  <a:pt x="11157580" y="1266621"/>
                </a:cubicBezTo>
                <a:cubicBezTo>
                  <a:pt x="11192860" y="1225652"/>
                  <a:pt x="11225293" y="1182407"/>
                  <a:pt x="11255450" y="1138024"/>
                </a:cubicBezTo>
                <a:cubicBezTo>
                  <a:pt x="11265692" y="1123230"/>
                  <a:pt x="11266830" y="1101038"/>
                  <a:pt x="11269106" y="1081692"/>
                </a:cubicBezTo>
                <a:cubicBezTo>
                  <a:pt x="11274796" y="1034464"/>
                  <a:pt x="11281056" y="989512"/>
                  <a:pt x="11305524" y="946836"/>
                </a:cubicBezTo>
                <a:close/>
                <a:moveTo>
                  <a:pt x="10239806" y="928154"/>
                </a:moveTo>
                <a:lnTo>
                  <a:pt x="10938357" y="928154"/>
                </a:lnTo>
                <a:lnTo>
                  <a:pt x="10935665" y="936025"/>
                </a:lnTo>
                <a:cubicBezTo>
                  <a:pt x="10935096" y="936025"/>
                  <a:pt x="10926562" y="934887"/>
                  <a:pt x="10919164" y="936593"/>
                </a:cubicBezTo>
                <a:cubicBezTo>
                  <a:pt x="10907215" y="939439"/>
                  <a:pt x="10894128" y="942853"/>
                  <a:pt x="10883886" y="950250"/>
                </a:cubicBezTo>
                <a:cubicBezTo>
                  <a:pt x="10855435" y="971304"/>
                  <a:pt x="10829830" y="996340"/>
                  <a:pt x="10790568" y="994063"/>
                </a:cubicBezTo>
                <a:cubicBezTo>
                  <a:pt x="10713182" y="990081"/>
                  <a:pt x="10635797" y="986666"/>
                  <a:pt x="10558411" y="984391"/>
                </a:cubicBezTo>
                <a:cubicBezTo>
                  <a:pt x="10542479" y="983822"/>
                  <a:pt x="10527116" y="990650"/>
                  <a:pt x="10511183" y="993495"/>
                </a:cubicBezTo>
                <a:cubicBezTo>
                  <a:pt x="10475904" y="999185"/>
                  <a:pt x="10442902" y="999754"/>
                  <a:pt x="10412174" y="974718"/>
                </a:cubicBezTo>
                <a:cubicBezTo>
                  <a:pt x="10392829" y="958785"/>
                  <a:pt x="10369499" y="941146"/>
                  <a:pt x="10340480" y="958785"/>
                </a:cubicBezTo>
                <a:cubicBezTo>
                  <a:pt x="10337066" y="961061"/>
                  <a:pt x="10329668" y="958216"/>
                  <a:pt x="10324548" y="956509"/>
                </a:cubicBezTo>
                <a:cubicBezTo>
                  <a:pt x="10312598" y="953095"/>
                  <a:pt x="10300649" y="950250"/>
                  <a:pt x="10289268" y="945129"/>
                </a:cubicBezTo>
                <a:cubicBezTo>
                  <a:pt x="10273051" y="937732"/>
                  <a:pt x="10256763" y="932148"/>
                  <a:pt x="10240395" y="928236"/>
                </a:cubicBezTo>
                <a:close/>
                <a:moveTo>
                  <a:pt x="8994677" y="928154"/>
                </a:moveTo>
                <a:lnTo>
                  <a:pt x="10119938" y="928154"/>
                </a:lnTo>
                <a:lnTo>
                  <a:pt x="10090683" y="934317"/>
                </a:lnTo>
                <a:cubicBezTo>
                  <a:pt x="10032075" y="950819"/>
                  <a:pt x="9966070" y="947405"/>
                  <a:pt x="9926808" y="1007720"/>
                </a:cubicBezTo>
                <a:cubicBezTo>
                  <a:pt x="9910876" y="976424"/>
                  <a:pt x="9900634" y="973580"/>
                  <a:pt x="9852267" y="987236"/>
                </a:cubicBezTo>
                <a:cubicBezTo>
                  <a:pt x="9851698" y="1002599"/>
                  <a:pt x="9850560" y="1018532"/>
                  <a:pt x="9849422" y="1033895"/>
                </a:cubicBezTo>
                <a:cubicBezTo>
                  <a:pt x="9846577" y="1034464"/>
                  <a:pt x="9844301" y="1034464"/>
                  <a:pt x="9841456" y="1035033"/>
                </a:cubicBezTo>
                <a:cubicBezTo>
                  <a:pt x="9836904" y="1029342"/>
                  <a:pt x="9831782" y="1024221"/>
                  <a:pt x="9827230" y="1019100"/>
                </a:cubicBezTo>
                <a:cubicBezTo>
                  <a:pt x="9821541" y="1012841"/>
                  <a:pt x="9816420" y="1002599"/>
                  <a:pt x="9809592" y="1001461"/>
                </a:cubicBezTo>
                <a:cubicBezTo>
                  <a:pt x="9774882" y="996340"/>
                  <a:pt x="9739604" y="975286"/>
                  <a:pt x="9705462" y="1003737"/>
                </a:cubicBezTo>
                <a:cubicBezTo>
                  <a:pt x="9684978" y="1020807"/>
                  <a:pt x="9663924" y="1024221"/>
                  <a:pt x="9637180" y="1017394"/>
                </a:cubicBezTo>
                <a:cubicBezTo>
                  <a:pt x="9593367" y="1006582"/>
                  <a:pt x="9552398" y="1021945"/>
                  <a:pt x="9514274" y="1041861"/>
                </a:cubicBezTo>
                <a:cubicBezTo>
                  <a:pt x="9486392" y="1056655"/>
                  <a:pt x="9461925" y="1056087"/>
                  <a:pt x="9438027" y="1036740"/>
                </a:cubicBezTo>
                <a:cubicBezTo>
                  <a:pt x="9415266" y="1018532"/>
                  <a:pt x="9391368" y="1015686"/>
                  <a:pt x="9361780" y="1016256"/>
                </a:cubicBezTo>
                <a:cubicBezTo>
                  <a:pt x="9313982" y="1017394"/>
                  <a:pt x="9265616" y="1008858"/>
                  <a:pt x="9217819" y="1004306"/>
                </a:cubicBezTo>
                <a:cubicBezTo>
                  <a:pt x="9207577" y="1003168"/>
                  <a:pt x="9197334" y="1000892"/>
                  <a:pt x="9187092" y="1000323"/>
                </a:cubicBezTo>
                <a:cubicBezTo>
                  <a:pt x="9143848" y="998047"/>
                  <a:pt x="9101172" y="997478"/>
                  <a:pt x="9057927" y="994633"/>
                </a:cubicBezTo>
                <a:cubicBezTo>
                  <a:pt x="9051098" y="994063"/>
                  <a:pt x="9039149" y="987236"/>
                  <a:pt x="9038580" y="982684"/>
                </a:cubicBezTo>
                <a:cubicBezTo>
                  <a:pt x="9037158" y="963053"/>
                  <a:pt x="9029761" y="949397"/>
                  <a:pt x="9018665" y="939581"/>
                </a:cubicBezTo>
                <a:close/>
                <a:moveTo>
                  <a:pt x="0" y="928154"/>
                </a:moveTo>
                <a:lnTo>
                  <a:pt x="8104361" y="928154"/>
                </a:lnTo>
                <a:lnTo>
                  <a:pt x="8067846" y="966183"/>
                </a:lnTo>
                <a:cubicBezTo>
                  <a:pt x="8040533" y="992926"/>
                  <a:pt x="8010376" y="1017394"/>
                  <a:pt x="7981925" y="1042999"/>
                </a:cubicBezTo>
                <a:cubicBezTo>
                  <a:pt x="7976804" y="1048120"/>
                  <a:pt x="7972252" y="1054379"/>
                  <a:pt x="7964286" y="1064052"/>
                </a:cubicBezTo>
                <a:cubicBezTo>
                  <a:pt x="8003548" y="1074294"/>
                  <a:pt x="8038826" y="1081692"/>
                  <a:pt x="8074674" y="1068605"/>
                </a:cubicBezTo>
                <a:cubicBezTo>
                  <a:pt x="8117350" y="1053241"/>
                  <a:pt x="8159457" y="1036740"/>
                  <a:pt x="8202133" y="1020807"/>
                </a:cubicBezTo>
                <a:cubicBezTo>
                  <a:pt x="8217496" y="1014548"/>
                  <a:pt x="8225462" y="1020807"/>
                  <a:pt x="8238550" y="1033895"/>
                </a:cubicBezTo>
                <a:cubicBezTo>
                  <a:pt x="8259034" y="1054948"/>
                  <a:pt x="8286916" y="1070311"/>
                  <a:pt x="8309107" y="1091934"/>
                </a:cubicBezTo>
                <a:cubicBezTo>
                  <a:pt x="8312521" y="1095348"/>
                  <a:pt x="8322194" y="1092503"/>
                  <a:pt x="8328454" y="1091365"/>
                </a:cubicBezTo>
                <a:cubicBezTo>
                  <a:pt x="8352921" y="1086244"/>
                  <a:pt x="8380234" y="1086244"/>
                  <a:pt x="8388769" y="1112418"/>
                </a:cubicBezTo>
                <a:cubicBezTo>
                  <a:pt x="8393890" y="1127781"/>
                  <a:pt x="8380234" y="1148835"/>
                  <a:pt x="8374544" y="1167044"/>
                </a:cubicBezTo>
                <a:cubicBezTo>
                  <a:pt x="8372268" y="1166474"/>
                  <a:pt x="8369991" y="1165906"/>
                  <a:pt x="8367715" y="1165336"/>
                </a:cubicBezTo>
                <a:cubicBezTo>
                  <a:pt x="8376820" y="1190373"/>
                  <a:pt x="8386493" y="1215410"/>
                  <a:pt x="8396735" y="1244429"/>
                </a:cubicBezTo>
                <a:cubicBezTo>
                  <a:pt x="8381941" y="1247274"/>
                  <a:pt x="8367715" y="1250689"/>
                  <a:pt x="8353490" y="1252395"/>
                </a:cubicBezTo>
                <a:cubicBezTo>
                  <a:pt x="8334712" y="1254671"/>
                  <a:pt x="8326178" y="1262637"/>
                  <a:pt x="8331868" y="1282553"/>
                </a:cubicBezTo>
                <a:cubicBezTo>
                  <a:pt x="8333574" y="1288243"/>
                  <a:pt x="8333006" y="1293933"/>
                  <a:pt x="8333574" y="1299623"/>
                </a:cubicBezTo>
                <a:cubicBezTo>
                  <a:pt x="8335850" y="1335471"/>
                  <a:pt x="8333574" y="1337178"/>
                  <a:pt x="8298296" y="1329780"/>
                </a:cubicBezTo>
                <a:cubicBezTo>
                  <a:pt x="8289192" y="1327505"/>
                  <a:pt x="8279519" y="1327505"/>
                  <a:pt x="8270414" y="1327505"/>
                </a:cubicBezTo>
                <a:cubicBezTo>
                  <a:pt x="8191891" y="1328074"/>
                  <a:pt x="8113367" y="1333764"/>
                  <a:pt x="8035412" y="1329212"/>
                </a:cubicBezTo>
                <a:cubicBezTo>
                  <a:pt x="7956320" y="1324660"/>
                  <a:pt x="7878365" y="1308159"/>
                  <a:pt x="7799272" y="1303038"/>
                </a:cubicBezTo>
                <a:cubicBezTo>
                  <a:pt x="7752044" y="1300192"/>
                  <a:pt x="7704816" y="1308727"/>
                  <a:pt x="7657588" y="1313848"/>
                </a:cubicBezTo>
                <a:cubicBezTo>
                  <a:pt x="7626293" y="1316694"/>
                  <a:pt x="7592152" y="1315556"/>
                  <a:pt x="7565408" y="1328643"/>
                </a:cubicBezTo>
                <a:cubicBezTo>
                  <a:pt x="7531837" y="1345144"/>
                  <a:pt x="7507370" y="1347420"/>
                  <a:pt x="7481764" y="1318970"/>
                </a:cubicBezTo>
                <a:cubicBezTo>
                  <a:pt x="7477212" y="1314418"/>
                  <a:pt x="7465262" y="1316124"/>
                  <a:pt x="7457296" y="1313848"/>
                </a:cubicBezTo>
                <a:cubicBezTo>
                  <a:pt x="7451606" y="1312141"/>
                  <a:pt x="7444778" y="1309865"/>
                  <a:pt x="7441364" y="1305313"/>
                </a:cubicBezTo>
                <a:cubicBezTo>
                  <a:pt x="7434536" y="1297347"/>
                  <a:pt x="7431690" y="1281415"/>
                  <a:pt x="7424293" y="1279708"/>
                </a:cubicBezTo>
                <a:cubicBezTo>
                  <a:pt x="7390153" y="1271172"/>
                  <a:pt x="7356012" y="1266051"/>
                  <a:pt x="7321303" y="1260930"/>
                </a:cubicBezTo>
                <a:cubicBezTo>
                  <a:pt x="7318457" y="1260361"/>
                  <a:pt x="7311060" y="1270604"/>
                  <a:pt x="7309922" y="1276294"/>
                </a:cubicBezTo>
                <a:cubicBezTo>
                  <a:pt x="7307077" y="1293933"/>
                  <a:pt x="7308215" y="1312141"/>
                  <a:pt x="7304801" y="1329780"/>
                </a:cubicBezTo>
                <a:cubicBezTo>
                  <a:pt x="7302525" y="1338316"/>
                  <a:pt x="7295697" y="1347989"/>
                  <a:pt x="7288300" y="1353111"/>
                </a:cubicBezTo>
                <a:cubicBezTo>
                  <a:pt x="7284886" y="1355387"/>
                  <a:pt x="7274074" y="1349127"/>
                  <a:pt x="7267816" y="1344575"/>
                </a:cubicBezTo>
                <a:cubicBezTo>
                  <a:pt x="7261556" y="1340592"/>
                  <a:pt x="7255866" y="1334902"/>
                  <a:pt x="7251883" y="1328643"/>
                </a:cubicBezTo>
                <a:cubicBezTo>
                  <a:pt x="7237658" y="1308159"/>
                  <a:pt x="7200672" y="1301330"/>
                  <a:pt x="7209208" y="1267759"/>
                </a:cubicBezTo>
                <a:cubicBezTo>
                  <a:pt x="7221726" y="1218823"/>
                  <a:pt x="7238226" y="1171027"/>
                  <a:pt x="7293990" y="1152249"/>
                </a:cubicBezTo>
                <a:cubicBezTo>
                  <a:pt x="7342356" y="1135748"/>
                  <a:pt x="7356582" y="1107298"/>
                  <a:pt x="7346908" y="1057793"/>
                </a:cubicBezTo>
                <a:cubicBezTo>
                  <a:pt x="7345201" y="1048120"/>
                  <a:pt x="7349184" y="1036171"/>
                  <a:pt x="7353736" y="1027067"/>
                </a:cubicBezTo>
                <a:cubicBezTo>
                  <a:pt x="7364547" y="1005444"/>
                  <a:pt x="7361133" y="984960"/>
                  <a:pt x="7341218" y="973010"/>
                </a:cubicBezTo>
                <a:cubicBezTo>
                  <a:pt x="7320164" y="960492"/>
                  <a:pt x="7304232" y="967889"/>
                  <a:pt x="7288869" y="984960"/>
                </a:cubicBezTo>
                <a:cubicBezTo>
                  <a:pt x="7280902" y="994633"/>
                  <a:pt x="7267246" y="999185"/>
                  <a:pt x="7256435" y="1006582"/>
                </a:cubicBezTo>
                <a:cubicBezTo>
                  <a:pt x="7235382" y="1020807"/>
                  <a:pt x="7214328" y="1035033"/>
                  <a:pt x="7188154" y="1052672"/>
                </a:cubicBezTo>
                <a:cubicBezTo>
                  <a:pt x="7179618" y="1045844"/>
                  <a:pt x="7165394" y="1032756"/>
                  <a:pt x="7149461" y="1022515"/>
                </a:cubicBezTo>
                <a:cubicBezTo>
                  <a:pt x="7127839" y="1008858"/>
                  <a:pt x="7105647" y="994633"/>
                  <a:pt x="7081749" y="984960"/>
                </a:cubicBezTo>
                <a:cubicBezTo>
                  <a:pt x="7061264" y="976424"/>
                  <a:pt x="7044762" y="993495"/>
                  <a:pt x="7048746" y="1015686"/>
                </a:cubicBezTo>
                <a:cubicBezTo>
                  <a:pt x="7053867" y="1044137"/>
                  <a:pt x="7036227" y="1070311"/>
                  <a:pt x="7011191" y="1075432"/>
                </a:cubicBezTo>
                <a:cubicBezTo>
                  <a:pt x="7000380" y="1077140"/>
                  <a:pt x="6990707" y="1084537"/>
                  <a:pt x="6980464" y="1089089"/>
                </a:cubicBezTo>
                <a:cubicBezTo>
                  <a:pt x="6985586" y="1099331"/>
                  <a:pt x="6990138" y="1109004"/>
                  <a:pt x="6995259" y="1119246"/>
                </a:cubicBezTo>
                <a:cubicBezTo>
                  <a:pt x="6998104" y="1120384"/>
                  <a:pt x="7000948" y="1122092"/>
                  <a:pt x="7003794" y="1123230"/>
                </a:cubicBezTo>
                <a:cubicBezTo>
                  <a:pt x="6988430" y="1138024"/>
                  <a:pt x="6972498" y="1152818"/>
                  <a:pt x="6957704" y="1168750"/>
                </a:cubicBezTo>
                <a:cubicBezTo>
                  <a:pt x="6940634" y="1186959"/>
                  <a:pt x="6921287" y="1204029"/>
                  <a:pt x="6908200" y="1225082"/>
                </a:cubicBezTo>
                <a:cubicBezTo>
                  <a:pt x="6890561" y="1252395"/>
                  <a:pt x="6871783" y="1272310"/>
                  <a:pt x="6839918" y="1284829"/>
                </a:cubicBezTo>
                <a:cubicBezTo>
                  <a:pt x="6790984" y="1303606"/>
                  <a:pt x="6754567" y="1341730"/>
                  <a:pt x="6724978" y="1383837"/>
                </a:cubicBezTo>
                <a:cubicBezTo>
                  <a:pt x="6686285" y="1439600"/>
                  <a:pt x="6651007" y="1498208"/>
                  <a:pt x="6614021" y="1555678"/>
                </a:cubicBezTo>
                <a:cubicBezTo>
                  <a:pt x="6586139" y="1597785"/>
                  <a:pt x="6557689" y="1638755"/>
                  <a:pt x="6530945" y="1681430"/>
                </a:cubicBezTo>
                <a:cubicBezTo>
                  <a:pt x="6518996" y="1699639"/>
                  <a:pt x="6505908" y="1703052"/>
                  <a:pt x="6485993" y="1696793"/>
                </a:cubicBezTo>
                <a:cubicBezTo>
                  <a:pt x="6414866" y="1674602"/>
                  <a:pt x="6343171" y="1652979"/>
                  <a:pt x="6270907" y="1633064"/>
                </a:cubicBezTo>
                <a:cubicBezTo>
                  <a:pt x="6066063" y="1577301"/>
                  <a:pt x="5864632" y="1602906"/>
                  <a:pt x="5665478" y="1660946"/>
                </a:cubicBezTo>
                <a:cubicBezTo>
                  <a:pt x="5581833" y="1685413"/>
                  <a:pt x="5500464" y="1716140"/>
                  <a:pt x="5417958" y="1744591"/>
                </a:cubicBezTo>
                <a:cubicBezTo>
                  <a:pt x="5404301" y="1749712"/>
                  <a:pt x="5391215" y="1757109"/>
                  <a:pt x="5378127" y="1762799"/>
                </a:cubicBezTo>
                <a:cubicBezTo>
                  <a:pt x="5379834" y="1767920"/>
                  <a:pt x="5379834" y="1770196"/>
                  <a:pt x="5380972" y="1770765"/>
                </a:cubicBezTo>
                <a:cubicBezTo>
                  <a:pt x="5462341" y="1796940"/>
                  <a:pt x="5543710" y="1817993"/>
                  <a:pt x="5631337" y="1809458"/>
                </a:cubicBezTo>
                <a:cubicBezTo>
                  <a:pt x="5725793" y="1800353"/>
                  <a:pt x="5820818" y="1799216"/>
                  <a:pt x="5915274" y="1794664"/>
                </a:cubicBezTo>
                <a:cubicBezTo>
                  <a:pt x="5928361" y="1794094"/>
                  <a:pt x="5943155" y="1795232"/>
                  <a:pt x="5954536" y="1790111"/>
                </a:cubicBezTo>
                <a:cubicBezTo>
                  <a:pt x="6030214" y="1755402"/>
                  <a:pt x="6107600" y="1762799"/>
                  <a:pt x="6182709" y="1784421"/>
                </a:cubicBezTo>
                <a:cubicBezTo>
                  <a:pt x="6241318" y="1801492"/>
                  <a:pt x="6296512" y="1829942"/>
                  <a:pt x="6352844" y="1854410"/>
                </a:cubicBezTo>
                <a:cubicBezTo>
                  <a:pt x="6374467" y="1864083"/>
                  <a:pt x="6376743" y="1877739"/>
                  <a:pt x="6360241" y="1895948"/>
                </a:cubicBezTo>
                <a:cubicBezTo>
                  <a:pt x="6295374" y="1966505"/>
                  <a:pt x="6232214" y="2038201"/>
                  <a:pt x="6166777" y="2108189"/>
                </a:cubicBezTo>
                <a:cubicBezTo>
                  <a:pt x="6107031" y="2171918"/>
                  <a:pt x="6046147" y="2233941"/>
                  <a:pt x="5984124" y="2295394"/>
                </a:cubicBezTo>
                <a:cubicBezTo>
                  <a:pt x="5963071" y="2316447"/>
                  <a:pt x="5938034" y="2334087"/>
                  <a:pt x="5913567" y="2354002"/>
                </a:cubicBezTo>
                <a:cubicBezTo>
                  <a:pt x="5898773" y="2341483"/>
                  <a:pt x="5885117" y="2330103"/>
                  <a:pt x="5871461" y="2318724"/>
                </a:cubicBezTo>
                <a:cubicBezTo>
                  <a:pt x="5859511" y="2308481"/>
                  <a:pt x="5850407" y="2290272"/>
                  <a:pt x="5829354" y="2304498"/>
                </a:cubicBezTo>
                <a:cubicBezTo>
                  <a:pt x="5825939" y="2306774"/>
                  <a:pt x="5815697" y="2299946"/>
                  <a:pt x="5809438" y="2295963"/>
                </a:cubicBezTo>
                <a:cubicBezTo>
                  <a:pt x="5789522" y="2282875"/>
                  <a:pt x="5770745" y="2269219"/>
                  <a:pt x="5749123" y="2253856"/>
                </a:cubicBezTo>
                <a:cubicBezTo>
                  <a:pt x="5730914" y="2273772"/>
                  <a:pt x="5716689" y="2262960"/>
                  <a:pt x="5698480" y="2251580"/>
                </a:cubicBezTo>
                <a:cubicBezTo>
                  <a:pt x="5677427" y="2238493"/>
                  <a:pt x="5655236" y="2215163"/>
                  <a:pt x="5625647" y="2237923"/>
                </a:cubicBezTo>
                <a:cubicBezTo>
                  <a:pt x="5622802" y="2240200"/>
                  <a:pt x="5614836" y="2237355"/>
                  <a:pt x="5609715" y="2235647"/>
                </a:cubicBezTo>
                <a:cubicBezTo>
                  <a:pt x="5585817" y="2226543"/>
                  <a:pt x="5563056" y="2216870"/>
                  <a:pt x="5543140" y="2208904"/>
                </a:cubicBezTo>
                <a:cubicBezTo>
                  <a:pt x="5502172" y="2240769"/>
                  <a:pt x="5468031" y="2196955"/>
                  <a:pt x="5428200" y="2214025"/>
                </a:cubicBezTo>
                <a:cubicBezTo>
                  <a:pt x="5420803" y="2235079"/>
                  <a:pt x="5405440" y="2228250"/>
                  <a:pt x="5382680" y="2219715"/>
                </a:cubicBezTo>
                <a:cubicBezTo>
                  <a:pt x="5366179" y="2213456"/>
                  <a:pt x="5343987" y="2221991"/>
                  <a:pt x="5321795" y="2223699"/>
                </a:cubicBezTo>
                <a:cubicBezTo>
                  <a:pt x="5317243" y="2244182"/>
                  <a:pt x="5303018" y="2248166"/>
                  <a:pt x="5282533" y="2239061"/>
                </a:cubicBezTo>
                <a:cubicBezTo>
                  <a:pt x="5276274" y="2236785"/>
                  <a:pt x="5267739" y="2238493"/>
                  <a:pt x="5260910" y="2240200"/>
                </a:cubicBezTo>
                <a:cubicBezTo>
                  <a:pt x="5247824" y="2243614"/>
                  <a:pt x="5235306" y="2248166"/>
                  <a:pt x="5217667" y="2253287"/>
                </a:cubicBezTo>
                <a:cubicBezTo>
                  <a:pt x="5212545" y="2268651"/>
                  <a:pt x="5200026" y="2280599"/>
                  <a:pt x="5175559" y="2268651"/>
                </a:cubicBezTo>
                <a:cubicBezTo>
                  <a:pt x="5172145" y="2266943"/>
                  <a:pt x="5164179" y="2273772"/>
                  <a:pt x="5157920" y="2277186"/>
                </a:cubicBezTo>
                <a:cubicBezTo>
                  <a:pt x="5152229" y="2280031"/>
                  <a:pt x="5147108" y="2285721"/>
                  <a:pt x="5141988" y="2285721"/>
                </a:cubicBezTo>
                <a:cubicBezTo>
                  <a:pt x="5126055" y="2285152"/>
                  <a:pt x="5110692" y="2283445"/>
                  <a:pt x="5111260" y="2306774"/>
                </a:cubicBezTo>
                <a:cubicBezTo>
                  <a:pt x="5111260" y="2309050"/>
                  <a:pt x="5106709" y="2313603"/>
                  <a:pt x="5106140" y="2313033"/>
                </a:cubicBezTo>
                <a:cubicBezTo>
                  <a:pt x="5075413" y="2300515"/>
                  <a:pt x="5061757" y="2338070"/>
                  <a:pt x="5034444" y="2338070"/>
                </a:cubicBezTo>
                <a:cubicBezTo>
                  <a:pt x="5026479" y="2338070"/>
                  <a:pt x="5018512" y="2354571"/>
                  <a:pt x="5012821" y="2365382"/>
                </a:cubicBezTo>
                <a:cubicBezTo>
                  <a:pt x="5000873" y="2379608"/>
                  <a:pt x="4962180" y="2353433"/>
                  <a:pt x="4970715" y="2398385"/>
                </a:cubicBezTo>
                <a:cubicBezTo>
                  <a:pt x="4957628" y="2399523"/>
                  <a:pt x="4937143" y="2400092"/>
                  <a:pt x="4937143" y="2401799"/>
                </a:cubicBezTo>
                <a:cubicBezTo>
                  <a:pt x="4935436" y="2431387"/>
                  <a:pt x="4917796" y="2441061"/>
                  <a:pt x="4891622" y="2441630"/>
                </a:cubicBezTo>
                <a:cubicBezTo>
                  <a:pt x="4898450" y="2474633"/>
                  <a:pt x="4873414" y="2473495"/>
                  <a:pt x="4853499" y="2479754"/>
                </a:cubicBezTo>
                <a:cubicBezTo>
                  <a:pt x="4850653" y="2480892"/>
                  <a:pt x="4852930" y="2497962"/>
                  <a:pt x="4852930" y="2509911"/>
                </a:cubicBezTo>
                <a:cubicBezTo>
                  <a:pt x="4836998" y="2516740"/>
                  <a:pt x="4802856" y="2511049"/>
                  <a:pt x="4820495" y="2549173"/>
                </a:cubicBezTo>
                <a:cubicBezTo>
                  <a:pt x="4805701" y="2554294"/>
                  <a:pt x="4792614" y="2558846"/>
                  <a:pt x="4778958" y="2563967"/>
                </a:cubicBezTo>
                <a:cubicBezTo>
                  <a:pt x="4781234" y="2574210"/>
                  <a:pt x="4782941" y="2582745"/>
                  <a:pt x="4785217" y="2592987"/>
                </a:cubicBezTo>
                <a:cubicBezTo>
                  <a:pt x="4773267" y="2598109"/>
                  <a:pt x="4762457" y="2602660"/>
                  <a:pt x="4749938" y="2608350"/>
                </a:cubicBezTo>
                <a:cubicBezTo>
                  <a:pt x="4753352" y="2618024"/>
                  <a:pt x="4756197" y="2625421"/>
                  <a:pt x="4759043" y="2632818"/>
                </a:cubicBezTo>
                <a:cubicBezTo>
                  <a:pt x="4752783" y="2652734"/>
                  <a:pt x="4710676" y="2641353"/>
                  <a:pt x="4722626" y="2680046"/>
                </a:cubicBezTo>
                <a:cubicBezTo>
                  <a:pt x="4726040" y="2691426"/>
                  <a:pt x="4683933" y="2705082"/>
                  <a:pt x="4712383" y="2732395"/>
                </a:cubicBezTo>
                <a:cubicBezTo>
                  <a:pt x="4702141" y="2738654"/>
                  <a:pt x="4693037" y="2742068"/>
                  <a:pt x="4686778" y="2748327"/>
                </a:cubicBezTo>
                <a:cubicBezTo>
                  <a:pt x="4681088" y="2752880"/>
                  <a:pt x="4678812" y="2760845"/>
                  <a:pt x="4675966" y="2768242"/>
                </a:cubicBezTo>
                <a:cubicBezTo>
                  <a:pt x="4673691" y="2775639"/>
                  <a:pt x="4674828" y="2785313"/>
                  <a:pt x="4670277" y="2790434"/>
                </a:cubicBezTo>
                <a:cubicBezTo>
                  <a:pt x="4661742" y="2800676"/>
                  <a:pt x="4654344" y="2808643"/>
                  <a:pt x="4666862" y="2821730"/>
                </a:cubicBezTo>
                <a:cubicBezTo>
                  <a:pt x="4669707" y="2825144"/>
                  <a:pt x="4667431" y="2837662"/>
                  <a:pt x="4663449" y="2841076"/>
                </a:cubicBezTo>
                <a:cubicBezTo>
                  <a:pt x="4634429" y="2865543"/>
                  <a:pt x="4627601" y="2893994"/>
                  <a:pt x="4644672" y="2928704"/>
                </a:cubicBezTo>
                <a:cubicBezTo>
                  <a:pt x="4646378" y="2932118"/>
                  <a:pt x="4644672" y="2942360"/>
                  <a:pt x="4641826" y="2943498"/>
                </a:cubicBezTo>
                <a:cubicBezTo>
                  <a:pt x="4608823" y="2958862"/>
                  <a:pt x="4628170" y="2990726"/>
                  <a:pt x="4619066" y="3013487"/>
                </a:cubicBezTo>
                <a:cubicBezTo>
                  <a:pt x="4618497" y="3015763"/>
                  <a:pt x="4619066" y="3020315"/>
                  <a:pt x="4620772" y="3021453"/>
                </a:cubicBezTo>
                <a:cubicBezTo>
                  <a:pt x="4649223" y="3043075"/>
                  <a:pt x="4628170" y="3055025"/>
                  <a:pt x="4612237" y="3068681"/>
                </a:cubicBezTo>
                <a:cubicBezTo>
                  <a:pt x="4612237" y="3074371"/>
                  <a:pt x="4612237" y="3080061"/>
                  <a:pt x="4612237" y="3085752"/>
                </a:cubicBezTo>
                <a:cubicBezTo>
                  <a:pt x="4619635" y="3105098"/>
                  <a:pt x="4627601" y="3123875"/>
                  <a:pt x="4634429" y="3143222"/>
                </a:cubicBezTo>
                <a:cubicBezTo>
                  <a:pt x="4636136" y="3147205"/>
                  <a:pt x="4635567" y="3153464"/>
                  <a:pt x="4633290" y="3156878"/>
                </a:cubicBezTo>
                <a:cubicBezTo>
                  <a:pt x="4609392" y="3191018"/>
                  <a:pt x="4624187" y="3216624"/>
                  <a:pt x="4648085" y="3242229"/>
                </a:cubicBezTo>
                <a:cubicBezTo>
                  <a:pt x="4652068" y="3246213"/>
                  <a:pt x="4651499" y="3258162"/>
                  <a:pt x="4648654" y="3264990"/>
                </a:cubicBezTo>
                <a:cubicBezTo>
                  <a:pt x="4638412" y="3290596"/>
                  <a:pt x="4647516" y="3321322"/>
                  <a:pt x="4670277" y="3340100"/>
                </a:cubicBezTo>
                <a:cubicBezTo>
                  <a:pt x="4675398" y="3344651"/>
                  <a:pt x="4681657" y="3356032"/>
                  <a:pt x="4679381" y="3360015"/>
                </a:cubicBezTo>
                <a:cubicBezTo>
                  <a:pt x="4658327" y="3398139"/>
                  <a:pt x="4689624" y="3413502"/>
                  <a:pt x="4708970" y="3435125"/>
                </a:cubicBezTo>
                <a:cubicBezTo>
                  <a:pt x="4714091" y="3440815"/>
                  <a:pt x="4722056" y="3450488"/>
                  <a:pt x="4720350" y="3455040"/>
                </a:cubicBezTo>
                <a:cubicBezTo>
                  <a:pt x="4708400" y="3489750"/>
                  <a:pt x="4732299" y="3506251"/>
                  <a:pt x="4754490" y="3521045"/>
                </a:cubicBezTo>
                <a:cubicBezTo>
                  <a:pt x="4770422" y="3532426"/>
                  <a:pt x="4776682" y="3543806"/>
                  <a:pt x="4777251" y="3563152"/>
                </a:cubicBezTo>
                <a:cubicBezTo>
                  <a:pt x="4777820" y="3572257"/>
                  <a:pt x="4786924" y="3585343"/>
                  <a:pt x="4795459" y="3590465"/>
                </a:cubicBezTo>
                <a:cubicBezTo>
                  <a:pt x="4819927" y="3604690"/>
                  <a:pt x="4842118" y="3618347"/>
                  <a:pt x="4847239" y="3649642"/>
                </a:cubicBezTo>
                <a:cubicBezTo>
                  <a:pt x="4848377" y="3657039"/>
                  <a:pt x="4858620" y="3666713"/>
                  <a:pt x="4865447" y="3667850"/>
                </a:cubicBezTo>
                <a:cubicBezTo>
                  <a:pt x="4893898" y="3671833"/>
                  <a:pt x="4910399" y="3689473"/>
                  <a:pt x="4922917" y="3712802"/>
                </a:cubicBezTo>
                <a:cubicBezTo>
                  <a:pt x="4931453" y="3728734"/>
                  <a:pt x="4941695" y="3736701"/>
                  <a:pt x="4961610" y="3740115"/>
                </a:cubicBezTo>
                <a:cubicBezTo>
                  <a:pt x="4979819" y="3743529"/>
                  <a:pt x="4995751" y="3760600"/>
                  <a:pt x="5011683" y="3773118"/>
                </a:cubicBezTo>
                <a:cubicBezTo>
                  <a:pt x="5023633" y="3782222"/>
                  <a:pt x="5031030" y="3799861"/>
                  <a:pt x="5051514" y="3786774"/>
                </a:cubicBezTo>
                <a:cubicBezTo>
                  <a:pt x="5055497" y="3783929"/>
                  <a:pt x="5066878" y="3790757"/>
                  <a:pt x="5073706" y="3795309"/>
                </a:cubicBezTo>
                <a:cubicBezTo>
                  <a:pt x="5093052" y="3808396"/>
                  <a:pt x="5112398" y="3822053"/>
                  <a:pt x="5132883" y="3836847"/>
                </a:cubicBezTo>
                <a:cubicBezTo>
                  <a:pt x="5148816" y="3820915"/>
                  <a:pt x="5161903" y="3829450"/>
                  <a:pt x="5179542" y="3837985"/>
                </a:cubicBezTo>
                <a:cubicBezTo>
                  <a:pt x="5205717" y="3850504"/>
                  <a:pt x="5229615" y="3874402"/>
                  <a:pt x="5265463" y="3862452"/>
                </a:cubicBezTo>
                <a:cubicBezTo>
                  <a:pt x="5279119" y="3857901"/>
                  <a:pt x="5297897" y="3868712"/>
                  <a:pt x="5314398" y="3872695"/>
                </a:cubicBezTo>
                <a:cubicBezTo>
                  <a:pt x="5329761" y="3876109"/>
                  <a:pt x="5345125" y="3889196"/>
                  <a:pt x="5359350" y="3868712"/>
                </a:cubicBezTo>
                <a:cubicBezTo>
                  <a:pt x="5361057" y="3867005"/>
                  <a:pt x="5372437" y="3872126"/>
                  <a:pt x="5379834" y="3873264"/>
                </a:cubicBezTo>
                <a:cubicBezTo>
                  <a:pt x="5403733" y="3876678"/>
                  <a:pt x="5432753" y="3889196"/>
                  <a:pt x="5450392" y="3880092"/>
                </a:cubicBezTo>
                <a:cubicBezTo>
                  <a:pt x="5486809" y="3860746"/>
                  <a:pt x="5522087" y="3883506"/>
                  <a:pt x="5555660" y="3865866"/>
                </a:cubicBezTo>
                <a:cubicBezTo>
                  <a:pt x="5570453" y="3863590"/>
                  <a:pt x="5586385" y="3863590"/>
                  <a:pt x="5600042" y="3858469"/>
                </a:cubicBezTo>
                <a:cubicBezTo>
                  <a:pt x="5624509" y="3849366"/>
                  <a:pt x="5655236" y="3860177"/>
                  <a:pt x="5674013" y="3834002"/>
                </a:cubicBezTo>
                <a:cubicBezTo>
                  <a:pt x="5675720" y="3831156"/>
                  <a:pt x="5679134" y="3827743"/>
                  <a:pt x="5682548" y="3827174"/>
                </a:cubicBezTo>
                <a:cubicBezTo>
                  <a:pt x="5710430" y="3822621"/>
                  <a:pt x="5737743" y="3818070"/>
                  <a:pt x="5767900" y="3812948"/>
                </a:cubicBezTo>
                <a:cubicBezTo>
                  <a:pt x="5771884" y="3794171"/>
                  <a:pt x="5782125" y="3779945"/>
                  <a:pt x="5806024" y="3786205"/>
                </a:cubicBezTo>
                <a:cubicBezTo>
                  <a:pt x="5808869" y="3787343"/>
                  <a:pt x="5815697" y="3785067"/>
                  <a:pt x="5816266" y="3783360"/>
                </a:cubicBezTo>
                <a:cubicBezTo>
                  <a:pt x="5823094" y="3756047"/>
                  <a:pt x="5847562" y="3765721"/>
                  <a:pt x="5866908" y="3762306"/>
                </a:cubicBezTo>
                <a:cubicBezTo>
                  <a:pt x="5868046" y="3743529"/>
                  <a:pt x="5868615" y="3723045"/>
                  <a:pt x="5896497" y="3729873"/>
                </a:cubicBezTo>
                <a:cubicBezTo>
                  <a:pt x="5899911" y="3730442"/>
                  <a:pt x="5907877" y="3727028"/>
                  <a:pt x="5908446" y="3724183"/>
                </a:cubicBezTo>
                <a:cubicBezTo>
                  <a:pt x="5913567" y="3703698"/>
                  <a:pt x="5942018" y="3701991"/>
                  <a:pt x="5943725" y="3697439"/>
                </a:cubicBezTo>
                <a:cubicBezTo>
                  <a:pt x="5953398" y="3669558"/>
                  <a:pt x="5984124" y="3666144"/>
                  <a:pt x="5997212" y="3643952"/>
                </a:cubicBezTo>
                <a:cubicBezTo>
                  <a:pt x="6002333" y="3635417"/>
                  <a:pt x="6011438" y="3629157"/>
                  <a:pt x="6018834" y="3622330"/>
                </a:cubicBezTo>
                <a:cubicBezTo>
                  <a:pt x="6020541" y="3621192"/>
                  <a:pt x="6025662" y="3622330"/>
                  <a:pt x="6026800" y="3620622"/>
                </a:cubicBezTo>
                <a:cubicBezTo>
                  <a:pt x="6041026" y="3601276"/>
                  <a:pt x="6055820" y="3582499"/>
                  <a:pt x="6069476" y="3563152"/>
                </a:cubicBezTo>
                <a:cubicBezTo>
                  <a:pt x="6071752" y="3559738"/>
                  <a:pt x="6070046" y="3551203"/>
                  <a:pt x="6072322" y="3550065"/>
                </a:cubicBezTo>
                <a:cubicBezTo>
                  <a:pt x="6096789" y="3540961"/>
                  <a:pt x="6108738" y="3522752"/>
                  <a:pt x="6118980" y="3499423"/>
                </a:cubicBezTo>
                <a:cubicBezTo>
                  <a:pt x="6122963" y="3489750"/>
                  <a:pt x="6132068" y="3482921"/>
                  <a:pt x="6134344" y="3468696"/>
                </a:cubicBezTo>
                <a:cubicBezTo>
                  <a:pt x="6136620" y="3456178"/>
                  <a:pt x="6153690" y="3446505"/>
                  <a:pt x="6161088" y="3433987"/>
                </a:cubicBezTo>
                <a:cubicBezTo>
                  <a:pt x="6168485" y="3422037"/>
                  <a:pt x="6181572" y="3410088"/>
                  <a:pt x="6181572" y="3398139"/>
                </a:cubicBezTo>
                <a:cubicBezTo>
                  <a:pt x="6182141" y="3369119"/>
                  <a:pt x="6205470" y="3353187"/>
                  <a:pt x="6213437" y="3330995"/>
                </a:cubicBezTo>
                <a:cubicBezTo>
                  <a:pt x="6220264" y="3313356"/>
                  <a:pt x="6239042" y="3289458"/>
                  <a:pt x="6222540" y="3265559"/>
                </a:cubicBezTo>
                <a:cubicBezTo>
                  <a:pt x="6220834" y="3263852"/>
                  <a:pt x="6222540" y="3255886"/>
                  <a:pt x="6224817" y="3255317"/>
                </a:cubicBezTo>
                <a:cubicBezTo>
                  <a:pt x="6253268" y="3242799"/>
                  <a:pt x="6250422" y="3214348"/>
                  <a:pt x="6250992" y="3192725"/>
                </a:cubicBezTo>
                <a:cubicBezTo>
                  <a:pt x="6251560" y="3165413"/>
                  <a:pt x="6252130" y="3142084"/>
                  <a:pt x="6267492" y="3117047"/>
                </a:cubicBezTo>
                <a:cubicBezTo>
                  <a:pt x="6275459" y="3103960"/>
                  <a:pt x="6262372" y="3078355"/>
                  <a:pt x="6259527" y="3058439"/>
                </a:cubicBezTo>
                <a:cubicBezTo>
                  <a:pt x="6258388" y="3051042"/>
                  <a:pt x="6256681" y="3039662"/>
                  <a:pt x="6260665" y="3035109"/>
                </a:cubicBezTo>
                <a:cubicBezTo>
                  <a:pt x="6287408" y="3007228"/>
                  <a:pt x="6267492" y="2981054"/>
                  <a:pt x="6261233" y="2954310"/>
                </a:cubicBezTo>
                <a:cubicBezTo>
                  <a:pt x="6258957" y="2945205"/>
                  <a:pt x="6254405" y="2932118"/>
                  <a:pt x="6258388" y="2925859"/>
                </a:cubicBezTo>
                <a:cubicBezTo>
                  <a:pt x="6277166" y="2896839"/>
                  <a:pt x="6258957" y="2875217"/>
                  <a:pt x="6247008" y="2851319"/>
                </a:cubicBezTo>
                <a:cubicBezTo>
                  <a:pt x="6242456" y="2842783"/>
                  <a:pt x="6236766" y="2830265"/>
                  <a:pt x="6240180" y="2823437"/>
                </a:cubicBezTo>
                <a:cubicBezTo>
                  <a:pt x="6254405" y="2791572"/>
                  <a:pt x="6233921" y="2772226"/>
                  <a:pt x="6219127" y="2750034"/>
                </a:cubicBezTo>
                <a:cubicBezTo>
                  <a:pt x="6214575" y="2742637"/>
                  <a:pt x="6206040" y="2732395"/>
                  <a:pt x="6208315" y="2726136"/>
                </a:cubicBezTo>
                <a:cubicBezTo>
                  <a:pt x="6219127" y="2692564"/>
                  <a:pt x="6198642" y="2671511"/>
                  <a:pt x="6178158" y="2653302"/>
                </a:cubicBezTo>
                <a:cubicBezTo>
                  <a:pt x="6141741" y="2619730"/>
                  <a:pt x="6174744" y="2569089"/>
                  <a:pt x="6208884" y="2556570"/>
                </a:cubicBezTo>
                <a:cubicBezTo>
                  <a:pt x="6223110" y="2551449"/>
                  <a:pt x="6237335" y="2542914"/>
                  <a:pt x="6247577" y="2532103"/>
                </a:cubicBezTo>
                <a:cubicBezTo>
                  <a:pt x="6360810" y="2414886"/>
                  <a:pt x="6473475" y="2297101"/>
                  <a:pt x="6586708" y="2179885"/>
                </a:cubicBezTo>
                <a:cubicBezTo>
                  <a:pt x="6589553" y="2176471"/>
                  <a:pt x="6593536" y="2174763"/>
                  <a:pt x="6603209" y="2167366"/>
                </a:cubicBezTo>
                <a:cubicBezTo>
                  <a:pt x="6617435" y="2215163"/>
                  <a:pt x="6634505" y="2258408"/>
                  <a:pt x="6642472" y="2303360"/>
                </a:cubicBezTo>
                <a:cubicBezTo>
                  <a:pt x="6664094" y="2423422"/>
                  <a:pt x="6682302" y="2544052"/>
                  <a:pt x="6700510" y="2664682"/>
                </a:cubicBezTo>
                <a:cubicBezTo>
                  <a:pt x="6705063" y="2691995"/>
                  <a:pt x="6713598" y="2715325"/>
                  <a:pt x="6734651" y="2734102"/>
                </a:cubicBezTo>
                <a:cubicBezTo>
                  <a:pt x="6757980" y="2754586"/>
                  <a:pt x="6780741" y="2776209"/>
                  <a:pt x="6802364" y="2796124"/>
                </a:cubicBezTo>
                <a:cubicBezTo>
                  <a:pt x="6800657" y="2800676"/>
                  <a:pt x="6800657" y="2802952"/>
                  <a:pt x="6799519" y="2804091"/>
                </a:cubicBezTo>
                <a:cubicBezTo>
                  <a:pt x="6728392" y="2859284"/>
                  <a:pt x="6719288" y="2937239"/>
                  <a:pt x="6722702" y="3019177"/>
                </a:cubicBezTo>
                <a:cubicBezTo>
                  <a:pt x="6724978" y="3066974"/>
                  <a:pt x="6760826" y="3092579"/>
                  <a:pt x="6806916" y="3078923"/>
                </a:cubicBezTo>
                <a:cubicBezTo>
                  <a:pt x="6814882" y="3076647"/>
                  <a:pt x="6822848" y="3074371"/>
                  <a:pt x="6829107" y="3072664"/>
                </a:cubicBezTo>
                <a:cubicBezTo>
                  <a:pt x="6835936" y="3107943"/>
                  <a:pt x="6844471" y="3141514"/>
                  <a:pt x="6847316" y="3175086"/>
                </a:cubicBezTo>
                <a:cubicBezTo>
                  <a:pt x="6852436" y="3233694"/>
                  <a:pt x="6868369" y="3287751"/>
                  <a:pt x="6903648" y="3333841"/>
                </a:cubicBezTo>
                <a:cubicBezTo>
                  <a:pt x="6940634" y="3381638"/>
                  <a:pt x="6979896" y="3427728"/>
                  <a:pt x="7022571" y="3470403"/>
                </a:cubicBezTo>
                <a:cubicBezTo>
                  <a:pt x="7093698" y="3541530"/>
                  <a:pt x="7189292" y="3556893"/>
                  <a:pt x="7282610" y="3573963"/>
                </a:cubicBezTo>
                <a:cubicBezTo>
                  <a:pt x="7329838" y="3583068"/>
                  <a:pt x="7378203" y="3588189"/>
                  <a:pt x="7425432" y="3598431"/>
                </a:cubicBezTo>
                <a:cubicBezTo>
                  <a:pt x="7468676" y="3608104"/>
                  <a:pt x="7510214" y="3624036"/>
                  <a:pt x="7553460" y="3634279"/>
                </a:cubicBezTo>
                <a:cubicBezTo>
                  <a:pt x="7591583" y="3643383"/>
                  <a:pt x="7631414" y="3649642"/>
                  <a:pt x="7670107" y="3656470"/>
                </a:cubicBezTo>
                <a:cubicBezTo>
                  <a:pt x="7673520" y="3657039"/>
                  <a:pt x="7679780" y="3656470"/>
                  <a:pt x="7680918" y="3654763"/>
                </a:cubicBezTo>
                <a:cubicBezTo>
                  <a:pt x="7697419" y="3622898"/>
                  <a:pt x="7724163" y="3639400"/>
                  <a:pt x="7745217" y="3644521"/>
                </a:cubicBezTo>
                <a:cubicBezTo>
                  <a:pt x="7768546" y="3649642"/>
                  <a:pt x="7790738" y="3662160"/>
                  <a:pt x="7812929" y="3672403"/>
                </a:cubicBezTo>
                <a:cubicBezTo>
                  <a:pt x="7832844" y="3681506"/>
                  <a:pt x="7835690" y="3697439"/>
                  <a:pt x="7831137" y="3717354"/>
                </a:cubicBezTo>
                <a:cubicBezTo>
                  <a:pt x="7820326" y="3762875"/>
                  <a:pt x="7829430" y="3770272"/>
                  <a:pt x="7873813" y="3784498"/>
                </a:cubicBezTo>
                <a:cubicBezTo>
                  <a:pt x="7910799" y="3796447"/>
                  <a:pt x="7944370" y="3819208"/>
                  <a:pt x="7979080" y="3837985"/>
                </a:cubicBezTo>
                <a:cubicBezTo>
                  <a:pt x="7988754" y="3843107"/>
                  <a:pt x="7995582" y="3853917"/>
                  <a:pt x="8004686" y="3860177"/>
                </a:cubicBezTo>
                <a:cubicBezTo>
                  <a:pt x="8033705" y="3880661"/>
                  <a:pt x="8065001" y="3867005"/>
                  <a:pt x="8070122" y="3832295"/>
                </a:cubicBezTo>
                <a:cubicBezTo>
                  <a:pt x="8071829" y="3821483"/>
                  <a:pt x="8071829" y="3810103"/>
                  <a:pt x="8072398" y="3795878"/>
                </a:cubicBezTo>
                <a:cubicBezTo>
                  <a:pt x="8108815" y="3824898"/>
                  <a:pt x="8143525" y="3851072"/>
                  <a:pt x="8176527" y="3880092"/>
                </a:cubicBezTo>
                <a:cubicBezTo>
                  <a:pt x="8193028" y="3893748"/>
                  <a:pt x="8200426" y="3911388"/>
                  <a:pt x="8188477" y="3935286"/>
                </a:cubicBezTo>
                <a:cubicBezTo>
                  <a:pt x="8175389" y="3960323"/>
                  <a:pt x="8169130" y="3988773"/>
                  <a:pt x="8160595" y="4016086"/>
                </a:cubicBezTo>
                <a:cubicBezTo>
                  <a:pt x="8158319" y="4022345"/>
                  <a:pt x="8158319" y="4029173"/>
                  <a:pt x="8158888" y="4036001"/>
                </a:cubicBezTo>
                <a:cubicBezTo>
                  <a:pt x="8160595" y="4065589"/>
                  <a:pt x="8162871" y="4094609"/>
                  <a:pt x="8164009" y="4124198"/>
                </a:cubicBezTo>
                <a:cubicBezTo>
                  <a:pt x="8164578" y="4133302"/>
                  <a:pt x="8160595" y="4142406"/>
                  <a:pt x="8160026" y="4151511"/>
                </a:cubicBezTo>
                <a:cubicBezTo>
                  <a:pt x="8158888" y="4167443"/>
                  <a:pt x="8153767" y="4185651"/>
                  <a:pt x="8158888" y="4199877"/>
                </a:cubicBezTo>
                <a:cubicBezTo>
                  <a:pt x="8172544" y="4237432"/>
                  <a:pt x="8179942" y="4273848"/>
                  <a:pt x="8174820" y="4314248"/>
                </a:cubicBezTo>
                <a:cubicBezTo>
                  <a:pt x="8173113" y="4326766"/>
                  <a:pt x="8179373" y="4342698"/>
                  <a:pt x="8186200" y="4354079"/>
                </a:cubicBezTo>
                <a:cubicBezTo>
                  <a:pt x="8206685" y="4387650"/>
                  <a:pt x="8220910" y="4421791"/>
                  <a:pt x="8223756" y="4462191"/>
                </a:cubicBezTo>
                <a:cubicBezTo>
                  <a:pt x="8224894" y="4476986"/>
                  <a:pt x="8236274" y="4491780"/>
                  <a:pt x="8245947" y="4504298"/>
                </a:cubicBezTo>
                <a:cubicBezTo>
                  <a:pt x="8268708" y="4535024"/>
                  <a:pt x="8296589" y="4561768"/>
                  <a:pt x="8302279" y="4603306"/>
                </a:cubicBezTo>
                <a:cubicBezTo>
                  <a:pt x="8303986" y="4614686"/>
                  <a:pt x="8317642" y="4626635"/>
                  <a:pt x="8328454" y="4635170"/>
                </a:cubicBezTo>
                <a:cubicBezTo>
                  <a:pt x="8358042" y="4658500"/>
                  <a:pt x="8386493" y="4682399"/>
                  <a:pt x="8401856" y="4719384"/>
                </a:cubicBezTo>
                <a:cubicBezTo>
                  <a:pt x="8407546" y="4733041"/>
                  <a:pt x="8424616" y="4744421"/>
                  <a:pt x="8439411" y="4751249"/>
                </a:cubicBezTo>
                <a:cubicBezTo>
                  <a:pt x="8472414" y="4767181"/>
                  <a:pt x="8501433" y="4785958"/>
                  <a:pt x="8522487" y="4817254"/>
                </a:cubicBezTo>
                <a:lnTo>
                  <a:pt x="8533782" y="4824293"/>
                </a:lnTo>
                <a:lnTo>
                  <a:pt x="0" y="4824293"/>
                </a:lnTo>
                <a:close/>
                <a:moveTo>
                  <a:pt x="10191043" y="921372"/>
                </a:moveTo>
                <a:lnTo>
                  <a:pt x="10239806" y="928154"/>
                </a:lnTo>
                <a:lnTo>
                  <a:pt x="10119938" y="928154"/>
                </a:lnTo>
                <a:lnTo>
                  <a:pt x="10141156" y="923684"/>
                </a:lnTo>
                <a:cubicBezTo>
                  <a:pt x="10157880" y="921479"/>
                  <a:pt x="10174506" y="920661"/>
                  <a:pt x="10191043" y="921372"/>
                </a:cubicBezTo>
                <a:close/>
                <a:moveTo>
                  <a:pt x="8647100" y="577547"/>
                </a:moveTo>
                <a:cubicBezTo>
                  <a:pt x="8667585" y="574702"/>
                  <a:pt x="8684655" y="579254"/>
                  <a:pt x="8699449" y="598031"/>
                </a:cubicBezTo>
                <a:cubicBezTo>
                  <a:pt x="8713105" y="615102"/>
                  <a:pt x="8731883" y="633879"/>
                  <a:pt x="8755212" y="605997"/>
                </a:cubicBezTo>
                <a:cubicBezTo>
                  <a:pt x="8758627" y="602014"/>
                  <a:pt x="8772283" y="602014"/>
                  <a:pt x="8777404" y="605429"/>
                </a:cubicBezTo>
                <a:cubicBezTo>
                  <a:pt x="8805286" y="624775"/>
                  <a:pt x="8831460" y="646398"/>
                  <a:pt x="8860480" y="668589"/>
                </a:cubicBezTo>
                <a:cubicBezTo>
                  <a:pt x="8839996" y="686228"/>
                  <a:pt x="8850238" y="701022"/>
                  <a:pt x="8859342" y="718092"/>
                </a:cubicBezTo>
                <a:cubicBezTo>
                  <a:pt x="8878688" y="754510"/>
                  <a:pt x="8897466" y="792064"/>
                  <a:pt x="8915104" y="829619"/>
                </a:cubicBezTo>
                <a:cubicBezTo>
                  <a:pt x="8923640" y="847827"/>
                  <a:pt x="8932175" y="861483"/>
                  <a:pt x="8952660" y="868312"/>
                </a:cubicBezTo>
                <a:cubicBezTo>
                  <a:pt x="8989076" y="880261"/>
                  <a:pt x="8988508" y="881968"/>
                  <a:pt x="8976558" y="919523"/>
                </a:cubicBezTo>
                <a:lnTo>
                  <a:pt x="8994677" y="928154"/>
                </a:lnTo>
                <a:lnTo>
                  <a:pt x="8104361" y="928154"/>
                </a:lnTo>
                <a:lnTo>
                  <a:pt x="8131362" y="900035"/>
                </a:lnTo>
                <a:cubicBezTo>
                  <a:pt x="8151064" y="876705"/>
                  <a:pt x="8168561" y="851526"/>
                  <a:pt x="8181648" y="822791"/>
                </a:cubicBezTo>
                <a:cubicBezTo>
                  <a:pt x="8187338" y="810842"/>
                  <a:pt x="8206116" y="804583"/>
                  <a:pt x="8218634" y="795478"/>
                </a:cubicBezTo>
                <a:cubicBezTo>
                  <a:pt x="8230014" y="787513"/>
                  <a:pt x="8247085" y="781822"/>
                  <a:pt x="8251068" y="771580"/>
                </a:cubicBezTo>
                <a:cubicBezTo>
                  <a:pt x="8261879" y="741422"/>
                  <a:pt x="8282933" y="723214"/>
                  <a:pt x="8308538" y="707850"/>
                </a:cubicBezTo>
                <a:cubicBezTo>
                  <a:pt x="8327884" y="696471"/>
                  <a:pt x="8347231" y="685090"/>
                  <a:pt x="8366008" y="672003"/>
                </a:cubicBezTo>
                <a:cubicBezTo>
                  <a:pt x="8416081" y="636155"/>
                  <a:pt x="8469568" y="608843"/>
                  <a:pt x="8529884" y="596324"/>
                </a:cubicBezTo>
                <a:cubicBezTo>
                  <a:pt x="8568576" y="588358"/>
                  <a:pt x="8607838" y="583237"/>
                  <a:pt x="8647100" y="577547"/>
                </a:cubicBezTo>
                <a:close/>
                <a:moveTo>
                  <a:pt x="11526869" y="0"/>
                </a:moveTo>
                <a:cubicBezTo>
                  <a:pt x="11536542" y="0"/>
                  <a:pt x="11545647" y="0"/>
                  <a:pt x="11555320" y="0"/>
                </a:cubicBezTo>
                <a:cubicBezTo>
                  <a:pt x="11583770" y="25037"/>
                  <a:pt x="11612221" y="14225"/>
                  <a:pt x="11640671" y="0"/>
                </a:cubicBezTo>
                <a:cubicBezTo>
                  <a:pt x="11648069" y="0"/>
                  <a:pt x="11656034" y="0"/>
                  <a:pt x="11663432" y="0"/>
                </a:cubicBezTo>
                <a:cubicBezTo>
                  <a:pt x="11687330" y="12518"/>
                  <a:pt x="11714074" y="22191"/>
                  <a:pt x="11735128" y="38693"/>
                </a:cubicBezTo>
                <a:cubicBezTo>
                  <a:pt x="11790322" y="83075"/>
                  <a:pt x="11843240" y="130303"/>
                  <a:pt x="11896726" y="176393"/>
                </a:cubicBezTo>
                <a:cubicBezTo>
                  <a:pt x="11896726" y="182084"/>
                  <a:pt x="11896726" y="187773"/>
                  <a:pt x="11896726" y="193464"/>
                </a:cubicBezTo>
                <a:cubicBezTo>
                  <a:pt x="11869983" y="215086"/>
                  <a:pt x="11848929" y="244675"/>
                  <a:pt x="11810806" y="250365"/>
                </a:cubicBezTo>
                <a:cubicBezTo>
                  <a:pt x="11752198" y="258900"/>
                  <a:pt x="11707815" y="294179"/>
                  <a:pt x="11670830" y="336286"/>
                </a:cubicBezTo>
                <a:cubicBezTo>
                  <a:pt x="11638964" y="372702"/>
                  <a:pt x="11603117" y="401153"/>
                  <a:pt x="11562717" y="426189"/>
                </a:cubicBezTo>
                <a:cubicBezTo>
                  <a:pt x="11553612" y="431880"/>
                  <a:pt x="11546784" y="440984"/>
                  <a:pt x="11541094" y="450088"/>
                </a:cubicBezTo>
                <a:cubicBezTo>
                  <a:pt x="11521748" y="481384"/>
                  <a:pt x="11503540" y="513248"/>
                  <a:pt x="11484194" y="544544"/>
                </a:cubicBezTo>
                <a:cubicBezTo>
                  <a:pt x="11466554" y="572995"/>
                  <a:pt x="11443794" y="599170"/>
                  <a:pt x="11431275" y="629327"/>
                </a:cubicBezTo>
                <a:cubicBezTo>
                  <a:pt x="11403394" y="696471"/>
                  <a:pt x="11381770" y="766459"/>
                  <a:pt x="11355596" y="834171"/>
                </a:cubicBezTo>
                <a:lnTo>
                  <a:pt x="11313827" y="928154"/>
                </a:lnTo>
                <a:lnTo>
                  <a:pt x="10938357" y="928154"/>
                </a:lnTo>
                <a:lnTo>
                  <a:pt x="10980618" y="804583"/>
                </a:lnTo>
                <a:cubicBezTo>
                  <a:pt x="10982324" y="799461"/>
                  <a:pt x="10984032" y="792633"/>
                  <a:pt x="10982324" y="788651"/>
                </a:cubicBezTo>
                <a:cubicBezTo>
                  <a:pt x="10969237" y="754510"/>
                  <a:pt x="10986308" y="730611"/>
                  <a:pt x="11007930" y="707282"/>
                </a:cubicBezTo>
                <a:cubicBezTo>
                  <a:pt x="11025001" y="689073"/>
                  <a:pt x="11038656" y="669158"/>
                  <a:pt x="11029552" y="640707"/>
                </a:cubicBezTo>
                <a:cubicBezTo>
                  <a:pt x="11027276" y="633310"/>
                  <a:pt x="11031260" y="620791"/>
                  <a:pt x="11036950" y="615102"/>
                </a:cubicBezTo>
                <a:cubicBezTo>
                  <a:pt x="11063124" y="587220"/>
                  <a:pt x="11088161" y="557062"/>
                  <a:pt x="11118318" y="534302"/>
                </a:cubicBezTo>
                <a:cubicBezTo>
                  <a:pt x="11175219" y="491057"/>
                  <a:pt x="11201964" y="429604"/>
                  <a:pt x="11228138" y="367581"/>
                </a:cubicBezTo>
                <a:cubicBezTo>
                  <a:pt x="11239518" y="341407"/>
                  <a:pt x="11250330" y="320353"/>
                  <a:pt x="11279348" y="312956"/>
                </a:cubicBezTo>
                <a:cubicBezTo>
                  <a:pt x="11286177" y="311249"/>
                  <a:pt x="11293574" y="305559"/>
                  <a:pt x="11297557" y="299300"/>
                </a:cubicBezTo>
                <a:cubicBezTo>
                  <a:pt x="11320318" y="262883"/>
                  <a:pt x="11342509" y="226466"/>
                  <a:pt x="11364700" y="189481"/>
                </a:cubicBezTo>
                <a:cubicBezTo>
                  <a:pt x="11372667" y="176963"/>
                  <a:pt x="11384048" y="165582"/>
                  <a:pt x="11388599" y="151926"/>
                </a:cubicBezTo>
                <a:cubicBezTo>
                  <a:pt x="11413066" y="76816"/>
                  <a:pt x="11468260" y="36985"/>
                  <a:pt x="11526869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9E0B1-2E8A-4D93-BAA1-1E5981823F74}"/>
              </a:ext>
            </a:extLst>
          </p:cNvPr>
          <p:cNvSpPr txBox="1"/>
          <p:nvPr/>
        </p:nvSpPr>
        <p:spPr>
          <a:xfrm>
            <a:off x="753961" y="258529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8B9F8-B1F5-409B-82C3-28BC44D592B2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69F8A-9EEE-46C2-BA2A-0C28E756E225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C65EB-C36E-41CA-8C33-03882AA5E585}"/>
              </a:ext>
            </a:extLst>
          </p:cNvPr>
          <p:cNvSpPr txBox="1"/>
          <p:nvPr/>
        </p:nvSpPr>
        <p:spPr>
          <a:xfrm>
            <a:off x="822274" y="1530692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32" name="직사각형 17">
            <a:extLst>
              <a:ext uri="{FF2B5EF4-FFF2-40B4-BE49-F238E27FC236}">
                <a16:creationId xmlns:a16="http://schemas.microsoft.com/office/drawing/2014/main" id="{E0B9E4F3-2798-401E-BDF9-F976E3CFE943}"/>
              </a:ext>
            </a:extLst>
          </p:cNvPr>
          <p:cNvSpPr/>
          <p:nvPr/>
        </p:nvSpPr>
        <p:spPr>
          <a:xfrm>
            <a:off x="2527158" y="1530692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08B1ED8D-9458-4B7A-939D-27DEB88891DC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16">
            <a:extLst>
              <a:ext uri="{FF2B5EF4-FFF2-40B4-BE49-F238E27FC236}">
                <a16:creationId xmlns:a16="http://schemas.microsoft.com/office/drawing/2014/main" id="{5633BDB2-FC1D-4E81-B98F-2BE50B5A2E01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858F536E-6161-43BD-AE7E-78D2BE89723D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8">
            <a:extLst>
              <a:ext uri="{FF2B5EF4-FFF2-40B4-BE49-F238E27FC236}">
                <a16:creationId xmlns:a16="http://schemas.microsoft.com/office/drawing/2014/main" id="{4030F4F0-0967-4F81-9A11-B4208CDF2177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60A97-257D-4617-A69E-0ADF8CE22176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F19BBC-0D16-4FB9-9311-A14F5A0AA0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D3FFF-46DC-4941-B6EE-8284A78E90F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41C30-FFB2-4A57-8D8B-B6E674E0C1B2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D3479-0A59-4393-9567-0E5EA81E84C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B3871F-46EB-48CE-8F82-2917223D791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3E8BD-CBC0-47A8-B1F4-73766E83DDA8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33C4B-7226-4CA2-AA30-DB025C662E3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BC146-7636-464A-9B81-7BD0C5868E6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870C8-23E9-4A12-9C36-4D7803BBA708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3B276D-08F8-439B-95E8-27E11D68591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8B04F5-56B4-4090-A840-A06DE0B083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17">
            <a:extLst>
              <a:ext uri="{FF2B5EF4-FFF2-40B4-BE49-F238E27FC236}">
                <a16:creationId xmlns:a16="http://schemas.microsoft.com/office/drawing/2014/main" id="{A09B8E10-8B42-4F37-9CC0-87F4659FCF3B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A28A11F-CB2E-44DD-BA52-CB05E22C77AA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646AF-01C7-4B65-9360-C105489A890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0ACB4-7C7B-4322-8E5C-E8DE854AA46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32CC66B-4E09-4507-8F58-1B7314781BB0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5B3424D8-7E47-4941-A60A-36CE39B6A93E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E896330-6056-4328-B53C-E4DD81B6FB39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C184150-1AF7-4C9C-8A06-43F7898964C6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FFE04D44-6F49-4C64-9F20-3CD08A51671B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086B3E7-AB15-4EA4-A164-718131771213}"/>
              </a:ext>
            </a:extLst>
          </p:cNvPr>
          <p:cNvSpPr/>
          <p:nvPr/>
        </p:nvSpPr>
        <p:spPr>
          <a:xfrm flipH="1">
            <a:off x="666750" y="2586702"/>
            <a:ext cx="2663127" cy="1953220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5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F4070C-2136-4F51-BF00-AD88BE3F5D7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6EEF20-0C66-4354-BE8B-AA6E41AF8EA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5FCF2-1A84-45FB-BC2D-2EDF1C6FF2E1}"/>
              </a:ext>
            </a:extLst>
          </p:cNvPr>
          <p:cNvGrpSpPr/>
          <p:nvPr/>
        </p:nvGrpSpPr>
        <p:grpSpPr>
          <a:xfrm>
            <a:off x="3925480" y="2110688"/>
            <a:ext cx="4460264" cy="3068475"/>
            <a:chOff x="7162670" y="3336910"/>
            <a:chExt cx="4199644" cy="28891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0299D0-BCCC-49D4-9108-6EF100BEF2F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D7C7D1-53DC-4B39-AB4D-43E97F13C68E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ECFAC-2B6D-4FE3-B6A8-F33D05A26C2D}"/>
              </a:ext>
            </a:extLst>
          </p:cNvPr>
          <p:cNvGrpSpPr/>
          <p:nvPr/>
        </p:nvGrpSpPr>
        <p:grpSpPr>
          <a:xfrm>
            <a:off x="8364932" y="1817791"/>
            <a:ext cx="3277736" cy="4321545"/>
            <a:chOff x="8161062" y="1751117"/>
            <a:chExt cx="3277736" cy="4321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BA74B4-B840-4C0C-8998-A738D9F46BD1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2" name="Up Arrow 53">
                <a:extLst>
                  <a:ext uri="{FF2B5EF4-FFF2-40B4-BE49-F238E27FC236}">
                    <a16:creationId xmlns:a16="http://schemas.microsoft.com/office/drawing/2014/main" id="{968A8232-7805-4CE5-B38A-6B0226DE25E5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3" name="Up Arrow 54">
                <a:extLst>
                  <a:ext uri="{FF2B5EF4-FFF2-40B4-BE49-F238E27FC236}">
                    <a16:creationId xmlns:a16="http://schemas.microsoft.com/office/drawing/2014/main" id="{CABF7A57-2E6D-479E-AFA6-248E1690620D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55">
                <a:extLst>
                  <a:ext uri="{FF2B5EF4-FFF2-40B4-BE49-F238E27FC236}">
                    <a16:creationId xmlns:a16="http://schemas.microsoft.com/office/drawing/2014/main" id="{15257DB1-C275-45B7-85B2-D9561AB5B36D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Up Arrow 56">
                <a:extLst>
                  <a:ext uri="{FF2B5EF4-FFF2-40B4-BE49-F238E27FC236}">
                    <a16:creationId xmlns:a16="http://schemas.microsoft.com/office/drawing/2014/main" id="{DCC6E6FF-48BB-406B-B085-47FE39A808D2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9AD86-D5D8-4153-B31B-D3F19E04A51D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676C16-760D-48C7-96D2-672ACA6A6D7D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DF5A3-EE1E-4766-9DDC-20EC1F55CF07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16C22-0037-4461-BD91-63DE2BDB6A9C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4E779C-732D-47BC-96A7-9CCE50A64844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32352C-57A8-44A5-8DA3-F247A7073F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A4873-6ED9-491C-BC86-A5AB6EFCA832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2D769-F0B3-411D-9347-F74B19AA4857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00AD64-F5D9-4D56-8D7B-84DF4DA3844F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5999D2-FF2E-4BE0-A0F1-DCACA8038B16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5B9580-C9FC-48BB-9892-4726E54693B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40A285-9BC6-4A6D-B233-471DFA71179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726D4-6203-4FD2-80CB-A2F5F05CF96C}"/>
              </a:ext>
            </a:extLst>
          </p:cNvPr>
          <p:cNvGrpSpPr/>
          <p:nvPr/>
        </p:nvGrpSpPr>
        <p:grpSpPr>
          <a:xfrm>
            <a:off x="492182" y="1817791"/>
            <a:ext cx="3308679" cy="4321545"/>
            <a:chOff x="713469" y="1751116"/>
            <a:chExt cx="3308679" cy="432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CD1CD8-706A-4F3E-92CE-81287CDD8A7F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7" name="Up Arrow 48">
                <a:extLst>
                  <a:ext uri="{FF2B5EF4-FFF2-40B4-BE49-F238E27FC236}">
                    <a16:creationId xmlns:a16="http://schemas.microsoft.com/office/drawing/2014/main" id="{58488725-3C80-4C4F-AE7A-5B322067818A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49">
                <a:extLst>
                  <a:ext uri="{FF2B5EF4-FFF2-40B4-BE49-F238E27FC236}">
                    <a16:creationId xmlns:a16="http://schemas.microsoft.com/office/drawing/2014/main" id="{0656124B-D249-427A-8022-E03835C7E92F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Up Arrow 50">
                <a:extLst>
                  <a:ext uri="{FF2B5EF4-FFF2-40B4-BE49-F238E27FC236}">
                    <a16:creationId xmlns:a16="http://schemas.microsoft.com/office/drawing/2014/main" id="{8CA458C3-DB28-45C7-B5E5-7EC73DED3BF4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Up Arrow 51">
                <a:extLst>
                  <a:ext uri="{FF2B5EF4-FFF2-40B4-BE49-F238E27FC236}">
                    <a16:creationId xmlns:a16="http://schemas.microsoft.com/office/drawing/2014/main" id="{767B4F1B-88E3-446B-BD5E-45905BDE5107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D6398-879C-4639-80CF-7606C081D6C0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955E1B-3029-4E3A-A007-EA6EA5C9762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30836-BB61-4697-80BC-4102640FD3A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6F14F1-2745-4462-BA72-531075CF9715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16C42-8D4E-4C0D-B8ED-AE2C85529BDB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0A08B-E372-4A19-B7D3-6C61750414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942A1A-CEC3-4A23-A2FA-9AD1BA2963CC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20F04E-3F40-4921-B8B4-49CDC1A93A23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4045-D182-4994-B863-6EC19BDEF6A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C8BC8F-6FCE-4E8A-A5CD-3FD2F62AFEBF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FB9E09-3567-4BF2-88AE-9DE606AAF1E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AC2B4A-9E51-4067-B14C-6F89CCD65250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4686</Words>
  <Application>Microsoft Office PowerPoint</Application>
  <PresentationFormat>Widescreen</PresentationFormat>
  <Paragraphs>571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42</cp:revision>
  <dcterms:created xsi:type="dcterms:W3CDTF">2020-01-20T05:08:25Z</dcterms:created>
  <dcterms:modified xsi:type="dcterms:W3CDTF">2020-03-04T06:53:50Z</dcterms:modified>
</cp:coreProperties>
</file>