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51" r:id="rId4"/>
    <p:sldId id="348" r:id="rId5"/>
    <p:sldId id="347" r:id="rId6"/>
    <p:sldId id="259" r:id="rId7"/>
    <p:sldId id="260" r:id="rId8"/>
    <p:sldId id="298" r:id="rId9"/>
    <p:sldId id="307" r:id="rId10"/>
    <p:sldId id="288" r:id="rId11"/>
    <p:sldId id="309" r:id="rId12"/>
    <p:sldId id="310" r:id="rId13"/>
    <p:sldId id="311" r:id="rId14"/>
    <p:sldId id="312" r:id="rId15"/>
    <p:sldId id="313" r:id="rId16"/>
    <p:sldId id="375" r:id="rId17"/>
    <p:sldId id="315" r:id="rId18"/>
    <p:sldId id="316" r:id="rId19"/>
    <p:sldId id="317" r:id="rId20"/>
    <p:sldId id="318" r:id="rId21"/>
    <p:sldId id="319" r:id="rId22"/>
    <p:sldId id="314" r:id="rId23"/>
    <p:sldId id="321" r:id="rId24"/>
    <p:sldId id="322" r:id="rId25"/>
    <p:sldId id="323" r:id="rId26"/>
    <p:sldId id="324" r:id="rId27"/>
    <p:sldId id="325" r:id="rId28"/>
    <p:sldId id="353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299" r:id="rId44"/>
    <p:sldId id="300" r:id="rId45"/>
    <p:sldId id="346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226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>
                <a:alpha val="6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alpha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3887-4EA9-A452-6731FCCB8EC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alpha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3887-4EA9-A452-6731FCCB8ECD}"/>
              </c:ext>
            </c:extLst>
          </c:dPt>
          <c:cat>
            <c:strRef>
              <c:f>Sheet1!$A$2:$A$4</c:f>
              <c:strCache>
                <c:ptCount val="3"/>
                <c:pt idx="0">
                  <c:v>A 1</c:v>
                </c:pt>
                <c:pt idx="1">
                  <c:v>B 2</c:v>
                </c:pt>
                <c:pt idx="2">
                  <c:v>C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</c:v>
                </c:pt>
                <c:pt idx="1">
                  <c:v>4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887-4EA9-A452-6731FCCB8EC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6-3887-4EA9-A452-6731FCCB8EC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8-3887-4EA9-A452-6731FCCB8ECD}"/>
              </c:ext>
            </c:extLst>
          </c:dPt>
          <c:cat>
            <c:strRef>
              <c:f>Sheet1!$A$2:$A$4</c:f>
              <c:strCache>
                <c:ptCount val="3"/>
                <c:pt idx="0">
                  <c:v>A 1</c:v>
                </c:pt>
                <c:pt idx="1">
                  <c:v>B 2</c:v>
                </c:pt>
                <c:pt idx="2">
                  <c:v>C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</c:v>
                </c:pt>
                <c:pt idx="1">
                  <c:v>3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887-4EA9-A452-6731FCCB8E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429440"/>
        <c:axId val="38430976"/>
      </c:barChart>
      <c:catAx>
        <c:axId val="3842944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Bebas Neue" pitchFamily="34" charset="0"/>
              </a:defRPr>
            </a:pPr>
            <a:endParaRPr lang="en-US"/>
          </a:p>
        </c:txPr>
        <c:crossAx val="38430976"/>
        <c:crosses val="autoZero"/>
        <c:auto val="1"/>
        <c:lblAlgn val="ctr"/>
        <c:lblOffset val="100"/>
        <c:noMultiLvlLbl val="0"/>
      </c:catAx>
      <c:valAx>
        <c:axId val="38430976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Bebas Neue" pitchFamily="34" charset="0"/>
              </a:defRPr>
            </a:pPr>
            <a:endParaRPr lang="en-US"/>
          </a:p>
        </c:txPr>
        <c:crossAx val="384294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819506162865578E-2"/>
          <c:y val="1.8750171414054075E-2"/>
          <c:w val="0.9236006184498019"/>
          <c:h val="0.965624999999999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5F4B-4CB5-BC65-D88BC38F5C75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5F4B-4CB5-BC65-D88BC38F5C75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43</c:v>
                </c:pt>
                <c:pt idx="1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F4B-4CB5-BC65-D88BC38F5C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819506162865578E-2"/>
          <c:y val="1.8750171414054075E-2"/>
          <c:w val="0.9236006184498019"/>
          <c:h val="0.965624999999999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5614-4B41-B2A8-7974468E0F1B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5614-4B41-B2A8-7974468E0F1B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92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614-4B41-B2A8-7974468E0F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819506162865578E-2"/>
          <c:y val="1.8750171414054075E-2"/>
          <c:w val="0.9236006184498019"/>
          <c:h val="0.965624999999999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BF8E-4060-8370-FCDF60E8CB27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BF8E-4060-8370-FCDF60E8CB2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65</c:v>
                </c:pt>
                <c:pt idx="1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F8E-4060-8370-FCDF60E8CB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819506162865578E-2"/>
          <c:y val="1.8750171414054075E-2"/>
          <c:w val="0.9236006184498019"/>
          <c:h val="0.965624999999999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5191-47D5-A7CF-CBEE4333EA1C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5191-47D5-A7CF-CBEE4333EA1C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76</c:v>
                </c:pt>
                <c:pt idx="1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191-47D5-A7CF-CBEE4333EA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aphic 100">
            <a:extLst>
              <a:ext uri="{FF2B5EF4-FFF2-40B4-BE49-F238E27FC236}">
                <a16:creationId xmlns:a16="http://schemas.microsoft.com/office/drawing/2014/main" id="{ABAC4D8F-CA6E-4639-8892-51818207428E}"/>
              </a:ext>
            </a:extLst>
          </p:cNvPr>
          <p:cNvGrpSpPr/>
          <p:nvPr userDrawn="1"/>
        </p:nvGrpSpPr>
        <p:grpSpPr>
          <a:xfrm rot="8100000">
            <a:off x="10090171" y="-1239149"/>
            <a:ext cx="2271679" cy="4263641"/>
            <a:chOff x="9770176" y="2870964"/>
            <a:chExt cx="829627" cy="1557100"/>
          </a:xfrm>
          <a:gradFill flip="none" rotWithShape="1">
            <a:gsLst>
              <a:gs pos="0">
                <a:schemeClr val="bg1">
                  <a:alpha val="3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DF24ADBE-11D2-4540-ACC5-D3376BDB1D77}"/>
                </a:ext>
              </a:extLst>
            </p:cNvPr>
            <p:cNvSpPr/>
            <p:nvPr/>
          </p:nvSpPr>
          <p:spPr>
            <a:xfrm>
              <a:off x="9770176" y="359462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D30F613D-18A4-4011-B115-733CE8EF4E2F}"/>
                </a:ext>
              </a:extLst>
            </p:cNvPr>
            <p:cNvSpPr/>
            <p:nvPr/>
          </p:nvSpPr>
          <p:spPr>
            <a:xfrm>
              <a:off x="9842565" y="352223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7 w 57150"/>
                <a:gd name="connsiteY2" fmla="*/ 49530 h 57150"/>
                <a:gd name="connsiteX3" fmla="*/ 14287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2" y="59055"/>
                    <a:pt x="14287" y="49530"/>
                  </a:cubicBezTo>
                  <a:cubicBezTo>
                    <a:pt x="4763" y="40005"/>
                    <a:pt x="4763" y="23813"/>
                    <a:pt x="14287" y="14288"/>
                  </a:cubicBezTo>
                  <a:cubicBezTo>
                    <a:pt x="23812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0C8A6AC-EC30-43CF-9921-D7D08AC84BC7}"/>
                </a:ext>
              </a:extLst>
            </p:cNvPr>
            <p:cNvSpPr/>
            <p:nvPr/>
          </p:nvSpPr>
          <p:spPr>
            <a:xfrm>
              <a:off x="9914956" y="344984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DD8E41AE-8A79-4CBD-92B1-C25D0535ADF5}"/>
                </a:ext>
              </a:extLst>
            </p:cNvPr>
            <p:cNvSpPr/>
            <p:nvPr/>
          </p:nvSpPr>
          <p:spPr>
            <a:xfrm>
              <a:off x="9988298" y="337745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520C297-24A8-415F-A82D-29AF53245A75}"/>
                </a:ext>
              </a:extLst>
            </p:cNvPr>
            <p:cNvSpPr/>
            <p:nvPr/>
          </p:nvSpPr>
          <p:spPr>
            <a:xfrm>
              <a:off x="10060688" y="330506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0C4F934-CFAF-49A8-8D91-36B37FE216B2}"/>
                </a:ext>
              </a:extLst>
            </p:cNvPr>
            <p:cNvSpPr/>
            <p:nvPr/>
          </p:nvSpPr>
          <p:spPr>
            <a:xfrm>
              <a:off x="10133078" y="323267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75D4320-DE94-404C-91D9-14DF753CCF7F}"/>
                </a:ext>
              </a:extLst>
            </p:cNvPr>
            <p:cNvSpPr/>
            <p:nvPr/>
          </p:nvSpPr>
          <p:spPr>
            <a:xfrm>
              <a:off x="10206420" y="316028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496E441-A897-4997-A860-348C54276AC5}"/>
                </a:ext>
              </a:extLst>
            </p:cNvPr>
            <p:cNvSpPr/>
            <p:nvPr/>
          </p:nvSpPr>
          <p:spPr>
            <a:xfrm>
              <a:off x="10278811" y="3088134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9D4AD4B-8537-4092-AF5F-699CD01D3D30}"/>
                </a:ext>
              </a:extLst>
            </p:cNvPr>
            <p:cNvSpPr/>
            <p:nvPr/>
          </p:nvSpPr>
          <p:spPr>
            <a:xfrm>
              <a:off x="10351200" y="3015744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4765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0694142-263C-4DA2-87AD-8F23DD3AFA16}"/>
                </a:ext>
              </a:extLst>
            </p:cNvPr>
            <p:cNvSpPr/>
            <p:nvPr/>
          </p:nvSpPr>
          <p:spPr>
            <a:xfrm>
              <a:off x="10424543" y="2943354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39052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B83EAE6-F41B-43F1-B443-8FE33B40E683}"/>
                </a:ext>
              </a:extLst>
            </p:cNvPr>
            <p:cNvSpPr/>
            <p:nvPr/>
          </p:nvSpPr>
          <p:spPr>
            <a:xfrm>
              <a:off x="10496933" y="2870964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2E79340-F012-4323-8642-EB66FEFCF935}"/>
                </a:ext>
              </a:extLst>
            </p:cNvPr>
            <p:cNvSpPr/>
            <p:nvPr/>
          </p:nvSpPr>
          <p:spPr>
            <a:xfrm>
              <a:off x="9847328" y="3672017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7 w 57150"/>
                <a:gd name="connsiteY2" fmla="*/ 50244 h 57150"/>
                <a:gd name="connsiteX3" fmla="*/ 14287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2" y="59769"/>
                    <a:pt x="14287" y="50244"/>
                  </a:cubicBezTo>
                  <a:cubicBezTo>
                    <a:pt x="4763" y="40719"/>
                    <a:pt x="4763" y="24527"/>
                    <a:pt x="14287" y="15002"/>
                  </a:cubicBezTo>
                  <a:cubicBezTo>
                    <a:pt x="23812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7223882-FCDB-414E-88A3-3261BEB1849F}"/>
                </a:ext>
              </a:extLst>
            </p:cNvPr>
            <p:cNvSpPr/>
            <p:nvPr/>
          </p:nvSpPr>
          <p:spPr>
            <a:xfrm>
              <a:off x="9919718" y="3599627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4DD4351-78E0-40ED-8021-8E6699FD2610}"/>
                </a:ext>
              </a:extLst>
            </p:cNvPr>
            <p:cNvSpPr/>
            <p:nvPr/>
          </p:nvSpPr>
          <p:spPr>
            <a:xfrm>
              <a:off x="9993061" y="3527237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39052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4002D3D-0AE0-46E3-AEA0-A119261E2F81}"/>
                </a:ext>
              </a:extLst>
            </p:cNvPr>
            <p:cNvSpPr/>
            <p:nvPr/>
          </p:nvSpPr>
          <p:spPr>
            <a:xfrm>
              <a:off x="10065450" y="3455200"/>
              <a:ext cx="57150" cy="57150"/>
            </a:xfrm>
            <a:custGeom>
              <a:avLst/>
              <a:gdLst>
                <a:gd name="connsiteX0" fmla="*/ 49530 w 57150"/>
                <a:gd name="connsiteY0" fmla="*/ 14649 h 57150"/>
                <a:gd name="connsiteX1" fmla="*/ 49530 w 57150"/>
                <a:gd name="connsiteY1" fmla="*/ 49891 h 57150"/>
                <a:gd name="connsiteX2" fmla="*/ 14288 w 57150"/>
                <a:gd name="connsiteY2" fmla="*/ 49891 h 57150"/>
                <a:gd name="connsiteX3" fmla="*/ 14288 w 57150"/>
                <a:gd name="connsiteY3" fmla="*/ 14649 h 57150"/>
                <a:gd name="connsiteX4" fmla="*/ 49530 w 57150"/>
                <a:gd name="connsiteY4" fmla="*/ 1464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649"/>
                  </a:moveTo>
                  <a:cubicBezTo>
                    <a:pt x="59055" y="24174"/>
                    <a:pt x="59055" y="40366"/>
                    <a:pt x="49530" y="49891"/>
                  </a:cubicBezTo>
                  <a:cubicBezTo>
                    <a:pt x="40005" y="59416"/>
                    <a:pt x="23813" y="59416"/>
                    <a:pt x="14288" y="49891"/>
                  </a:cubicBezTo>
                  <a:cubicBezTo>
                    <a:pt x="4763" y="40366"/>
                    <a:pt x="4763" y="24174"/>
                    <a:pt x="14288" y="14649"/>
                  </a:cubicBezTo>
                  <a:cubicBezTo>
                    <a:pt x="23813" y="4171"/>
                    <a:pt x="40005" y="5124"/>
                    <a:pt x="49530" y="146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1CD5350-3C0F-49AA-ADFA-83E01851AE21}"/>
                </a:ext>
              </a:extLst>
            </p:cNvPr>
            <p:cNvSpPr/>
            <p:nvPr/>
          </p:nvSpPr>
          <p:spPr>
            <a:xfrm>
              <a:off x="10137841" y="338317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6D407B0-7F4A-4931-8935-8F314E50F003}"/>
                </a:ext>
              </a:extLst>
            </p:cNvPr>
            <p:cNvSpPr/>
            <p:nvPr/>
          </p:nvSpPr>
          <p:spPr>
            <a:xfrm>
              <a:off x="10211183" y="331078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39053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754EEF8-CF1B-48F2-9AAE-6F47BA875AB4}"/>
                </a:ext>
              </a:extLst>
            </p:cNvPr>
            <p:cNvSpPr/>
            <p:nvPr/>
          </p:nvSpPr>
          <p:spPr>
            <a:xfrm>
              <a:off x="10283573" y="323839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ECF370C-4A44-4D7D-A74B-82B62F56CC90}"/>
                </a:ext>
              </a:extLst>
            </p:cNvPr>
            <p:cNvSpPr/>
            <p:nvPr/>
          </p:nvSpPr>
          <p:spPr>
            <a:xfrm>
              <a:off x="10355963" y="316600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3E59F1B-F041-4FBB-BD2C-FE9C31A24453}"/>
                </a:ext>
              </a:extLst>
            </p:cNvPr>
            <p:cNvSpPr/>
            <p:nvPr/>
          </p:nvSpPr>
          <p:spPr>
            <a:xfrm>
              <a:off x="10428353" y="309361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FB1364F-39F6-48BA-BA6F-D98FFECB5413}"/>
                </a:ext>
              </a:extLst>
            </p:cNvPr>
            <p:cNvSpPr/>
            <p:nvPr/>
          </p:nvSpPr>
          <p:spPr>
            <a:xfrm>
              <a:off x="10501695" y="302122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E6EA86B-B477-4F86-BBD4-5B093D56B04A}"/>
                </a:ext>
              </a:extLst>
            </p:cNvPr>
            <p:cNvSpPr/>
            <p:nvPr/>
          </p:nvSpPr>
          <p:spPr>
            <a:xfrm>
              <a:off x="9924481" y="3749883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BB49302-88F3-4B84-AB8C-1873112BB99F}"/>
                </a:ext>
              </a:extLst>
            </p:cNvPr>
            <p:cNvSpPr/>
            <p:nvPr/>
          </p:nvSpPr>
          <p:spPr>
            <a:xfrm>
              <a:off x="9996871" y="3677494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46E53E2-80C2-4009-B42C-75958367ECA4}"/>
                </a:ext>
              </a:extLst>
            </p:cNvPr>
            <p:cNvSpPr/>
            <p:nvPr/>
          </p:nvSpPr>
          <p:spPr>
            <a:xfrm>
              <a:off x="10070213" y="3605104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39053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6AE1125-4495-408B-AB7F-E9426A90B27A}"/>
                </a:ext>
              </a:extLst>
            </p:cNvPr>
            <p:cNvSpPr/>
            <p:nvPr/>
          </p:nvSpPr>
          <p:spPr>
            <a:xfrm>
              <a:off x="10142603" y="3532714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4038A5E-53DB-48AC-B1C4-1946E1A50F3B}"/>
                </a:ext>
              </a:extLst>
            </p:cNvPr>
            <p:cNvSpPr/>
            <p:nvPr/>
          </p:nvSpPr>
          <p:spPr>
            <a:xfrm>
              <a:off x="10214993" y="3460323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F305E66-EC98-48A2-91EE-4F2B6BA5E2A7}"/>
                </a:ext>
              </a:extLst>
            </p:cNvPr>
            <p:cNvSpPr/>
            <p:nvPr/>
          </p:nvSpPr>
          <p:spPr>
            <a:xfrm>
              <a:off x="10288336" y="3387933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39052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A3E4873-F185-4078-8005-726119701C4C}"/>
                </a:ext>
              </a:extLst>
            </p:cNvPr>
            <p:cNvSpPr/>
            <p:nvPr/>
          </p:nvSpPr>
          <p:spPr>
            <a:xfrm>
              <a:off x="10360725" y="3315544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DCEBE27-868A-44E0-9D91-9D5443B088A5}"/>
                </a:ext>
              </a:extLst>
            </p:cNvPr>
            <p:cNvSpPr/>
            <p:nvPr/>
          </p:nvSpPr>
          <p:spPr>
            <a:xfrm>
              <a:off x="10433116" y="3243392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9AA1110-5085-4008-8BE3-37C2128CC9CE}"/>
                </a:ext>
              </a:extLst>
            </p:cNvPr>
            <p:cNvSpPr/>
            <p:nvPr/>
          </p:nvSpPr>
          <p:spPr>
            <a:xfrm>
              <a:off x="10506458" y="3171002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39052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6583640-6BAC-4CCC-8D4C-C068D80E070B}"/>
                </a:ext>
              </a:extLst>
            </p:cNvPr>
            <p:cNvSpPr/>
            <p:nvPr/>
          </p:nvSpPr>
          <p:spPr>
            <a:xfrm>
              <a:off x="10001633" y="3827274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AAFBA0C-DE7C-4945-9620-DC92C9364480}"/>
                </a:ext>
              </a:extLst>
            </p:cNvPr>
            <p:cNvSpPr/>
            <p:nvPr/>
          </p:nvSpPr>
          <p:spPr>
            <a:xfrm>
              <a:off x="10074023" y="3754884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4765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E759159-34C6-410A-B771-5811000E7B52}"/>
                </a:ext>
              </a:extLst>
            </p:cNvPr>
            <p:cNvSpPr/>
            <p:nvPr/>
          </p:nvSpPr>
          <p:spPr>
            <a:xfrm>
              <a:off x="10147366" y="3682494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6B21BDD-E33F-499E-9150-1D906FE2E7E0}"/>
                </a:ext>
              </a:extLst>
            </p:cNvPr>
            <p:cNvSpPr/>
            <p:nvPr/>
          </p:nvSpPr>
          <p:spPr>
            <a:xfrm>
              <a:off x="10219756" y="3610457"/>
              <a:ext cx="57150" cy="57150"/>
            </a:xfrm>
            <a:custGeom>
              <a:avLst/>
              <a:gdLst>
                <a:gd name="connsiteX0" fmla="*/ 49530 w 57150"/>
                <a:gd name="connsiteY0" fmla="*/ 14649 h 57150"/>
                <a:gd name="connsiteX1" fmla="*/ 49530 w 57150"/>
                <a:gd name="connsiteY1" fmla="*/ 49891 h 57150"/>
                <a:gd name="connsiteX2" fmla="*/ 14288 w 57150"/>
                <a:gd name="connsiteY2" fmla="*/ 49891 h 57150"/>
                <a:gd name="connsiteX3" fmla="*/ 14288 w 57150"/>
                <a:gd name="connsiteY3" fmla="*/ 14649 h 57150"/>
                <a:gd name="connsiteX4" fmla="*/ 49530 w 57150"/>
                <a:gd name="connsiteY4" fmla="*/ 1464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649"/>
                  </a:moveTo>
                  <a:cubicBezTo>
                    <a:pt x="59055" y="24174"/>
                    <a:pt x="59055" y="40366"/>
                    <a:pt x="49530" y="49891"/>
                  </a:cubicBezTo>
                  <a:cubicBezTo>
                    <a:pt x="40005" y="59416"/>
                    <a:pt x="23813" y="59416"/>
                    <a:pt x="14288" y="49891"/>
                  </a:cubicBezTo>
                  <a:cubicBezTo>
                    <a:pt x="4763" y="40366"/>
                    <a:pt x="4763" y="24174"/>
                    <a:pt x="14288" y="14649"/>
                  </a:cubicBezTo>
                  <a:cubicBezTo>
                    <a:pt x="23813" y="4171"/>
                    <a:pt x="40005" y="5124"/>
                    <a:pt x="49530" y="146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6219741-D6D9-4B7E-AA01-9662FC8C12C4}"/>
                </a:ext>
              </a:extLst>
            </p:cNvPr>
            <p:cNvSpPr/>
            <p:nvPr/>
          </p:nvSpPr>
          <p:spPr>
            <a:xfrm>
              <a:off x="10292145" y="3538429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8624ECCA-8E3B-4D14-85F3-0F18531AD6D8}"/>
                </a:ext>
              </a:extLst>
            </p:cNvPr>
            <p:cNvSpPr/>
            <p:nvPr/>
          </p:nvSpPr>
          <p:spPr>
            <a:xfrm>
              <a:off x="10365488" y="3466039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D05B4A7-2820-4A12-8D5F-4DA08187C0B1}"/>
                </a:ext>
              </a:extLst>
            </p:cNvPr>
            <p:cNvSpPr/>
            <p:nvPr/>
          </p:nvSpPr>
          <p:spPr>
            <a:xfrm>
              <a:off x="10437878" y="3393649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2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2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86C7CB4D-E2BC-48CD-B761-A1AFD13797C6}"/>
                </a:ext>
              </a:extLst>
            </p:cNvPr>
            <p:cNvSpPr/>
            <p:nvPr/>
          </p:nvSpPr>
          <p:spPr>
            <a:xfrm>
              <a:off x="10510268" y="3321258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394C83B-5D14-4D3F-B3A8-5D80DE25B0DD}"/>
                </a:ext>
              </a:extLst>
            </p:cNvPr>
            <p:cNvSpPr/>
            <p:nvPr/>
          </p:nvSpPr>
          <p:spPr>
            <a:xfrm>
              <a:off x="10078786" y="390514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098493C0-CF95-4D88-ACD9-44F8EDFC28DF}"/>
                </a:ext>
              </a:extLst>
            </p:cNvPr>
            <p:cNvSpPr/>
            <p:nvPr/>
          </p:nvSpPr>
          <p:spPr>
            <a:xfrm>
              <a:off x="10152128" y="383275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39052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CEE61AC1-85C5-4697-BEAE-43AA38A0385C}"/>
                </a:ext>
              </a:extLst>
            </p:cNvPr>
            <p:cNvSpPr/>
            <p:nvPr/>
          </p:nvSpPr>
          <p:spPr>
            <a:xfrm>
              <a:off x="10224518" y="376036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E2F54718-A9B8-4350-AC96-FC7F627163B7}"/>
                </a:ext>
              </a:extLst>
            </p:cNvPr>
            <p:cNvSpPr/>
            <p:nvPr/>
          </p:nvSpPr>
          <p:spPr>
            <a:xfrm>
              <a:off x="10296908" y="368797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D3C69D7-1541-46AC-B056-8B0F3377C5DA}"/>
                </a:ext>
              </a:extLst>
            </p:cNvPr>
            <p:cNvSpPr/>
            <p:nvPr/>
          </p:nvSpPr>
          <p:spPr>
            <a:xfrm>
              <a:off x="10370250" y="361558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39053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5E3C3A81-90B2-4DFD-A2E0-40D2593D7DF9}"/>
                </a:ext>
              </a:extLst>
            </p:cNvPr>
            <p:cNvSpPr/>
            <p:nvPr/>
          </p:nvSpPr>
          <p:spPr>
            <a:xfrm>
              <a:off x="10442641" y="354319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95658A1A-8F63-4F41-9DD6-BCF36FBF19F5}"/>
                </a:ext>
              </a:extLst>
            </p:cNvPr>
            <p:cNvSpPr/>
            <p:nvPr/>
          </p:nvSpPr>
          <p:spPr>
            <a:xfrm>
              <a:off x="10515031" y="347080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D114A8A4-D2EB-427F-BB65-56F6E71733AA}"/>
                </a:ext>
              </a:extLst>
            </p:cNvPr>
            <p:cNvSpPr/>
            <p:nvPr/>
          </p:nvSpPr>
          <p:spPr>
            <a:xfrm>
              <a:off x="10155938" y="3982532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4765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C969390D-95F9-4AF1-8CC4-0E3C8960AB75}"/>
                </a:ext>
              </a:extLst>
            </p:cNvPr>
            <p:cNvSpPr/>
            <p:nvPr/>
          </p:nvSpPr>
          <p:spPr>
            <a:xfrm>
              <a:off x="10229281" y="3910142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39052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558E721B-875E-45E5-9D7B-0A5EDAB634DD}"/>
                </a:ext>
              </a:extLst>
            </p:cNvPr>
            <p:cNvSpPr/>
            <p:nvPr/>
          </p:nvSpPr>
          <p:spPr>
            <a:xfrm>
              <a:off x="10301670" y="3837752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0350FBF-0B18-4166-A227-C578FD5A9533}"/>
                </a:ext>
              </a:extLst>
            </p:cNvPr>
            <p:cNvSpPr/>
            <p:nvPr/>
          </p:nvSpPr>
          <p:spPr>
            <a:xfrm>
              <a:off x="10374060" y="3765715"/>
              <a:ext cx="57150" cy="57150"/>
            </a:xfrm>
            <a:custGeom>
              <a:avLst/>
              <a:gdLst>
                <a:gd name="connsiteX0" fmla="*/ 49530 w 57150"/>
                <a:gd name="connsiteY0" fmla="*/ 14649 h 57150"/>
                <a:gd name="connsiteX1" fmla="*/ 49530 w 57150"/>
                <a:gd name="connsiteY1" fmla="*/ 49891 h 57150"/>
                <a:gd name="connsiteX2" fmla="*/ 14287 w 57150"/>
                <a:gd name="connsiteY2" fmla="*/ 49891 h 57150"/>
                <a:gd name="connsiteX3" fmla="*/ 14287 w 57150"/>
                <a:gd name="connsiteY3" fmla="*/ 14649 h 57150"/>
                <a:gd name="connsiteX4" fmla="*/ 49530 w 57150"/>
                <a:gd name="connsiteY4" fmla="*/ 1464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649"/>
                  </a:moveTo>
                  <a:cubicBezTo>
                    <a:pt x="59055" y="24174"/>
                    <a:pt x="59055" y="40366"/>
                    <a:pt x="49530" y="49891"/>
                  </a:cubicBezTo>
                  <a:cubicBezTo>
                    <a:pt x="40005" y="59416"/>
                    <a:pt x="23812" y="59416"/>
                    <a:pt x="14287" y="49891"/>
                  </a:cubicBezTo>
                  <a:cubicBezTo>
                    <a:pt x="4763" y="40366"/>
                    <a:pt x="4763" y="24174"/>
                    <a:pt x="14287" y="14649"/>
                  </a:cubicBezTo>
                  <a:cubicBezTo>
                    <a:pt x="23812" y="4171"/>
                    <a:pt x="40005" y="5124"/>
                    <a:pt x="49530" y="146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BB434CE-6452-4EDB-875B-24BEB01297B6}"/>
                </a:ext>
              </a:extLst>
            </p:cNvPr>
            <p:cNvSpPr/>
            <p:nvPr/>
          </p:nvSpPr>
          <p:spPr>
            <a:xfrm>
              <a:off x="10447403" y="369368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39052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5C4F04F8-958C-49D8-A3E0-A292DA6E7712}"/>
                </a:ext>
              </a:extLst>
            </p:cNvPr>
            <p:cNvSpPr/>
            <p:nvPr/>
          </p:nvSpPr>
          <p:spPr>
            <a:xfrm>
              <a:off x="10519793" y="362129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BF9F9DC-2712-4959-AE67-04C708379943}"/>
                </a:ext>
              </a:extLst>
            </p:cNvPr>
            <p:cNvSpPr/>
            <p:nvPr/>
          </p:nvSpPr>
          <p:spPr>
            <a:xfrm>
              <a:off x="10233091" y="4060398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A2CC8F68-3A94-4870-881F-193B67A3305A}"/>
                </a:ext>
              </a:extLst>
            </p:cNvPr>
            <p:cNvSpPr/>
            <p:nvPr/>
          </p:nvSpPr>
          <p:spPr>
            <a:xfrm>
              <a:off x="10306433" y="3988008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84E3ED7F-2461-45AA-A48C-E1D86AF68184}"/>
                </a:ext>
              </a:extLst>
            </p:cNvPr>
            <p:cNvSpPr/>
            <p:nvPr/>
          </p:nvSpPr>
          <p:spPr>
            <a:xfrm>
              <a:off x="10378823" y="3915619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7 w 57150"/>
                <a:gd name="connsiteY2" fmla="*/ 49530 h 57150"/>
                <a:gd name="connsiteX3" fmla="*/ 14287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2" y="59055"/>
                    <a:pt x="14287" y="49530"/>
                  </a:cubicBezTo>
                  <a:cubicBezTo>
                    <a:pt x="4763" y="40005"/>
                    <a:pt x="4763" y="23813"/>
                    <a:pt x="14287" y="14288"/>
                  </a:cubicBezTo>
                  <a:cubicBezTo>
                    <a:pt x="23812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26AE8E3E-4B1E-4A16-A481-7954EE2291F1}"/>
                </a:ext>
              </a:extLst>
            </p:cNvPr>
            <p:cNvSpPr/>
            <p:nvPr/>
          </p:nvSpPr>
          <p:spPr>
            <a:xfrm>
              <a:off x="10451213" y="3843229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7FCBCC1-95FB-417D-9549-87BC59CD7BD1}"/>
                </a:ext>
              </a:extLst>
            </p:cNvPr>
            <p:cNvSpPr/>
            <p:nvPr/>
          </p:nvSpPr>
          <p:spPr>
            <a:xfrm>
              <a:off x="10524556" y="3770839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3EBDCBB6-BC99-4767-ADD0-323EE629F93D}"/>
                </a:ext>
              </a:extLst>
            </p:cNvPr>
            <p:cNvSpPr/>
            <p:nvPr/>
          </p:nvSpPr>
          <p:spPr>
            <a:xfrm>
              <a:off x="10311195" y="4137789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39053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4583594-E380-4390-84CF-BAF2B02A6398}"/>
                </a:ext>
              </a:extLst>
            </p:cNvPr>
            <p:cNvSpPr/>
            <p:nvPr/>
          </p:nvSpPr>
          <p:spPr>
            <a:xfrm>
              <a:off x="10383585" y="4065399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10B8EB73-5829-4512-8B9A-BDCF78FDCD48}"/>
                </a:ext>
              </a:extLst>
            </p:cNvPr>
            <p:cNvSpPr/>
            <p:nvPr/>
          </p:nvSpPr>
          <p:spPr>
            <a:xfrm>
              <a:off x="10455976" y="3993009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29947550-FDAF-4575-BB74-161E5E984364}"/>
                </a:ext>
              </a:extLst>
            </p:cNvPr>
            <p:cNvSpPr/>
            <p:nvPr/>
          </p:nvSpPr>
          <p:spPr>
            <a:xfrm>
              <a:off x="10529318" y="3920972"/>
              <a:ext cx="57150" cy="57150"/>
            </a:xfrm>
            <a:custGeom>
              <a:avLst/>
              <a:gdLst>
                <a:gd name="connsiteX0" fmla="*/ 49530 w 57150"/>
                <a:gd name="connsiteY0" fmla="*/ 14649 h 57150"/>
                <a:gd name="connsiteX1" fmla="*/ 49530 w 57150"/>
                <a:gd name="connsiteY1" fmla="*/ 49891 h 57150"/>
                <a:gd name="connsiteX2" fmla="*/ 14288 w 57150"/>
                <a:gd name="connsiteY2" fmla="*/ 49891 h 57150"/>
                <a:gd name="connsiteX3" fmla="*/ 14288 w 57150"/>
                <a:gd name="connsiteY3" fmla="*/ 14649 h 57150"/>
                <a:gd name="connsiteX4" fmla="*/ 49530 w 57150"/>
                <a:gd name="connsiteY4" fmla="*/ 1464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649"/>
                  </a:moveTo>
                  <a:cubicBezTo>
                    <a:pt x="59055" y="24174"/>
                    <a:pt x="59055" y="40366"/>
                    <a:pt x="49530" y="49891"/>
                  </a:cubicBezTo>
                  <a:cubicBezTo>
                    <a:pt x="40005" y="59416"/>
                    <a:pt x="23813" y="59416"/>
                    <a:pt x="14288" y="49891"/>
                  </a:cubicBezTo>
                  <a:cubicBezTo>
                    <a:pt x="4763" y="40366"/>
                    <a:pt x="4763" y="24174"/>
                    <a:pt x="14288" y="14649"/>
                  </a:cubicBezTo>
                  <a:cubicBezTo>
                    <a:pt x="23813" y="4171"/>
                    <a:pt x="39052" y="5124"/>
                    <a:pt x="49530" y="146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B1FFC55C-3AD5-46F3-91CD-918DE79650B5}"/>
                </a:ext>
              </a:extLst>
            </p:cNvPr>
            <p:cNvSpPr/>
            <p:nvPr/>
          </p:nvSpPr>
          <p:spPr>
            <a:xfrm>
              <a:off x="10388348" y="421565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39053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9A327464-B8AF-4C8A-BB10-7C32F749D534}"/>
                </a:ext>
              </a:extLst>
            </p:cNvPr>
            <p:cNvSpPr/>
            <p:nvPr/>
          </p:nvSpPr>
          <p:spPr>
            <a:xfrm>
              <a:off x="10460738" y="414326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DB83BEC7-C243-4FE7-B926-E4FB1FAA9953}"/>
                </a:ext>
              </a:extLst>
            </p:cNvPr>
            <p:cNvSpPr/>
            <p:nvPr/>
          </p:nvSpPr>
          <p:spPr>
            <a:xfrm>
              <a:off x="10533128" y="407087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FE82B64A-017A-4D82-B1CA-867214114210}"/>
                </a:ext>
              </a:extLst>
            </p:cNvPr>
            <p:cNvSpPr/>
            <p:nvPr/>
          </p:nvSpPr>
          <p:spPr>
            <a:xfrm>
              <a:off x="10465501" y="4293047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5191343-58CE-45A7-A2D4-9F7522D718A0}"/>
                </a:ext>
              </a:extLst>
            </p:cNvPr>
            <p:cNvSpPr/>
            <p:nvPr/>
          </p:nvSpPr>
          <p:spPr>
            <a:xfrm>
              <a:off x="10537891" y="4220657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0941465A-62CD-4781-ACFF-67F089439246}"/>
                </a:ext>
              </a:extLst>
            </p:cNvPr>
            <p:cNvSpPr/>
            <p:nvPr/>
          </p:nvSpPr>
          <p:spPr>
            <a:xfrm>
              <a:off x="10542653" y="4370914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69" name="Picture 68">
            <a:extLst>
              <a:ext uri="{FF2B5EF4-FFF2-40B4-BE49-F238E27FC236}">
                <a16:creationId xmlns:a16="http://schemas.microsoft.com/office/drawing/2014/main" id="{DE16BD99-6187-41D7-B3ED-C11624E3C3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2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04646">
            <a:off x="143559" y="1837430"/>
            <a:ext cx="4995948" cy="4416275"/>
          </a:xfrm>
          <a:prstGeom prst="rect">
            <a:avLst/>
          </a:prstGeom>
        </p:spPr>
      </p:pic>
      <p:grpSp>
        <p:nvGrpSpPr>
          <p:cNvPr id="70" name="Graphic 100">
            <a:extLst>
              <a:ext uri="{FF2B5EF4-FFF2-40B4-BE49-F238E27FC236}">
                <a16:creationId xmlns:a16="http://schemas.microsoft.com/office/drawing/2014/main" id="{A084A82E-64B7-4281-BAB2-B370F41C2BBE}"/>
              </a:ext>
            </a:extLst>
          </p:cNvPr>
          <p:cNvGrpSpPr/>
          <p:nvPr userDrawn="1"/>
        </p:nvGrpSpPr>
        <p:grpSpPr>
          <a:xfrm rot="13507739">
            <a:off x="10210684" y="3789697"/>
            <a:ext cx="2271679" cy="4263641"/>
            <a:chOff x="9770176" y="2870964"/>
            <a:chExt cx="829627" cy="1557100"/>
          </a:xfrm>
          <a:gradFill flip="none" rotWithShape="1">
            <a:gsLst>
              <a:gs pos="0">
                <a:schemeClr val="bg1">
                  <a:alpha val="3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8F517BD5-4B75-4CEE-AEBE-E096B6A04207}"/>
                </a:ext>
              </a:extLst>
            </p:cNvPr>
            <p:cNvSpPr/>
            <p:nvPr/>
          </p:nvSpPr>
          <p:spPr>
            <a:xfrm>
              <a:off x="9770176" y="359462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DA5A21F-F16B-43A1-AEEE-B3A416BC4E6D}"/>
                </a:ext>
              </a:extLst>
            </p:cNvPr>
            <p:cNvSpPr/>
            <p:nvPr/>
          </p:nvSpPr>
          <p:spPr>
            <a:xfrm>
              <a:off x="9842565" y="352223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7 w 57150"/>
                <a:gd name="connsiteY2" fmla="*/ 49530 h 57150"/>
                <a:gd name="connsiteX3" fmla="*/ 14287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2" y="59055"/>
                    <a:pt x="14287" y="49530"/>
                  </a:cubicBezTo>
                  <a:cubicBezTo>
                    <a:pt x="4763" y="40005"/>
                    <a:pt x="4763" y="23813"/>
                    <a:pt x="14287" y="14288"/>
                  </a:cubicBezTo>
                  <a:cubicBezTo>
                    <a:pt x="23812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1CBE5387-FF58-4344-8397-7D89579AC81C}"/>
                </a:ext>
              </a:extLst>
            </p:cNvPr>
            <p:cNvSpPr/>
            <p:nvPr/>
          </p:nvSpPr>
          <p:spPr>
            <a:xfrm>
              <a:off x="9914956" y="344984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65090D7F-A979-40FB-BC9E-ED45232B9CBC}"/>
                </a:ext>
              </a:extLst>
            </p:cNvPr>
            <p:cNvSpPr/>
            <p:nvPr/>
          </p:nvSpPr>
          <p:spPr>
            <a:xfrm>
              <a:off x="9988298" y="337745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E70B9DE-3B33-4E71-B0A7-17EEB07D9C26}"/>
                </a:ext>
              </a:extLst>
            </p:cNvPr>
            <p:cNvSpPr/>
            <p:nvPr/>
          </p:nvSpPr>
          <p:spPr>
            <a:xfrm>
              <a:off x="10060688" y="330506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E53479C-1C75-4361-8749-97CB09E63B07}"/>
                </a:ext>
              </a:extLst>
            </p:cNvPr>
            <p:cNvSpPr/>
            <p:nvPr/>
          </p:nvSpPr>
          <p:spPr>
            <a:xfrm>
              <a:off x="10133078" y="323267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7A8B6756-396C-43E2-966B-98C564B7A322}"/>
                </a:ext>
              </a:extLst>
            </p:cNvPr>
            <p:cNvSpPr/>
            <p:nvPr/>
          </p:nvSpPr>
          <p:spPr>
            <a:xfrm>
              <a:off x="10206420" y="316028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BC0A26D-DCE4-4F67-A7EA-FDF1CCDF24F9}"/>
                </a:ext>
              </a:extLst>
            </p:cNvPr>
            <p:cNvSpPr/>
            <p:nvPr/>
          </p:nvSpPr>
          <p:spPr>
            <a:xfrm>
              <a:off x="10278811" y="3088134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4829A310-CB25-456E-A4A4-0D361712CE8C}"/>
                </a:ext>
              </a:extLst>
            </p:cNvPr>
            <p:cNvSpPr/>
            <p:nvPr/>
          </p:nvSpPr>
          <p:spPr>
            <a:xfrm>
              <a:off x="10351200" y="3015744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4765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A2ECB5F2-B648-4D25-8E2C-BE9D8BDDDD0A}"/>
                </a:ext>
              </a:extLst>
            </p:cNvPr>
            <p:cNvSpPr/>
            <p:nvPr/>
          </p:nvSpPr>
          <p:spPr>
            <a:xfrm>
              <a:off x="10424543" y="2943354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39052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47DDA090-6E5E-4AB6-82CE-52B8514FAC6C}"/>
                </a:ext>
              </a:extLst>
            </p:cNvPr>
            <p:cNvSpPr/>
            <p:nvPr/>
          </p:nvSpPr>
          <p:spPr>
            <a:xfrm>
              <a:off x="10496933" y="2870964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6F9CB18B-0F38-4EF7-84B4-6E1216F03847}"/>
                </a:ext>
              </a:extLst>
            </p:cNvPr>
            <p:cNvSpPr/>
            <p:nvPr/>
          </p:nvSpPr>
          <p:spPr>
            <a:xfrm>
              <a:off x="9847328" y="3672017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7 w 57150"/>
                <a:gd name="connsiteY2" fmla="*/ 50244 h 57150"/>
                <a:gd name="connsiteX3" fmla="*/ 14287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2" y="59769"/>
                    <a:pt x="14287" y="50244"/>
                  </a:cubicBezTo>
                  <a:cubicBezTo>
                    <a:pt x="4763" y="40719"/>
                    <a:pt x="4763" y="24527"/>
                    <a:pt x="14287" y="15002"/>
                  </a:cubicBezTo>
                  <a:cubicBezTo>
                    <a:pt x="23812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06DF3D9-93F4-4099-A002-BC0A152D0F79}"/>
                </a:ext>
              </a:extLst>
            </p:cNvPr>
            <p:cNvSpPr/>
            <p:nvPr/>
          </p:nvSpPr>
          <p:spPr>
            <a:xfrm>
              <a:off x="9919718" y="3599627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93EB1A91-8D20-4416-AE2C-FF4CF5F56420}"/>
                </a:ext>
              </a:extLst>
            </p:cNvPr>
            <p:cNvSpPr/>
            <p:nvPr/>
          </p:nvSpPr>
          <p:spPr>
            <a:xfrm>
              <a:off x="9993061" y="3527237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39052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DD6ECB45-3458-4B42-9DEA-7088C614F535}"/>
                </a:ext>
              </a:extLst>
            </p:cNvPr>
            <p:cNvSpPr/>
            <p:nvPr/>
          </p:nvSpPr>
          <p:spPr>
            <a:xfrm>
              <a:off x="10065450" y="3455200"/>
              <a:ext cx="57150" cy="57150"/>
            </a:xfrm>
            <a:custGeom>
              <a:avLst/>
              <a:gdLst>
                <a:gd name="connsiteX0" fmla="*/ 49530 w 57150"/>
                <a:gd name="connsiteY0" fmla="*/ 14649 h 57150"/>
                <a:gd name="connsiteX1" fmla="*/ 49530 w 57150"/>
                <a:gd name="connsiteY1" fmla="*/ 49891 h 57150"/>
                <a:gd name="connsiteX2" fmla="*/ 14288 w 57150"/>
                <a:gd name="connsiteY2" fmla="*/ 49891 h 57150"/>
                <a:gd name="connsiteX3" fmla="*/ 14288 w 57150"/>
                <a:gd name="connsiteY3" fmla="*/ 14649 h 57150"/>
                <a:gd name="connsiteX4" fmla="*/ 49530 w 57150"/>
                <a:gd name="connsiteY4" fmla="*/ 1464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649"/>
                  </a:moveTo>
                  <a:cubicBezTo>
                    <a:pt x="59055" y="24174"/>
                    <a:pt x="59055" y="40366"/>
                    <a:pt x="49530" y="49891"/>
                  </a:cubicBezTo>
                  <a:cubicBezTo>
                    <a:pt x="40005" y="59416"/>
                    <a:pt x="23813" y="59416"/>
                    <a:pt x="14288" y="49891"/>
                  </a:cubicBezTo>
                  <a:cubicBezTo>
                    <a:pt x="4763" y="40366"/>
                    <a:pt x="4763" y="24174"/>
                    <a:pt x="14288" y="14649"/>
                  </a:cubicBezTo>
                  <a:cubicBezTo>
                    <a:pt x="23813" y="4171"/>
                    <a:pt x="40005" y="5124"/>
                    <a:pt x="49530" y="146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1B914D0E-6A09-440A-B990-965A81F577FD}"/>
                </a:ext>
              </a:extLst>
            </p:cNvPr>
            <p:cNvSpPr/>
            <p:nvPr/>
          </p:nvSpPr>
          <p:spPr>
            <a:xfrm>
              <a:off x="10137841" y="338317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E433626A-6F6D-4E70-8187-40FC5F1B674C}"/>
                </a:ext>
              </a:extLst>
            </p:cNvPr>
            <p:cNvSpPr/>
            <p:nvPr/>
          </p:nvSpPr>
          <p:spPr>
            <a:xfrm>
              <a:off x="10211183" y="331078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39053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DA25B45B-5363-4411-8DF4-09CDB32CA6DC}"/>
                </a:ext>
              </a:extLst>
            </p:cNvPr>
            <p:cNvSpPr/>
            <p:nvPr/>
          </p:nvSpPr>
          <p:spPr>
            <a:xfrm>
              <a:off x="10283573" y="323839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504EB094-603A-45EF-80E9-BF5EA654AD6E}"/>
                </a:ext>
              </a:extLst>
            </p:cNvPr>
            <p:cNvSpPr/>
            <p:nvPr/>
          </p:nvSpPr>
          <p:spPr>
            <a:xfrm>
              <a:off x="10355963" y="316600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B658F946-0EDC-470C-863F-FB3693DE96E4}"/>
                </a:ext>
              </a:extLst>
            </p:cNvPr>
            <p:cNvSpPr/>
            <p:nvPr/>
          </p:nvSpPr>
          <p:spPr>
            <a:xfrm>
              <a:off x="10428353" y="309361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06697056-6356-49C1-9252-635324779791}"/>
                </a:ext>
              </a:extLst>
            </p:cNvPr>
            <p:cNvSpPr/>
            <p:nvPr/>
          </p:nvSpPr>
          <p:spPr>
            <a:xfrm>
              <a:off x="10501695" y="302122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A062B83F-3763-4534-9740-88A3A6775373}"/>
                </a:ext>
              </a:extLst>
            </p:cNvPr>
            <p:cNvSpPr/>
            <p:nvPr/>
          </p:nvSpPr>
          <p:spPr>
            <a:xfrm>
              <a:off x="9924481" y="3749883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0B0C0FD6-41AB-41BB-8CAF-A8BFB0F103CF}"/>
                </a:ext>
              </a:extLst>
            </p:cNvPr>
            <p:cNvSpPr/>
            <p:nvPr/>
          </p:nvSpPr>
          <p:spPr>
            <a:xfrm>
              <a:off x="9996871" y="3677494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FED8879F-8E6E-404C-8EC5-C3E5BA76CFBF}"/>
                </a:ext>
              </a:extLst>
            </p:cNvPr>
            <p:cNvSpPr/>
            <p:nvPr/>
          </p:nvSpPr>
          <p:spPr>
            <a:xfrm>
              <a:off x="10070213" y="3605104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39053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4B65E7F-9D40-483D-843C-FD24C9718363}"/>
                </a:ext>
              </a:extLst>
            </p:cNvPr>
            <p:cNvSpPr/>
            <p:nvPr/>
          </p:nvSpPr>
          <p:spPr>
            <a:xfrm>
              <a:off x="10142603" y="3532714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7D77F12B-3767-4813-9CF1-316B8E7A16B6}"/>
                </a:ext>
              </a:extLst>
            </p:cNvPr>
            <p:cNvSpPr/>
            <p:nvPr/>
          </p:nvSpPr>
          <p:spPr>
            <a:xfrm>
              <a:off x="10214993" y="3460323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DD0325F8-5FC6-4F97-84E7-3E17E849D51A}"/>
                </a:ext>
              </a:extLst>
            </p:cNvPr>
            <p:cNvSpPr/>
            <p:nvPr/>
          </p:nvSpPr>
          <p:spPr>
            <a:xfrm>
              <a:off x="10288336" y="3387933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39052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C5A85B1E-84BC-4530-94A8-95E5B00178C0}"/>
                </a:ext>
              </a:extLst>
            </p:cNvPr>
            <p:cNvSpPr/>
            <p:nvPr/>
          </p:nvSpPr>
          <p:spPr>
            <a:xfrm>
              <a:off x="10360725" y="3315544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91521FFD-8E26-4BBE-A435-A4838AFC0F89}"/>
                </a:ext>
              </a:extLst>
            </p:cNvPr>
            <p:cNvSpPr/>
            <p:nvPr/>
          </p:nvSpPr>
          <p:spPr>
            <a:xfrm>
              <a:off x="10433116" y="3243392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484A187-DB0A-42A9-B3FE-054377C9B8A2}"/>
                </a:ext>
              </a:extLst>
            </p:cNvPr>
            <p:cNvSpPr/>
            <p:nvPr/>
          </p:nvSpPr>
          <p:spPr>
            <a:xfrm>
              <a:off x="10506458" y="3171002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39052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E4648FBF-267F-4DF9-B194-61EBC5C8A7FD}"/>
                </a:ext>
              </a:extLst>
            </p:cNvPr>
            <p:cNvSpPr/>
            <p:nvPr/>
          </p:nvSpPr>
          <p:spPr>
            <a:xfrm>
              <a:off x="10001633" y="3827274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167A8A37-5793-409D-872E-BDC7D24104B0}"/>
                </a:ext>
              </a:extLst>
            </p:cNvPr>
            <p:cNvSpPr/>
            <p:nvPr/>
          </p:nvSpPr>
          <p:spPr>
            <a:xfrm>
              <a:off x="10074023" y="3754884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4765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556E72E1-74E4-4F5D-962E-782E09695A3E}"/>
                </a:ext>
              </a:extLst>
            </p:cNvPr>
            <p:cNvSpPr/>
            <p:nvPr/>
          </p:nvSpPr>
          <p:spPr>
            <a:xfrm>
              <a:off x="10147366" y="3682494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AF67013B-C883-4B68-9C96-B1EED81E9ACC}"/>
                </a:ext>
              </a:extLst>
            </p:cNvPr>
            <p:cNvSpPr/>
            <p:nvPr/>
          </p:nvSpPr>
          <p:spPr>
            <a:xfrm>
              <a:off x="10219756" y="3610457"/>
              <a:ext cx="57150" cy="57150"/>
            </a:xfrm>
            <a:custGeom>
              <a:avLst/>
              <a:gdLst>
                <a:gd name="connsiteX0" fmla="*/ 49530 w 57150"/>
                <a:gd name="connsiteY0" fmla="*/ 14649 h 57150"/>
                <a:gd name="connsiteX1" fmla="*/ 49530 w 57150"/>
                <a:gd name="connsiteY1" fmla="*/ 49891 h 57150"/>
                <a:gd name="connsiteX2" fmla="*/ 14288 w 57150"/>
                <a:gd name="connsiteY2" fmla="*/ 49891 h 57150"/>
                <a:gd name="connsiteX3" fmla="*/ 14288 w 57150"/>
                <a:gd name="connsiteY3" fmla="*/ 14649 h 57150"/>
                <a:gd name="connsiteX4" fmla="*/ 49530 w 57150"/>
                <a:gd name="connsiteY4" fmla="*/ 1464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649"/>
                  </a:moveTo>
                  <a:cubicBezTo>
                    <a:pt x="59055" y="24174"/>
                    <a:pt x="59055" y="40366"/>
                    <a:pt x="49530" y="49891"/>
                  </a:cubicBezTo>
                  <a:cubicBezTo>
                    <a:pt x="40005" y="59416"/>
                    <a:pt x="23813" y="59416"/>
                    <a:pt x="14288" y="49891"/>
                  </a:cubicBezTo>
                  <a:cubicBezTo>
                    <a:pt x="4763" y="40366"/>
                    <a:pt x="4763" y="24174"/>
                    <a:pt x="14288" y="14649"/>
                  </a:cubicBezTo>
                  <a:cubicBezTo>
                    <a:pt x="23813" y="4171"/>
                    <a:pt x="40005" y="5124"/>
                    <a:pt x="49530" y="146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0AF7DF0C-A47E-4AA6-A595-3869A47154C8}"/>
                </a:ext>
              </a:extLst>
            </p:cNvPr>
            <p:cNvSpPr/>
            <p:nvPr/>
          </p:nvSpPr>
          <p:spPr>
            <a:xfrm>
              <a:off x="10292145" y="3538429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61F34B16-037F-4AE7-B28D-BAD52DD39280}"/>
                </a:ext>
              </a:extLst>
            </p:cNvPr>
            <p:cNvSpPr/>
            <p:nvPr/>
          </p:nvSpPr>
          <p:spPr>
            <a:xfrm>
              <a:off x="10365488" y="3466039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E6445959-787B-4DC7-A2E4-49CCB1822EA3}"/>
                </a:ext>
              </a:extLst>
            </p:cNvPr>
            <p:cNvSpPr/>
            <p:nvPr/>
          </p:nvSpPr>
          <p:spPr>
            <a:xfrm>
              <a:off x="10437878" y="3393649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2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2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8C646035-8754-4A54-914D-D978CC08C922}"/>
                </a:ext>
              </a:extLst>
            </p:cNvPr>
            <p:cNvSpPr/>
            <p:nvPr/>
          </p:nvSpPr>
          <p:spPr>
            <a:xfrm>
              <a:off x="10510268" y="3321258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03014493-052F-4E14-9F2B-8969EADE0FC6}"/>
                </a:ext>
              </a:extLst>
            </p:cNvPr>
            <p:cNvSpPr/>
            <p:nvPr/>
          </p:nvSpPr>
          <p:spPr>
            <a:xfrm>
              <a:off x="10078786" y="390514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A65D33E9-FF52-40BC-9B7E-FFF14E0C6D84}"/>
                </a:ext>
              </a:extLst>
            </p:cNvPr>
            <p:cNvSpPr/>
            <p:nvPr/>
          </p:nvSpPr>
          <p:spPr>
            <a:xfrm>
              <a:off x="10152128" y="383275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39052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6C4EC456-ACCF-4E89-946B-9999664CC5BF}"/>
                </a:ext>
              </a:extLst>
            </p:cNvPr>
            <p:cNvSpPr/>
            <p:nvPr/>
          </p:nvSpPr>
          <p:spPr>
            <a:xfrm>
              <a:off x="10224518" y="376036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47356623-FD29-41F1-9DDE-D908F13EE9B0}"/>
                </a:ext>
              </a:extLst>
            </p:cNvPr>
            <p:cNvSpPr/>
            <p:nvPr/>
          </p:nvSpPr>
          <p:spPr>
            <a:xfrm>
              <a:off x="10296908" y="368797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AA651A43-AF5F-441D-9F20-DB11692B6A3A}"/>
                </a:ext>
              </a:extLst>
            </p:cNvPr>
            <p:cNvSpPr/>
            <p:nvPr/>
          </p:nvSpPr>
          <p:spPr>
            <a:xfrm>
              <a:off x="10370250" y="361558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39053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BA24770F-4183-4660-A6AA-55497873846D}"/>
                </a:ext>
              </a:extLst>
            </p:cNvPr>
            <p:cNvSpPr/>
            <p:nvPr/>
          </p:nvSpPr>
          <p:spPr>
            <a:xfrm>
              <a:off x="10442641" y="354319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898191A4-8A52-4268-B63F-0CEFFE7CD1D2}"/>
                </a:ext>
              </a:extLst>
            </p:cNvPr>
            <p:cNvSpPr/>
            <p:nvPr/>
          </p:nvSpPr>
          <p:spPr>
            <a:xfrm>
              <a:off x="10515031" y="347080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EC01BF9C-2F68-4145-9A5B-95DBC0BD3D40}"/>
                </a:ext>
              </a:extLst>
            </p:cNvPr>
            <p:cNvSpPr/>
            <p:nvPr/>
          </p:nvSpPr>
          <p:spPr>
            <a:xfrm>
              <a:off x="10155938" y="3982532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4765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F5312187-F4F2-4745-97EA-19C393D1DE20}"/>
                </a:ext>
              </a:extLst>
            </p:cNvPr>
            <p:cNvSpPr/>
            <p:nvPr/>
          </p:nvSpPr>
          <p:spPr>
            <a:xfrm>
              <a:off x="10229281" y="3910142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39052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CADCA6EE-65E0-4A9D-AF68-F4F8E6766AA4}"/>
                </a:ext>
              </a:extLst>
            </p:cNvPr>
            <p:cNvSpPr/>
            <p:nvPr/>
          </p:nvSpPr>
          <p:spPr>
            <a:xfrm>
              <a:off x="10301670" y="3837752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921DD919-FB13-421A-B24E-5C73492EED95}"/>
                </a:ext>
              </a:extLst>
            </p:cNvPr>
            <p:cNvSpPr/>
            <p:nvPr/>
          </p:nvSpPr>
          <p:spPr>
            <a:xfrm>
              <a:off x="10374060" y="3765715"/>
              <a:ext cx="57150" cy="57150"/>
            </a:xfrm>
            <a:custGeom>
              <a:avLst/>
              <a:gdLst>
                <a:gd name="connsiteX0" fmla="*/ 49530 w 57150"/>
                <a:gd name="connsiteY0" fmla="*/ 14649 h 57150"/>
                <a:gd name="connsiteX1" fmla="*/ 49530 w 57150"/>
                <a:gd name="connsiteY1" fmla="*/ 49891 h 57150"/>
                <a:gd name="connsiteX2" fmla="*/ 14287 w 57150"/>
                <a:gd name="connsiteY2" fmla="*/ 49891 h 57150"/>
                <a:gd name="connsiteX3" fmla="*/ 14287 w 57150"/>
                <a:gd name="connsiteY3" fmla="*/ 14649 h 57150"/>
                <a:gd name="connsiteX4" fmla="*/ 49530 w 57150"/>
                <a:gd name="connsiteY4" fmla="*/ 1464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649"/>
                  </a:moveTo>
                  <a:cubicBezTo>
                    <a:pt x="59055" y="24174"/>
                    <a:pt x="59055" y="40366"/>
                    <a:pt x="49530" y="49891"/>
                  </a:cubicBezTo>
                  <a:cubicBezTo>
                    <a:pt x="40005" y="59416"/>
                    <a:pt x="23812" y="59416"/>
                    <a:pt x="14287" y="49891"/>
                  </a:cubicBezTo>
                  <a:cubicBezTo>
                    <a:pt x="4763" y="40366"/>
                    <a:pt x="4763" y="24174"/>
                    <a:pt x="14287" y="14649"/>
                  </a:cubicBezTo>
                  <a:cubicBezTo>
                    <a:pt x="23812" y="4171"/>
                    <a:pt x="40005" y="5124"/>
                    <a:pt x="49530" y="146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FEB20BF4-0849-41C5-BD4E-F0975A3E6435}"/>
                </a:ext>
              </a:extLst>
            </p:cNvPr>
            <p:cNvSpPr/>
            <p:nvPr/>
          </p:nvSpPr>
          <p:spPr>
            <a:xfrm>
              <a:off x="10447403" y="369368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39052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1039E160-C746-43DC-A0E7-9037FDA0E8F0}"/>
                </a:ext>
              </a:extLst>
            </p:cNvPr>
            <p:cNvSpPr/>
            <p:nvPr/>
          </p:nvSpPr>
          <p:spPr>
            <a:xfrm>
              <a:off x="10519793" y="362129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A395C51A-C59D-4C2B-AA8A-16358F462C45}"/>
                </a:ext>
              </a:extLst>
            </p:cNvPr>
            <p:cNvSpPr/>
            <p:nvPr/>
          </p:nvSpPr>
          <p:spPr>
            <a:xfrm>
              <a:off x="10233091" y="4060398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FA4A8984-562A-4C44-A00E-41E3D0474457}"/>
                </a:ext>
              </a:extLst>
            </p:cNvPr>
            <p:cNvSpPr/>
            <p:nvPr/>
          </p:nvSpPr>
          <p:spPr>
            <a:xfrm>
              <a:off x="10306433" y="3988008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405A9AF1-0F20-401E-BCDE-EE95186EA0D3}"/>
                </a:ext>
              </a:extLst>
            </p:cNvPr>
            <p:cNvSpPr/>
            <p:nvPr/>
          </p:nvSpPr>
          <p:spPr>
            <a:xfrm>
              <a:off x="10378823" y="3915619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7 w 57150"/>
                <a:gd name="connsiteY2" fmla="*/ 49530 h 57150"/>
                <a:gd name="connsiteX3" fmla="*/ 14287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2" y="59055"/>
                    <a:pt x="14287" y="49530"/>
                  </a:cubicBezTo>
                  <a:cubicBezTo>
                    <a:pt x="4763" y="40005"/>
                    <a:pt x="4763" y="23813"/>
                    <a:pt x="14287" y="14288"/>
                  </a:cubicBezTo>
                  <a:cubicBezTo>
                    <a:pt x="23812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ECA1C2ED-856F-4158-AEE8-8C2C0274ECA0}"/>
                </a:ext>
              </a:extLst>
            </p:cNvPr>
            <p:cNvSpPr/>
            <p:nvPr/>
          </p:nvSpPr>
          <p:spPr>
            <a:xfrm>
              <a:off x="10451213" y="3843229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61561FF8-8538-4BC0-BC53-F7A8581C1E8B}"/>
                </a:ext>
              </a:extLst>
            </p:cNvPr>
            <p:cNvSpPr/>
            <p:nvPr/>
          </p:nvSpPr>
          <p:spPr>
            <a:xfrm>
              <a:off x="10524556" y="3770839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3E10380A-FBB2-4D4C-AC1A-2CDA351D03FB}"/>
                </a:ext>
              </a:extLst>
            </p:cNvPr>
            <p:cNvSpPr/>
            <p:nvPr/>
          </p:nvSpPr>
          <p:spPr>
            <a:xfrm>
              <a:off x="10311195" y="4137789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39053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182A588D-8154-4B37-B38A-37C167671818}"/>
                </a:ext>
              </a:extLst>
            </p:cNvPr>
            <p:cNvSpPr/>
            <p:nvPr/>
          </p:nvSpPr>
          <p:spPr>
            <a:xfrm>
              <a:off x="10383585" y="4065399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5C3502A6-31AE-4AFA-9C64-2240FA886420}"/>
                </a:ext>
              </a:extLst>
            </p:cNvPr>
            <p:cNvSpPr/>
            <p:nvPr/>
          </p:nvSpPr>
          <p:spPr>
            <a:xfrm>
              <a:off x="10455976" y="3993009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93406CD1-A72A-4AE7-9633-E189BF7D5F7A}"/>
                </a:ext>
              </a:extLst>
            </p:cNvPr>
            <p:cNvSpPr/>
            <p:nvPr/>
          </p:nvSpPr>
          <p:spPr>
            <a:xfrm>
              <a:off x="10529318" y="3920972"/>
              <a:ext cx="57150" cy="57150"/>
            </a:xfrm>
            <a:custGeom>
              <a:avLst/>
              <a:gdLst>
                <a:gd name="connsiteX0" fmla="*/ 49530 w 57150"/>
                <a:gd name="connsiteY0" fmla="*/ 14649 h 57150"/>
                <a:gd name="connsiteX1" fmla="*/ 49530 w 57150"/>
                <a:gd name="connsiteY1" fmla="*/ 49891 h 57150"/>
                <a:gd name="connsiteX2" fmla="*/ 14288 w 57150"/>
                <a:gd name="connsiteY2" fmla="*/ 49891 h 57150"/>
                <a:gd name="connsiteX3" fmla="*/ 14288 w 57150"/>
                <a:gd name="connsiteY3" fmla="*/ 14649 h 57150"/>
                <a:gd name="connsiteX4" fmla="*/ 49530 w 57150"/>
                <a:gd name="connsiteY4" fmla="*/ 1464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649"/>
                  </a:moveTo>
                  <a:cubicBezTo>
                    <a:pt x="59055" y="24174"/>
                    <a:pt x="59055" y="40366"/>
                    <a:pt x="49530" y="49891"/>
                  </a:cubicBezTo>
                  <a:cubicBezTo>
                    <a:pt x="40005" y="59416"/>
                    <a:pt x="23813" y="59416"/>
                    <a:pt x="14288" y="49891"/>
                  </a:cubicBezTo>
                  <a:cubicBezTo>
                    <a:pt x="4763" y="40366"/>
                    <a:pt x="4763" y="24174"/>
                    <a:pt x="14288" y="14649"/>
                  </a:cubicBezTo>
                  <a:cubicBezTo>
                    <a:pt x="23813" y="4171"/>
                    <a:pt x="39052" y="5124"/>
                    <a:pt x="49530" y="146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536645CD-2053-4C96-97A3-ABC5F6E3BBBA}"/>
                </a:ext>
              </a:extLst>
            </p:cNvPr>
            <p:cNvSpPr/>
            <p:nvPr/>
          </p:nvSpPr>
          <p:spPr>
            <a:xfrm>
              <a:off x="10388348" y="421565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39053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EAF9D7A7-F5A4-47B6-BD8E-8AF9E7BA8B24}"/>
                </a:ext>
              </a:extLst>
            </p:cNvPr>
            <p:cNvSpPr/>
            <p:nvPr/>
          </p:nvSpPr>
          <p:spPr>
            <a:xfrm>
              <a:off x="10460738" y="414326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03B9AF57-D62E-49D5-9355-3A4BC1D3098C}"/>
                </a:ext>
              </a:extLst>
            </p:cNvPr>
            <p:cNvSpPr/>
            <p:nvPr/>
          </p:nvSpPr>
          <p:spPr>
            <a:xfrm>
              <a:off x="10533128" y="407087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2BEC05DF-A406-4204-B5F8-F0D43011CEBA}"/>
                </a:ext>
              </a:extLst>
            </p:cNvPr>
            <p:cNvSpPr/>
            <p:nvPr/>
          </p:nvSpPr>
          <p:spPr>
            <a:xfrm>
              <a:off x="10465501" y="4293047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0B68B8A4-C9C9-4B4E-83F9-A5F513AF0F02}"/>
                </a:ext>
              </a:extLst>
            </p:cNvPr>
            <p:cNvSpPr/>
            <p:nvPr/>
          </p:nvSpPr>
          <p:spPr>
            <a:xfrm>
              <a:off x="10537891" y="4220657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53FF538B-4E68-4970-8C28-020E390AA23D}"/>
                </a:ext>
              </a:extLst>
            </p:cNvPr>
            <p:cNvSpPr/>
            <p:nvPr/>
          </p:nvSpPr>
          <p:spPr>
            <a:xfrm>
              <a:off x="10542653" y="4370914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1C97A66A-D8D4-4C74-8BDA-924436F877CA}"/>
              </a:ext>
            </a:extLst>
          </p:cNvPr>
          <p:cNvGrpSpPr/>
          <p:nvPr userDrawn="1"/>
        </p:nvGrpSpPr>
        <p:grpSpPr>
          <a:xfrm>
            <a:off x="5110470" y="-1345899"/>
            <a:ext cx="7986947" cy="9551583"/>
            <a:chOff x="5110470" y="-1345899"/>
            <a:chExt cx="7986947" cy="9551583"/>
          </a:xfrm>
        </p:grpSpPr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EF0513D3-2E5F-42BA-9438-4808B5199648}"/>
                </a:ext>
              </a:extLst>
            </p:cNvPr>
            <p:cNvSpPr/>
            <p:nvPr/>
          </p:nvSpPr>
          <p:spPr>
            <a:xfrm rot="19224478" flipH="1">
              <a:off x="7719280" y="4503935"/>
              <a:ext cx="5378137" cy="900798"/>
            </a:xfrm>
            <a:custGeom>
              <a:avLst/>
              <a:gdLst>
                <a:gd name="connsiteX0" fmla="*/ 0 w 5378137"/>
                <a:gd name="connsiteY0" fmla="*/ 0 h 900798"/>
                <a:gd name="connsiteX1" fmla="*/ 744994 w 5378137"/>
                <a:gd name="connsiteY1" fmla="*/ 900798 h 900798"/>
                <a:gd name="connsiteX2" fmla="*/ 5134561 w 5378137"/>
                <a:gd name="connsiteY2" fmla="*/ 900798 h 900798"/>
                <a:gd name="connsiteX3" fmla="*/ 5378137 w 5378137"/>
                <a:gd name="connsiteY3" fmla="*/ 699352 h 900798"/>
                <a:gd name="connsiteX4" fmla="*/ 5378137 w 5378137"/>
                <a:gd name="connsiteY4" fmla="*/ 0 h 900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8137" h="900798">
                  <a:moveTo>
                    <a:pt x="0" y="0"/>
                  </a:moveTo>
                  <a:lnTo>
                    <a:pt x="744994" y="900798"/>
                  </a:lnTo>
                  <a:lnTo>
                    <a:pt x="5134561" y="900798"/>
                  </a:lnTo>
                  <a:lnTo>
                    <a:pt x="5378137" y="699352"/>
                  </a:lnTo>
                  <a:lnTo>
                    <a:pt x="53781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938A7B88-2983-43F4-AA3E-4EE5FA01AFA3}"/>
                </a:ext>
              </a:extLst>
            </p:cNvPr>
            <p:cNvSpPr/>
            <p:nvPr/>
          </p:nvSpPr>
          <p:spPr>
            <a:xfrm rot="19224478" flipH="1">
              <a:off x="6826366" y="4367020"/>
              <a:ext cx="6124972" cy="173562"/>
            </a:xfrm>
            <a:custGeom>
              <a:avLst/>
              <a:gdLst>
                <a:gd name="connsiteX0" fmla="*/ 0 w 6124972"/>
                <a:gd name="connsiteY0" fmla="*/ 0 h 173562"/>
                <a:gd name="connsiteX1" fmla="*/ 143543 w 6124972"/>
                <a:gd name="connsiteY1" fmla="*/ 173562 h 173562"/>
                <a:gd name="connsiteX2" fmla="*/ 6124972 w 6124972"/>
                <a:gd name="connsiteY2" fmla="*/ 173562 h 173562"/>
                <a:gd name="connsiteX3" fmla="*/ 6124972 w 6124972"/>
                <a:gd name="connsiteY3" fmla="*/ 0 h 17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4972" h="173562">
                  <a:moveTo>
                    <a:pt x="0" y="0"/>
                  </a:moveTo>
                  <a:lnTo>
                    <a:pt x="143543" y="173562"/>
                  </a:lnTo>
                  <a:lnTo>
                    <a:pt x="6124972" y="173562"/>
                  </a:lnTo>
                  <a:lnTo>
                    <a:pt x="61249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9217DD3E-F0A3-477D-A0C8-D54FC1CAA35A}"/>
                </a:ext>
              </a:extLst>
            </p:cNvPr>
            <p:cNvSpPr/>
            <p:nvPr/>
          </p:nvSpPr>
          <p:spPr>
            <a:xfrm rot="3062081">
              <a:off x="1271450" y="2979494"/>
              <a:ext cx="9551583" cy="900798"/>
            </a:xfrm>
            <a:custGeom>
              <a:avLst/>
              <a:gdLst>
                <a:gd name="connsiteX0" fmla="*/ 0 w 9551583"/>
                <a:gd name="connsiteY0" fmla="*/ 900798 h 900798"/>
                <a:gd name="connsiteX1" fmla="*/ 728550 w 9551583"/>
                <a:gd name="connsiteY1" fmla="*/ 0 h 900798"/>
                <a:gd name="connsiteX2" fmla="*/ 9551583 w 9551583"/>
                <a:gd name="connsiteY2" fmla="*/ 0 h 900798"/>
                <a:gd name="connsiteX3" fmla="*/ 8823034 w 9551583"/>
                <a:gd name="connsiteY3" fmla="*/ 900798 h 900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51583" h="900798">
                  <a:moveTo>
                    <a:pt x="0" y="900798"/>
                  </a:moveTo>
                  <a:lnTo>
                    <a:pt x="728550" y="0"/>
                  </a:lnTo>
                  <a:lnTo>
                    <a:pt x="9551583" y="0"/>
                  </a:lnTo>
                  <a:lnTo>
                    <a:pt x="8823034" y="90079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CD06E61C-E918-4944-8AD4-CAD3C4106A48}"/>
                </a:ext>
              </a:extLst>
            </p:cNvPr>
            <p:cNvSpPr/>
            <p:nvPr/>
          </p:nvSpPr>
          <p:spPr>
            <a:xfrm rot="3062081">
              <a:off x="715547" y="3343112"/>
              <a:ext cx="8963408" cy="173562"/>
            </a:xfrm>
            <a:custGeom>
              <a:avLst/>
              <a:gdLst>
                <a:gd name="connsiteX0" fmla="*/ 0 w 8963408"/>
                <a:gd name="connsiteY0" fmla="*/ 173562 h 173562"/>
                <a:gd name="connsiteX1" fmla="*/ 140374 w 8963408"/>
                <a:gd name="connsiteY1" fmla="*/ 0 h 173562"/>
                <a:gd name="connsiteX2" fmla="*/ 8963408 w 8963408"/>
                <a:gd name="connsiteY2" fmla="*/ 0 h 173562"/>
                <a:gd name="connsiteX3" fmla="*/ 8823034 w 8963408"/>
                <a:gd name="connsiteY3" fmla="*/ 173562 h 17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63408" h="173562">
                  <a:moveTo>
                    <a:pt x="0" y="173562"/>
                  </a:moveTo>
                  <a:lnTo>
                    <a:pt x="140374" y="0"/>
                  </a:lnTo>
                  <a:lnTo>
                    <a:pt x="8963408" y="0"/>
                  </a:lnTo>
                  <a:lnTo>
                    <a:pt x="8823034" y="17356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56A48CD9-D0E2-4950-8F5C-03D00D8F829B}"/>
              </a:ext>
            </a:extLst>
          </p:cNvPr>
          <p:cNvGrpSpPr/>
          <p:nvPr userDrawn="1"/>
        </p:nvGrpSpPr>
        <p:grpSpPr>
          <a:xfrm>
            <a:off x="4594918" y="-1216189"/>
            <a:ext cx="8834860" cy="9292166"/>
            <a:chOff x="4594918" y="-1216189"/>
            <a:chExt cx="8834860" cy="9292166"/>
          </a:xfrm>
        </p:grpSpPr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C35B4F93-6CC2-43A3-BD75-C1835ABC9F18}"/>
                </a:ext>
              </a:extLst>
            </p:cNvPr>
            <p:cNvSpPr/>
            <p:nvPr/>
          </p:nvSpPr>
          <p:spPr>
            <a:xfrm rot="3005986" flipH="1">
              <a:off x="2453654" y="3220637"/>
              <a:ext cx="9292166" cy="418514"/>
            </a:xfrm>
            <a:custGeom>
              <a:avLst/>
              <a:gdLst>
                <a:gd name="connsiteX0" fmla="*/ 9292166 w 9292166"/>
                <a:gd name="connsiteY0" fmla="*/ 418514 h 418514"/>
                <a:gd name="connsiteX1" fmla="*/ 8942231 w 9292166"/>
                <a:gd name="connsiteY1" fmla="*/ 0 h 418514"/>
                <a:gd name="connsiteX2" fmla="*/ 0 w 9292166"/>
                <a:gd name="connsiteY2" fmla="*/ 0 h 418514"/>
                <a:gd name="connsiteX3" fmla="*/ 349934 w 9292166"/>
                <a:gd name="connsiteY3" fmla="*/ 418514 h 41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92166" h="418514">
                  <a:moveTo>
                    <a:pt x="9292166" y="418514"/>
                  </a:moveTo>
                  <a:lnTo>
                    <a:pt x="8942231" y="0"/>
                  </a:lnTo>
                  <a:lnTo>
                    <a:pt x="0" y="0"/>
                  </a:lnTo>
                  <a:lnTo>
                    <a:pt x="349934" y="41851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9D17848A-12D2-40E7-9EE1-8A22072667B0}"/>
                </a:ext>
              </a:extLst>
            </p:cNvPr>
            <p:cNvSpPr/>
            <p:nvPr/>
          </p:nvSpPr>
          <p:spPr>
            <a:xfrm rot="19200000">
              <a:off x="4594918" y="3928604"/>
              <a:ext cx="8834860" cy="785553"/>
            </a:xfrm>
            <a:custGeom>
              <a:avLst/>
              <a:gdLst>
                <a:gd name="connsiteX0" fmla="*/ 99664 w 8834860"/>
                <a:gd name="connsiteY0" fmla="*/ 0 h 785553"/>
                <a:gd name="connsiteX1" fmla="*/ 72419 w 8834860"/>
                <a:gd name="connsiteY1" fmla="*/ 60767 h 785553"/>
                <a:gd name="connsiteX2" fmla="*/ 0 w 8834860"/>
                <a:gd name="connsiteY2" fmla="*/ 0 h 785553"/>
                <a:gd name="connsiteX3" fmla="*/ 539381 w 8834860"/>
                <a:gd name="connsiteY3" fmla="*/ 0 h 785553"/>
                <a:gd name="connsiteX4" fmla="*/ 391937 w 8834860"/>
                <a:gd name="connsiteY4" fmla="*/ 328875 h 785553"/>
                <a:gd name="connsiteX5" fmla="*/ 228402 w 8834860"/>
                <a:gd name="connsiteY5" fmla="*/ 191652 h 785553"/>
                <a:gd name="connsiteX6" fmla="*/ 314325 w 8834860"/>
                <a:gd name="connsiteY6" fmla="*/ 0 h 785553"/>
                <a:gd name="connsiteX7" fmla="*/ 979103 w 8834860"/>
                <a:gd name="connsiteY7" fmla="*/ 0 h 785553"/>
                <a:gd name="connsiteX8" fmla="*/ 711455 w 8834860"/>
                <a:gd name="connsiteY8" fmla="*/ 596982 h 785553"/>
                <a:gd name="connsiteX9" fmla="*/ 547920 w 8834860"/>
                <a:gd name="connsiteY9" fmla="*/ 459759 h 785553"/>
                <a:gd name="connsiteX10" fmla="*/ 754042 w 8834860"/>
                <a:gd name="connsiteY10" fmla="*/ 0 h 785553"/>
                <a:gd name="connsiteX11" fmla="*/ 1418820 w 8834860"/>
                <a:gd name="connsiteY11" fmla="*/ 0 h 785553"/>
                <a:gd name="connsiteX12" fmla="*/ 1066629 w 8834860"/>
                <a:gd name="connsiteY12" fmla="*/ 785552 h 785553"/>
                <a:gd name="connsiteX13" fmla="*/ 936184 w 8834860"/>
                <a:gd name="connsiteY13" fmla="*/ 785552 h 785553"/>
                <a:gd name="connsiteX14" fmla="*/ 867438 w 8834860"/>
                <a:gd name="connsiteY14" fmla="*/ 727867 h 785553"/>
                <a:gd name="connsiteX15" fmla="*/ 1193763 w 8834860"/>
                <a:gd name="connsiteY15" fmla="*/ 0 h 785553"/>
                <a:gd name="connsiteX16" fmla="*/ 1858539 w 8834860"/>
                <a:gd name="connsiteY16" fmla="*/ 0 h 785553"/>
                <a:gd name="connsiteX17" fmla="*/ 1506353 w 8834860"/>
                <a:gd name="connsiteY17" fmla="*/ 785552 h 785553"/>
                <a:gd name="connsiteX18" fmla="*/ 1281292 w 8834860"/>
                <a:gd name="connsiteY18" fmla="*/ 785552 h 785553"/>
                <a:gd name="connsiteX19" fmla="*/ 1633481 w 8834860"/>
                <a:gd name="connsiteY19" fmla="*/ 2 h 785553"/>
                <a:gd name="connsiteX20" fmla="*/ 2298256 w 8834860"/>
                <a:gd name="connsiteY20" fmla="*/ 0 h 785553"/>
                <a:gd name="connsiteX21" fmla="*/ 1946064 w 8834860"/>
                <a:gd name="connsiteY21" fmla="*/ 785553 h 785553"/>
                <a:gd name="connsiteX22" fmla="*/ 1721006 w 8834860"/>
                <a:gd name="connsiteY22" fmla="*/ 785552 h 785553"/>
                <a:gd name="connsiteX23" fmla="*/ 2073196 w 8834860"/>
                <a:gd name="connsiteY23" fmla="*/ 0 h 785553"/>
                <a:gd name="connsiteX24" fmla="*/ 2708393 w 8834860"/>
                <a:gd name="connsiteY24" fmla="*/ 0 h 785553"/>
                <a:gd name="connsiteX25" fmla="*/ 2356201 w 8834860"/>
                <a:gd name="connsiteY25" fmla="*/ 785552 h 785553"/>
                <a:gd name="connsiteX26" fmla="*/ 2131146 w 8834860"/>
                <a:gd name="connsiteY26" fmla="*/ 785552 h 785553"/>
                <a:gd name="connsiteX27" fmla="*/ 2483333 w 8834860"/>
                <a:gd name="connsiteY27" fmla="*/ 0 h 785553"/>
                <a:gd name="connsiteX28" fmla="*/ 3148110 w 8834860"/>
                <a:gd name="connsiteY28" fmla="*/ 0 h 785553"/>
                <a:gd name="connsiteX29" fmla="*/ 2795922 w 8834860"/>
                <a:gd name="connsiteY29" fmla="*/ 785552 h 785553"/>
                <a:gd name="connsiteX30" fmla="*/ 2570865 w 8834860"/>
                <a:gd name="connsiteY30" fmla="*/ 785552 h 785553"/>
                <a:gd name="connsiteX31" fmla="*/ 2923056 w 8834860"/>
                <a:gd name="connsiteY31" fmla="*/ 0 h 785553"/>
                <a:gd name="connsiteX32" fmla="*/ 3587828 w 8834860"/>
                <a:gd name="connsiteY32" fmla="*/ 0 h 785553"/>
                <a:gd name="connsiteX33" fmla="*/ 3235641 w 8834860"/>
                <a:gd name="connsiteY33" fmla="*/ 785552 h 785553"/>
                <a:gd name="connsiteX34" fmla="*/ 3010583 w 8834860"/>
                <a:gd name="connsiteY34" fmla="*/ 785552 h 785553"/>
                <a:gd name="connsiteX35" fmla="*/ 3362771 w 8834860"/>
                <a:gd name="connsiteY35" fmla="*/ 0 h 785553"/>
                <a:gd name="connsiteX36" fmla="*/ 4027547 w 8834860"/>
                <a:gd name="connsiteY36" fmla="*/ 0 h 785553"/>
                <a:gd name="connsiteX37" fmla="*/ 3675358 w 8834860"/>
                <a:gd name="connsiteY37" fmla="*/ 785552 h 785553"/>
                <a:gd name="connsiteX38" fmla="*/ 3450302 w 8834860"/>
                <a:gd name="connsiteY38" fmla="*/ 785552 h 785553"/>
                <a:gd name="connsiteX39" fmla="*/ 3802492 w 8834860"/>
                <a:gd name="connsiteY39" fmla="*/ 0 h 785553"/>
                <a:gd name="connsiteX40" fmla="*/ 4467261 w 8834860"/>
                <a:gd name="connsiteY40" fmla="*/ 0 h 785553"/>
                <a:gd name="connsiteX41" fmla="*/ 4115078 w 8834860"/>
                <a:gd name="connsiteY41" fmla="*/ 785552 h 785553"/>
                <a:gd name="connsiteX42" fmla="*/ 3890021 w 8834860"/>
                <a:gd name="connsiteY42" fmla="*/ 785552 h 785553"/>
                <a:gd name="connsiteX43" fmla="*/ 4242210 w 8834860"/>
                <a:gd name="connsiteY43" fmla="*/ 0 h 785553"/>
                <a:gd name="connsiteX44" fmla="*/ 4906980 w 8834860"/>
                <a:gd name="connsiteY44" fmla="*/ 0 h 785553"/>
                <a:gd name="connsiteX45" fmla="*/ 4554793 w 8834860"/>
                <a:gd name="connsiteY45" fmla="*/ 785552 h 785553"/>
                <a:gd name="connsiteX46" fmla="*/ 4329739 w 8834860"/>
                <a:gd name="connsiteY46" fmla="*/ 785552 h 785553"/>
                <a:gd name="connsiteX47" fmla="*/ 4681922 w 8834860"/>
                <a:gd name="connsiteY47" fmla="*/ 1 h 785553"/>
                <a:gd name="connsiteX48" fmla="*/ 5346701 w 8834860"/>
                <a:gd name="connsiteY48" fmla="*/ 0 h 785553"/>
                <a:gd name="connsiteX49" fmla="*/ 4994511 w 8834860"/>
                <a:gd name="connsiteY49" fmla="*/ 785552 h 785553"/>
                <a:gd name="connsiteX50" fmla="*/ 4769454 w 8834860"/>
                <a:gd name="connsiteY50" fmla="*/ 785552 h 785553"/>
                <a:gd name="connsiteX51" fmla="*/ 5121645 w 8834860"/>
                <a:gd name="connsiteY51" fmla="*/ 0 h 785553"/>
                <a:gd name="connsiteX52" fmla="*/ 5786417 w 8834860"/>
                <a:gd name="connsiteY52" fmla="*/ 0 h 785553"/>
                <a:gd name="connsiteX53" fmla="*/ 5434232 w 8834860"/>
                <a:gd name="connsiteY53" fmla="*/ 785552 h 785553"/>
                <a:gd name="connsiteX54" fmla="*/ 5209172 w 8834860"/>
                <a:gd name="connsiteY54" fmla="*/ 785553 h 785553"/>
                <a:gd name="connsiteX55" fmla="*/ 5561364 w 8834860"/>
                <a:gd name="connsiteY55" fmla="*/ 0 h 785553"/>
                <a:gd name="connsiteX56" fmla="*/ 6226140 w 8834860"/>
                <a:gd name="connsiteY56" fmla="*/ 0 h 785553"/>
                <a:gd name="connsiteX57" fmla="*/ 5873949 w 8834860"/>
                <a:gd name="connsiteY57" fmla="*/ 785552 h 785553"/>
                <a:gd name="connsiteX58" fmla="*/ 5648891 w 8834860"/>
                <a:gd name="connsiteY58" fmla="*/ 785552 h 785553"/>
                <a:gd name="connsiteX59" fmla="*/ 6001078 w 8834860"/>
                <a:gd name="connsiteY59" fmla="*/ 0 h 785553"/>
                <a:gd name="connsiteX60" fmla="*/ 6665861 w 8834860"/>
                <a:gd name="connsiteY60" fmla="*/ 0 h 785553"/>
                <a:gd name="connsiteX61" fmla="*/ 6313672 w 8834860"/>
                <a:gd name="connsiteY61" fmla="*/ 785552 h 785553"/>
                <a:gd name="connsiteX62" fmla="*/ 6088612 w 8834860"/>
                <a:gd name="connsiteY62" fmla="*/ 785552 h 785553"/>
                <a:gd name="connsiteX63" fmla="*/ 6440801 w 8834860"/>
                <a:gd name="connsiteY63" fmla="*/ 0 h 785553"/>
                <a:gd name="connsiteX64" fmla="*/ 7105570 w 8834860"/>
                <a:gd name="connsiteY64" fmla="*/ 0 h 785553"/>
                <a:gd name="connsiteX65" fmla="*/ 6753386 w 8834860"/>
                <a:gd name="connsiteY65" fmla="*/ 785552 h 785553"/>
                <a:gd name="connsiteX66" fmla="*/ 6528326 w 8834860"/>
                <a:gd name="connsiteY66" fmla="*/ 785552 h 785553"/>
                <a:gd name="connsiteX67" fmla="*/ 6880515 w 8834860"/>
                <a:gd name="connsiteY67" fmla="*/ 0 h 785553"/>
                <a:gd name="connsiteX68" fmla="*/ 7515709 w 8834860"/>
                <a:gd name="connsiteY68" fmla="*/ 0 h 785553"/>
                <a:gd name="connsiteX69" fmla="*/ 7163521 w 8834860"/>
                <a:gd name="connsiteY69" fmla="*/ 785552 h 785553"/>
                <a:gd name="connsiteX70" fmla="*/ 6938464 w 8834860"/>
                <a:gd name="connsiteY70" fmla="*/ 785552 h 785553"/>
                <a:gd name="connsiteX71" fmla="*/ 7290651 w 8834860"/>
                <a:gd name="connsiteY71" fmla="*/ 0 h 785553"/>
                <a:gd name="connsiteX72" fmla="*/ 7955425 w 8834860"/>
                <a:gd name="connsiteY72" fmla="*/ 0 h 785553"/>
                <a:gd name="connsiteX73" fmla="*/ 7603238 w 8834860"/>
                <a:gd name="connsiteY73" fmla="*/ 785553 h 785553"/>
                <a:gd name="connsiteX74" fmla="*/ 7378182 w 8834860"/>
                <a:gd name="connsiteY74" fmla="*/ 785552 h 785553"/>
                <a:gd name="connsiteX75" fmla="*/ 7730367 w 8834860"/>
                <a:gd name="connsiteY75" fmla="*/ 0 h 785553"/>
                <a:gd name="connsiteX76" fmla="*/ 8395144 w 8834860"/>
                <a:gd name="connsiteY76" fmla="*/ 0 h 785553"/>
                <a:gd name="connsiteX77" fmla="*/ 8042954 w 8834860"/>
                <a:gd name="connsiteY77" fmla="*/ 785552 h 785553"/>
                <a:gd name="connsiteX78" fmla="*/ 7817897 w 8834860"/>
                <a:gd name="connsiteY78" fmla="*/ 785552 h 785553"/>
                <a:gd name="connsiteX79" fmla="*/ 8170086 w 8834860"/>
                <a:gd name="connsiteY79" fmla="*/ 0 h 785553"/>
                <a:gd name="connsiteX80" fmla="*/ 8834860 w 8834860"/>
                <a:gd name="connsiteY80" fmla="*/ 0 h 785553"/>
                <a:gd name="connsiteX81" fmla="*/ 8760454 w 8834860"/>
                <a:gd name="connsiteY81" fmla="*/ 165963 h 785553"/>
                <a:gd name="connsiteX82" fmla="*/ 8277182 w 8834860"/>
                <a:gd name="connsiteY82" fmla="*/ 741903 h 785553"/>
                <a:gd name="connsiteX83" fmla="*/ 8609803 w 8834860"/>
                <a:gd name="connsiteY83" fmla="*/ 0 h 785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8834860" h="785553">
                  <a:moveTo>
                    <a:pt x="99664" y="0"/>
                  </a:moveTo>
                  <a:lnTo>
                    <a:pt x="72419" y="60767"/>
                  </a:lnTo>
                  <a:lnTo>
                    <a:pt x="0" y="0"/>
                  </a:lnTo>
                  <a:close/>
                  <a:moveTo>
                    <a:pt x="539381" y="0"/>
                  </a:moveTo>
                  <a:lnTo>
                    <a:pt x="391937" y="328875"/>
                  </a:lnTo>
                  <a:lnTo>
                    <a:pt x="228402" y="191652"/>
                  </a:lnTo>
                  <a:lnTo>
                    <a:pt x="314325" y="0"/>
                  </a:lnTo>
                  <a:close/>
                  <a:moveTo>
                    <a:pt x="979103" y="0"/>
                  </a:moveTo>
                  <a:lnTo>
                    <a:pt x="711455" y="596982"/>
                  </a:lnTo>
                  <a:lnTo>
                    <a:pt x="547920" y="459759"/>
                  </a:lnTo>
                  <a:lnTo>
                    <a:pt x="754042" y="0"/>
                  </a:lnTo>
                  <a:close/>
                  <a:moveTo>
                    <a:pt x="1418820" y="0"/>
                  </a:moveTo>
                  <a:lnTo>
                    <a:pt x="1066629" y="785552"/>
                  </a:lnTo>
                  <a:lnTo>
                    <a:pt x="936184" y="785552"/>
                  </a:lnTo>
                  <a:lnTo>
                    <a:pt x="867438" y="727867"/>
                  </a:lnTo>
                  <a:lnTo>
                    <a:pt x="1193763" y="0"/>
                  </a:lnTo>
                  <a:close/>
                  <a:moveTo>
                    <a:pt x="1858539" y="0"/>
                  </a:moveTo>
                  <a:lnTo>
                    <a:pt x="1506353" y="785552"/>
                  </a:lnTo>
                  <a:lnTo>
                    <a:pt x="1281292" y="785552"/>
                  </a:lnTo>
                  <a:lnTo>
                    <a:pt x="1633481" y="2"/>
                  </a:lnTo>
                  <a:close/>
                  <a:moveTo>
                    <a:pt x="2298256" y="0"/>
                  </a:moveTo>
                  <a:lnTo>
                    <a:pt x="1946064" y="785553"/>
                  </a:lnTo>
                  <a:lnTo>
                    <a:pt x="1721006" y="785552"/>
                  </a:lnTo>
                  <a:lnTo>
                    <a:pt x="2073196" y="0"/>
                  </a:lnTo>
                  <a:close/>
                  <a:moveTo>
                    <a:pt x="2708393" y="0"/>
                  </a:moveTo>
                  <a:lnTo>
                    <a:pt x="2356201" y="785552"/>
                  </a:lnTo>
                  <a:lnTo>
                    <a:pt x="2131146" y="785552"/>
                  </a:lnTo>
                  <a:lnTo>
                    <a:pt x="2483333" y="0"/>
                  </a:lnTo>
                  <a:close/>
                  <a:moveTo>
                    <a:pt x="3148110" y="0"/>
                  </a:moveTo>
                  <a:lnTo>
                    <a:pt x="2795922" y="785552"/>
                  </a:lnTo>
                  <a:lnTo>
                    <a:pt x="2570865" y="785552"/>
                  </a:lnTo>
                  <a:lnTo>
                    <a:pt x="2923056" y="0"/>
                  </a:lnTo>
                  <a:close/>
                  <a:moveTo>
                    <a:pt x="3587828" y="0"/>
                  </a:moveTo>
                  <a:lnTo>
                    <a:pt x="3235641" y="785552"/>
                  </a:lnTo>
                  <a:lnTo>
                    <a:pt x="3010583" y="785552"/>
                  </a:lnTo>
                  <a:lnTo>
                    <a:pt x="3362771" y="0"/>
                  </a:lnTo>
                  <a:close/>
                  <a:moveTo>
                    <a:pt x="4027547" y="0"/>
                  </a:moveTo>
                  <a:lnTo>
                    <a:pt x="3675358" y="785552"/>
                  </a:lnTo>
                  <a:lnTo>
                    <a:pt x="3450302" y="785552"/>
                  </a:lnTo>
                  <a:lnTo>
                    <a:pt x="3802492" y="0"/>
                  </a:lnTo>
                  <a:close/>
                  <a:moveTo>
                    <a:pt x="4467261" y="0"/>
                  </a:moveTo>
                  <a:lnTo>
                    <a:pt x="4115078" y="785552"/>
                  </a:lnTo>
                  <a:lnTo>
                    <a:pt x="3890021" y="785552"/>
                  </a:lnTo>
                  <a:lnTo>
                    <a:pt x="4242210" y="0"/>
                  </a:lnTo>
                  <a:close/>
                  <a:moveTo>
                    <a:pt x="4906980" y="0"/>
                  </a:moveTo>
                  <a:lnTo>
                    <a:pt x="4554793" y="785552"/>
                  </a:lnTo>
                  <a:lnTo>
                    <a:pt x="4329739" y="785552"/>
                  </a:lnTo>
                  <a:lnTo>
                    <a:pt x="4681922" y="1"/>
                  </a:lnTo>
                  <a:close/>
                  <a:moveTo>
                    <a:pt x="5346701" y="0"/>
                  </a:moveTo>
                  <a:lnTo>
                    <a:pt x="4994511" y="785552"/>
                  </a:lnTo>
                  <a:lnTo>
                    <a:pt x="4769454" y="785552"/>
                  </a:lnTo>
                  <a:lnTo>
                    <a:pt x="5121645" y="0"/>
                  </a:lnTo>
                  <a:close/>
                  <a:moveTo>
                    <a:pt x="5786417" y="0"/>
                  </a:moveTo>
                  <a:lnTo>
                    <a:pt x="5434232" y="785552"/>
                  </a:lnTo>
                  <a:lnTo>
                    <a:pt x="5209172" y="785553"/>
                  </a:lnTo>
                  <a:lnTo>
                    <a:pt x="5561364" y="0"/>
                  </a:lnTo>
                  <a:close/>
                  <a:moveTo>
                    <a:pt x="6226140" y="0"/>
                  </a:moveTo>
                  <a:lnTo>
                    <a:pt x="5873949" y="785552"/>
                  </a:lnTo>
                  <a:lnTo>
                    <a:pt x="5648891" y="785552"/>
                  </a:lnTo>
                  <a:lnTo>
                    <a:pt x="6001078" y="0"/>
                  </a:lnTo>
                  <a:close/>
                  <a:moveTo>
                    <a:pt x="6665861" y="0"/>
                  </a:moveTo>
                  <a:lnTo>
                    <a:pt x="6313672" y="785552"/>
                  </a:lnTo>
                  <a:lnTo>
                    <a:pt x="6088612" y="785552"/>
                  </a:lnTo>
                  <a:lnTo>
                    <a:pt x="6440801" y="0"/>
                  </a:lnTo>
                  <a:close/>
                  <a:moveTo>
                    <a:pt x="7105570" y="0"/>
                  </a:moveTo>
                  <a:lnTo>
                    <a:pt x="6753386" y="785552"/>
                  </a:lnTo>
                  <a:lnTo>
                    <a:pt x="6528326" y="785552"/>
                  </a:lnTo>
                  <a:lnTo>
                    <a:pt x="6880515" y="0"/>
                  </a:lnTo>
                  <a:close/>
                  <a:moveTo>
                    <a:pt x="7515709" y="0"/>
                  </a:moveTo>
                  <a:lnTo>
                    <a:pt x="7163521" y="785552"/>
                  </a:lnTo>
                  <a:lnTo>
                    <a:pt x="6938464" y="785552"/>
                  </a:lnTo>
                  <a:lnTo>
                    <a:pt x="7290651" y="0"/>
                  </a:lnTo>
                  <a:close/>
                  <a:moveTo>
                    <a:pt x="7955425" y="0"/>
                  </a:moveTo>
                  <a:lnTo>
                    <a:pt x="7603238" y="785553"/>
                  </a:lnTo>
                  <a:lnTo>
                    <a:pt x="7378182" y="785552"/>
                  </a:lnTo>
                  <a:lnTo>
                    <a:pt x="7730367" y="0"/>
                  </a:lnTo>
                  <a:close/>
                  <a:moveTo>
                    <a:pt x="8395144" y="0"/>
                  </a:moveTo>
                  <a:lnTo>
                    <a:pt x="8042954" y="785552"/>
                  </a:lnTo>
                  <a:lnTo>
                    <a:pt x="7817897" y="785552"/>
                  </a:lnTo>
                  <a:lnTo>
                    <a:pt x="8170086" y="0"/>
                  </a:lnTo>
                  <a:close/>
                  <a:moveTo>
                    <a:pt x="8834860" y="0"/>
                  </a:moveTo>
                  <a:lnTo>
                    <a:pt x="8760454" y="165963"/>
                  </a:lnTo>
                  <a:lnTo>
                    <a:pt x="8277182" y="741903"/>
                  </a:lnTo>
                  <a:lnTo>
                    <a:pt x="86098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3572DEC0-5BA1-4B7E-800B-7707F26C5800}"/>
              </a:ext>
            </a:extLst>
          </p:cNvPr>
          <p:cNvGrpSpPr/>
          <p:nvPr userDrawn="1"/>
        </p:nvGrpSpPr>
        <p:grpSpPr>
          <a:xfrm>
            <a:off x="3482918" y="-1332673"/>
            <a:ext cx="8737840" cy="9460345"/>
            <a:chOff x="3482918" y="-1332673"/>
            <a:chExt cx="8737840" cy="9460345"/>
          </a:xfrm>
          <a:solidFill>
            <a:schemeClr val="accent1"/>
          </a:solidFill>
        </p:grpSpPr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61C23E7F-6FC1-4552-BEFC-D3AEB454CDC6}"/>
                </a:ext>
              </a:extLst>
            </p:cNvPr>
            <p:cNvSpPr/>
            <p:nvPr/>
          </p:nvSpPr>
          <p:spPr>
            <a:xfrm rot="19437919" flipV="1">
              <a:off x="6249174" y="-1332673"/>
              <a:ext cx="3663373" cy="2664986"/>
            </a:xfrm>
            <a:custGeom>
              <a:avLst/>
              <a:gdLst>
                <a:gd name="connsiteX0" fmla="*/ 0 w 3663373"/>
                <a:gd name="connsiteY0" fmla="*/ 2664986 h 2664986"/>
                <a:gd name="connsiteX1" fmla="*/ 421411 w 3663373"/>
                <a:gd name="connsiteY1" fmla="*/ 2358422 h 2664986"/>
                <a:gd name="connsiteX2" fmla="*/ 435745 w 3663373"/>
                <a:gd name="connsiteY2" fmla="*/ 419135 h 2664986"/>
                <a:gd name="connsiteX3" fmla="*/ 3087216 w 3663373"/>
                <a:gd name="connsiteY3" fmla="*/ 419135 h 2664986"/>
                <a:gd name="connsiteX4" fmla="*/ 3663373 w 3663373"/>
                <a:gd name="connsiteY4" fmla="*/ 0 h 2664986"/>
                <a:gd name="connsiteX5" fmla="*/ 27601 w 3663373"/>
                <a:gd name="connsiteY5" fmla="*/ 0 h 2664986"/>
                <a:gd name="connsiteX6" fmla="*/ 27601 w 3663373"/>
                <a:gd name="connsiteY6" fmla="*/ 2530 h 2664986"/>
                <a:gd name="connsiteX7" fmla="*/ 19679 w 3663373"/>
                <a:gd name="connsiteY7" fmla="*/ 2471 h 2664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63373" h="2664986">
                  <a:moveTo>
                    <a:pt x="0" y="2664986"/>
                  </a:moveTo>
                  <a:lnTo>
                    <a:pt x="421411" y="2358422"/>
                  </a:lnTo>
                  <a:lnTo>
                    <a:pt x="435745" y="419135"/>
                  </a:lnTo>
                  <a:lnTo>
                    <a:pt x="3087216" y="419135"/>
                  </a:lnTo>
                  <a:lnTo>
                    <a:pt x="3663373" y="0"/>
                  </a:lnTo>
                  <a:lnTo>
                    <a:pt x="27601" y="0"/>
                  </a:lnTo>
                  <a:lnTo>
                    <a:pt x="27601" y="2530"/>
                  </a:lnTo>
                  <a:lnTo>
                    <a:pt x="19679" y="2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194B1DAC-27EF-4815-B15C-8F2952227DE5}"/>
                </a:ext>
              </a:extLst>
            </p:cNvPr>
            <p:cNvSpPr/>
            <p:nvPr/>
          </p:nvSpPr>
          <p:spPr>
            <a:xfrm rot="3062081">
              <a:off x="5593025" y="1499940"/>
              <a:ext cx="4517625" cy="8737840"/>
            </a:xfrm>
            <a:custGeom>
              <a:avLst/>
              <a:gdLst>
                <a:gd name="connsiteX0" fmla="*/ 64557 w 4517625"/>
                <a:gd name="connsiteY0" fmla="*/ 3610 h 8737840"/>
                <a:gd name="connsiteX1" fmla="*/ 76123 w 4517625"/>
                <a:gd name="connsiteY1" fmla="*/ 3695 h 8737840"/>
                <a:gd name="connsiteX2" fmla="*/ 76123 w 4517625"/>
                <a:gd name="connsiteY2" fmla="*/ 0 h 8737840"/>
                <a:gd name="connsiteX3" fmla="*/ 3761102 w 4517625"/>
                <a:gd name="connsiteY3" fmla="*/ 0 h 8737840"/>
                <a:gd name="connsiteX4" fmla="*/ 4517625 w 4517625"/>
                <a:gd name="connsiteY4" fmla="*/ 611863 h 8737840"/>
                <a:gd name="connsiteX5" fmla="*/ 671941 w 4517625"/>
                <a:gd name="connsiteY5" fmla="*/ 611863 h 8737840"/>
                <a:gd name="connsiteX6" fmla="*/ 617523 w 4517625"/>
                <a:gd name="connsiteY6" fmla="*/ 7974318 h 8737840"/>
                <a:gd name="connsiteX7" fmla="*/ 0 w 4517625"/>
                <a:gd name="connsiteY7" fmla="*/ 8737840 h 8737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7625" h="8737840">
                  <a:moveTo>
                    <a:pt x="64557" y="3610"/>
                  </a:moveTo>
                  <a:lnTo>
                    <a:pt x="76123" y="3695"/>
                  </a:lnTo>
                  <a:lnTo>
                    <a:pt x="76123" y="0"/>
                  </a:lnTo>
                  <a:lnTo>
                    <a:pt x="3761102" y="0"/>
                  </a:lnTo>
                  <a:lnTo>
                    <a:pt x="4517625" y="611863"/>
                  </a:lnTo>
                  <a:lnTo>
                    <a:pt x="671941" y="611863"/>
                  </a:lnTo>
                  <a:lnTo>
                    <a:pt x="617523" y="7974318"/>
                  </a:lnTo>
                  <a:lnTo>
                    <a:pt x="0" y="873784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ontents slide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E1A58DF6-EE24-4D91-8403-F5F5EE802B14}"/>
              </a:ext>
            </a:extLst>
          </p:cNvPr>
          <p:cNvSpPr/>
          <p:nvPr userDrawn="1"/>
        </p:nvSpPr>
        <p:spPr>
          <a:xfrm>
            <a:off x="0" y="-1"/>
            <a:ext cx="6210518" cy="6263593"/>
          </a:xfrm>
          <a:custGeom>
            <a:avLst/>
            <a:gdLst>
              <a:gd name="connsiteX0" fmla="*/ 0 w 6210518"/>
              <a:gd name="connsiteY0" fmla="*/ 0 h 6344514"/>
              <a:gd name="connsiteX1" fmla="*/ 6210518 w 6210518"/>
              <a:gd name="connsiteY1" fmla="*/ 0 h 6344514"/>
              <a:gd name="connsiteX2" fmla="*/ 0 w 6210518"/>
              <a:gd name="connsiteY2" fmla="*/ 6344514 h 6344514"/>
              <a:gd name="connsiteX0" fmla="*/ 0 w 6210518"/>
              <a:gd name="connsiteY0" fmla="*/ 0 h 6295961"/>
              <a:gd name="connsiteX1" fmla="*/ 6210518 w 6210518"/>
              <a:gd name="connsiteY1" fmla="*/ 0 h 6295961"/>
              <a:gd name="connsiteX2" fmla="*/ 0 w 6210518"/>
              <a:gd name="connsiteY2" fmla="*/ 6295961 h 6295961"/>
              <a:gd name="connsiteX3" fmla="*/ 0 w 6210518"/>
              <a:gd name="connsiteY3" fmla="*/ 0 h 6295961"/>
              <a:gd name="connsiteX0" fmla="*/ 0 w 6210518"/>
              <a:gd name="connsiteY0" fmla="*/ 0 h 6263593"/>
              <a:gd name="connsiteX1" fmla="*/ 6210518 w 6210518"/>
              <a:gd name="connsiteY1" fmla="*/ 0 h 6263593"/>
              <a:gd name="connsiteX2" fmla="*/ 0 w 6210518"/>
              <a:gd name="connsiteY2" fmla="*/ 6263593 h 6263593"/>
              <a:gd name="connsiteX3" fmla="*/ 0 w 6210518"/>
              <a:gd name="connsiteY3" fmla="*/ 0 h 6263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10518" h="6263593">
                <a:moveTo>
                  <a:pt x="0" y="0"/>
                </a:moveTo>
                <a:lnTo>
                  <a:pt x="6210518" y="0"/>
                </a:lnTo>
                <a:lnTo>
                  <a:pt x="0" y="62635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Picture Placeholder 135">
            <a:extLst>
              <a:ext uri="{FF2B5EF4-FFF2-40B4-BE49-F238E27FC236}">
                <a16:creationId xmlns:a16="http://schemas.microsoft.com/office/drawing/2014/main" id="{52619E89-8BE6-4882-80BE-E5B90A2E25D0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274951" y="665214"/>
            <a:ext cx="11588489" cy="3069750"/>
          </a:xfrm>
          <a:custGeom>
            <a:avLst/>
            <a:gdLst>
              <a:gd name="connsiteX0" fmla="*/ 8538295 w 11588489"/>
              <a:gd name="connsiteY0" fmla="*/ 1638313 h 3069750"/>
              <a:gd name="connsiteX1" fmla="*/ 9254015 w 11588489"/>
              <a:gd name="connsiteY1" fmla="*/ 2354032 h 3069750"/>
              <a:gd name="connsiteX2" fmla="*/ 8538297 w 11588489"/>
              <a:gd name="connsiteY2" fmla="*/ 3069750 h 3069750"/>
              <a:gd name="connsiteX3" fmla="*/ 7822577 w 11588489"/>
              <a:gd name="connsiteY3" fmla="*/ 2354032 h 3069750"/>
              <a:gd name="connsiteX4" fmla="*/ 10099736 w 11588489"/>
              <a:gd name="connsiteY4" fmla="*/ 1634131 h 3069750"/>
              <a:gd name="connsiteX5" fmla="*/ 10815454 w 11588489"/>
              <a:gd name="connsiteY5" fmla="*/ 2349850 h 3069750"/>
              <a:gd name="connsiteX6" fmla="*/ 10099737 w 11588489"/>
              <a:gd name="connsiteY6" fmla="*/ 3065568 h 3069750"/>
              <a:gd name="connsiteX7" fmla="*/ 9384018 w 11588489"/>
              <a:gd name="connsiteY7" fmla="*/ 2349849 h 3069750"/>
              <a:gd name="connsiteX8" fmla="*/ 6976855 w 11588489"/>
              <a:gd name="connsiteY8" fmla="*/ 1622938 h 3069750"/>
              <a:gd name="connsiteX9" fmla="*/ 7692574 w 11588489"/>
              <a:gd name="connsiteY9" fmla="*/ 2338658 h 3069750"/>
              <a:gd name="connsiteX10" fmla="*/ 6976856 w 11588489"/>
              <a:gd name="connsiteY10" fmla="*/ 3054377 h 3069750"/>
              <a:gd name="connsiteX11" fmla="*/ 6261136 w 11588489"/>
              <a:gd name="connsiteY11" fmla="*/ 2338657 h 3069750"/>
              <a:gd name="connsiteX12" fmla="*/ 5415414 w 11588489"/>
              <a:gd name="connsiteY12" fmla="*/ 1607564 h 3069750"/>
              <a:gd name="connsiteX13" fmla="*/ 6131134 w 11588489"/>
              <a:gd name="connsiteY13" fmla="*/ 2323284 h 3069750"/>
              <a:gd name="connsiteX14" fmla="*/ 5415415 w 11588489"/>
              <a:gd name="connsiteY14" fmla="*/ 3039002 h 3069750"/>
              <a:gd name="connsiteX15" fmla="*/ 4699696 w 11588489"/>
              <a:gd name="connsiteY15" fmla="*/ 2323283 h 3069750"/>
              <a:gd name="connsiteX16" fmla="*/ 3853976 w 11588489"/>
              <a:gd name="connsiteY16" fmla="*/ 1592191 h 3069750"/>
              <a:gd name="connsiteX17" fmla="*/ 4569692 w 11588489"/>
              <a:gd name="connsiteY17" fmla="*/ 2307910 h 3069750"/>
              <a:gd name="connsiteX18" fmla="*/ 3853976 w 11588489"/>
              <a:gd name="connsiteY18" fmla="*/ 3023628 h 3069750"/>
              <a:gd name="connsiteX19" fmla="*/ 3138256 w 11588489"/>
              <a:gd name="connsiteY19" fmla="*/ 2307910 h 3069750"/>
              <a:gd name="connsiteX20" fmla="*/ 2292535 w 11588489"/>
              <a:gd name="connsiteY20" fmla="*/ 1576817 h 3069750"/>
              <a:gd name="connsiteX21" fmla="*/ 3008253 w 11588489"/>
              <a:gd name="connsiteY21" fmla="*/ 2292536 h 3069750"/>
              <a:gd name="connsiteX22" fmla="*/ 2292536 w 11588489"/>
              <a:gd name="connsiteY22" fmla="*/ 3008255 h 3069750"/>
              <a:gd name="connsiteX23" fmla="*/ 1576817 w 11588489"/>
              <a:gd name="connsiteY23" fmla="*/ 2292535 h 3069750"/>
              <a:gd name="connsiteX24" fmla="*/ 731094 w 11588489"/>
              <a:gd name="connsiteY24" fmla="*/ 1561441 h 3069750"/>
              <a:gd name="connsiteX25" fmla="*/ 1446815 w 11588489"/>
              <a:gd name="connsiteY25" fmla="*/ 2277160 h 3069750"/>
              <a:gd name="connsiteX26" fmla="*/ 731095 w 11588489"/>
              <a:gd name="connsiteY26" fmla="*/ 2992879 h 3069750"/>
              <a:gd name="connsiteX27" fmla="*/ 15375 w 11588489"/>
              <a:gd name="connsiteY27" fmla="*/ 2277159 h 3069750"/>
              <a:gd name="connsiteX28" fmla="*/ 10872769 w 11588489"/>
              <a:gd name="connsiteY28" fmla="*/ 861096 h 3069750"/>
              <a:gd name="connsiteX29" fmla="*/ 11588489 w 11588489"/>
              <a:gd name="connsiteY29" fmla="*/ 1576815 h 3069750"/>
              <a:gd name="connsiteX30" fmla="*/ 10872770 w 11588489"/>
              <a:gd name="connsiteY30" fmla="*/ 2292534 h 3069750"/>
              <a:gd name="connsiteX31" fmla="*/ 10157052 w 11588489"/>
              <a:gd name="connsiteY31" fmla="*/ 1576814 h 3069750"/>
              <a:gd name="connsiteX32" fmla="*/ 7749888 w 11588489"/>
              <a:gd name="connsiteY32" fmla="*/ 849905 h 3069750"/>
              <a:gd name="connsiteX33" fmla="*/ 8465606 w 11588489"/>
              <a:gd name="connsiteY33" fmla="*/ 1565624 h 3069750"/>
              <a:gd name="connsiteX34" fmla="*/ 7749889 w 11588489"/>
              <a:gd name="connsiteY34" fmla="*/ 2281343 h 3069750"/>
              <a:gd name="connsiteX35" fmla="*/ 7034169 w 11588489"/>
              <a:gd name="connsiteY35" fmla="*/ 1565624 h 3069750"/>
              <a:gd name="connsiteX36" fmla="*/ 9311327 w 11588489"/>
              <a:gd name="connsiteY36" fmla="*/ 845723 h 3069750"/>
              <a:gd name="connsiteX37" fmla="*/ 10027046 w 11588489"/>
              <a:gd name="connsiteY37" fmla="*/ 1561442 h 3069750"/>
              <a:gd name="connsiteX38" fmla="*/ 9311329 w 11588489"/>
              <a:gd name="connsiteY38" fmla="*/ 2277161 h 3069750"/>
              <a:gd name="connsiteX39" fmla="*/ 8595610 w 11588489"/>
              <a:gd name="connsiteY39" fmla="*/ 1561441 h 3069750"/>
              <a:gd name="connsiteX40" fmla="*/ 6188447 w 11588489"/>
              <a:gd name="connsiteY40" fmla="*/ 834531 h 3069750"/>
              <a:gd name="connsiteX41" fmla="*/ 6904166 w 11588489"/>
              <a:gd name="connsiteY41" fmla="*/ 1550250 h 3069750"/>
              <a:gd name="connsiteX42" fmla="*/ 6188447 w 11588489"/>
              <a:gd name="connsiteY42" fmla="*/ 2265969 h 3069750"/>
              <a:gd name="connsiteX43" fmla="*/ 5472728 w 11588489"/>
              <a:gd name="connsiteY43" fmla="*/ 1550249 h 3069750"/>
              <a:gd name="connsiteX44" fmla="*/ 4627006 w 11588489"/>
              <a:gd name="connsiteY44" fmla="*/ 819156 h 3069750"/>
              <a:gd name="connsiteX45" fmla="*/ 5342726 w 11588489"/>
              <a:gd name="connsiteY45" fmla="*/ 1534875 h 3069750"/>
              <a:gd name="connsiteX46" fmla="*/ 4627008 w 11588489"/>
              <a:gd name="connsiteY46" fmla="*/ 2250595 h 3069750"/>
              <a:gd name="connsiteX47" fmla="*/ 3911289 w 11588489"/>
              <a:gd name="connsiteY47" fmla="*/ 1534875 h 3069750"/>
              <a:gd name="connsiteX48" fmla="*/ 3065568 w 11588489"/>
              <a:gd name="connsiteY48" fmla="*/ 803783 h 3069750"/>
              <a:gd name="connsiteX49" fmla="*/ 3781287 w 11588489"/>
              <a:gd name="connsiteY49" fmla="*/ 1519502 h 3069750"/>
              <a:gd name="connsiteX50" fmla="*/ 3065567 w 11588489"/>
              <a:gd name="connsiteY50" fmla="*/ 2235221 h 3069750"/>
              <a:gd name="connsiteX51" fmla="*/ 2349849 w 11588489"/>
              <a:gd name="connsiteY51" fmla="*/ 1519502 h 3069750"/>
              <a:gd name="connsiteX52" fmla="*/ 1504128 w 11588489"/>
              <a:gd name="connsiteY52" fmla="*/ 788408 h 3069750"/>
              <a:gd name="connsiteX53" fmla="*/ 2219846 w 11588489"/>
              <a:gd name="connsiteY53" fmla="*/ 1504127 h 3069750"/>
              <a:gd name="connsiteX54" fmla="*/ 1504128 w 11588489"/>
              <a:gd name="connsiteY54" fmla="*/ 2219847 h 3069750"/>
              <a:gd name="connsiteX55" fmla="*/ 788409 w 11588489"/>
              <a:gd name="connsiteY55" fmla="*/ 1504127 h 3069750"/>
              <a:gd name="connsiteX56" fmla="*/ 8522921 w 11588489"/>
              <a:gd name="connsiteY56" fmla="*/ 76872 h 3069750"/>
              <a:gd name="connsiteX57" fmla="*/ 9238640 w 11588489"/>
              <a:gd name="connsiteY57" fmla="*/ 792590 h 3069750"/>
              <a:gd name="connsiteX58" fmla="*/ 8522921 w 11588489"/>
              <a:gd name="connsiteY58" fmla="*/ 1508309 h 3069750"/>
              <a:gd name="connsiteX59" fmla="*/ 7807202 w 11588489"/>
              <a:gd name="connsiteY59" fmla="*/ 792589 h 3069750"/>
              <a:gd name="connsiteX60" fmla="*/ 10084360 w 11588489"/>
              <a:gd name="connsiteY60" fmla="*/ 72688 h 3069750"/>
              <a:gd name="connsiteX61" fmla="*/ 10800080 w 11588489"/>
              <a:gd name="connsiteY61" fmla="*/ 788407 h 3069750"/>
              <a:gd name="connsiteX62" fmla="*/ 10084362 w 11588489"/>
              <a:gd name="connsiteY62" fmla="*/ 1504125 h 3069750"/>
              <a:gd name="connsiteX63" fmla="*/ 9368642 w 11588489"/>
              <a:gd name="connsiteY63" fmla="*/ 788406 h 3069750"/>
              <a:gd name="connsiteX64" fmla="*/ 6961480 w 11588489"/>
              <a:gd name="connsiteY64" fmla="*/ 61496 h 3069750"/>
              <a:gd name="connsiteX65" fmla="*/ 7677199 w 11588489"/>
              <a:gd name="connsiteY65" fmla="*/ 777215 h 3069750"/>
              <a:gd name="connsiteX66" fmla="*/ 6961481 w 11588489"/>
              <a:gd name="connsiteY66" fmla="*/ 1492934 h 3069750"/>
              <a:gd name="connsiteX67" fmla="*/ 6245761 w 11588489"/>
              <a:gd name="connsiteY67" fmla="*/ 777215 h 3069750"/>
              <a:gd name="connsiteX68" fmla="*/ 5400039 w 11588489"/>
              <a:gd name="connsiteY68" fmla="*/ 46123 h 3069750"/>
              <a:gd name="connsiteX69" fmla="*/ 6115758 w 11588489"/>
              <a:gd name="connsiteY69" fmla="*/ 761842 h 3069750"/>
              <a:gd name="connsiteX70" fmla="*/ 5400040 w 11588489"/>
              <a:gd name="connsiteY70" fmla="*/ 1477561 h 3069750"/>
              <a:gd name="connsiteX71" fmla="*/ 4684320 w 11588489"/>
              <a:gd name="connsiteY71" fmla="*/ 761841 h 3069750"/>
              <a:gd name="connsiteX72" fmla="*/ 3838601 w 11588489"/>
              <a:gd name="connsiteY72" fmla="*/ 30748 h 3069750"/>
              <a:gd name="connsiteX73" fmla="*/ 4554317 w 11588489"/>
              <a:gd name="connsiteY73" fmla="*/ 746468 h 3069750"/>
              <a:gd name="connsiteX74" fmla="*/ 3838601 w 11588489"/>
              <a:gd name="connsiteY74" fmla="*/ 1462185 h 3069750"/>
              <a:gd name="connsiteX75" fmla="*/ 3122882 w 11588489"/>
              <a:gd name="connsiteY75" fmla="*/ 746466 h 3069750"/>
              <a:gd name="connsiteX76" fmla="*/ 2277161 w 11588489"/>
              <a:gd name="connsiteY76" fmla="*/ 15374 h 3069750"/>
              <a:gd name="connsiteX77" fmla="*/ 2992879 w 11588489"/>
              <a:gd name="connsiteY77" fmla="*/ 731094 h 3069750"/>
              <a:gd name="connsiteX78" fmla="*/ 2277161 w 11588489"/>
              <a:gd name="connsiteY78" fmla="*/ 1446812 h 3069750"/>
              <a:gd name="connsiteX79" fmla="*/ 1561440 w 11588489"/>
              <a:gd name="connsiteY79" fmla="*/ 731092 h 3069750"/>
              <a:gd name="connsiteX80" fmla="*/ 715719 w 11588489"/>
              <a:gd name="connsiteY80" fmla="*/ 0 h 3069750"/>
              <a:gd name="connsiteX81" fmla="*/ 1431439 w 11588489"/>
              <a:gd name="connsiteY81" fmla="*/ 715719 h 3069750"/>
              <a:gd name="connsiteX82" fmla="*/ 715719 w 11588489"/>
              <a:gd name="connsiteY82" fmla="*/ 1431438 h 3069750"/>
              <a:gd name="connsiteX83" fmla="*/ 0 w 11588489"/>
              <a:gd name="connsiteY83" fmla="*/ 715719 h 306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11588489" h="3069750">
                <a:moveTo>
                  <a:pt x="8538295" y="1638313"/>
                </a:moveTo>
                <a:lnTo>
                  <a:pt x="9254015" y="2354032"/>
                </a:lnTo>
                <a:lnTo>
                  <a:pt x="8538297" y="3069750"/>
                </a:lnTo>
                <a:lnTo>
                  <a:pt x="7822577" y="2354032"/>
                </a:lnTo>
                <a:close/>
                <a:moveTo>
                  <a:pt x="10099736" y="1634131"/>
                </a:moveTo>
                <a:lnTo>
                  <a:pt x="10815454" y="2349850"/>
                </a:lnTo>
                <a:lnTo>
                  <a:pt x="10099737" y="3065568"/>
                </a:lnTo>
                <a:lnTo>
                  <a:pt x="9384018" y="2349849"/>
                </a:lnTo>
                <a:close/>
                <a:moveTo>
                  <a:pt x="6976855" y="1622938"/>
                </a:moveTo>
                <a:lnTo>
                  <a:pt x="7692574" y="2338658"/>
                </a:lnTo>
                <a:lnTo>
                  <a:pt x="6976856" y="3054377"/>
                </a:lnTo>
                <a:lnTo>
                  <a:pt x="6261136" y="2338657"/>
                </a:lnTo>
                <a:close/>
                <a:moveTo>
                  <a:pt x="5415414" y="1607564"/>
                </a:moveTo>
                <a:lnTo>
                  <a:pt x="6131134" y="2323284"/>
                </a:lnTo>
                <a:lnTo>
                  <a:pt x="5415415" y="3039002"/>
                </a:lnTo>
                <a:lnTo>
                  <a:pt x="4699696" y="2323283"/>
                </a:lnTo>
                <a:close/>
                <a:moveTo>
                  <a:pt x="3853976" y="1592191"/>
                </a:moveTo>
                <a:lnTo>
                  <a:pt x="4569692" y="2307910"/>
                </a:lnTo>
                <a:lnTo>
                  <a:pt x="3853976" y="3023628"/>
                </a:lnTo>
                <a:lnTo>
                  <a:pt x="3138256" y="2307910"/>
                </a:lnTo>
                <a:close/>
                <a:moveTo>
                  <a:pt x="2292535" y="1576817"/>
                </a:moveTo>
                <a:lnTo>
                  <a:pt x="3008253" y="2292536"/>
                </a:lnTo>
                <a:lnTo>
                  <a:pt x="2292536" y="3008255"/>
                </a:lnTo>
                <a:lnTo>
                  <a:pt x="1576817" y="2292535"/>
                </a:lnTo>
                <a:close/>
                <a:moveTo>
                  <a:pt x="731094" y="1561441"/>
                </a:moveTo>
                <a:lnTo>
                  <a:pt x="1446815" y="2277160"/>
                </a:lnTo>
                <a:lnTo>
                  <a:pt x="731095" y="2992879"/>
                </a:lnTo>
                <a:lnTo>
                  <a:pt x="15375" y="2277159"/>
                </a:lnTo>
                <a:close/>
                <a:moveTo>
                  <a:pt x="10872769" y="861096"/>
                </a:moveTo>
                <a:lnTo>
                  <a:pt x="11588489" y="1576815"/>
                </a:lnTo>
                <a:lnTo>
                  <a:pt x="10872770" y="2292534"/>
                </a:lnTo>
                <a:lnTo>
                  <a:pt x="10157052" y="1576814"/>
                </a:lnTo>
                <a:close/>
                <a:moveTo>
                  <a:pt x="7749888" y="849905"/>
                </a:moveTo>
                <a:lnTo>
                  <a:pt x="8465606" y="1565624"/>
                </a:lnTo>
                <a:lnTo>
                  <a:pt x="7749889" y="2281343"/>
                </a:lnTo>
                <a:lnTo>
                  <a:pt x="7034169" y="1565624"/>
                </a:lnTo>
                <a:close/>
                <a:moveTo>
                  <a:pt x="9311327" y="845723"/>
                </a:moveTo>
                <a:lnTo>
                  <a:pt x="10027046" y="1561442"/>
                </a:lnTo>
                <a:lnTo>
                  <a:pt x="9311329" y="2277161"/>
                </a:lnTo>
                <a:lnTo>
                  <a:pt x="8595610" y="1561441"/>
                </a:lnTo>
                <a:close/>
                <a:moveTo>
                  <a:pt x="6188447" y="834531"/>
                </a:moveTo>
                <a:lnTo>
                  <a:pt x="6904166" y="1550250"/>
                </a:lnTo>
                <a:lnTo>
                  <a:pt x="6188447" y="2265969"/>
                </a:lnTo>
                <a:lnTo>
                  <a:pt x="5472728" y="1550249"/>
                </a:lnTo>
                <a:close/>
                <a:moveTo>
                  <a:pt x="4627006" y="819156"/>
                </a:moveTo>
                <a:lnTo>
                  <a:pt x="5342726" y="1534875"/>
                </a:lnTo>
                <a:lnTo>
                  <a:pt x="4627008" y="2250595"/>
                </a:lnTo>
                <a:lnTo>
                  <a:pt x="3911289" y="1534875"/>
                </a:lnTo>
                <a:close/>
                <a:moveTo>
                  <a:pt x="3065568" y="803783"/>
                </a:moveTo>
                <a:lnTo>
                  <a:pt x="3781287" y="1519502"/>
                </a:lnTo>
                <a:lnTo>
                  <a:pt x="3065567" y="2235221"/>
                </a:lnTo>
                <a:lnTo>
                  <a:pt x="2349849" y="1519502"/>
                </a:lnTo>
                <a:close/>
                <a:moveTo>
                  <a:pt x="1504128" y="788408"/>
                </a:moveTo>
                <a:lnTo>
                  <a:pt x="2219846" y="1504127"/>
                </a:lnTo>
                <a:lnTo>
                  <a:pt x="1504128" y="2219847"/>
                </a:lnTo>
                <a:lnTo>
                  <a:pt x="788409" y="1504127"/>
                </a:lnTo>
                <a:close/>
                <a:moveTo>
                  <a:pt x="8522921" y="76872"/>
                </a:moveTo>
                <a:lnTo>
                  <a:pt x="9238640" y="792590"/>
                </a:lnTo>
                <a:lnTo>
                  <a:pt x="8522921" y="1508309"/>
                </a:lnTo>
                <a:lnTo>
                  <a:pt x="7807202" y="792589"/>
                </a:lnTo>
                <a:close/>
                <a:moveTo>
                  <a:pt x="10084360" y="72688"/>
                </a:moveTo>
                <a:lnTo>
                  <a:pt x="10800080" y="788407"/>
                </a:lnTo>
                <a:lnTo>
                  <a:pt x="10084362" y="1504125"/>
                </a:lnTo>
                <a:lnTo>
                  <a:pt x="9368642" y="788406"/>
                </a:lnTo>
                <a:close/>
                <a:moveTo>
                  <a:pt x="6961480" y="61496"/>
                </a:moveTo>
                <a:lnTo>
                  <a:pt x="7677199" y="777215"/>
                </a:lnTo>
                <a:lnTo>
                  <a:pt x="6961481" y="1492934"/>
                </a:lnTo>
                <a:lnTo>
                  <a:pt x="6245761" y="777215"/>
                </a:lnTo>
                <a:close/>
                <a:moveTo>
                  <a:pt x="5400039" y="46123"/>
                </a:moveTo>
                <a:lnTo>
                  <a:pt x="6115758" y="761842"/>
                </a:lnTo>
                <a:lnTo>
                  <a:pt x="5400040" y="1477561"/>
                </a:lnTo>
                <a:lnTo>
                  <a:pt x="4684320" y="761841"/>
                </a:lnTo>
                <a:close/>
                <a:moveTo>
                  <a:pt x="3838601" y="30748"/>
                </a:moveTo>
                <a:lnTo>
                  <a:pt x="4554317" y="746468"/>
                </a:lnTo>
                <a:lnTo>
                  <a:pt x="3838601" y="1462185"/>
                </a:lnTo>
                <a:lnTo>
                  <a:pt x="3122882" y="746466"/>
                </a:lnTo>
                <a:close/>
                <a:moveTo>
                  <a:pt x="2277161" y="15374"/>
                </a:moveTo>
                <a:lnTo>
                  <a:pt x="2992879" y="731094"/>
                </a:lnTo>
                <a:lnTo>
                  <a:pt x="2277161" y="1446812"/>
                </a:lnTo>
                <a:lnTo>
                  <a:pt x="1561440" y="731092"/>
                </a:lnTo>
                <a:close/>
                <a:moveTo>
                  <a:pt x="715719" y="0"/>
                </a:moveTo>
                <a:lnTo>
                  <a:pt x="1431439" y="715719"/>
                </a:lnTo>
                <a:lnTo>
                  <a:pt x="715719" y="1431438"/>
                </a:lnTo>
                <a:lnTo>
                  <a:pt x="0" y="71571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840009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>
            <a:extLst>
              <a:ext uri="{FF2B5EF4-FFF2-40B4-BE49-F238E27FC236}">
                <a16:creationId xmlns:a16="http://schemas.microsoft.com/office/drawing/2014/main" id="{D075C1DE-E117-4FA9-A867-4ED89AC25A98}"/>
              </a:ext>
            </a:extLst>
          </p:cNvPr>
          <p:cNvSpPr/>
          <p:nvPr userDrawn="1"/>
        </p:nvSpPr>
        <p:spPr>
          <a:xfrm>
            <a:off x="-1" y="1"/>
            <a:ext cx="5621868" cy="6857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8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315581" y="-1"/>
            <a:ext cx="2612571" cy="43736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315581" y="4567162"/>
            <a:ext cx="7876419" cy="22908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CE83DDED-D6C7-4848-B289-2830377167D2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532191" y="0"/>
            <a:ext cx="3531809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337314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5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908B09E-D437-490D-8188-4A4ADC4D5A71}"/>
              </a:ext>
            </a:extLst>
          </p:cNvPr>
          <p:cNvGrpSpPr/>
          <p:nvPr userDrawn="1"/>
        </p:nvGrpSpPr>
        <p:grpSpPr>
          <a:xfrm>
            <a:off x="8295412" y="1658804"/>
            <a:ext cx="3174949" cy="4282922"/>
            <a:chOff x="5745956" y="3501865"/>
            <a:chExt cx="2146216" cy="2895189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D805C83D-6534-49BF-834B-37AE5D7EA3BF}"/>
                </a:ext>
              </a:extLst>
            </p:cNvPr>
            <p:cNvSpPr/>
            <p:nvPr/>
          </p:nvSpPr>
          <p:spPr>
            <a:xfrm>
              <a:off x="7498806" y="3501865"/>
              <a:ext cx="157347" cy="62939"/>
            </a:xfrm>
            <a:custGeom>
              <a:avLst/>
              <a:gdLst>
                <a:gd name="connsiteX0" fmla="*/ 45244 w 47625"/>
                <a:gd name="connsiteY0" fmla="*/ 13811 h 19050"/>
                <a:gd name="connsiteX1" fmla="*/ 45244 w 47625"/>
                <a:gd name="connsiteY1" fmla="*/ 13811 h 19050"/>
                <a:gd name="connsiteX2" fmla="*/ 38576 w 47625"/>
                <a:gd name="connsiteY2" fmla="*/ 20479 h 19050"/>
                <a:gd name="connsiteX3" fmla="*/ 13811 w 47625"/>
                <a:gd name="connsiteY3" fmla="*/ 20479 h 19050"/>
                <a:gd name="connsiteX4" fmla="*/ 7144 w 47625"/>
                <a:gd name="connsiteY4" fmla="*/ 13811 h 19050"/>
                <a:gd name="connsiteX5" fmla="*/ 7144 w 47625"/>
                <a:gd name="connsiteY5" fmla="*/ 13811 h 19050"/>
                <a:gd name="connsiteX6" fmla="*/ 13811 w 47625"/>
                <a:gd name="connsiteY6" fmla="*/ 7144 h 19050"/>
                <a:gd name="connsiteX7" fmla="*/ 38576 w 47625"/>
                <a:gd name="connsiteY7" fmla="*/ 7144 h 19050"/>
                <a:gd name="connsiteX8" fmla="*/ 45244 w 47625"/>
                <a:gd name="connsiteY8" fmla="*/ 1381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" h="19050">
                  <a:moveTo>
                    <a:pt x="45244" y="13811"/>
                  </a:moveTo>
                  <a:lnTo>
                    <a:pt x="45244" y="13811"/>
                  </a:lnTo>
                  <a:cubicBezTo>
                    <a:pt x="45244" y="17621"/>
                    <a:pt x="42386" y="20479"/>
                    <a:pt x="38576" y="20479"/>
                  </a:cubicBezTo>
                  <a:lnTo>
                    <a:pt x="13811" y="20479"/>
                  </a:lnTo>
                  <a:cubicBezTo>
                    <a:pt x="10001" y="20479"/>
                    <a:pt x="7144" y="17621"/>
                    <a:pt x="7144" y="13811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38576" y="7144"/>
                  </a:lnTo>
                  <a:cubicBezTo>
                    <a:pt x="42386" y="8096"/>
                    <a:pt x="45244" y="10954"/>
                    <a:pt x="45244" y="13811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E2C0D28B-7E22-4217-8DDF-E13EC5B355DA}"/>
                </a:ext>
              </a:extLst>
            </p:cNvPr>
            <p:cNvSpPr/>
            <p:nvPr/>
          </p:nvSpPr>
          <p:spPr>
            <a:xfrm>
              <a:off x="7829233" y="3977052"/>
              <a:ext cx="62939" cy="157347"/>
            </a:xfrm>
            <a:custGeom>
              <a:avLst/>
              <a:gdLst>
                <a:gd name="connsiteX0" fmla="*/ 13811 w 19050"/>
                <a:gd name="connsiteY0" fmla="*/ 45244 h 47625"/>
                <a:gd name="connsiteX1" fmla="*/ 13811 w 19050"/>
                <a:gd name="connsiteY1" fmla="*/ 45244 h 47625"/>
                <a:gd name="connsiteX2" fmla="*/ 7144 w 19050"/>
                <a:gd name="connsiteY2" fmla="*/ 38576 h 47625"/>
                <a:gd name="connsiteX3" fmla="*/ 7144 w 19050"/>
                <a:gd name="connsiteY3" fmla="*/ 13811 h 47625"/>
                <a:gd name="connsiteX4" fmla="*/ 13811 w 19050"/>
                <a:gd name="connsiteY4" fmla="*/ 7144 h 47625"/>
                <a:gd name="connsiteX5" fmla="*/ 13811 w 19050"/>
                <a:gd name="connsiteY5" fmla="*/ 7144 h 47625"/>
                <a:gd name="connsiteX6" fmla="*/ 20479 w 19050"/>
                <a:gd name="connsiteY6" fmla="*/ 13811 h 47625"/>
                <a:gd name="connsiteX7" fmla="*/ 20479 w 19050"/>
                <a:gd name="connsiteY7" fmla="*/ 38576 h 47625"/>
                <a:gd name="connsiteX8" fmla="*/ 13811 w 19050"/>
                <a:gd name="connsiteY8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47625">
                  <a:moveTo>
                    <a:pt x="13811" y="45244"/>
                  </a:moveTo>
                  <a:lnTo>
                    <a:pt x="13811" y="45244"/>
                  </a:lnTo>
                  <a:cubicBezTo>
                    <a:pt x="10001" y="45244"/>
                    <a:pt x="7144" y="42386"/>
                    <a:pt x="7144" y="38576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13811" y="7144"/>
                  </a:lnTo>
                  <a:cubicBezTo>
                    <a:pt x="17621" y="7144"/>
                    <a:pt x="20479" y="10001"/>
                    <a:pt x="20479" y="13811"/>
                  </a:cubicBezTo>
                  <a:lnTo>
                    <a:pt x="20479" y="38576"/>
                  </a:lnTo>
                  <a:cubicBezTo>
                    <a:pt x="20479" y="42386"/>
                    <a:pt x="17621" y="45244"/>
                    <a:pt x="13811" y="452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97448CE-9294-402C-8381-5FD390800EEA}"/>
                </a:ext>
              </a:extLst>
            </p:cNvPr>
            <p:cNvSpPr/>
            <p:nvPr/>
          </p:nvSpPr>
          <p:spPr>
            <a:xfrm>
              <a:off x="7829233" y="3838586"/>
              <a:ext cx="62939" cy="157347"/>
            </a:xfrm>
            <a:custGeom>
              <a:avLst/>
              <a:gdLst>
                <a:gd name="connsiteX0" fmla="*/ 13811 w 19050"/>
                <a:gd name="connsiteY0" fmla="*/ 45244 h 47625"/>
                <a:gd name="connsiteX1" fmla="*/ 13811 w 19050"/>
                <a:gd name="connsiteY1" fmla="*/ 45244 h 47625"/>
                <a:gd name="connsiteX2" fmla="*/ 7144 w 19050"/>
                <a:gd name="connsiteY2" fmla="*/ 38576 h 47625"/>
                <a:gd name="connsiteX3" fmla="*/ 7144 w 19050"/>
                <a:gd name="connsiteY3" fmla="*/ 13811 h 47625"/>
                <a:gd name="connsiteX4" fmla="*/ 13811 w 19050"/>
                <a:gd name="connsiteY4" fmla="*/ 7144 h 47625"/>
                <a:gd name="connsiteX5" fmla="*/ 13811 w 19050"/>
                <a:gd name="connsiteY5" fmla="*/ 7144 h 47625"/>
                <a:gd name="connsiteX6" fmla="*/ 20479 w 19050"/>
                <a:gd name="connsiteY6" fmla="*/ 13811 h 47625"/>
                <a:gd name="connsiteX7" fmla="*/ 20479 w 19050"/>
                <a:gd name="connsiteY7" fmla="*/ 38576 h 47625"/>
                <a:gd name="connsiteX8" fmla="*/ 13811 w 19050"/>
                <a:gd name="connsiteY8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47625">
                  <a:moveTo>
                    <a:pt x="13811" y="45244"/>
                  </a:moveTo>
                  <a:lnTo>
                    <a:pt x="13811" y="45244"/>
                  </a:lnTo>
                  <a:cubicBezTo>
                    <a:pt x="10001" y="45244"/>
                    <a:pt x="7144" y="42386"/>
                    <a:pt x="7144" y="38576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13811" y="7144"/>
                  </a:lnTo>
                  <a:cubicBezTo>
                    <a:pt x="17621" y="7144"/>
                    <a:pt x="20479" y="10001"/>
                    <a:pt x="20479" y="13811"/>
                  </a:cubicBezTo>
                  <a:lnTo>
                    <a:pt x="20479" y="38576"/>
                  </a:lnTo>
                  <a:cubicBezTo>
                    <a:pt x="20479" y="42386"/>
                    <a:pt x="17621" y="45244"/>
                    <a:pt x="13811" y="452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C5DB571C-522A-43B0-8C1D-BF0E34CE7D32}"/>
                </a:ext>
              </a:extLst>
            </p:cNvPr>
            <p:cNvSpPr/>
            <p:nvPr/>
          </p:nvSpPr>
          <p:spPr>
            <a:xfrm>
              <a:off x="5745956" y="3523892"/>
              <a:ext cx="2139922" cy="2863720"/>
            </a:xfrm>
            <a:custGeom>
              <a:avLst/>
              <a:gdLst>
                <a:gd name="connsiteX0" fmla="*/ 611029 w 647700"/>
                <a:gd name="connsiteY0" fmla="*/ 7144 h 866775"/>
                <a:gd name="connsiteX1" fmla="*/ 40481 w 647700"/>
                <a:gd name="connsiteY1" fmla="*/ 7144 h 866775"/>
                <a:gd name="connsiteX2" fmla="*/ 7144 w 647700"/>
                <a:gd name="connsiteY2" fmla="*/ 41434 h 866775"/>
                <a:gd name="connsiteX3" fmla="*/ 7144 w 647700"/>
                <a:gd name="connsiteY3" fmla="*/ 831056 h 866775"/>
                <a:gd name="connsiteX4" fmla="*/ 40481 w 647700"/>
                <a:gd name="connsiteY4" fmla="*/ 865346 h 866775"/>
                <a:gd name="connsiteX5" fmla="*/ 611029 w 647700"/>
                <a:gd name="connsiteY5" fmla="*/ 865346 h 866775"/>
                <a:gd name="connsiteX6" fmla="*/ 644366 w 647700"/>
                <a:gd name="connsiteY6" fmla="*/ 831056 h 866775"/>
                <a:gd name="connsiteX7" fmla="*/ 644366 w 647700"/>
                <a:gd name="connsiteY7" fmla="*/ 41434 h 866775"/>
                <a:gd name="connsiteX8" fmla="*/ 611029 w 647700"/>
                <a:gd name="connsiteY8" fmla="*/ 7144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7700" h="866775">
                  <a:moveTo>
                    <a:pt x="611029" y="7144"/>
                  </a:moveTo>
                  <a:lnTo>
                    <a:pt x="40481" y="7144"/>
                  </a:lnTo>
                  <a:cubicBezTo>
                    <a:pt x="22384" y="7144"/>
                    <a:pt x="7144" y="22384"/>
                    <a:pt x="7144" y="41434"/>
                  </a:cubicBezTo>
                  <a:lnTo>
                    <a:pt x="7144" y="831056"/>
                  </a:lnTo>
                  <a:cubicBezTo>
                    <a:pt x="7144" y="850106"/>
                    <a:pt x="22384" y="865346"/>
                    <a:pt x="40481" y="865346"/>
                  </a:cubicBezTo>
                  <a:lnTo>
                    <a:pt x="611029" y="865346"/>
                  </a:lnTo>
                  <a:cubicBezTo>
                    <a:pt x="629126" y="865346"/>
                    <a:pt x="644366" y="850106"/>
                    <a:pt x="644366" y="831056"/>
                  </a:cubicBezTo>
                  <a:lnTo>
                    <a:pt x="644366" y="41434"/>
                  </a:lnTo>
                  <a:cubicBezTo>
                    <a:pt x="644366" y="23336"/>
                    <a:pt x="629126" y="7144"/>
                    <a:pt x="611029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F184D7C-735D-4F42-B639-2AE6E76AFE30}"/>
                </a:ext>
              </a:extLst>
            </p:cNvPr>
            <p:cNvSpPr/>
            <p:nvPr/>
          </p:nvSpPr>
          <p:spPr>
            <a:xfrm>
              <a:off x="5755398" y="3533334"/>
              <a:ext cx="2108453" cy="2863720"/>
            </a:xfrm>
            <a:custGeom>
              <a:avLst/>
              <a:gdLst>
                <a:gd name="connsiteX0" fmla="*/ 605314 w 638175"/>
                <a:gd name="connsiteY0" fmla="*/ 7144 h 866775"/>
                <a:gd name="connsiteX1" fmla="*/ 40481 w 638175"/>
                <a:gd name="connsiteY1" fmla="*/ 7144 h 866775"/>
                <a:gd name="connsiteX2" fmla="*/ 7144 w 638175"/>
                <a:gd name="connsiteY2" fmla="*/ 41434 h 866775"/>
                <a:gd name="connsiteX3" fmla="*/ 7144 w 638175"/>
                <a:gd name="connsiteY3" fmla="*/ 826294 h 866775"/>
                <a:gd name="connsiteX4" fmla="*/ 40481 w 638175"/>
                <a:gd name="connsiteY4" fmla="*/ 860584 h 866775"/>
                <a:gd name="connsiteX5" fmla="*/ 604361 w 638175"/>
                <a:gd name="connsiteY5" fmla="*/ 860584 h 866775"/>
                <a:gd name="connsiteX6" fmla="*/ 637699 w 638175"/>
                <a:gd name="connsiteY6" fmla="*/ 826294 h 866775"/>
                <a:gd name="connsiteX7" fmla="*/ 637699 w 638175"/>
                <a:gd name="connsiteY7" fmla="*/ 41434 h 866775"/>
                <a:gd name="connsiteX8" fmla="*/ 605314 w 638175"/>
                <a:gd name="connsiteY8" fmla="*/ 7144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8175" h="866775">
                  <a:moveTo>
                    <a:pt x="605314" y="7144"/>
                  </a:moveTo>
                  <a:lnTo>
                    <a:pt x="40481" y="7144"/>
                  </a:lnTo>
                  <a:cubicBezTo>
                    <a:pt x="22384" y="7144"/>
                    <a:pt x="7144" y="22384"/>
                    <a:pt x="7144" y="41434"/>
                  </a:cubicBezTo>
                  <a:lnTo>
                    <a:pt x="7144" y="826294"/>
                  </a:lnTo>
                  <a:cubicBezTo>
                    <a:pt x="7144" y="845344"/>
                    <a:pt x="22384" y="860584"/>
                    <a:pt x="40481" y="860584"/>
                  </a:cubicBezTo>
                  <a:lnTo>
                    <a:pt x="604361" y="860584"/>
                  </a:lnTo>
                  <a:cubicBezTo>
                    <a:pt x="622459" y="860584"/>
                    <a:pt x="637699" y="845344"/>
                    <a:pt x="637699" y="826294"/>
                  </a:cubicBezTo>
                  <a:lnTo>
                    <a:pt x="637699" y="41434"/>
                  </a:lnTo>
                  <a:cubicBezTo>
                    <a:pt x="637699" y="22384"/>
                    <a:pt x="623411" y="7144"/>
                    <a:pt x="605314" y="7144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CC5B961-0250-48FD-956E-D49932C04DC7}"/>
                </a:ext>
              </a:extLst>
            </p:cNvPr>
            <p:cNvSpPr/>
            <p:nvPr/>
          </p:nvSpPr>
          <p:spPr>
            <a:xfrm>
              <a:off x="5972536" y="3781941"/>
              <a:ext cx="1699350" cy="2360208"/>
            </a:xfrm>
            <a:custGeom>
              <a:avLst/>
              <a:gdLst>
                <a:gd name="connsiteX0" fmla="*/ 7144 w 514350"/>
                <a:gd name="connsiteY0" fmla="*/ 7144 h 714375"/>
                <a:gd name="connsiteX1" fmla="*/ 508159 w 514350"/>
                <a:gd name="connsiteY1" fmla="*/ 7144 h 714375"/>
                <a:gd name="connsiteX2" fmla="*/ 508159 w 514350"/>
                <a:gd name="connsiteY2" fmla="*/ 711041 h 714375"/>
                <a:gd name="connsiteX3" fmla="*/ 7144 w 514350"/>
                <a:gd name="connsiteY3" fmla="*/ 711041 h 71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4350" h="714375">
                  <a:moveTo>
                    <a:pt x="7144" y="7144"/>
                  </a:moveTo>
                  <a:lnTo>
                    <a:pt x="508159" y="7144"/>
                  </a:lnTo>
                  <a:lnTo>
                    <a:pt x="508159" y="711041"/>
                  </a:lnTo>
                  <a:lnTo>
                    <a:pt x="7144" y="71104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BEF794C-0BAB-47C4-9700-865C83A605E0}"/>
                </a:ext>
              </a:extLst>
            </p:cNvPr>
            <p:cNvSpPr/>
            <p:nvPr/>
          </p:nvSpPr>
          <p:spPr>
            <a:xfrm>
              <a:off x="6537278" y="3804313"/>
              <a:ext cx="1119116" cy="2330356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1F12099-2851-40EE-9D65-942D8DE7F3CF}"/>
                </a:ext>
              </a:extLst>
            </p:cNvPr>
            <p:cNvGrpSpPr/>
            <p:nvPr/>
          </p:nvGrpSpPr>
          <p:grpSpPr>
            <a:xfrm>
              <a:off x="6752948" y="6198983"/>
              <a:ext cx="113352" cy="113352"/>
              <a:chOff x="6768693" y="6038239"/>
              <a:chExt cx="147969" cy="147969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285077C3-4550-46DC-85E2-AC2C80B4E0D1}"/>
                  </a:ext>
                </a:extLst>
              </p:cNvPr>
              <p:cNvSpPr/>
              <p:nvPr/>
            </p:nvSpPr>
            <p:spPr>
              <a:xfrm>
                <a:off x="6768693" y="6038239"/>
                <a:ext cx="147969" cy="147969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BC71530E-829A-4679-8B63-826F25CFEED8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81180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A37889C-78EF-49F2-BDD2-F3C7630C2D91}"/>
              </a:ext>
            </a:extLst>
          </p:cNvPr>
          <p:cNvGrpSpPr/>
          <p:nvPr userDrawn="1"/>
        </p:nvGrpSpPr>
        <p:grpSpPr>
          <a:xfrm>
            <a:off x="6823319" y="3202196"/>
            <a:ext cx="1656867" cy="2912686"/>
            <a:chOff x="7182034" y="5192864"/>
            <a:chExt cx="825553" cy="1451279"/>
          </a:xfrm>
        </p:grpSpPr>
        <p:grpSp>
          <p:nvGrpSpPr>
            <p:cNvPr id="14" name="Group 3">
              <a:extLst>
                <a:ext uri="{FF2B5EF4-FFF2-40B4-BE49-F238E27FC236}">
                  <a16:creationId xmlns:a16="http://schemas.microsoft.com/office/drawing/2014/main" id="{224205CF-0ABB-4D43-83ED-2BBD8D0CB5C9}"/>
                </a:ext>
              </a:extLst>
            </p:cNvPr>
            <p:cNvGrpSpPr/>
            <p:nvPr/>
          </p:nvGrpSpPr>
          <p:grpSpPr>
            <a:xfrm>
              <a:off x="7182034" y="5192864"/>
              <a:ext cx="825553" cy="1451279"/>
              <a:chOff x="445712" y="1449040"/>
              <a:chExt cx="2113018" cy="3924176"/>
            </a:xfrm>
          </p:grpSpPr>
          <p:sp>
            <p:nvSpPr>
              <p:cNvPr id="18" name="Rounded Rectangle 4">
                <a:extLst>
                  <a:ext uri="{FF2B5EF4-FFF2-40B4-BE49-F238E27FC236}">
                    <a16:creationId xmlns:a16="http://schemas.microsoft.com/office/drawing/2014/main" id="{4409A38B-035B-4DA4-8742-3F6AA4F81086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19" name="Rectangle 5">
                <a:extLst>
                  <a:ext uri="{FF2B5EF4-FFF2-40B4-BE49-F238E27FC236}">
                    <a16:creationId xmlns:a16="http://schemas.microsoft.com/office/drawing/2014/main" id="{720799B5-53B5-4D2D-8F91-912875436549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20" name="Group 6">
                <a:extLst>
                  <a:ext uri="{FF2B5EF4-FFF2-40B4-BE49-F238E27FC236}">
                    <a16:creationId xmlns:a16="http://schemas.microsoft.com/office/drawing/2014/main" id="{97161DB7-B085-4A0C-B8EE-5258ABD9901F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21" name="Oval 7">
                  <a:extLst>
                    <a:ext uri="{FF2B5EF4-FFF2-40B4-BE49-F238E27FC236}">
                      <a16:creationId xmlns:a16="http://schemas.microsoft.com/office/drawing/2014/main" id="{47C35E36-0C7E-49AF-A9E9-77A1CA8DEBB7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22" name="Rounded Rectangle 8">
                  <a:extLst>
                    <a:ext uri="{FF2B5EF4-FFF2-40B4-BE49-F238E27FC236}">
                      <a16:creationId xmlns:a16="http://schemas.microsoft.com/office/drawing/2014/main" id="{654466C2-8478-4035-9332-9B8038EB435F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A52FF0F-BCC6-4A7E-BE76-5E59EA88FA35}"/>
                </a:ext>
              </a:extLst>
            </p:cNvPr>
            <p:cNvGrpSpPr/>
            <p:nvPr/>
          </p:nvGrpSpPr>
          <p:grpSpPr>
            <a:xfrm>
              <a:off x="7210904" y="5333460"/>
              <a:ext cx="734603" cy="1136247"/>
              <a:chOff x="7224494" y="5344134"/>
              <a:chExt cx="734603" cy="1189257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72A1C81F-94F9-4A16-A021-DE5A0F6BCE58}"/>
                  </a:ext>
                </a:extLst>
              </p:cNvPr>
              <p:cNvSpPr/>
              <p:nvPr/>
            </p:nvSpPr>
            <p:spPr>
              <a:xfrm>
                <a:off x="7224494" y="5344134"/>
                <a:ext cx="734603" cy="1189257"/>
              </a:xfrm>
              <a:custGeom>
                <a:avLst/>
                <a:gdLst>
                  <a:gd name="connsiteX0" fmla="*/ 7144 w 333375"/>
                  <a:gd name="connsiteY0" fmla="*/ 7144 h 590550"/>
                  <a:gd name="connsiteX1" fmla="*/ 331946 w 333375"/>
                  <a:gd name="connsiteY1" fmla="*/ 7144 h 590550"/>
                  <a:gd name="connsiteX2" fmla="*/ 331946 w 333375"/>
                  <a:gd name="connsiteY2" fmla="*/ 586264 h 590550"/>
                  <a:gd name="connsiteX3" fmla="*/ 7144 w 333375"/>
                  <a:gd name="connsiteY3" fmla="*/ 586264 h 590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3375" h="590550">
                    <a:moveTo>
                      <a:pt x="7144" y="7144"/>
                    </a:moveTo>
                    <a:lnTo>
                      <a:pt x="331946" y="7144"/>
                    </a:lnTo>
                    <a:lnTo>
                      <a:pt x="331946" y="586264"/>
                    </a:lnTo>
                    <a:lnTo>
                      <a:pt x="7144" y="5862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62874D90-5FF4-43D9-85F0-81F25BDB8036}"/>
                  </a:ext>
                </a:extLst>
              </p:cNvPr>
              <p:cNvSpPr/>
              <p:nvPr/>
            </p:nvSpPr>
            <p:spPr>
              <a:xfrm>
                <a:off x="7353653" y="5363515"/>
                <a:ext cx="604560" cy="1150499"/>
              </a:xfrm>
              <a:custGeom>
                <a:avLst/>
                <a:gdLst>
                  <a:gd name="connsiteX0" fmla="*/ 614149 w 1119116"/>
                  <a:gd name="connsiteY0" fmla="*/ 0 h 2330356"/>
                  <a:gd name="connsiteX1" fmla="*/ 1115704 w 1119116"/>
                  <a:gd name="connsiteY1" fmla="*/ 6824 h 2330356"/>
                  <a:gd name="connsiteX2" fmla="*/ 1119116 w 1119116"/>
                  <a:gd name="connsiteY2" fmla="*/ 2330356 h 2330356"/>
                  <a:gd name="connsiteX3" fmla="*/ 0 w 1119116"/>
                  <a:gd name="connsiteY3" fmla="*/ 2330356 h 2330356"/>
                  <a:gd name="connsiteX4" fmla="*/ 614149 w 1119116"/>
                  <a:gd name="connsiteY4" fmla="*/ 0 h 2330356"/>
                  <a:gd name="connsiteX0" fmla="*/ 614149 w 1119116"/>
                  <a:gd name="connsiteY0" fmla="*/ 0 h 2330356"/>
                  <a:gd name="connsiteX1" fmla="*/ 1115704 w 1119116"/>
                  <a:gd name="connsiteY1" fmla="*/ 3412 h 2330356"/>
                  <a:gd name="connsiteX2" fmla="*/ 1119116 w 1119116"/>
                  <a:gd name="connsiteY2" fmla="*/ 2330356 h 2330356"/>
                  <a:gd name="connsiteX3" fmla="*/ 0 w 1119116"/>
                  <a:gd name="connsiteY3" fmla="*/ 2330356 h 2330356"/>
                  <a:gd name="connsiteX4" fmla="*/ 614149 w 1119116"/>
                  <a:gd name="connsiteY4" fmla="*/ 0 h 2330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9116" h="2330356">
                    <a:moveTo>
                      <a:pt x="614149" y="0"/>
                    </a:moveTo>
                    <a:lnTo>
                      <a:pt x="1115704" y="3412"/>
                    </a:lnTo>
                    <a:cubicBezTo>
                      <a:pt x="1116841" y="777923"/>
                      <a:pt x="1117979" y="1555845"/>
                      <a:pt x="1119116" y="2330356"/>
                    </a:cubicBezTo>
                    <a:lnTo>
                      <a:pt x="0" y="2330356"/>
                    </a:lnTo>
                    <a:lnTo>
                      <a:pt x="614149" y="0"/>
                    </a:lnTo>
                    <a:close/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BC6A3919-8D8D-4B0D-B701-5E72E5C5DB02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8609452" y="2064430"/>
            <a:ext cx="2535033" cy="35002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C00025FA-2301-4B48-8C22-A54E1818CD37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906381" y="3455576"/>
            <a:ext cx="1484457" cy="23306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BAABAE5C-968A-4DC3-9D2C-46EFA20583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5107D2C-5940-4139-B801-7F427F8396C0}"/>
              </a:ext>
            </a:extLst>
          </p:cNvPr>
          <p:cNvGrpSpPr/>
          <p:nvPr userDrawn="1"/>
        </p:nvGrpSpPr>
        <p:grpSpPr>
          <a:xfrm>
            <a:off x="3631988" y="3254904"/>
            <a:ext cx="4928023" cy="2707615"/>
            <a:chOff x="-548507" y="477868"/>
            <a:chExt cx="11570449" cy="6357177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7EBEE1D0-44C7-49CF-869C-CCF12306C3C7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2BE8C580-A827-4EA7-90EE-B9A77098547A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44894A2-CA4E-46EE-B01B-F92552552F66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C72E6827-905D-4AC7-8B0A-339DA5D5BC6F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4094FFE5-E061-4999-AD73-C5FAC95BC9A1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0FBB564-7CCB-4DB9-B908-A41516143452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6CCA2F91-1FE0-46D1-ACCD-77F44CC99EFA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57475733-4090-41F9-8947-1F2B35C0B611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2D9DCD7-FBF4-4990-8F45-1BFB2882A57B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72BB86CD-1F48-4F87-85F1-74F4C6A28BC4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6BCB4193-C575-4169-B497-E261855CB3A6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F5C4250-F7A6-4EC3-8C51-44DE1AB9878D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6" name="그림 개체 틀 2">
            <a:extLst>
              <a:ext uri="{FF2B5EF4-FFF2-40B4-BE49-F238E27FC236}">
                <a16:creationId xmlns:a16="http://schemas.microsoft.com/office/drawing/2014/main" id="{59CA4998-921E-47EE-B18A-E3A4CA2E16B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89483" y="3408906"/>
            <a:ext cx="3644842" cy="217731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981659C8-6E6A-4053-B305-730F67A240F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B8FA5CEF-B434-4B30-ACEC-0BB48A55D1A2}"/>
              </a:ext>
            </a:extLst>
          </p:cNvPr>
          <p:cNvSpPr/>
          <p:nvPr/>
        </p:nvSpPr>
        <p:spPr>
          <a:xfrm rot="2375522">
            <a:off x="-568201" y="6046230"/>
            <a:ext cx="2223227" cy="900798"/>
          </a:xfrm>
          <a:custGeom>
            <a:avLst/>
            <a:gdLst>
              <a:gd name="connsiteX0" fmla="*/ 0 w 2223227"/>
              <a:gd name="connsiteY0" fmla="*/ 0 h 900798"/>
              <a:gd name="connsiteX1" fmla="*/ 2223227 w 2223227"/>
              <a:gd name="connsiteY1" fmla="*/ 0 h 900798"/>
              <a:gd name="connsiteX2" fmla="*/ 1134041 w 2223227"/>
              <a:gd name="connsiteY2" fmla="*/ 900798 h 900798"/>
              <a:gd name="connsiteX3" fmla="*/ 744993 w 2223227"/>
              <a:gd name="connsiteY3" fmla="*/ 900798 h 900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3227" h="900798">
                <a:moveTo>
                  <a:pt x="0" y="0"/>
                </a:moveTo>
                <a:lnTo>
                  <a:pt x="2223227" y="0"/>
                </a:lnTo>
                <a:lnTo>
                  <a:pt x="1134041" y="900798"/>
                </a:lnTo>
                <a:lnTo>
                  <a:pt x="744993" y="90079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E866CF60-34C1-45D8-81DE-6875492AD69D}"/>
              </a:ext>
            </a:extLst>
          </p:cNvPr>
          <p:cNvSpPr/>
          <p:nvPr/>
        </p:nvSpPr>
        <p:spPr>
          <a:xfrm rot="2375522">
            <a:off x="-418944" y="5900486"/>
            <a:ext cx="2942357" cy="173562"/>
          </a:xfrm>
          <a:custGeom>
            <a:avLst/>
            <a:gdLst>
              <a:gd name="connsiteX0" fmla="*/ 0 w 2942357"/>
              <a:gd name="connsiteY0" fmla="*/ 0 h 173562"/>
              <a:gd name="connsiteX1" fmla="*/ 2942357 w 2942357"/>
              <a:gd name="connsiteY1" fmla="*/ 0 h 173562"/>
              <a:gd name="connsiteX2" fmla="*/ 2732497 w 2942357"/>
              <a:gd name="connsiteY2" fmla="*/ 173562 h 173562"/>
              <a:gd name="connsiteX3" fmla="*/ 143542 w 2942357"/>
              <a:gd name="connsiteY3" fmla="*/ 173562 h 173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2357" h="173562">
                <a:moveTo>
                  <a:pt x="0" y="0"/>
                </a:moveTo>
                <a:lnTo>
                  <a:pt x="2942357" y="0"/>
                </a:lnTo>
                <a:lnTo>
                  <a:pt x="2732497" y="173562"/>
                </a:lnTo>
                <a:lnTo>
                  <a:pt x="143542" y="17356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D6E783DB-ED2E-4B98-B0AD-369BFC8E008D}"/>
              </a:ext>
            </a:extLst>
          </p:cNvPr>
          <p:cNvSpPr/>
          <p:nvPr/>
        </p:nvSpPr>
        <p:spPr>
          <a:xfrm rot="18537919" flipH="1">
            <a:off x="-1552640" y="1729518"/>
            <a:ext cx="6338617" cy="900798"/>
          </a:xfrm>
          <a:custGeom>
            <a:avLst/>
            <a:gdLst>
              <a:gd name="connsiteX0" fmla="*/ 0 w 6338617"/>
              <a:gd name="connsiteY0" fmla="*/ 900798 h 900798"/>
              <a:gd name="connsiteX1" fmla="*/ 6338617 w 6338617"/>
              <a:gd name="connsiteY1" fmla="*/ 900798 h 900798"/>
              <a:gd name="connsiteX2" fmla="*/ 5224847 w 6338617"/>
              <a:gd name="connsiteY2" fmla="*/ 0 h 900798"/>
              <a:gd name="connsiteX3" fmla="*/ 728550 w 6338617"/>
              <a:gd name="connsiteY3" fmla="*/ 0 h 900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38617" h="900798">
                <a:moveTo>
                  <a:pt x="0" y="900798"/>
                </a:moveTo>
                <a:lnTo>
                  <a:pt x="6338617" y="900798"/>
                </a:lnTo>
                <a:lnTo>
                  <a:pt x="5224847" y="0"/>
                </a:lnTo>
                <a:lnTo>
                  <a:pt x="72855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190BB9C7-6BE2-4FC9-AD4D-2D52CA290950}"/>
              </a:ext>
            </a:extLst>
          </p:cNvPr>
          <p:cNvSpPr/>
          <p:nvPr/>
        </p:nvSpPr>
        <p:spPr>
          <a:xfrm rot="18537919" flipH="1">
            <a:off x="-1382744" y="2558158"/>
            <a:ext cx="6946602" cy="173562"/>
          </a:xfrm>
          <a:custGeom>
            <a:avLst/>
            <a:gdLst>
              <a:gd name="connsiteX0" fmla="*/ 0 w 6946602"/>
              <a:gd name="connsiteY0" fmla="*/ 173562 h 173562"/>
              <a:gd name="connsiteX1" fmla="*/ 6946602 w 6946602"/>
              <a:gd name="connsiteY1" fmla="*/ 173562 h 173562"/>
              <a:gd name="connsiteX2" fmla="*/ 6732005 w 6946602"/>
              <a:gd name="connsiteY2" fmla="*/ 0 h 173562"/>
              <a:gd name="connsiteX3" fmla="*/ 140374 w 6946602"/>
              <a:gd name="connsiteY3" fmla="*/ 0 h 173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46602" h="173562">
                <a:moveTo>
                  <a:pt x="0" y="173562"/>
                </a:moveTo>
                <a:lnTo>
                  <a:pt x="6946602" y="173562"/>
                </a:lnTo>
                <a:lnTo>
                  <a:pt x="6732005" y="0"/>
                </a:lnTo>
                <a:lnTo>
                  <a:pt x="14037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A2E9005D-8A97-4A33-8174-DBB98309488E}"/>
              </a:ext>
            </a:extLst>
          </p:cNvPr>
          <p:cNvSpPr/>
          <p:nvPr/>
        </p:nvSpPr>
        <p:spPr>
          <a:xfrm rot="18594014">
            <a:off x="-947116" y="1282490"/>
            <a:ext cx="4241726" cy="418514"/>
          </a:xfrm>
          <a:custGeom>
            <a:avLst/>
            <a:gdLst>
              <a:gd name="connsiteX0" fmla="*/ 4241726 w 4241726"/>
              <a:gd name="connsiteY0" fmla="*/ 418514 h 418514"/>
              <a:gd name="connsiteX1" fmla="*/ 0 w 4241726"/>
              <a:gd name="connsiteY1" fmla="*/ 418514 h 418514"/>
              <a:gd name="connsiteX2" fmla="*/ 500533 w 4241726"/>
              <a:gd name="connsiteY2" fmla="*/ 0 h 418514"/>
              <a:gd name="connsiteX3" fmla="*/ 3891791 w 4241726"/>
              <a:gd name="connsiteY3" fmla="*/ 0 h 41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1726" h="418514">
                <a:moveTo>
                  <a:pt x="4241726" y="418514"/>
                </a:moveTo>
                <a:lnTo>
                  <a:pt x="0" y="418514"/>
                </a:lnTo>
                <a:lnTo>
                  <a:pt x="500533" y="0"/>
                </a:lnTo>
                <a:lnTo>
                  <a:pt x="389179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AE9A2BE3-2853-4E6E-B334-4789C9C16EA0}"/>
              </a:ext>
            </a:extLst>
          </p:cNvPr>
          <p:cNvSpPr/>
          <p:nvPr/>
        </p:nvSpPr>
        <p:spPr>
          <a:xfrm rot="2280000" flipH="1">
            <a:off x="-1008955" y="4622758"/>
            <a:ext cx="6990782" cy="785553"/>
          </a:xfrm>
          <a:custGeom>
            <a:avLst/>
            <a:gdLst>
              <a:gd name="connsiteX0" fmla="*/ 91481 w 6990782"/>
              <a:gd name="connsiteY0" fmla="*/ 0 h 785553"/>
              <a:gd name="connsiteX1" fmla="*/ 0 w 6990782"/>
              <a:gd name="connsiteY1" fmla="*/ 0 h 785553"/>
              <a:gd name="connsiteX2" fmla="*/ 67749 w 6990782"/>
              <a:gd name="connsiteY2" fmla="*/ 52931 h 785553"/>
              <a:gd name="connsiteX3" fmla="*/ 531198 w 6990782"/>
              <a:gd name="connsiteY3" fmla="*/ 0 h 785553"/>
              <a:gd name="connsiteX4" fmla="*/ 306142 w 6990782"/>
              <a:gd name="connsiteY4" fmla="*/ 0 h 785553"/>
              <a:gd name="connsiteX5" fmla="*/ 226726 w 6990782"/>
              <a:gd name="connsiteY5" fmla="*/ 177138 h 785553"/>
              <a:gd name="connsiteX6" fmla="*/ 393401 w 6990782"/>
              <a:gd name="connsiteY6" fmla="*/ 307358 h 785553"/>
              <a:gd name="connsiteX7" fmla="*/ 970920 w 6990782"/>
              <a:gd name="connsiteY7" fmla="*/ 0 h 785553"/>
              <a:gd name="connsiteX8" fmla="*/ 745859 w 6990782"/>
              <a:gd name="connsiteY8" fmla="*/ 0 h 785553"/>
              <a:gd name="connsiteX9" fmla="*/ 552377 w 6990782"/>
              <a:gd name="connsiteY9" fmla="*/ 431564 h 785553"/>
              <a:gd name="connsiteX10" fmla="*/ 719052 w 6990782"/>
              <a:gd name="connsiteY10" fmla="*/ 561785 h 785553"/>
              <a:gd name="connsiteX11" fmla="*/ 1410637 w 6990782"/>
              <a:gd name="connsiteY11" fmla="*/ 0 h 785553"/>
              <a:gd name="connsiteX12" fmla="*/ 1185580 w 6990782"/>
              <a:gd name="connsiteY12" fmla="*/ 0 h 785553"/>
              <a:gd name="connsiteX13" fmla="*/ 878029 w 6990782"/>
              <a:gd name="connsiteY13" fmla="*/ 685992 h 785553"/>
              <a:gd name="connsiteX14" fmla="*/ 1005461 w 6990782"/>
              <a:gd name="connsiteY14" fmla="*/ 785552 h 785553"/>
              <a:gd name="connsiteX15" fmla="*/ 1058446 w 6990782"/>
              <a:gd name="connsiteY15" fmla="*/ 785552 h 785553"/>
              <a:gd name="connsiteX16" fmla="*/ 1850356 w 6990782"/>
              <a:gd name="connsiteY16" fmla="*/ 0 h 785553"/>
              <a:gd name="connsiteX17" fmla="*/ 1625298 w 6990782"/>
              <a:gd name="connsiteY17" fmla="*/ 2 h 785553"/>
              <a:gd name="connsiteX18" fmla="*/ 1273109 w 6990782"/>
              <a:gd name="connsiteY18" fmla="*/ 785552 h 785553"/>
              <a:gd name="connsiteX19" fmla="*/ 1498170 w 6990782"/>
              <a:gd name="connsiteY19" fmla="*/ 785552 h 785553"/>
              <a:gd name="connsiteX20" fmla="*/ 2290073 w 6990782"/>
              <a:gd name="connsiteY20" fmla="*/ 0 h 785553"/>
              <a:gd name="connsiteX21" fmla="*/ 2065013 w 6990782"/>
              <a:gd name="connsiteY21" fmla="*/ 0 h 785553"/>
              <a:gd name="connsiteX22" fmla="*/ 1712823 w 6990782"/>
              <a:gd name="connsiteY22" fmla="*/ 785552 h 785553"/>
              <a:gd name="connsiteX23" fmla="*/ 1937881 w 6990782"/>
              <a:gd name="connsiteY23" fmla="*/ 785553 h 785553"/>
              <a:gd name="connsiteX24" fmla="*/ 2700210 w 6990782"/>
              <a:gd name="connsiteY24" fmla="*/ 0 h 785553"/>
              <a:gd name="connsiteX25" fmla="*/ 2475150 w 6990782"/>
              <a:gd name="connsiteY25" fmla="*/ 0 h 785553"/>
              <a:gd name="connsiteX26" fmla="*/ 2122963 w 6990782"/>
              <a:gd name="connsiteY26" fmla="*/ 785552 h 785553"/>
              <a:gd name="connsiteX27" fmla="*/ 2348018 w 6990782"/>
              <a:gd name="connsiteY27" fmla="*/ 785552 h 785553"/>
              <a:gd name="connsiteX28" fmla="*/ 3139927 w 6990782"/>
              <a:gd name="connsiteY28" fmla="*/ 0 h 785553"/>
              <a:gd name="connsiteX29" fmla="*/ 2914873 w 6990782"/>
              <a:gd name="connsiteY29" fmla="*/ 0 h 785553"/>
              <a:gd name="connsiteX30" fmla="*/ 2562682 w 6990782"/>
              <a:gd name="connsiteY30" fmla="*/ 785552 h 785553"/>
              <a:gd name="connsiteX31" fmla="*/ 2787739 w 6990782"/>
              <a:gd name="connsiteY31" fmla="*/ 785552 h 785553"/>
              <a:gd name="connsiteX32" fmla="*/ 3579645 w 6990782"/>
              <a:gd name="connsiteY32" fmla="*/ 0 h 785553"/>
              <a:gd name="connsiteX33" fmla="*/ 3354588 w 6990782"/>
              <a:gd name="connsiteY33" fmla="*/ 0 h 785553"/>
              <a:gd name="connsiteX34" fmla="*/ 3002400 w 6990782"/>
              <a:gd name="connsiteY34" fmla="*/ 785552 h 785553"/>
              <a:gd name="connsiteX35" fmla="*/ 3227458 w 6990782"/>
              <a:gd name="connsiteY35" fmla="*/ 785552 h 785553"/>
              <a:gd name="connsiteX36" fmla="*/ 4019364 w 6990782"/>
              <a:gd name="connsiteY36" fmla="*/ 0 h 785553"/>
              <a:gd name="connsiteX37" fmla="*/ 3794309 w 6990782"/>
              <a:gd name="connsiteY37" fmla="*/ 0 h 785553"/>
              <a:gd name="connsiteX38" fmla="*/ 3442119 w 6990782"/>
              <a:gd name="connsiteY38" fmla="*/ 785552 h 785553"/>
              <a:gd name="connsiteX39" fmla="*/ 3667175 w 6990782"/>
              <a:gd name="connsiteY39" fmla="*/ 785552 h 785553"/>
              <a:gd name="connsiteX40" fmla="*/ 4459078 w 6990782"/>
              <a:gd name="connsiteY40" fmla="*/ 0 h 785553"/>
              <a:gd name="connsiteX41" fmla="*/ 4234027 w 6990782"/>
              <a:gd name="connsiteY41" fmla="*/ 0 h 785553"/>
              <a:gd name="connsiteX42" fmla="*/ 3881837 w 6990782"/>
              <a:gd name="connsiteY42" fmla="*/ 785552 h 785553"/>
              <a:gd name="connsiteX43" fmla="*/ 4106895 w 6990782"/>
              <a:gd name="connsiteY43" fmla="*/ 785552 h 785553"/>
              <a:gd name="connsiteX44" fmla="*/ 4898797 w 6990782"/>
              <a:gd name="connsiteY44" fmla="*/ 0 h 785553"/>
              <a:gd name="connsiteX45" fmla="*/ 4673739 w 6990782"/>
              <a:gd name="connsiteY45" fmla="*/ 1 h 785553"/>
              <a:gd name="connsiteX46" fmla="*/ 4321556 w 6990782"/>
              <a:gd name="connsiteY46" fmla="*/ 785552 h 785553"/>
              <a:gd name="connsiteX47" fmla="*/ 4546610 w 6990782"/>
              <a:gd name="connsiteY47" fmla="*/ 785552 h 785553"/>
              <a:gd name="connsiteX48" fmla="*/ 5338517 w 6990782"/>
              <a:gd name="connsiteY48" fmla="*/ 0 h 785553"/>
              <a:gd name="connsiteX49" fmla="*/ 5113462 w 6990782"/>
              <a:gd name="connsiteY49" fmla="*/ 0 h 785553"/>
              <a:gd name="connsiteX50" fmla="*/ 4761271 w 6990782"/>
              <a:gd name="connsiteY50" fmla="*/ 785552 h 785553"/>
              <a:gd name="connsiteX51" fmla="*/ 4986328 w 6990782"/>
              <a:gd name="connsiteY51" fmla="*/ 785552 h 785553"/>
              <a:gd name="connsiteX52" fmla="*/ 5778233 w 6990782"/>
              <a:gd name="connsiteY52" fmla="*/ 0 h 785553"/>
              <a:gd name="connsiteX53" fmla="*/ 5553181 w 6990782"/>
              <a:gd name="connsiteY53" fmla="*/ 0 h 785553"/>
              <a:gd name="connsiteX54" fmla="*/ 5200989 w 6990782"/>
              <a:gd name="connsiteY54" fmla="*/ 785553 h 785553"/>
              <a:gd name="connsiteX55" fmla="*/ 5426049 w 6990782"/>
              <a:gd name="connsiteY55" fmla="*/ 785552 h 785553"/>
              <a:gd name="connsiteX56" fmla="*/ 6217957 w 6990782"/>
              <a:gd name="connsiteY56" fmla="*/ 0 h 785553"/>
              <a:gd name="connsiteX57" fmla="*/ 5992895 w 6990782"/>
              <a:gd name="connsiteY57" fmla="*/ 0 h 785553"/>
              <a:gd name="connsiteX58" fmla="*/ 5640708 w 6990782"/>
              <a:gd name="connsiteY58" fmla="*/ 785552 h 785553"/>
              <a:gd name="connsiteX59" fmla="*/ 5865766 w 6990782"/>
              <a:gd name="connsiteY59" fmla="*/ 785552 h 785553"/>
              <a:gd name="connsiteX60" fmla="*/ 6657678 w 6990782"/>
              <a:gd name="connsiteY60" fmla="*/ 0 h 785553"/>
              <a:gd name="connsiteX61" fmla="*/ 6432618 w 6990782"/>
              <a:gd name="connsiteY61" fmla="*/ 0 h 785553"/>
              <a:gd name="connsiteX62" fmla="*/ 6080429 w 6990782"/>
              <a:gd name="connsiteY62" fmla="*/ 785552 h 785553"/>
              <a:gd name="connsiteX63" fmla="*/ 6305489 w 6990782"/>
              <a:gd name="connsiteY63" fmla="*/ 785552 h 785553"/>
              <a:gd name="connsiteX64" fmla="*/ 6990782 w 6990782"/>
              <a:gd name="connsiteY64" fmla="*/ 0 h 785553"/>
              <a:gd name="connsiteX65" fmla="*/ 6872332 w 6990782"/>
              <a:gd name="connsiteY65" fmla="*/ 0 h 785553"/>
              <a:gd name="connsiteX66" fmla="*/ 6712834 w 6990782"/>
              <a:gd name="connsiteY66" fmla="*/ 355757 h 785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6990782" h="785553">
                <a:moveTo>
                  <a:pt x="91481" y="0"/>
                </a:moveTo>
                <a:lnTo>
                  <a:pt x="0" y="0"/>
                </a:lnTo>
                <a:lnTo>
                  <a:pt x="67749" y="52931"/>
                </a:lnTo>
                <a:close/>
                <a:moveTo>
                  <a:pt x="531198" y="0"/>
                </a:moveTo>
                <a:lnTo>
                  <a:pt x="306142" y="0"/>
                </a:lnTo>
                <a:lnTo>
                  <a:pt x="226726" y="177138"/>
                </a:lnTo>
                <a:lnTo>
                  <a:pt x="393401" y="307358"/>
                </a:lnTo>
                <a:close/>
                <a:moveTo>
                  <a:pt x="970920" y="0"/>
                </a:moveTo>
                <a:lnTo>
                  <a:pt x="745859" y="0"/>
                </a:lnTo>
                <a:lnTo>
                  <a:pt x="552377" y="431564"/>
                </a:lnTo>
                <a:lnTo>
                  <a:pt x="719052" y="561785"/>
                </a:lnTo>
                <a:close/>
                <a:moveTo>
                  <a:pt x="1410637" y="0"/>
                </a:moveTo>
                <a:lnTo>
                  <a:pt x="1185580" y="0"/>
                </a:lnTo>
                <a:lnTo>
                  <a:pt x="878029" y="685992"/>
                </a:lnTo>
                <a:lnTo>
                  <a:pt x="1005461" y="785552"/>
                </a:lnTo>
                <a:lnTo>
                  <a:pt x="1058446" y="785552"/>
                </a:lnTo>
                <a:close/>
                <a:moveTo>
                  <a:pt x="1850356" y="0"/>
                </a:moveTo>
                <a:lnTo>
                  <a:pt x="1625298" y="2"/>
                </a:lnTo>
                <a:lnTo>
                  <a:pt x="1273109" y="785552"/>
                </a:lnTo>
                <a:lnTo>
                  <a:pt x="1498170" y="785552"/>
                </a:lnTo>
                <a:close/>
                <a:moveTo>
                  <a:pt x="2290073" y="0"/>
                </a:moveTo>
                <a:lnTo>
                  <a:pt x="2065013" y="0"/>
                </a:lnTo>
                <a:lnTo>
                  <a:pt x="1712823" y="785552"/>
                </a:lnTo>
                <a:lnTo>
                  <a:pt x="1937881" y="785553"/>
                </a:lnTo>
                <a:close/>
                <a:moveTo>
                  <a:pt x="2700210" y="0"/>
                </a:moveTo>
                <a:lnTo>
                  <a:pt x="2475150" y="0"/>
                </a:lnTo>
                <a:lnTo>
                  <a:pt x="2122963" y="785552"/>
                </a:lnTo>
                <a:lnTo>
                  <a:pt x="2348018" y="785552"/>
                </a:lnTo>
                <a:close/>
                <a:moveTo>
                  <a:pt x="3139927" y="0"/>
                </a:moveTo>
                <a:lnTo>
                  <a:pt x="2914873" y="0"/>
                </a:lnTo>
                <a:lnTo>
                  <a:pt x="2562682" y="785552"/>
                </a:lnTo>
                <a:lnTo>
                  <a:pt x="2787739" y="785552"/>
                </a:lnTo>
                <a:close/>
                <a:moveTo>
                  <a:pt x="3579645" y="0"/>
                </a:moveTo>
                <a:lnTo>
                  <a:pt x="3354588" y="0"/>
                </a:lnTo>
                <a:lnTo>
                  <a:pt x="3002400" y="785552"/>
                </a:lnTo>
                <a:lnTo>
                  <a:pt x="3227458" y="785552"/>
                </a:lnTo>
                <a:close/>
                <a:moveTo>
                  <a:pt x="4019364" y="0"/>
                </a:moveTo>
                <a:lnTo>
                  <a:pt x="3794309" y="0"/>
                </a:lnTo>
                <a:lnTo>
                  <a:pt x="3442119" y="785552"/>
                </a:lnTo>
                <a:lnTo>
                  <a:pt x="3667175" y="785552"/>
                </a:lnTo>
                <a:close/>
                <a:moveTo>
                  <a:pt x="4459078" y="0"/>
                </a:moveTo>
                <a:lnTo>
                  <a:pt x="4234027" y="0"/>
                </a:lnTo>
                <a:lnTo>
                  <a:pt x="3881837" y="785552"/>
                </a:lnTo>
                <a:lnTo>
                  <a:pt x="4106895" y="785552"/>
                </a:lnTo>
                <a:close/>
                <a:moveTo>
                  <a:pt x="4898797" y="0"/>
                </a:moveTo>
                <a:lnTo>
                  <a:pt x="4673739" y="1"/>
                </a:lnTo>
                <a:lnTo>
                  <a:pt x="4321556" y="785552"/>
                </a:lnTo>
                <a:lnTo>
                  <a:pt x="4546610" y="785552"/>
                </a:lnTo>
                <a:close/>
                <a:moveTo>
                  <a:pt x="5338517" y="0"/>
                </a:moveTo>
                <a:lnTo>
                  <a:pt x="5113462" y="0"/>
                </a:lnTo>
                <a:lnTo>
                  <a:pt x="4761271" y="785552"/>
                </a:lnTo>
                <a:lnTo>
                  <a:pt x="4986328" y="785552"/>
                </a:lnTo>
                <a:close/>
                <a:moveTo>
                  <a:pt x="5778233" y="0"/>
                </a:moveTo>
                <a:lnTo>
                  <a:pt x="5553181" y="0"/>
                </a:lnTo>
                <a:lnTo>
                  <a:pt x="5200989" y="785553"/>
                </a:lnTo>
                <a:lnTo>
                  <a:pt x="5426049" y="785552"/>
                </a:lnTo>
                <a:close/>
                <a:moveTo>
                  <a:pt x="6217957" y="0"/>
                </a:moveTo>
                <a:lnTo>
                  <a:pt x="5992895" y="0"/>
                </a:lnTo>
                <a:lnTo>
                  <a:pt x="5640708" y="785552"/>
                </a:lnTo>
                <a:lnTo>
                  <a:pt x="5865766" y="785552"/>
                </a:lnTo>
                <a:close/>
                <a:moveTo>
                  <a:pt x="6657678" y="0"/>
                </a:moveTo>
                <a:lnTo>
                  <a:pt x="6432618" y="0"/>
                </a:lnTo>
                <a:lnTo>
                  <a:pt x="6080429" y="785552"/>
                </a:lnTo>
                <a:lnTo>
                  <a:pt x="6305489" y="785552"/>
                </a:lnTo>
                <a:close/>
                <a:moveTo>
                  <a:pt x="6990782" y="0"/>
                </a:moveTo>
                <a:lnTo>
                  <a:pt x="6872332" y="0"/>
                </a:lnTo>
                <a:lnTo>
                  <a:pt x="6712834" y="35575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93AA23C-2297-4953-B905-051825C6308B}"/>
              </a:ext>
            </a:extLst>
          </p:cNvPr>
          <p:cNvSpPr/>
          <p:nvPr/>
        </p:nvSpPr>
        <p:spPr>
          <a:xfrm rot="2162081" flipH="1" flipV="1">
            <a:off x="25266" y="-265384"/>
            <a:ext cx="425676" cy="1454017"/>
          </a:xfrm>
          <a:custGeom>
            <a:avLst/>
            <a:gdLst>
              <a:gd name="connsiteX0" fmla="*/ 0 w 425676"/>
              <a:gd name="connsiteY0" fmla="*/ 1454017 h 1454017"/>
              <a:gd name="connsiteX1" fmla="*/ 10747 w 425676"/>
              <a:gd name="connsiteY1" fmla="*/ 0 h 1454017"/>
              <a:gd name="connsiteX2" fmla="*/ 425676 w 425676"/>
              <a:gd name="connsiteY2" fmla="*/ 570375 h 1454017"/>
              <a:gd name="connsiteX3" fmla="*/ 421411 w 425676"/>
              <a:gd name="connsiteY3" fmla="*/ 1147453 h 1454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5676" h="1454017">
                <a:moveTo>
                  <a:pt x="0" y="1454017"/>
                </a:moveTo>
                <a:lnTo>
                  <a:pt x="10747" y="0"/>
                </a:lnTo>
                <a:lnTo>
                  <a:pt x="425676" y="570375"/>
                </a:lnTo>
                <a:lnTo>
                  <a:pt x="421411" y="114745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2E6AE708-E6A8-4033-A187-2D57364F8E5F}"/>
              </a:ext>
            </a:extLst>
          </p:cNvPr>
          <p:cNvSpPr/>
          <p:nvPr/>
        </p:nvSpPr>
        <p:spPr>
          <a:xfrm rot="18537919" flipH="1">
            <a:off x="1283285" y="3313553"/>
            <a:ext cx="642678" cy="4658866"/>
          </a:xfrm>
          <a:custGeom>
            <a:avLst/>
            <a:gdLst>
              <a:gd name="connsiteX0" fmla="*/ 34435 w 642678"/>
              <a:gd name="connsiteY0" fmla="*/ 0 h 4658866"/>
              <a:gd name="connsiteX1" fmla="*/ 0 w 642678"/>
              <a:gd name="connsiteY1" fmla="*/ 4658866 h 4658866"/>
              <a:gd name="connsiteX2" fmla="*/ 617523 w 642678"/>
              <a:gd name="connsiteY2" fmla="*/ 3895345 h 4658866"/>
              <a:gd name="connsiteX3" fmla="*/ 642678 w 642678"/>
              <a:gd name="connsiteY3" fmla="*/ 491937 h 465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678" h="4658866">
                <a:moveTo>
                  <a:pt x="34435" y="0"/>
                </a:moveTo>
                <a:lnTo>
                  <a:pt x="0" y="4658866"/>
                </a:lnTo>
                <a:lnTo>
                  <a:pt x="617523" y="3895345"/>
                </a:lnTo>
                <a:lnTo>
                  <a:pt x="642678" y="49193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A2AA2D5D-2F91-4017-BEB2-95BE7F300CD1}"/>
              </a:ext>
            </a:extLst>
          </p:cNvPr>
          <p:cNvSpPr/>
          <p:nvPr userDrawn="1"/>
        </p:nvSpPr>
        <p:spPr>
          <a:xfrm rot="19252477" flipV="1">
            <a:off x="9849859" y="-935406"/>
            <a:ext cx="1959882" cy="2664986"/>
          </a:xfrm>
          <a:custGeom>
            <a:avLst/>
            <a:gdLst>
              <a:gd name="connsiteX0" fmla="*/ 421411 w 1959882"/>
              <a:gd name="connsiteY0" fmla="*/ 2358422 h 2664986"/>
              <a:gd name="connsiteX1" fmla="*/ 435745 w 1959882"/>
              <a:gd name="connsiteY1" fmla="*/ 419135 h 2664986"/>
              <a:gd name="connsiteX2" fmla="*/ 1959882 w 1959882"/>
              <a:gd name="connsiteY2" fmla="*/ 419135 h 2664986"/>
              <a:gd name="connsiteX3" fmla="*/ 1618952 w 1959882"/>
              <a:gd name="connsiteY3" fmla="*/ 0 h 2664986"/>
              <a:gd name="connsiteX4" fmla="*/ 27601 w 1959882"/>
              <a:gd name="connsiteY4" fmla="*/ 0 h 2664986"/>
              <a:gd name="connsiteX5" fmla="*/ 27601 w 1959882"/>
              <a:gd name="connsiteY5" fmla="*/ 2530 h 2664986"/>
              <a:gd name="connsiteX6" fmla="*/ 19679 w 1959882"/>
              <a:gd name="connsiteY6" fmla="*/ 2471 h 2664986"/>
              <a:gd name="connsiteX7" fmla="*/ 0 w 1959882"/>
              <a:gd name="connsiteY7" fmla="*/ 2664986 h 2664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59882" h="2664986">
                <a:moveTo>
                  <a:pt x="421411" y="2358422"/>
                </a:moveTo>
                <a:lnTo>
                  <a:pt x="435745" y="419135"/>
                </a:lnTo>
                <a:lnTo>
                  <a:pt x="1959882" y="419135"/>
                </a:lnTo>
                <a:lnTo>
                  <a:pt x="1618952" y="0"/>
                </a:lnTo>
                <a:lnTo>
                  <a:pt x="27601" y="0"/>
                </a:lnTo>
                <a:lnTo>
                  <a:pt x="27601" y="2530"/>
                </a:lnTo>
                <a:lnTo>
                  <a:pt x="19679" y="2471"/>
                </a:lnTo>
                <a:lnTo>
                  <a:pt x="0" y="26649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C2E1194E-5087-4A2C-8C8A-A9517D71AB7C}"/>
              </a:ext>
            </a:extLst>
          </p:cNvPr>
          <p:cNvSpPr/>
          <p:nvPr userDrawn="1"/>
        </p:nvSpPr>
        <p:spPr>
          <a:xfrm rot="3062081">
            <a:off x="10227511" y="357962"/>
            <a:ext cx="2810621" cy="900798"/>
          </a:xfrm>
          <a:custGeom>
            <a:avLst/>
            <a:gdLst>
              <a:gd name="connsiteX0" fmla="*/ 0 w 2810621"/>
              <a:gd name="connsiteY0" fmla="*/ 900798 h 900798"/>
              <a:gd name="connsiteX1" fmla="*/ 728550 w 2810621"/>
              <a:gd name="connsiteY1" fmla="*/ 0 h 900798"/>
              <a:gd name="connsiteX2" fmla="*/ 1696850 w 2810621"/>
              <a:gd name="connsiteY2" fmla="*/ 0 h 900798"/>
              <a:gd name="connsiteX3" fmla="*/ 2810621 w 2810621"/>
              <a:gd name="connsiteY3" fmla="*/ 900798 h 900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0621" h="900798">
                <a:moveTo>
                  <a:pt x="0" y="900798"/>
                </a:moveTo>
                <a:lnTo>
                  <a:pt x="728550" y="0"/>
                </a:lnTo>
                <a:lnTo>
                  <a:pt x="1696850" y="0"/>
                </a:lnTo>
                <a:lnTo>
                  <a:pt x="2810621" y="90079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7325939-2E0E-4526-A3CC-A15980D85B4C}"/>
              </a:ext>
            </a:extLst>
          </p:cNvPr>
          <p:cNvSpPr/>
          <p:nvPr userDrawn="1"/>
        </p:nvSpPr>
        <p:spPr>
          <a:xfrm rot="3062081">
            <a:off x="9449631" y="1186603"/>
            <a:ext cx="3418605" cy="173562"/>
          </a:xfrm>
          <a:custGeom>
            <a:avLst/>
            <a:gdLst>
              <a:gd name="connsiteX0" fmla="*/ 0 w 3418605"/>
              <a:gd name="connsiteY0" fmla="*/ 173562 h 173562"/>
              <a:gd name="connsiteX1" fmla="*/ 140374 w 3418605"/>
              <a:gd name="connsiteY1" fmla="*/ 0 h 173562"/>
              <a:gd name="connsiteX2" fmla="*/ 3204009 w 3418605"/>
              <a:gd name="connsiteY2" fmla="*/ 0 h 173562"/>
              <a:gd name="connsiteX3" fmla="*/ 3418605 w 3418605"/>
              <a:gd name="connsiteY3" fmla="*/ 173562 h 173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18605" h="173562">
                <a:moveTo>
                  <a:pt x="0" y="173562"/>
                </a:moveTo>
                <a:lnTo>
                  <a:pt x="140374" y="0"/>
                </a:lnTo>
                <a:lnTo>
                  <a:pt x="3204009" y="0"/>
                </a:lnTo>
                <a:lnTo>
                  <a:pt x="3418605" y="17356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6425DE-47D4-4CF7-9348-F938E6E36B32}"/>
              </a:ext>
            </a:extLst>
          </p:cNvPr>
          <p:cNvSpPr/>
          <p:nvPr userDrawn="1"/>
        </p:nvSpPr>
        <p:spPr>
          <a:xfrm rot="3005986" flipH="1">
            <a:off x="11671494" y="-16965"/>
            <a:ext cx="783046" cy="385336"/>
          </a:xfrm>
          <a:custGeom>
            <a:avLst/>
            <a:gdLst>
              <a:gd name="connsiteX0" fmla="*/ 783046 w 783046"/>
              <a:gd name="connsiteY0" fmla="*/ 385336 h 385336"/>
              <a:gd name="connsiteX1" fmla="*/ 460853 w 783046"/>
              <a:gd name="connsiteY1" fmla="*/ 0 h 385336"/>
              <a:gd name="connsiteX2" fmla="*/ 0 w 783046"/>
              <a:gd name="connsiteY2" fmla="*/ 385336 h 385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3046" h="385336">
                <a:moveTo>
                  <a:pt x="783046" y="385336"/>
                </a:moveTo>
                <a:lnTo>
                  <a:pt x="460853" y="0"/>
                </a:lnTo>
                <a:lnTo>
                  <a:pt x="0" y="3853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1456847-F425-4E6B-9AF4-9CBB864185A0}"/>
              </a:ext>
            </a:extLst>
          </p:cNvPr>
          <p:cNvSpPr/>
          <p:nvPr userDrawn="1"/>
        </p:nvSpPr>
        <p:spPr>
          <a:xfrm rot="19320000">
            <a:off x="8684593" y="5539970"/>
            <a:ext cx="4027547" cy="785553"/>
          </a:xfrm>
          <a:custGeom>
            <a:avLst/>
            <a:gdLst>
              <a:gd name="connsiteX0" fmla="*/ 99664 w 4027547"/>
              <a:gd name="connsiteY0" fmla="*/ 0 h 785553"/>
              <a:gd name="connsiteX1" fmla="*/ 72419 w 4027547"/>
              <a:gd name="connsiteY1" fmla="*/ 60767 h 785553"/>
              <a:gd name="connsiteX2" fmla="*/ 0 w 4027547"/>
              <a:gd name="connsiteY2" fmla="*/ 0 h 785553"/>
              <a:gd name="connsiteX3" fmla="*/ 539381 w 4027547"/>
              <a:gd name="connsiteY3" fmla="*/ 0 h 785553"/>
              <a:gd name="connsiteX4" fmla="*/ 391937 w 4027547"/>
              <a:gd name="connsiteY4" fmla="*/ 328875 h 785553"/>
              <a:gd name="connsiteX5" fmla="*/ 228402 w 4027547"/>
              <a:gd name="connsiteY5" fmla="*/ 191652 h 785553"/>
              <a:gd name="connsiteX6" fmla="*/ 314325 w 4027547"/>
              <a:gd name="connsiteY6" fmla="*/ 0 h 785553"/>
              <a:gd name="connsiteX7" fmla="*/ 979103 w 4027547"/>
              <a:gd name="connsiteY7" fmla="*/ 0 h 785553"/>
              <a:gd name="connsiteX8" fmla="*/ 711455 w 4027547"/>
              <a:gd name="connsiteY8" fmla="*/ 596982 h 785553"/>
              <a:gd name="connsiteX9" fmla="*/ 547920 w 4027547"/>
              <a:gd name="connsiteY9" fmla="*/ 459759 h 785553"/>
              <a:gd name="connsiteX10" fmla="*/ 754042 w 4027547"/>
              <a:gd name="connsiteY10" fmla="*/ 0 h 785553"/>
              <a:gd name="connsiteX11" fmla="*/ 1418820 w 4027547"/>
              <a:gd name="connsiteY11" fmla="*/ 0 h 785553"/>
              <a:gd name="connsiteX12" fmla="*/ 1066629 w 4027547"/>
              <a:gd name="connsiteY12" fmla="*/ 785552 h 785553"/>
              <a:gd name="connsiteX13" fmla="*/ 936184 w 4027547"/>
              <a:gd name="connsiteY13" fmla="*/ 785552 h 785553"/>
              <a:gd name="connsiteX14" fmla="*/ 867438 w 4027547"/>
              <a:gd name="connsiteY14" fmla="*/ 727867 h 785553"/>
              <a:gd name="connsiteX15" fmla="*/ 1193763 w 4027547"/>
              <a:gd name="connsiteY15" fmla="*/ 0 h 785553"/>
              <a:gd name="connsiteX16" fmla="*/ 1858539 w 4027547"/>
              <a:gd name="connsiteY16" fmla="*/ 0 h 785553"/>
              <a:gd name="connsiteX17" fmla="*/ 1506353 w 4027547"/>
              <a:gd name="connsiteY17" fmla="*/ 785552 h 785553"/>
              <a:gd name="connsiteX18" fmla="*/ 1281292 w 4027547"/>
              <a:gd name="connsiteY18" fmla="*/ 785552 h 785553"/>
              <a:gd name="connsiteX19" fmla="*/ 1633481 w 4027547"/>
              <a:gd name="connsiteY19" fmla="*/ 2 h 785553"/>
              <a:gd name="connsiteX20" fmla="*/ 2298256 w 4027547"/>
              <a:gd name="connsiteY20" fmla="*/ 0 h 785553"/>
              <a:gd name="connsiteX21" fmla="*/ 1946064 w 4027547"/>
              <a:gd name="connsiteY21" fmla="*/ 785553 h 785553"/>
              <a:gd name="connsiteX22" fmla="*/ 1721006 w 4027547"/>
              <a:gd name="connsiteY22" fmla="*/ 785552 h 785553"/>
              <a:gd name="connsiteX23" fmla="*/ 2073196 w 4027547"/>
              <a:gd name="connsiteY23" fmla="*/ 0 h 785553"/>
              <a:gd name="connsiteX24" fmla="*/ 2708393 w 4027547"/>
              <a:gd name="connsiteY24" fmla="*/ 0 h 785553"/>
              <a:gd name="connsiteX25" fmla="*/ 2356201 w 4027547"/>
              <a:gd name="connsiteY25" fmla="*/ 785552 h 785553"/>
              <a:gd name="connsiteX26" fmla="*/ 2131146 w 4027547"/>
              <a:gd name="connsiteY26" fmla="*/ 785552 h 785553"/>
              <a:gd name="connsiteX27" fmla="*/ 2483333 w 4027547"/>
              <a:gd name="connsiteY27" fmla="*/ 0 h 785553"/>
              <a:gd name="connsiteX28" fmla="*/ 3148110 w 4027547"/>
              <a:gd name="connsiteY28" fmla="*/ 0 h 785553"/>
              <a:gd name="connsiteX29" fmla="*/ 2795922 w 4027547"/>
              <a:gd name="connsiteY29" fmla="*/ 785552 h 785553"/>
              <a:gd name="connsiteX30" fmla="*/ 2570865 w 4027547"/>
              <a:gd name="connsiteY30" fmla="*/ 785552 h 785553"/>
              <a:gd name="connsiteX31" fmla="*/ 2923056 w 4027547"/>
              <a:gd name="connsiteY31" fmla="*/ 0 h 785553"/>
              <a:gd name="connsiteX32" fmla="*/ 3587828 w 4027547"/>
              <a:gd name="connsiteY32" fmla="*/ 0 h 785553"/>
              <a:gd name="connsiteX33" fmla="*/ 3235641 w 4027547"/>
              <a:gd name="connsiteY33" fmla="*/ 785552 h 785553"/>
              <a:gd name="connsiteX34" fmla="*/ 3010583 w 4027547"/>
              <a:gd name="connsiteY34" fmla="*/ 785552 h 785553"/>
              <a:gd name="connsiteX35" fmla="*/ 3362771 w 4027547"/>
              <a:gd name="connsiteY35" fmla="*/ 0 h 785553"/>
              <a:gd name="connsiteX36" fmla="*/ 4027547 w 4027547"/>
              <a:gd name="connsiteY36" fmla="*/ 0 h 785553"/>
              <a:gd name="connsiteX37" fmla="*/ 3817488 w 4027547"/>
              <a:gd name="connsiteY37" fmla="*/ 468534 h 785553"/>
              <a:gd name="connsiteX38" fmla="*/ 3569806 w 4027547"/>
              <a:gd name="connsiteY38" fmla="*/ 785552 h 785553"/>
              <a:gd name="connsiteX39" fmla="*/ 3450301 w 4027547"/>
              <a:gd name="connsiteY39" fmla="*/ 785552 h 785553"/>
              <a:gd name="connsiteX40" fmla="*/ 3802492 w 4027547"/>
              <a:gd name="connsiteY40" fmla="*/ 0 h 785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4027547" h="785553">
                <a:moveTo>
                  <a:pt x="99664" y="0"/>
                </a:moveTo>
                <a:lnTo>
                  <a:pt x="72419" y="60767"/>
                </a:lnTo>
                <a:lnTo>
                  <a:pt x="0" y="0"/>
                </a:lnTo>
                <a:close/>
                <a:moveTo>
                  <a:pt x="539381" y="0"/>
                </a:moveTo>
                <a:lnTo>
                  <a:pt x="391937" y="328875"/>
                </a:lnTo>
                <a:lnTo>
                  <a:pt x="228402" y="191652"/>
                </a:lnTo>
                <a:lnTo>
                  <a:pt x="314325" y="0"/>
                </a:lnTo>
                <a:close/>
                <a:moveTo>
                  <a:pt x="979103" y="0"/>
                </a:moveTo>
                <a:lnTo>
                  <a:pt x="711455" y="596982"/>
                </a:lnTo>
                <a:lnTo>
                  <a:pt x="547920" y="459759"/>
                </a:lnTo>
                <a:lnTo>
                  <a:pt x="754042" y="0"/>
                </a:lnTo>
                <a:close/>
                <a:moveTo>
                  <a:pt x="1418820" y="0"/>
                </a:moveTo>
                <a:lnTo>
                  <a:pt x="1066629" y="785552"/>
                </a:lnTo>
                <a:lnTo>
                  <a:pt x="936184" y="785552"/>
                </a:lnTo>
                <a:lnTo>
                  <a:pt x="867438" y="727867"/>
                </a:lnTo>
                <a:lnTo>
                  <a:pt x="1193763" y="0"/>
                </a:lnTo>
                <a:close/>
                <a:moveTo>
                  <a:pt x="1858539" y="0"/>
                </a:moveTo>
                <a:lnTo>
                  <a:pt x="1506353" y="785552"/>
                </a:lnTo>
                <a:lnTo>
                  <a:pt x="1281292" y="785552"/>
                </a:lnTo>
                <a:lnTo>
                  <a:pt x="1633481" y="2"/>
                </a:lnTo>
                <a:close/>
                <a:moveTo>
                  <a:pt x="2298256" y="0"/>
                </a:moveTo>
                <a:lnTo>
                  <a:pt x="1946064" y="785553"/>
                </a:lnTo>
                <a:lnTo>
                  <a:pt x="1721006" y="785552"/>
                </a:lnTo>
                <a:lnTo>
                  <a:pt x="2073196" y="0"/>
                </a:lnTo>
                <a:close/>
                <a:moveTo>
                  <a:pt x="2708393" y="0"/>
                </a:moveTo>
                <a:lnTo>
                  <a:pt x="2356201" y="785552"/>
                </a:lnTo>
                <a:lnTo>
                  <a:pt x="2131146" y="785552"/>
                </a:lnTo>
                <a:lnTo>
                  <a:pt x="2483333" y="0"/>
                </a:lnTo>
                <a:close/>
                <a:moveTo>
                  <a:pt x="3148110" y="0"/>
                </a:moveTo>
                <a:lnTo>
                  <a:pt x="2795922" y="785552"/>
                </a:lnTo>
                <a:lnTo>
                  <a:pt x="2570865" y="785552"/>
                </a:lnTo>
                <a:lnTo>
                  <a:pt x="2923056" y="0"/>
                </a:lnTo>
                <a:close/>
                <a:moveTo>
                  <a:pt x="3587828" y="0"/>
                </a:moveTo>
                <a:lnTo>
                  <a:pt x="3235641" y="785552"/>
                </a:lnTo>
                <a:lnTo>
                  <a:pt x="3010583" y="785552"/>
                </a:lnTo>
                <a:lnTo>
                  <a:pt x="3362771" y="0"/>
                </a:lnTo>
                <a:close/>
                <a:moveTo>
                  <a:pt x="4027547" y="0"/>
                </a:moveTo>
                <a:lnTo>
                  <a:pt x="3817488" y="468534"/>
                </a:lnTo>
                <a:lnTo>
                  <a:pt x="3569806" y="785552"/>
                </a:lnTo>
                <a:lnTo>
                  <a:pt x="3450301" y="785552"/>
                </a:lnTo>
                <a:lnTo>
                  <a:pt x="380249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A6DF4C75-ED67-4C81-97DA-DEB6A69E35F7}"/>
              </a:ext>
            </a:extLst>
          </p:cNvPr>
          <p:cNvSpPr/>
          <p:nvPr userDrawn="1"/>
        </p:nvSpPr>
        <p:spPr>
          <a:xfrm rot="3062081">
            <a:off x="11390558" y="5495242"/>
            <a:ext cx="313335" cy="1824165"/>
          </a:xfrm>
          <a:custGeom>
            <a:avLst/>
            <a:gdLst>
              <a:gd name="connsiteX0" fmla="*/ 13483 w 313335"/>
              <a:gd name="connsiteY0" fmla="*/ 0 h 1824165"/>
              <a:gd name="connsiteX1" fmla="*/ 313335 w 313335"/>
              <a:gd name="connsiteY1" fmla="*/ 242515 h 1824165"/>
              <a:gd name="connsiteX2" fmla="*/ 304427 w 313335"/>
              <a:gd name="connsiteY2" fmla="*/ 1447763 h 1824165"/>
              <a:gd name="connsiteX3" fmla="*/ 0 w 313335"/>
              <a:gd name="connsiteY3" fmla="*/ 1824165 h 1824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3335" h="1824165">
                <a:moveTo>
                  <a:pt x="13483" y="0"/>
                </a:moveTo>
                <a:lnTo>
                  <a:pt x="313335" y="242515"/>
                </a:lnTo>
                <a:lnTo>
                  <a:pt x="304427" y="1447763"/>
                </a:lnTo>
                <a:lnTo>
                  <a:pt x="0" y="182416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09747AC-2FC8-45DB-B631-EC7699242DA7}"/>
              </a:ext>
            </a:extLst>
          </p:cNvPr>
          <p:cNvSpPr/>
          <p:nvPr userDrawn="1"/>
        </p:nvSpPr>
        <p:spPr>
          <a:xfrm rot="3079075">
            <a:off x="9677634" y="2242299"/>
            <a:ext cx="652567" cy="5991816"/>
          </a:xfrm>
          <a:custGeom>
            <a:avLst/>
            <a:gdLst>
              <a:gd name="connsiteX0" fmla="*/ 44287 w 652567"/>
              <a:gd name="connsiteY0" fmla="*/ 0 h 5991816"/>
              <a:gd name="connsiteX1" fmla="*/ 652567 w 652567"/>
              <a:gd name="connsiteY1" fmla="*/ 487012 h 5991816"/>
              <a:gd name="connsiteX2" fmla="*/ 617523 w 652567"/>
              <a:gd name="connsiteY2" fmla="*/ 5228294 h 5991816"/>
              <a:gd name="connsiteX3" fmla="*/ 0 w 652567"/>
              <a:gd name="connsiteY3" fmla="*/ 5991816 h 5991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2567" h="5991816">
                <a:moveTo>
                  <a:pt x="44287" y="0"/>
                </a:moveTo>
                <a:lnTo>
                  <a:pt x="652567" y="487012"/>
                </a:lnTo>
                <a:lnTo>
                  <a:pt x="617523" y="5228294"/>
                </a:lnTo>
                <a:lnTo>
                  <a:pt x="0" y="599181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11B51C6-0075-4D5F-9015-715E30FA4D2C}"/>
              </a:ext>
            </a:extLst>
          </p:cNvPr>
          <p:cNvGrpSpPr/>
          <p:nvPr userDrawn="1"/>
        </p:nvGrpSpPr>
        <p:grpSpPr>
          <a:xfrm rot="360000" flipV="1">
            <a:off x="-2436755" y="-1493004"/>
            <a:ext cx="7179980" cy="5444712"/>
            <a:chOff x="1961923" y="732607"/>
            <a:chExt cx="10481490" cy="7948308"/>
          </a:xfrm>
          <a:solidFill>
            <a:schemeClr val="accent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40C193A-9684-466D-8982-B822B390BA6A}"/>
                </a:ext>
              </a:extLst>
            </p:cNvPr>
            <p:cNvSpPr/>
            <p:nvPr/>
          </p:nvSpPr>
          <p:spPr>
            <a:xfrm rot="3062081">
              <a:off x="8163328" y="4400829"/>
              <a:ext cx="7948308" cy="6118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2137B07-F9FE-4E54-8A51-DE2AF3740113}"/>
                </a:ext>
              </a:extLst>
            </p:cNvPr>
            <p:cNvSpPr/>
            <p:nvPr/>
          </p:nvSpPr>
          <p:spPr>
            <a:xfrm rot="19287490">
              <a:off x="1961923" y="4181151"/>
              <a:ext cx="9084321" cy="61186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D78B3AB-2821-478B-A897-C84D2F8541D1}"/>
              </a:ext>
            </a:extLst>
          </p:cNvPr>
          <p:cNvGrpSpPr/>
          <p:nvPr userDrawn="1"/>
        </p:nvGrpSpPr>
        <p:grpSpPr>
          <a:xfrm>
            <a:off x="-112001" y="51858"/>
            <a:ext cx="5660274" cy="2849610"/>
            <a:chOff x="-3610" y="51092"/>
            <a:chExt cx="5660274" cy="2849610"/>
          </a:xfrm>
          <a:gradFill>
            <a:gsLst>
              <a:gs pos="0">
                <a:schemeClr val="bg1">
                  <a:alpha val="30000"/>
                </a:schemeClr>
              </a:gs>
              <a:gs pos="100000">
                <a:schemeClr val="bg1"/>
              </a:gs>
            </a:gsLst>
            <a:lin ang="5400000" scaled="0"/>
          </a:gra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38F0E7D0-DAAC-4AB8-8D7A-24598196AFE4}"/>
                </a:ext>
              </a:extLst>
            </p:cNvPr>
            <p:cNvSpPr/>
            <p:nvPr/>
          </p:nvSpPr>
          <p:spPr>
            <a:xfrm rot="16200000">
              <a:off x="2722653" y="2692954"/>
              <a:ext cx="207748" cy="207748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689FE7D-3233-440B-8132-82CB1C0CEB4A}"/>
                </a:ext>
              </a:extLst>
            </p:cNvPr>
            <p:cNvGrpSpPr/>
            <p:nvPr/>
          </p:nvGrpSpPr>
          <p:grpSpPr>
            <a:xfrm>
              <a:off x="2450416" y="2429810"/>
              <a:ext cx="752223" cy="207748"/>
              <a:chOff x="2363854" y="2429810"/>
              <a:chExt cx="752223" cy="207748"/>
            </a:xfrm>
            <a:grpFill/>
          </p:grpSpPr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4241263B-DC74-457B-86B7-E81951A77AB4}"/>
                  </a:ext>
                </a:extLst>
              </p:cNvPr>
              <p:cNvSpPr/>
              <p:nvPr/>
            </p:nvSpPr>
            <p:spPr>
              <a:xfrm rot="16200000">
                <a:off x="2363854" y="2429810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7 w 57150"/>
                  <a:gd name="connsiteY2" fmla="*/ 49530 h 57150"/>
                  <a:gd name="connsiteX3" fmla="*/ 14287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2" y="59055"/>
                      <a:pt x="14287" y="49530"/>
                    </a:cubicBezTo>
                    <a:cubicBezTo>
                      <a:pt x="4763" y="40005"/>
                      <a:pt x="4763" y="23813"/>
                      <a:pt x="14287" y="14288"/>
                    </a:cubicBezTo>
                    <a:cubicBezTo>
                      <a:pt x="23812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FFD9918B-D180-4C84-B199-3888C7967666}"/>
                  </a:ext>
                </a:extLst>
              </p:cNvPr>
              <p:cNvSpPr/>
              <p:nvPr/>
            </p:nvSpPr>
            <p:spPr>
              <a:xfrm rot="16200000">
                <a:off x="2908329" y="2429810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7 w 57150"/>
                  <a:gd name="connsiteY2" fmla="*/ 50244 h 57150"/>
                  <a:gd name="connsiteX3" fmla="*/ 14287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2" y="59769"/>
                      <a:pt x="14287" y="50244"/>
                    </a:cubicBezTo>
                    <a:cubicBezTo>
                      <a:pt x="4763" y="40719"/>
                      <a:pt x="4763" y="24527"/>
                      <a:pt x="14287" y="15002"/>
                    </a:cubicBezTo>
                    <a:cubicBezTo>
                      <a:pt x="23812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EDFE207-DA3B-45BF-8E2C-C91BB2EE0F31}"/>
                </a:ext>
              </a:extLst>
            </p:cNvPr>
            <p:cNvGrpSpPr/>
            <p:nvPr/>
          </p:nvGrpSpPr>
          <p:grpSpPr>
            <a:xfrm>
              <a:off x="2177315" y="2166659"/>
              <a:ext cx="1298424" cy="207748"/>
              <a:chOff x="2100706" y="2166659"/>
              <a:chExt cx="1298424" cy="207748"/>
            </a:xfrm>
            <a:grpFill/>
          </p:grpSpPr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CE3C676A-7636-4087-A466-36ED007DA52B}"/>
                  </a:ext>
                </a:extLst>
              </p:cNvPr>
              <p:cNvSpPr/>
              <p:nvPr/>
            </p:nvSpPr>
            <p:spPr>
              <a:xfrm rot="16200000">
                <a:off x="2100706" y="2166659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4765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8C1C1FD9-1610-4E91-A9D5-DED3732F3241}"/>
                  </a:ext>
                </a:extLst>
              </p:cNvPr>
              <p:cNvSpPr/>
              <p:nvPr/>
            </p:nvSpPr>
            <p:spPr>
              <a:xfrm rot="16200000">
                <a:off x="2646044" y="2166659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4B9ABD7E-F46A-4186-B344-29EE7129AC51}"/>
                  </a:ext>
                </a:extLst>
              </p:cNvPr>
              <p:cNvSpPr/>
              <p:nvPr/>
            </p:nvSpPr>
            <p:spPr>
              <a:xfrm rot="16200000">
                <a:off x="3191382" y="2166659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F755889-EC3A-44D2-A147-FAAB4E46B9A3}"/>
                </a:ext>
              </a:extLst>
            </p:cNvPr>
            <p:cNvGrpSpPr/>
            <p:nvPr/>
          </p:nvGrpSpPr>
          <p:grpSpPr>
            <a:xfrm>
              <a:off x="1905078" y="1900051"/>
              <a:ext cx="1842899" cy="207748"/>
              <a:chOff x="1837558" y="1900051"/>
              <a:chExt cx="1842899" cy="207748"/>
            </a:xfrm>
            <a:grpFill/>
          </p:grpSpPr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71ED3973-BD56-469A-A882-078BB9448A1E}"/>
                  </a:ext>
                </a:extLst>
              </p:cNvPr>
              <p:cNvSpPr/>
              <p:nvPr/>
            </p:nvSpPr>
            <p:spPr>
              <a:xfrm rot="16200000">
                <a:off x="1837558" y="1900051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CE85C8B4-2F87-4E34-8EB7-6FF06A9DDC13}"/>
                  </a:ext>
                </a:extLst>
              </p:cNvPr>
              <p:cNvSpPr/>
              <p:nvPr/>
            </p:nvSpPr>
            <p:spPr>
              <a:xfrm rot="16200000">
                <a:off x="2382608" y="1900051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39052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37A56F17-39D5-4249-B907-B8A0776D870C}"/>
                  </a:ext>
                </a:extLst>
              </p:cNvPr>
              <p:cNvSpPr/>
              <p:nvPr/>
            </p:nvSpPr>
            <p:spPr>
              <a:xfrm rot="16200000">
                <a:off x="2927658" y="1900051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4765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5E715726-B399-4723-9486-5CEBF1B08E14}"/>
                  </a:ext>
                </a:extLst>
              </p:cNvPr>
              <p:cNvSpPr/>
              <p:nvPr/>
            </p:nvSpPr>
            <p:spPr>
              <a:xfrm rot="16200000">
                <a:off x="3472709" y="1900051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D517B23-B4D2-408D-8D20-7081C68510C9}"/>
                </a:ext>
              </a:extLst>
            </p:cNvPr>
            <p:cNvGrpSpPr/>
            <p:nvPr/>
          </p:nvGrpSpPr>
          <p:grpSpPr>
            <a:xfrm>
              <a:off x="1631975" y="1636903"/>
              <a:ext cx="2389104" cy="207748"/>
              <a:chOff x="1574411" y="1636903"/>
              <a:chExt cx="2389104" cy="207748"/>
            </a:xfrm>
            <a:grpFill/>
          </p:grpSpPr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2304353-77DC-4B2F-BBF9-A552AF132465}"/>
                  </a:ext>
                </a:extLst>
              </p:cNvPr>
              <p:cNvSpPr/>
              <p:nvPr/>
            </p:nvSpPr>
            <p:spPr>
              <a:xfrm rot="16200000">
                <a:off x="1574411" y="1636903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091BCFC9-AF70-45CE-B99D-5BAEC46399E8}"/>
                  </a:ext>
                </a:extLst>
              </p:cNvPr>
              <p:cNvSpPr/>
              <p:nvPr/>
            </p:nvSpPr>
            <p:spPr>
              <a:xfrm rot="16200000">
                <a:off x="2119750" y="1636903"/>
                <a:ext cx="207748" cy="207748"/>
              </a:xfrm>
              <a:custGeom>
                <a:avLst/>
                <a:gdLst>
                  <a:gd name="connsiteX0" fmla="*/ 49530 w 57150"/>
                  <a:gd name="connsiteY0" fmla="*/ 14649 h 57150"/>
                  <a:gd name="connsiteX1" fmla="*/ 49530 w 57150"/>
                  <a:gd name="connsiteY1" fmla="*/ 49891 h 57150"/>
                  <a:gd name="connsiteX2" fmla="*/ 14288 w 57150"/>
                  <a:gd name="connsiteY2" fmla="*/ 49891 h 57150"/>
                  <a:gd name="connsiteX3" fmla="*/ 14288 w 57150"/>
                  <a:gd name="connsiteY3" fmla="*/ 14649 h 57150"/>
                  <a:gd name="connsiteX4" fmla="*/ 49530 w 57150"/>
                  <a:gd name="connsiteY4" fmla="*/ 1464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649"/>
                    </a:moveTo>
                    <a:cubicBezTo>
                      <a:pt x="59055" y="24174"/>
                      <a:pt x="59055" y="40366"/>
                      <a:pt x="49530" y="49891"/>
                    </a:cubicBezTo>
                    <a:cubicBezTo>
                      <a:pt x="40005" y="59416"/>
                      <a:pt x="23813" y="59416"/>
                      <a:pt x="14288" y="49891"/>
                    </a:cubicBezTo>
                    <a:cubicBezTo>
                      <a:pt x="4763" y="40366"/>
                      <a:pt x="4763" y="24174"/>
                      <a:pt x="14288" y="14649"/>
                    </a:cubicBezTo>
                    <a:cubicBezTo>
                      <a:pt x="23813" y="4171"/>
                      <a:pt x="40005" y="5124"/>
                      <a:pt x="49530" y="146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17F828B-7BD3-45B3-B161-F46BF1303C01}"/>
                  </a:ext>
                </a:extLst>
              </p:cNvPr>
              <p:cNvSpPr/>
              <p:nvPr/>
            </p:nvSpPr>
            <p:spPr>
              <a:xfrm rot="16200000">
                <a:off x="2665089" y="1636903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39053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1C7C0E49-B5C5-4155-B463-398FFD2804D5}"/>
                  </a:ext>
                </a:extLst>
              </p:cNvPr>
              <p:cNvSpPr/>
              <p:nvPr/>
            </p:nvSpPr>
            <p:spPr>
              <a:xfrm rot="16200000">
                <a:off x="3210428" y="1636903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4765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60074F9-CE92-477B-9376-06CA72157893}"/>
                  </a:ext>
                </a:extLst>
              </p:cNvPr>
              <p:cNvSpPr/>
              <p:nvPr/>
            </p:nvSpPr>
            <p:spPr>
              <a:xfrm rot="16200000">
                <a:off x="3755767" y="1636903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AA0495D-9329-47BF-B5D5-EB50A45E596F}"/>
                </a:ext>
              </a:extLst>
            </p:cNvPr>
            <p:cNvGrpSpPr/>
            <p:nvPr/>
          </p:nvGrpSpPr>
          <p:grpSpPr>
            <a:xfrm>
              <a:off x="1359738" y="1373756"/>
              <a:ext cx="2933579" cy="207748"/>
              <a:chOff x="1311263" y="1373756"/>
              <a:chExt cx="2933579" cy="207748"/>
            </a:xfrm>
            <a:grpFill/>
          </p:grpSpPr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E0943375-AC43-4490-B987-ABF977D135EB}"/>
                  </a:ext>
                </a:extLst>
              </p:cNvPr>
              <p:cNvSpPr/>
              <p:nvPr/>
            </p:nvSpPr>
            <p:spPr>
              <a:xfrm rot="16200000">
                <a:off x="1311263" y="1373756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4765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6BDE76A5-1F77-4387-A5AC-33C2DC1B4EFE}"/>
                  </a:ext>
                </a:extLst>
              </p:cNvPr>
              <p:cNvSpPr/>
              <p:nvPr/>
            </p:nvSpPr>
            <p:spPr>
              <a:xfrm rot="16200000">
                <a:off x="1856429" y="1373756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1743F3AF-85EE-41A9-BE39-F00B4E93FEDB}"/>
                  </a:ext>
                </a:extLst>
              </p:cNvPr>
              <p:cNvSpPr/>
              <p:nvPr/>
            </p:nvSpPr>
            <p:spPr>
              <a:xfrm rot="16200000">
                <a:off x="2401595" y="1373756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13FDD125-3D63-4689-B341-CD631EC66CF8}"/>
                  </a:ext>
                </a:extLst>
              </p:cNvPr>
              <p:cNvSpPr/>
              <p:nvPr/>
            </p:nvSpPr>
            <p:spPr>
              <a:xfrm rot="16200000">
                <a:off x="2946761" y="1373756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EA1E8383-68FF-456D-A3FB-20BA9FB4D34D}"/>
                  </a:ext>
                </a:extLst>
              </p:cNvPr>
              <p:cNvSpPr/>
              <p:nvPr/>
            </p:nvSpPr>
            <p:spPr>
              <a:xfrm rot="16200000">
                <a:off x="3491927" y="1373756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39052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8EC59718-BB1E-4236-8ACB-1F9C61BB5182}"/>
                  </a:ext>
                </a:extLst>
              </p:cNvPr>
              <p:cNvSpPr/>
              <p:nvPr/>
            </p:nvSpPr>
            <p:spPr>
              <a:xfrm rot="16200000">
                <a:off x="4037094" y="1373756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4765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0DAC722-CD33-41B4-9D31-AFEE384F635A}"/>
                </a:ext>
              </a:extLst>
            </p:cNvPr>
            <p:cNvGrpSpPr/>
            <p:nvPr/>
          </p:nvGrpSpPr>
          <p:grpSpPr>
            <a:xfrm>
              <a:off x="1086637" y="1107147"/>
              <a:ext cx="3479781" cy="207748"/>
              <a:chOff x="1048115" y="1107147"/>
              <a:chExt cx="3479781" cy="207748"/>
            </a:xfrm>
            <a:grpFill/>
          </p:grpSpPr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7D26FC5F-E8CE-46B2-B0AF-CB6B56FD378A}"/>
                  </a:ext>
                </a:extLst>
              </p:cNvPr>
              <p:cNvSpPr/>
              <p:nvPr/>
            </p:nvSpPr>
            <p:spPr>
              <a:xfrm rot="16200000">
                <a:off x="1048115" y="1107147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8121A1A6-20AB-46CC-886B-80F2A6FD9D53}"/>
                  </a:ext>
                </a:extLst>
              </p:cNvPr>
              <p:cNvSpPr/>
              <p:nvPr/>
            </p:nvSpPr>
            <p:spPr>
              <a:xfrm rot="16200000">
                <a:off x="1593454" y="1107147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39053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0E1C5A64-1B3D-4338-AC0E-B8370685BD64}"/>
                  </a:ext>
                </a:extLst>
              </p:cNvPr>
              <p:cNvSpPr/>
              <p:nvPr/>
            </p:nvSpPr>
            <p:spPr>
              <a:xfrm rot="16200000">
                <a:off x="2138793" y="1107147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097E5212-9882-4C8A-95C0-270C1088491A}"/>
                  </a:ext>
                </a:extLst>
              </p:cNvPr>
              <p:cNvSpPr/>
              <p:nvPr/>
            </p:nvSpPr>
            <p:spPr>
              <a:xfrm rot="16200000">
                <a:off x="2684132" y="1107147"/>
                <a:ext cx="207748" cy="207748"/>
              </a:xfrm>
              <a:custGeom>
                <a:avLst/>
                <a:gdLst>
                  <a:gd name="connsiteX0" fmla="*/ 49530 w 57150"/>
                  <a:gd name="connsiteY0" fmla="*/ 14649 h 57150"/>
                  <a:gd name="connsiteX1" fmla="*/ 49530 w 57150"/>
                  <a:gd name="connsiteY1" fmla="*/ 49891 h 57150"/>
                  <a:gd name="connsiteX2" fmla="*/ 14288 w 57150"/>
                  <a:gd name="connsiteY2" fmla="*/ 49891 h 57150"/>
                  <a:gd name="connsiteX3" fmla="*/ 14288 w 57150"/>
                  <a:gd name="connsiteY3" fmla="*/ 14649 h 57150"/>
                  <a:gd name="connsiteX4" fmla="*/ 49530 w 57150"/>
                  <a:gd name="connsiteY4" fmla="*/ 1464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649"/>
                    </a:moveTo>
                    <a:cubicBezTo>
                      <a:pt x="59055" y="24174"/>
                      <a:pt x="59055" y="40366"/>
                      <a:pt x="49530" y="49891"/>
                    </a:cubicBezTo>
                    <a:cubicBezTo>
                      <a:pt x="40005" y="59416"/>
                      <a:pt x="23813" y="59416"/>
                      <a:pt x="14288" y="49891"/>
                    </a:cubicBezTo>
                    <a:cubicBezTo>
                      <a:pt x="4763" y="40366"/>
                      <a:pt x="4763" y="24174"/>
                      <a:pt x="14288" y="14649"/>
                    </a:cubicBezTo>
                    <a:cubicBezTo>
                      <a:pt x="23813" y="4171"/>
                      <a:pt x="40005" y="5124"/>
                      <a:pt x="49530" y="146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B94A743D-4D08-45BF-AB39-0C767B347E29}"/>
                  </a:ext>
                </a:extLst>
              </p:cNvPr>
              <p:cNvSpPr/>
              <p:nvPr/>
            </p:nvSpPr>
            <p:spPr>
              <a:xfrm rot="16200000">
                <a:off x="3229471" y="1107147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D0FCBA1C-35C2-45B7-A2A5-6EC8EC4B8F41}"/>
                  </a:ext>
                </a:extLst>
              </p:cNvPr>
              <p:cNvSpPr/>
              <p:nvPr/>
            </p:nvSpPr>
            <p:spPr>
              <a:xfrm rot="16200000">
                <a:off x="3774810" y="1107147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39052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198E499E-D108-421E-92DD-8EA0DA927F08}"/>
                  </a:ext>
                </a:extLst>
              </p:cNvPr>
              <p:cNvSpPr/>
              <p:nvPr/>
            </p:nvSpPr>
            <p:spPr>
              <a:xfrm rot="16200000">
                <a:off x="4320148" y="1107147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4765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14C20E7-3977-4C1C-9474-F16BCF948A86}"/>
                </a:ext>
              </a:extLst>
            </p:cNvPr>
            <p:cNvGrpSpPr/>
            <p:nvPr/>
          </p:nvGrpSpPr>
          <p:grpSpPr>
            <a:xfrm>
              <a:off x="814832" y="843996"/>
              <a:ext cx="4023390" cy="207748"/>
              <a:chOff x="785833" y="843996"/>
              <a:chExt cx="4023390" cy="207748"/>
            </a:xfrm>
            <a:grpFill/>
          </p:grpSpPr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5904633C-D757-4526-A623-7193FF294B00}"/>
                  </a:ext>
                </a:extLst>
              </p:cNvPr>
              <p:cNvSpPr/>
              <p:nvPr/>
            </p:nvSpPr>
            <p:spPr>
              <a:xfrm rot="16200000">
                <a:off x="785833" y="843996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75FA4226-972C-445F-8C8B-7FC83CA3DC39}"/>
                  </a:ext>
                </a:extLst>
              </p:cNvPr>
              <p:cNvSpPr/>
              <p:nvPr/>
            </p:nvSpPr>
            <p:spPr>
              <a:xfrm rot="16200000">
                <a:off x="1330925" y="843996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877F4662-0E4D-4675-AAA5-3916F575691D}"/>
                  </a:ext>
                </a:extLst>
              </p:cNvPr>
              <p:cNvSpPr/>
              <p:nvPr/>
            </p:nvSpPr>
            <p:spPr>
              <a:xfrm rot="16200000">
                <a:off x="1876017" y="843996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39052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60FA50DA-C389-424C-A56E-618778D6E362}"/>
                  </a:ext>
                </a:extLst>
              </p:cNvPr>
              <p:cNvSpPr/>
              <p:nvPr/>
            </p:nvSpPr>
            <p:spPr>
              <a:xfrm rot="16200000">
                <a:off x="2421109" y="843996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4765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28828BB1-704A-43F1-BC86-359247AF959B}"/>
                  </a:ext>
                </a:extLst>
              </p:cNvPr>
              <p:cNvSpPr/>
              <p:nvPr/>
            </p:nvSpPr>
            <p:spPr>
              <a:xfrm rot="16200000">
                <a:off x="2966201" y="843996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A1644E9D-E71A-4DF9-A191-42DF082D3566}"/>
                  </a:ext>
                </a:extLst>
              </p:cNvPr>
              <p:cNvSpPr/>
              <p:nvPr/>
            </p:nvSpPr>
            <p:spPr>
              <a:xfrm rot="16200000">
                <a:off x="3511293" y="843996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51ACAE88-1290-4C22-AFA3-1AE87CC4D0F5}"/>
                  </a:ext>
                </a:extLst>
              </p:cNvPr>
              <p:cNvSpPr/>
              <p:nvPr/>
            </p:nvSpPr>
            <p:spPr>
              <a:xfrm rot="16200000">
                <a:off x="4056385" y="843996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64B02ECB-7097-4E7C-A6F2-8F0BB1B376B8}"/>
                  </a:ext>
                </a:extLst>
              </p:cNvPr>
              <p:cNvSpPr/>
              <p:nvPr/>
            </p:nvSpPr>
            <p:spPr>
              <a:xfrm rot="16200000">
                <a:off x="4601475" y="843996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39053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51FAE7D-3F77-40C7-9D01-26CD4E436353}"/>
                </a:ext>
              </a:extLst>
            </p:cNvPr>
            <p:cNvGrpSpPr/>
            <p:nvPr/>
          </p:nvGrpSpPr>
          <p:grpSpPr>
            <a:xfrm>
              <a:off x="541730" y="580851"/>
              <a:ext cx="4569595" cy="207749"/>
              <a:chOff x="522685" y="580851"/>
              <a:chExt cx="4569595" cy="207749"/>
            </a:xfrm>
            <a:grpFill/>
          </p:grpSpPr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DB64B3FD-1671-4176-89C9-BEB2CEC46A2D}"/>
                  </a:ext>
                </a:extLst>
              </p:cNvPr>
              <p:cNvSpPr/>
              <p:nvPr/>
            </p:nvSpPr>
            <p:spPr>
              <a:xfrm rot="16200000">
                <a:off x="522685" y="580852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4765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47BA965F-D806-4EA7-973C-FEB39A27C670}"/>
                  </a:ext>
                </a:extLst>
              </p:cNvPr>
              <p:cNvSpPr/>
              <p:nvPr/>
            </p:nvSpPr>
            <p:spPr>
              <a:xfrm rot="16200000">
                <a:off x="1067916" y="580851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75BD5643-3427-4EF0-8D70-8C2E5CF0A4B3}"/>
                  </a:ext>
                </a:extLst>
              </p:cNvPr>
              <p:cNvSpPr/>
              <p:nvPr/>
            </p:nvSpPr>
            <p:spPr>
              <a:xfrm rot="16200000">
                <a:off x="1613147" y="58085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28378A42-D3B2-4F06-B777-06D40085E53D}"/>
                  </a:ext>
                </a:extLst>
              </p:cNvPr>
              <p:cNvSpPr/>
              <p:nvPr/>
            </p:nvSpPr>
            <p:spPr>
              <a:xfrm rot="16200000">
                <a:off x="2158378" y="58085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3728F9F8-855F-434B-BEBB-785FD3671902}"/>
                  </a:ext>
                </a:extLst>
              </p:cNvPr>
              <p:cNvSpPr/>
              <p:nvPr/>
            </p:nvSpPr>
            <p:spPr>
              <a:xfrm rot="16200000">
                <a:off x="2703609" y="58085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39053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A588C436-CE80-4256-AAB1-639E00C6075F}"/>
                  </a:ext>
                </a:extLst>
              </p:cNvPr>
              <p:cNvSpPr/>
              <p:nvPr/>
            </p:nvSpPr>
            <p:spPr>
              <a:xfrm rot="16200000">
                <a:off x="3248840" y="580852"/>
                <a:ext cx="207748" cy="207748"/>
              </a:xfrm>
              <a:custGeom>
                <a:avLst/>
                <a:gdLst>
                  <a:gd name="connsiteX0" fmla="*/ 49530 w 57150"/>
                  <a:gd name="connsiteY0" fmla="*/ 14649 h 57150"/>
                  <a:gd name="connsiteX1" fmla="*/ 49530 w 57150"/>
                  <a:gd name="connsiteY1" fmla="*/ 49891 h 57150"/>
                  <a:gd name="connsiteX2" fmla="*/ 14287 w 57150"/>
                  <a:gd name="connsiteY2" fmla="*/ 49891 h 57150"/>
                  <a:gd name="connsiteX3" fmla="*/ 14287 w 57150"/>
                  <a:gd name="connsiteY3" fmla="*/ 14649 h 57150"/>
                  <a:gd name="connsiteX4" fmla="*/ 49530 w 57150"/>
                  <a:gd name="connsiteY4" fmla="*/ 1464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649"/>
                    </a:moveTo>
                    <a:cubicBezTo>
                      <a:pt x="59055" y="24174"/>
                      <a:pt x="59055" y="40366"/>
                      <a:pt x="49530" y="49891"/>
                    </a:cubicBezTo>
                    <a:cubicBezTo>
                      <a:pt x="40005" y="59416"/>
                      <a:pt x="23812" y="59416"/>
                      <a:pt x="14287" y="49891"/>
                    </a:cubicBezTo>
                    <a:cubicBezTo>
                      <a:pt x="4763" y="40366"/>
                      <a:pt x="4763" y="24174"/>
                      <a:pt x="14287" y="14649"/>
                    </a:cubicBezTo>
                    <a:cubicBezTo>
                      <a:pt x="23812" y="4171"/>
                      <a:pt x="40005" y="5124"/>
                      <a:pt x="49530" y="146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1B0C96FF-3C1B-430D-BCDC-35E2AA14472C}"/>
                  </a:ext>
                </a:extLst>
              </p:cNvPr>
              <p:cNvSpPr/>
              <p:nvPr/>
            </p:nvSpPr>
            <p:spPr>
              <a:xfrm rot="16200000">
                <a:off x="3794071" y="58085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7 w 57150"/>
                  <a:gd name="connsiteY2" fmla="*/ 49530 h 57150"/>
                  <a:gd name="connsiteX3" fmla="*/ 14287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2" y="59055"/>
                      <a:pt x="14287" y="49530"/>
                    </a:cubicBezTo>
                    <a:cubicBezTo>
                      <a:pt x="4763" y="40005"/>
                      <a:pt x="4763" y="23813"/>
                      <a:pt x="14287" y="14288"/>
                    </a:cubicBezTo>
                    <a:cubicBezTo>
                      <a:pt x="23812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0D7B958C-373B-4C14-BDD1-88F1235897BC}"/>
                  </a:ext>
                </a:extLst>
              </p:cNvPr>
              <p:cNvSpPr/>
              <p:nvPr/>
            </p:nvSpPr>
            <p:spPr>
              <a:xfrm rot="16200000">
                <a:off x="4339302" y="580852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602EAAA7-6777-4A06-BFAA-4DA1DE5BF781}"/>
                  </a:ext>
                </a:extLst>
              </p:cNvPr>
              <p:cNvSpPr/>
              <p:nvPr/>
            </p:nvSpPr>
            <p:spPr>
              <a:xfrm rot="16200000">
                <a:off x="4884532" y="58085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39053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43F96D6-D2C5-4D4E-AD01-63D86AB736A9}"/>
                </a:ext>
              </a:extLst>
            </p:cNvPr>
            <p:cNvGrpSpPr/>
            <p:nvPr/>
          </p:nvGrpSpPr>
          <p:grpSpPr>
            <a:xfrm>
              <a:off x="269492" y="314240"/>
              <a:ext cx="5114070" cy="207748"/>
              <a:chOff x="259537" y="314240"/>
              <a:chExt cx="5114070" cy="207748"/>
            </a:xfrm>
            <a:grpFill/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9B5357E0-D533-457D-B3AF-A009E471524E}"/>
                  </a:ext>
                </a:extLst>
              </p:cNvPr>
              <p:cNvSpPr/>
              <p:nvPr/>
            </p:nvSpPr>
            <p:spPr>
              <a:xfrm rot="16200000">
                <a:off x="259537" y="314240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39052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0255D2DE-8AC6-4416-A142-8EFC2EF9B241}"/>
                  </a:ext>
                </a:extLst>
              </p:cNvPr>
              <p:cNvSpPr/>
              <p:nvPr/>
            </p:nvSpPr>
            <p:spPr>
              <a:xfrm rot="16200000">
                <a:off x="804684" y="314240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4765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AB1F50D0-2689-48B8-9EB4-8B297922AB3C}"/>
                  </a:ext>
                </a:extLst>
              </p:cNvPr>
              <p:cNvSpPr/>
              <p:nvPr/>
            </p:nvSpPr>
            <p:spPr>
              <a:xfrm rot="16200000">
                <a:off x="1349831" y="314240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4F9AB636-B171-4834-8358-819CFAEB3DA2}"/>
                  </a:ext>
                </a:extLst>
              </p:cNvPr>
              <p:cNvSpPr/>
              <p:nvPr/>
            </p:nvSpPr>
            <p:spPr>
              <a:xfrm rot="16200000">
                <a:off x="1894978" y="314240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2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2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59F46157-89D1-40A9-A157-A54439348478}"/>
                  </a:ext>
                </a:extLst>
              </p:cNvPr>
              <p:cNvSpPr/>
              <p:nvPr/>
            </p:nvSpPr>
            <p:spPr>
              <a:xfrm rot="16200000">
                <a:off x="2440125" y="314240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37B7F3E1-3E9C-44A9-BF0C-F9F8C7B30BFD}"/>
                  </a:ext>
                </a:extLst>
              </p:cNvPr>
              <p:cNvSpPr/>
              <p:nvPr/>
            </p:nvSpPr>
            <p:spPr>
              <a:xfrm rot="16200000">
                <a:off x="2985272" y="314240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39052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FF854121-77FB-4FF9-89E6-AEF1A59E5376}"/>
                  </a:ext>
                </a:extLst>
              </p:cNvPr>
              <p:cNvSpPr/>
              <p:nvPr/>
            </p:nvSpPr>
            <p:spPr>
              <a:xfrm rot="16200000">
                <a:off x="3530419" y="314240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4765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00B6F314-0578-49F2-A057-8834F547841C}"/>
                  </a:ext>
                </a:extLst>
              </p:cNvPr>
              <p:cNvSpPr/>
              <p:nvPr/>
            </p:nvSpPr>
            <p:spPr>
              <a:xfrm rot="16200000">
                <a:off x="4075566" y="314240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E99DFE0C-8C5C-4BA2-8617-193341A950CE}"/>
                  </a:ext>
                </a:extLst>
              </p:cNvPr>
              <p:cNvSpPr/>
              <p:nvPr/>
            </p:nvSpPr>
            <p:spPr>
              <a:xfrm rot="16200000">
                <a:off x="4620713" y="314240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38DF4980-3A59-4D1B-AE38-957BC7702142}"/>
                  </a:ext>
                </a:extLst>
              </p:cNvPr>
              <p:cNvSpPr/>
              <p:nvPr/>
            </p:nvSpPr>
            <p:spPr>
              <a:xfrm rot="16200000">
                <a:off x="5165859" y="314240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A52D90E-7BA6-48BB-AEE6-AF8E216BC53C}"/>
                </a:ext>
              </a:extLst>
            </p:cNvPr>
            <p:cNvGrpSpPr/>
            <p:nvPr/>
          </p:nvGrpSpPr>
          <p:grpSpPr>
            <a:xfrm>
              <a:off x="-3610" y="51092"/>
              <a:ext cx="5660274" cy="207748"/>
              <a:chOff x="-3610" y="51092"/>
              <a:chExt cx="5660274" cy="207748"/>
            </a:xfrm>
            <a:grpFill/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8858A2EE-E0E0-4766-833E-D2F41EEC7322}"/>
                  </a:ext>
                </a:extLst>
              </p:cNvPr>
              <p:cNvSpPr/>
              <p:nvPr/>
            </p:nvSpPr>
            <p:spPr>
              <a:xfrm rot="16200000">
                <a:off x="-3610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DAADBF20-3623-4293-BBB4-C18C77FA2B01}"/>
                  </a:ext>
                </a:extLst>
              </p:cNvPr>
              <p:cNvSpPr/>
              <p:nvPr/>
            </p:nvSpPr>
            <p:spPr>
              <a:xfrm rot="16200000">
                <a:off x="541643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A1F77253-9CF1-420F-A0C8-00B8FD84550D}"/>
                  </a:ext>
                </a:extLst>
              </p:cNvPr>
              <p:cNvSpPr/>
              <p:nvPr/>
            </p:nvSpPr>
            <p:spPr>
              <a:xfrm rot="16200000">
                <a:off x="1086896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39052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029876F8-99D4-466C-89E5-F5B46CB36E4F}"/>
                  </a:ext>
                </a:extLst>
              </p:cNvPr>
              <p:cNvSpPr/>
              <p:nvPr/>
            </p:nvSpPr>
            <p:spPr>
              <a:xfrm rot="16200000">
                <a:off x="1632149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4765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FD128D97-6EB3-4D21-9B00-1D4EE1F3F6CB}"/>
                  </a:ext>
                </a:extLst>
              </p:cNvPr>
              <p:cNvSpPr/>
              <p:nvPr/>
            </p:nvSpPr>
            <p:spPr>
              <a:xfrm rot="16200000">
                <a:off x="2177402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2957A960-C5BA-4FF8-9CE4-58A4244F418F}"/>
                  </a:ext>
                </a:extLst>
              </p:cNvPr>
              <p:cNvSpPr/>
              <p:nvPr/>
            </p:nvSpPr>
            <p:spPr>
              <a:xfrm rot="16200000">
                <a:off x="2722655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FF718D84-9B0D-4C49-A631-BAE2CF6C05A9}"/>
                  </a:ext>
                </a:extLst>
              </p:cNvPr>
              <p:cNvSpPr/>
              <p:nvPr/>
            </p:nvSpPr>
            <p:spPr>
              <a:xfrm rot="16200000">
                <a:off x="3267908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DF999394-D53B-41E2-A241-AD10774F9F80}"/>
                  </a:ext>
                </a:extLst>
              </p:cNvPr>
              <p:cNvSpPr/>
              <p:nvPr/>
            </p:nvSpPr>
            <p:spPr>
              <a:xfrm rot="16200000">
                <a:off x="3813161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4649 h 57150"/>
                  <a:gd name="connsiteX1" fmla="*/ 49530 w 57150"/>
                  <a:gd name="connsiteY1" fmla="*/ 49891 h 57150"/>
                  <a:gd name="connsiteX2" fmla="*/ 14288 w 57150"/>
                  <a:gd name="connsiteY2" fmla="*/ 49891 h 57150"/>
                  <a:gd name="connsiteX3" fmla="*/ 14288 w 57150"/>
                  <a:gd name="connsiteY3" fmla="*/ 14649 h 57150"/>
                  <a:gd name="connsiteX4" fmla="*/ 49530 w 57150"/>
                  <a:gd name="connsiteY4" fmla="*/ 1464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649"/>
                    </a:moveTo>
                    <a:cubicBezTo>
                      <a:pt x="59055" y="24174"/>
                      <a:pt x="59055" y="40366"/>
                      <a:pt x="49530" y="49891"/>
                    </a:cubicBezTo>
                    <a:cubicBezTo>
                      <a:pt x="40005" y="59416"/>
                      <a:pt x="23813" y="59416"/>
                      <a:pt x="14288" y="49891"/>
                    </a:cubicBezTo>
                    <a:cubicBezTo>
                      <a:pt x="4763" y="40366"/>
                      <a:pt x="4763" y="24174"/>
                      <a:pt x="14288" y="14649"/>
                    </a:cubicBezTo>
                    <a:cubicBezTo>
                      <a:pt x="23813" y="4171"/>
                      <a:pt x="39052" y="5124"/>
                      <a:pt x="49530" y="146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7955D430-CAD5-4C32-BBBE-015037C91462}"/>
                  </a:ext>
                </a:extLst>
              </p:cNvPr>
              <p:cNvSpPr/>
              <p:nvPr/>
            </p:nvSpPr>
            <p:spPr>
              <a:xfrm rot="16200000">
                <a:off x="4358414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F5EFDD99-CFF0-42B8-9662-31D34A11ED41}"/>
                  </a:ext>
                </a:extLst>
              </p:cNvPr>
              <p:cNvSpPr/>
              <p:nvPr/>
            </p:nvSpPr>
            <p:spPr>
              <a:xfrm rot="16200000">
                <a:off x="4903667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10A14FC9-4F30-4BF0-8043-A67B55201F27}"/>
                  </a:ext>
                </a:extLst>
              </p:cNvPr>
              <p:cNvSpPr/>
              <p:nvPr/>
            </p:nvSpPr>
            <p:spPr>
              <a:xfrm rot="16200000">
                <a:off x="5448916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82" name="Rectangle 81">
            <a:extLst>
              <a:ext uri="{FF2B5EF4-FFF2-40B4-BE49-F238E27FC236}">
                <a16:creationId xmlns:a16="http://schemas.microsoft.com/office/drawing/2014/main" id="{F85F4D0D-28DA-4E17-9B28-66E5A2C89DBF}"/>
              </a:ext>
            </a:extLst>
          </p:cNvPr>
          <p:cNvSpPr/>
          <p:nvPr userDrawn="1"/>
        </p:nvSpPr>
        <p:spPr>
          <a:xfrm rot="2700000" flipH="1">
            <a:off x="-2616629" y="4082658"/>
            <a:ext cx="10881360" cy="4185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E5050581-F32A-4C74-B08E-70E1A4898739}"/>
              </a:ext>
            </a:extLst>
          </p:cNvPr>
          <p:cNvGrpSpPr/>
          <p:nvPr userDrawn="1"/>
        </p:nvGrpSpPr>
        <p:grpSpPr>
          <a:xfrm rot="21240000">
            <a:off x="1970629" y="-466553"/>
            <a:ext cx="12877402" cy="10282191"/>
            <a:chOff x="1286776" y="-210300"/>
            <a:chExt cx="12877402" cy="10282191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73E8A8C8-9D7A-4D6B-A485-8C0C2B0AB5B1}"/>
                </a:ext>
              </a:extLst>
            </p:cNvPr>
            <p:cNvSpPr/>
            <p:nvPr/>
          </p:nvSpPr>
          <p:spPr>
            <a:xfrm rot="19224478" flipH="1">
              <a:off x="3191378" y="4435649"/>
              <a:ext cx="10972800" cy="90079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4E5552F1-3A73-47F6-94AC-FF6F332B2D6F}"/>
                </a:ext>
              </a:extLst>
            </p:cNvPr>
            <p:cNvSpPr/>
            <p:nvPr/>
          </p:nvSpPr>
          <p:spPr>
            <a:xfrm rot="19224478" flipH="1">
              <a:off x="2352662" y="4449308"/>
              <a:ext cx="11247120" cy="17356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27523268-491D-40CF-B6EB-669FBCDE31F5}"/>
                </a:ext>
              </a:extLst>
            </p:cNvPr>
            <p:cNvSpPr/>
            <p:nvPr/>
          </p:nvSpPr>
          <p:spPr>
            <a:xfrm rot="3062081">
              <a:off x="-3152807" y="4480397"/>
              <a:ext cx="10282191" cy="90079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0A93ACE6-9A62-43A7-BE10-99DBB4E5ADF3}"/>
                </a:ext>
              </a:extLst>
            </p:cNvPr>
            <p:cNvSpPr/>
            <p:nvPr/>
          </p:nvSpPr>
          <p:spPr>
            <a:xfrm rot="3062081">
              <a:off x="-3356705" y="5134895"/>
              <a:ext cx="9460523" cy="17356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CFE72C38-F989-48B4-B2FD-00E834AF7F40}"/>
              </a:ext>
            </a:extLst>
          </p:cNvPr>
          <p:cNvSpPr/>
          <p:nvPr userDrawn="1"/>
        </p:nvSpPr>
        <p:spPr>
          <a:xfrm rot="18900000">
            <a:off x="3509198" y="4947304"/>
            <a:ext cx="12830191" cy="785553"/>
          </a:xfrm>
          <a:custGeom>
            <a:avLst/>
            <a:gdLst>
              <a:gd name="connsiteX0" fmla="*/ 577248 w 12830191"/>
              <a:gd name="connsiteY0" fmla="*/ 0 h 785553"/>
              <a:gd name="connsiteX1" fmla="*/ 225055 w 12830191"/>
              <a:gd name="connsiteY1" fmla="*/ 785553 h 785553"/>
              <a:gd name="connsiteX2" fmla="*/ 0 w 12830191"/>
              <a:gd name="connsiteY2" fmla="*/ 785552 h 785553"/>
              <a:gd name="connsiteX3" fmla="*/ 352187 w 12830191"/>
              <a:gd name="connsiteY3" fmla="*/ 0 h 785553"/>
              <a:gd name="connsiteX4" fmla="*/ 1016964 w 12830191"/>
              <a:gd name="connsiteY4" fmla="*/ 0 h 785553"/>
              <a:gd name="connsiteX5" fmla="*/ 664776 w 12830191"/>
              <a:gd name="connsiteY5" fmla="*/ 785552 h 785553"/>
              <a:gd name="connsiteX6" fmla="*/ 439719 w 12830191"/>
              <a:gd name="connsiteY6" fmla="*/ 785552 h 785553"/>
              <a:gd name="connsiteX7" fmla="*/ 791910 w 12830191"/>
              <a:gd name="connsiteY7" fmla="*/ 0 h 785553"/>
              <a:gd name="connsiteX8" fmla="*/ 1456682 w 12830191"/>
              <a:gd name="connsiteY8" fmla="*/ 0 h 785553"/>
              <a:gd name="connsiteX9" fmla="*/ 1104495 w 12830191"/>
              <a:gd name="connsiteY9" fmla="*/ 785552 h 785553"/>
              <a:gd name="connsiteX10" fmla="*/ 879437 w 12830191"/>
              <a:gd name="connsiteY10" fmla="*/ 785552 h 785553"/>
              <a:gd name="connsiteX11" fmla="*/ 1231624 w 12830191"/>
              <a:gd name="connsiteY11" fmla="*/ 0 h 785553"/>
              <a:gd name="connsiteX12" fmla="*/ 1896401 w 12830191"/>
              <a:gd name="connsiteY12" fmla="*/ 0 h 785553"/>
              <a:gd name="connsiteX13" fmla="*/ 1544212 w 12830191"/>
              <a:gd name="connsiteY13" fmla="*/ 785552 h 785553"/>
              <a:gd name="connsiteX14" fmla="*/ 1319156 w 12830191"/>
              <a:gd name="connsiteY14" fmla="*/ 785553 h 785553"/>
              <a:gd name="connsiteX15" fmla="*/ 1671346 w 12830191"/>
              <a:gd name="connsiteY15" fmla="*/ 0 h 785553"/>
              <a:gd name="connsiteX16" fmla="*/ 2336115 w 12830191"/>
              <a:gd name="connsiteY16" fmla="*/ 0 h 785553"/>
              <a:gd name="connsiteX17" fmla="*/ 1983932 w 12830191"/>
              <a:gd name="connsiteY17" fmla="*/ 785552 h 785553"/>
              <a:gd name="connsiteX18" fmla="*/ 1758875 w 12830191"/>
              <a:gd name="connsiteY18" fmla="*/ 785552 h 785553"/>
              <a:gd name="connsiteX19" fmla="*/ 2111064 w 12830191"/>
              <a:gd name="connsiteY19" fmla="*/ 0 h 785553"/>
              <a:gd name="connsiteX20" fmla="*/ 2775834 w 12830191"/>
              <a:gd name="connsiteY20" fmla="*/ 0 h 785553"/>
              <a:gd name="connsiteX21" fmla="*/ 2423647 w 12830191"/>
              <a:gd name="connsiteY21" fmla="*/ 785553 h 785553"/>
              <a:gd name="connsiteX22" fmla="*/ 2198593 w 12830191"/>
              <a:gd name="connsiteY22" fmla="*/ 785553 h 785553"/>
              <a:gd name="connsiteX23" fmla="*/ 2550776 w 12830191"/>
              <a:gd name="connsiteY23" fmla="*/ 0 h 785553"/>
              <a:gd name="connsiteX24" fmla="*/ 3215555 w 12830191"/>
              <a:gd name="connsiteY24" fmla="*/ 0 h 785553"/>
              <a:gd name="connsiteX25" fmla="*/ 2863364 w 12830191"/>
              <a:gd name="connsiteY25" fmla="*/ 785552 h 785553"/>
              <a:gd name="connsiteX26" fmla="*/ 2638308 w 12830191"/>
              <a:gd name="connsiteY26" fmla="*/ 785553 h 785553"/>
              <a:gd name="connsiteX27" fmla="*/ 2990500 w 12830191"/>
              <a:gd name="connsiteY27" fmla="*/ 0 h 785553"/>
              <a:gd name="connsiteX28" fmla="*/ 3655271 w 12830191"/>
              <a:gd name="connsiteY28" fmla="*/ 0 h 785553"/>
              <a:gd name="connsiteX29" fmla="*/ 3303086 w 12830191"/>
              <a:gd name="connsiteY29" fmla="*/ 785553 h 785553"/>
              <a:gd name="connsiteX30" fmla="*/ 3078026 w 12830191"/>
              <a:gd name="connsiteY30" fmla="*/ 785552 h 785553"/>
              <a:gd name="connsiteX31" fmla="*/ 3430218 w 12830191"/>
              <a:gd name="connsiteY31" fmla="*/ 0 h 785553"/>
              <a:gd name="connsiteX32" fmla="*/ 4094994 w 12830191"/>
              <a:gd name="connsiteY32" fmla="*/ 0 h 785553"/>
              <a:gd name="connsiteX33" fmla="*/ 3742803 w 12830191"/>
              <a:gd name="connsiteY33" fmla="*/ 785552 h 785553"/>
              <a:gd name="connsiteX34" fmla="*/ 3517744 w 12830191"/>
              <a:gd name="connsiteY34" fmla="*/ 785552 h 785553"/>
              <a:gd name="connsiteX35" fmla="*/ 3869933 w 12830191"/>
              <a:gd name="connsiteY35" fmla="*/ 0 h 785553"/>
              <a:gd name="connsiteX36" fmla="*/ 4534715 w 12830191"/>
              <a:gd name="connsiteY36" fmla="*/ 0 h 785553"/>
              <a:gd name="connsiteX37" fmla="*/ 4182526 w 12830191"/>
              <a:gd name="connsiteY37" fmla="*/ 785552 h 785553"/>
              <a:gd name="connsiteX38" fmla="*/ 3957466 w 12830191"/>
              <a:gd name="connsiteY38" fmla="*/ 785552 h 785553"/>
              <a:gd name="connsiteX39" fmla="*/ 4309655 w 12830191"/>
              <a:gd name="connsiteY39" fmla="*/ 0 h 785553"/>
              <a:gd name="connsiteX40" fmla="*/ 4974425 w 12830191"/>
              <a:gd name="connsiteY40" fmla="*/ 0 h 785553"/>
              <a:gd name="connsiteX41" fmla="*/ 4622240 w 12830191"/>
              <a:gd name="connsiteY41" fmla="*/ 785552 h 785553"/>
              <a:gd name="connsiteX42" fmla="*/ 4397180 w 12830191"/>
              <a:gd name="connsiteY42" fmla="*/ 785553 h 785553"/>
              <a:gd name="connsiteX43" fmla="*/ 4749369 w 12830191"/>
              <a:gd name="connsiteY43" fmla="*/ 1 h 785553"/>
              <a:gd name="connsiteX44" fmla="*/ 5384563 w 12830191"/>
              <a:gd name="connsiteY44" fmla="*/ 0 h 785553"/>
              <a:gd name="connsiteX45" fmla="*/ 5032375 w 12830191"/>
              <a:gd name="connsiteY45" fmla="*/ 785552 h 785553"/>
              <a:gd name="connsiteX46" fmla="*/ 4807318 w 12830191"/>
              <a:gd name="connsiteY46" fmla="*/ 785552 h 785553"/>
              <a:gd name="connsiteX47" fmla="*/ 5159505 w 12830191"/>
              <a:gd name="connsiteY47" fmla="*/ 0 h 785553"/>
              <a:gd name="connsiteX48" fmla="*/ 5824279 w 12830191"/>
              <a:gd name="connsiteY48" fmla="*/ 1 h 785553"/>
              <a:gd name="connsiteX49" fmla="*/ 5472092 w 12830191"/>
              <a:gd name="connsiteY49" fmla="*/ 785552 h 785553"/>
              <a:gd name="connsiteX50" fmla="*/ 5247036 w 12830191"/>
              <a:gd name="connsiteY50" fmla="*/ 785553 h 785553"/>
              <a:gd name="connsiteX51" fmla="*/ 5599222 w 12830191"/>
              <a:gd name="connsiteY51" fmla="*/ 1 h 785553"/>
              <a:gd name="connsiteX52" fmla="*/ 6263999 w 12830191"/>
              <a:gd name="connsiteY52" fmla="*/ 2 h 785553"/>
              <a:gd name="connsiteX53" fmla="*/ 5911809 w 12830191"/>
              <a:gd name="connsiteY53" fmla="*/ 785553 h 785553"/>
              <a:gd name="connsiteX54" fmla="*/ 5686751 w 12830191"/>
              <a:gd name="connsiteY54" fmla="*/ 785552 h 785553"/>
              <a:gd name="connsiteX55" fmla="*/ 6038940 w 12830191"/>
              <a:gd name="connsiteY55" fmla="*/ 0 h 785553"/>
              <a:gd name="connsiteX56" fmla="*/ 6703713 w 12830191"/>
              <a:gd name="connsiteY56" fmla="*/ 0 h 785553"/>
              <a:gd name="connsiteX57" fmla="*/ 6351525 w 12830191"/>
              <a:gd name="connsiteY57" fmla="*/ 785552 h 785553"/>
              <a:gd name="connsiteX58" fmla="*/ 6126466 w 12830191"/>
              <a:gd name="connsiteY58" fmla="*/ 785552 h 785553"/>
              <a:gd name="connsiteX59" fmla="*/ 6478657 w 12830191"/>
              <a:gd name="connsiteY59" fmla="*/ 0 h 785553"/>
              <a:gd name="connsiteX60" fmla="*/ 7143433 w 12830191"/>
              <a:gd name="connsiteY60" fmla="*/ 1 h 785553"/>
              <a:gd name="connsiteX61" fmla="*/ 6791243 w 12830191"/>
              <a:gd name="connsiteY61" fmla="*/ 785552 h 785553"/>
              <a:gd name="connsiteX62" fmla="*/ 6566186 w 12830191"/>
              <a:gd name="connsiteY62" fmla="*/ 785552 h 785553"/>
              <a:gd name="connsiteX63" fmla="*/ 6918375 w 12830191"/>
              <a:gd name="connsiteY63" fmla="*/ 1 h 785553"/>
              <a:gd name="connsiteX64" fmla="*/ 7583152 w 12830191"/>
              <a:gd name="connsiteY64" fmla="*/ 1 h 785553"/>
              <a:gd name="connsiteX65" fmla="*/ 7230962 w 12830191"/>
              <a:gd name="connsiteY65" fmla="*/ 785553 h 785553"/>
              <a:gd name="connsiteX66" fmla="*/ 7005905 w 12830191"/>
              <a:gd name="connsiteY66" fmla="*/ 785552 h 785553"/>
              <a:gd name="connsiteX67" fmla="*/ 7358094 w 12830191"/>
              <a:gd name="connsiteY67" fmla="*/ 1 h 785553"/>
              <a:gd name="connsiteX68" fmla="*/ 8022871 w 12830191"/>
              <a:gd name="connsiteY68" fmla="*/ 1 h 785553"/>
              <a:gd name="connsiteX69" fmla="*/ 7670680 w 12830191"/>
              <a:gd name="connsiteY69" fmla="*/ 785552 h 785553"/>
              <a:gd name="connsiteX70" fmla="*/ 7445622 w 12830191"/>
              <a:gd name="connsiteY70" fmla="*/ 785552 h 785553"/>
              <a:gd name="connsiteX71" fmla="*/ 7797813 w 12830191"/>
              <a:gd name="connsiteY71" fmla="*/ 1 h 785553"/>
              <a:gd name="connsiteX72" fmla="*/ 8462589 w 12830191"/>
              <a:gd name="connsiteY72" fmla="*/ 1 h 785553"/>
              <a:gd name="connsiteX73" fmla="*/ 8110400 w 12830191"/>
              <a:gd name="connsiteY73" fmla="*/ 785553 h 785553"/>
              <a:gd name="connsiteX74" fmla="*/ 7885342 w 12830191"/>
              <a:gd name="connsiteY74" fmla="*/ 785553 h 785553"/>
              <a:gd name="connsiteX75" fmla="*/ 8237531 w 12830191"/>
              <a:gd name="connsiteY75" fmla="*/ 0 h 785553"/>
              <a:gd name="connsiteX76" fmla="*/ 8902308 w 12830191"/>
              <a:gd name="connsiteY76" fmla="*/ 0 h 785553"/>
              <a:gd name="connsiteX77" fmla="*/ 8550118 w 12830191"/>
              <a:gd name="connsiteY77" fmla="*/ 785553 h 785553"/>
              <a:gd name="connsiteX78" fmla="*/ 8325061 w 12830191"/>
              <a:gd name="connsiteY78" fmla="*/ 785553 h 785553"/>
              <a:gd name="connsiteX79" fmla="*/ 8677249 w 12830191"/>
              <a:gd name="connsiteY79" fmla="*/ 0 h 785553"/>
              <a:gd name="connsiteX80" fmla="*/ 9342026 w 12830191"/>
              <a:gd name="connsiteY80" fmla="*/ 0 h 785553"/>
              <a:gd name="connsiteX81" fmla="*/ 8989837 w 12830191"/>
              <a:gd name="connsiteY81" fmla="*/ 785553 h 785553"/>
              <a:gd name="connsiteX82" fmla="*/ 8764778 w 12830191"/>
              <a:gd name="connsiteY82" fmla="*/ 785552 h 785553"/>
              <a:gd name="connsiteX83" fmla="*/ 9116969 w 12830191"/>
              <a:gd name="connsiteY83" fmla="*/ 0 h 785553"/>
              <a:gd name="connsiteX84" fmla="*/ 9781741 w 12830191"/>
              <a:gd name="connsiteY84" fmla="*/ 1 h 785553"/>
              <a:gd name="connsiteX85" fmla="*/ 9429551 w 12830191"/>
              <a:gd name="connsiteY85" fmla="*/ 785552 h 785553"/>
              <a:gd name="connsiteX86" fmla="*/ 9204493 w 12830191"/>
              <a:gd name="connsiteY86" fmla="*/ 785552 h 785553"/>
              <a:gd name="connsiteX87" fmla="*/ 9556683 w 12830191"/>
              <a:gd name="connsiteY87" fmla="*/ 1 h 785553"/>
              <a:gd name="connsiteX88" fmla="*/ 10191879 w 12830191"/>
              <a:gd name="connsiteY88" fmla="*/ 0 h 785553"/>
              <a:gd name="connsiteX89" fmla="*/ 9839689 w 12830191"/>
              <a:gd name="connsiteY89" fmla="*/ 785552 h 785553"/>
              <a:gd name="connsiteX90" fmla="*/ 9614631 w 12830191"/>
              <a:gd name="connsiteY90" fmla="*/ 785552 h 785553"/>
              <a:gd name="connsiteX91" fmla="*/ 9966821 w 12830191"/>
              <a:gd name="connsiteY91" fmla="*/ 0 h 785553"/>
              <a:gd name="connsiteX92" fmla="*/ 10631597 w 12830191"/>
              <a:gd name="connsiteY92" fmla="*/ 0 h 785553"/>
              <a:gd name="connsiteX93" fmla="*/ 10279407 w 12830191"/>
              <a:gd name="connsiteY93" fmla="*/ 785552 h 785553"/>
              <a:gd name="connsiteX94" fmla="*/ 10054351 w 12830191"/>
              <a:gd name="connsiteY94" fmla="*/ 785553 h 785553"/>
              <a:gd name="connsiteX95" fmla="*/ 10406539 w 12830191"/>
              <a:gd name="connsiteY95" fmla="*/ 0 h 785553"/>
              <a:gd name="connsiteX96" fmla="*/ 11071315 w 12830191"/>
              <a:gd name="connsiteY96" fmla="*/ 1 h 785553"/>
              <a:gd name="connsiteX97" fmla="*/ 10719127 w 12830191"/>
              <a:gd name="connsiteY97" fmla="*/ 785553 h 785553"/>
              <a:gd name="connsiteX98" fmla="*/ 10494069 w 12830191"/>
              <a:gd name="connsiteY98" fmla="*/ 785552 h 785553"/>
              <a:gd name="connsiteX99" fmla="*/ 10846257 w 12830191"/>
              <a:gd name="connsiteY99" fmla="*/ 1 h 785553"/>
              <a:gd name="connsiteX100" fmla="*/ 11511035 w 12830191"/>
              <a:gd name="connsiteY100" fmla="*/ 0 h 785553"/>
              <a:gd name="connsiteX101" fmla="*/ 11158845 w 12830191"/>
              <a:gd name="connsiteY101" fmla="*/ 785552 h 785553"/>
              <a:gd name="connsiteX102" fmla="*/ 10933787 w 12830191"/>
              <a:gd name="connsiteY102" fmla="*/ 785552 h 785553"/>
              <a:gd name="connsiteX103" fmla="*/ 11285977 w 12830191"/>
              <a:gd name="connsiteY103" fmla="*/ 0 h 785553"/>
              <a:gd name="connsiteX104" fmla="*/ 11950753 w 12830191"/>
              <a:gd name="connsiteY104" fmla="*/ 0 h 785553"/>
              <a:gd name="connsiteX105" fmla="*/ 11598563 w 12830191"/>
              <a:gd name="connsiteY105" fmla="*/ 785552 h 785553"/>
              <a:gd name="connsiteX106" fmla="*/ 11373505 w 12830191"/>
              <a:gd name="connsiteY106" fmla="*/ 785552 h 785553"/>
              <a:gd name="connsiteX107" fmla="*/ 11725695 w 12830191"/>
              <a:gd name="connsiteY107" fmla="*/ 0 h 785553"/>
              <a:gd name="connsiteX108" fmla="*/ 12390471 w 12830191"/>
              <a:gd name="connsiteY108" fmla="*/ 0 h 785553"/>
              <a:gd name="connsiteX109" fmla="*/ 12038283 w 12830191"/>
              <a:gd name="connsiteY109" fmla="*/ 785552 h 785553"/>
              <a:gd name="connsiteX110" fmla="*/ 11813225 w 12830191"/>
              <a:gd name="connsiteY110" fmla="*/ 785553 h 785553"/>
              <a:gd name="connsiteX111" fmla="*/ 12165413 w 12830191"/>
              <a:gd name="connsiteY111" fmla="*/ 0 h 785553"/>
              <a:gd name="connsiteX112" fmla="*/ 12830191 w 12830191"/>
              <a:gd name="connsiteY112" fmla="*/ 0 h 785553"/>
              <a:gd name="connsiteX113" fmla="*/ 12477999 w 12830191"/>
              <a:gd name="connsiteY113" fmla="*/ 785553 h 785553"/>
              <a:gd name="connsiteX114" fmla="*/ 12252943 w 12830191"/>
              <a:gd name="connsiteY114" fmla="*/ 785552 h 785553"/>
              <a:gd name="connsiteX115" fmla="*/ 12605133 w 12830191"/>
              <a:gd name="connsiteY115" fmla="*/ 0 h 785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12830191" h="785553">
                <a:moveTo>
                  <a:pt x="577248" y="0"/>
                </a:moveTo>
                <a:lnTo>
                  <a:pt x="225055" y="785553"/>
                </a:lnTo>
                <a:lnTo>
                  <a:pt x="0" y="785552"/>
                </a:lnTo>
                <a:lnTo>
                  <a:pt x="352187" y="0"/>
                </a:lnTo>
                <a:close/>
                <a:moveTo>
                  <a:pt x="1016964" y="0"/>
                </a:moveTo>
                <a:lnTo>
                  <a:pt x="664776" y="785552"/>
                </a:lnTo>
                <a:lnTo>
                  <a:pt x="439719" y="785552"/>
                </a:lnTo>
                <a:lnTo>
                  <a:pt x="791910" y="0"/>
                </a:lnTo>
                <a:close/>
                <a:moveTo>
                  <a:pt x="1456682" y="0"/>
                </a:moveTo>
                <a:lnTo>
                  <a:pt x="1104495" y="785552"/>
                </a:lnTo>
                <a:lnTo>
                  <a:pt x="879437" y="785552"/>
                </a:lnTo>
                <a:lnTo>
                  <a:pt x="1231624" y="0"/>
                </a:lnTo>
                <a:close/>
                <a:moveTo>
                  <a:pt x="1896401" y="0"/>
                </a:moveTo>
                <a:lnTo>
                  <a:pt x="1544212" y="785552"/>
                </a:lnTo>
                <a:lnTo>
                  <a:pt x="1319156" y="785553"/>
                </a:lnTo>
                <a:lnTo>
                  <a:pt x="1671346" y="0"/>
                </a:lnTo>
                <a:close/>
                <a:moveTo>
                  <a:pt x="2336115" y="0"/>
                </a:moveTo>
                <a:lnTo>
                  <a:pt x="1983932" y="785552"/>
                </a:lnTo>
                <a:lnTo>
                  <a:pt x="1758875" y="785552"/>
                </a:lnTo>
                <a:lnTo>
                  <a:pt x="2111064" y="0"/>
                </a:lnTo>
                <a:close/>
                <a:moveTo>
                  <a:pt x="2775834" y="0"/>
                </a:moveTo>
                <a:lnTo>
                  <a:pt x="2423647" y="785553"/>
                </a:lnTo>
                <a:lnTo>
                  <a:pt x="2198593" y="785553"/>
                </a:lnTo>
                <a:lnTo>
                  <a:pt x="2550776" y="0"/>
                </a:lnTo>
                <a:close/>
                <a:moveTo>
                  <a:pt x="3215555" y="0"/>
                </a:moveTo>
                <a:lnTo>
                  <a:pt x="2863364" y="785552"/>
                </a:lnTo>
                <a:lnTo>
                  <a:pt x="2638308" y="785553"/>
                </a:lnTo>
                <a:lnTo>
                  <a:pt x="2990500" y="0"/>
                </a:lnTo>
                <a:close/>
                <a:moveTo>
                  <a:pt x="3655271" y="0"/>
                </a:moveTo>
                <a:lnTo>
                  <a:pt x="3303086" y="785553"/>
                </a:lnTo>
                <a:lnTo>
                  <a:pt x="3078026" y="785552"/>
                </a:lnTo>
                <a:lnTo>
                  <a:pt x="3430218" y="0"/>
                </a:lnTo>
                <a:close/>
                <a:moveTo>
                  <a:pt x="4094994" y="0"/>
                </a:moveTo>
                <a:lnTo>
                  <a:pt x="3742803" y="785552"/>
                </a:lnTo>
                <a:lnTo>
                  <a:pt x="3517744" y="785552"/>
                </a:lnTo>
                <a:lnTo>
                  <a:pt x="3869933" y="0"/>
                </a:lnTo>
                <a:close/>
                <a:moveTo>
                  <a:pt x="4534715" y="0"/>
                </a:moveTo>
                <a:lnTo>
                  <a:pt x="4182526" y="785552"/>
                </a:lnTo>
                <a:lnTo>
                  <a:pt x="3957466" y="785552"/>
                </a:lnTo>
                <a:lnTo>
                  <a:pt x="4309655" y="0"/>
                </a:lnTo>
                <a:close/>
                <a:moveTo>
                  <a:pt x="4974425" y="0"/>
                </a:moveTo>
                <a:lnTo>
                  <a:pt x="4622240" y="785552"/>
                </a:lnTo>
                <a:lnTo>
                  <a:pt x="4397180" y="785553"/>
                </a:lnTo>
                <a:lnTo>
                  <a:pt x="4749369" y="1"/>
                </a:lnTo>
                <a:close/>
                <a:moveTo>
                  <a:pt x="5384563" y="0"/>
                </a:moveTo>
                <a:lnTo>
                  <a:pt x="5032375" y="785552"/>
                </a:lnTo>
                <a:lnTo>
                  <a:pt x="4807318" y="785552"/>
                </a:lnTo>
                <a:lnTo>
                  <a:pt x="5159505" y="0"/>
                </a:lnTo>
                <a:close/>
                <a:moveTo>
                  <a:pt x="5824279" y="1"/>
                </a:moveTo>
                <a:lnTo>
                  <a:pt x="5472092" y="785552"/>
                </a:lnTo>
                <a:lnTo>
                  <a:pt x="5247036" y="785553"/>
                </a:lnTo>
                <a:lnTo>
                  <a:pt x="5599222" y="1"/>
                </a:lnTo>
                <a:close/>
                <a:moveTo>
                  <a:pt x="6263999" y="2"/>
                </a:moveTo>
                <a:lnTo>
                  <a:pt x="5911809" y="785553"/>
                </a:lnTo>
                <a:lnTo>
                  <a:pt x="5686751" y="785552"/>
                </a:lnTo>
                <a:lnTo>
                  <a:pt x="6038940" y="0"/>
                </a:lnTo>
                <a:close/>
                <a:moveTo>
                  <a:pt x="6703713" y="0"/>
                </a:moveTo>
                <a:lnTo>
                  <a:pt x="6351525" y="785552"/>
                </a:lnTo>
                <a:lnTo>
                  <a:pt x="6126466" y="785552"/>
                </a:lnTo>
                <a:lnTo>
                  <a:pt x="6478657" y="0"/>
                </a:lnTo>
                <a:close/>
                <a:moveTo>
                  <a:pt x="7143433" y="1"/>
                </a:moveTo>
                <a:lnTo>
                  <a:pt x="6791243" y="785552"/>
                </a:lnTo>
                <a:lnTo>
                  <a:pt x="6566186" y="785552"/>
                </a:lnTo>
                <a:lnTo>
                  <a:pt x="6918375" y="1"/>
                </a:lnTo>
                <a:close/>
                <a:moveTo>
                  <a:pt x="7583152" y="1"/>
                </a:moveTo>
                <a:lnTo>
                  <a:pt x="7230962" y="785553"/>
                </a:lnTo>
                <a:lnTo>
                  <a:pt x="7005905" y="785552"/>
                </a:lnTo>
                <a:lnTo>
                  <a:pt x="7358094" y="1"/>
                </a:lnTo>
                <a:close/>
                <a:moveTo>
                  <a:pt x="8022871" y="1"/>
                </a:moveTo>
                <a:lnTo>
                  <a:pt x="7670680" y="785552"/>
                </a:lnTo>
                <a:lnTo>
                  <a:pt x="7445622" y="785552"/>
                </a:lnTo>
                <a:lnTo>
                  <a:pt x="7797813" y="1"/>
                </a:lnTo>
                <a:close/>
                <a:moveTo>
                  <a:pt x="8462589" y="1"/>
                </a:moveTo>
                <a:lnTo>
                  <a:pt x="8110400" y="785553"/>
                </a:lnTo>
                <a:lnTo>
                  <a:pt x="7885342" y="785553"/>
                </a:lnTo>
                <a:lnTo>
                  <a:pt x="8237531" y="0"/>
                </a:lnTo>
                <a:close/>
                <a:moveTo>
                  <a:pt x="8902308" y="0"/>
                </a:moveTo>
                <a:lnTo>
                  <a:pt x="8550118" y="785553"/>
                </a:lnTo>
                <a:lnTo>
                  <a:pt x="8325061" y="785553"/>
                </a:lnTo>
                <a:lnTo>
                  <a:pt x="8677249" y="0"/>
                </a:lnTo>
                <a:close/>
                <a:moveTo>
                  <a:pt x="9342026" y="0"/>
                </a:moveTo>
                <a:lnTo>
                  <a:pt x="8989837" y="785553"/>
                </a:lnTo>
                <a:lnTo>
                  <a:pt x="8764778" y="785552"/>
                </a:lnTo>
                <a:lnTo>
                  <a:pt x="9116969" y="0"/>
                </a:lnTo>
                <a:close/>
                <a:moveTo>
                  <a:pt x="9781741" y="1"/>
                </a:moveTo>
                <a:lnTo>
                  <a:pt x="9429551" y="785552"/>
                </a:lnTo>
                <a:lnTo>
                  <a:pt x="9204493" y="785552"/>
                </a:lnTo>
                <a:lnTo>
                  <a:pt x="9556683" y="1"/>
                </a:lnTo>
                <a:close/>
                <a:moveTo>
                  <a:pt x="10191879" y="0"/>
                </a:moveTo>
                <a:lnTo>
                  <a:pt x="9839689" y="785552"/>
                </a:lnTo>
                <a:lnTo>
                  <a:pt x="9614631" y="785552"/>
                </a:lnTo>
                <a:lnTo>
                  <a:pt x="9966821" y="0"/>
                </a:lnTo>
                <a:close/>
                <a:moveTo>
                  <a:pt x="10631597" y="0"/>
                </a:moveTo>
                <a:lnTo>
                  <a:pt x="10279407" y="785552"/>
                </a:lnTo>
                <a:lnTo>
                  <a:pt x="10054351" y="785553"/>
                </a:lnTo>
                <a:lnTo>
                  <a:pt x="10406539" y="0"/>
                </a:lnTo>
                <a:close/>
                <a:moveTo>
                  <a:pt x="11071315" y="1"/>
                </a:moveTo>
                <a:lnTo>
                  <a:pt x="10719127" y="785553"/>
                </a:lnTo>
                <a:lnTo>
                  <a:pt x="10494069" y="785552"/>
                </a:lnTo>
                <a:lnTo>
                  <a:pt x="10846257" y="1"/>
                </a:lnTo>
                <a:close/>
                <a:moveTo>
                  <a:pt x="11511035" y="0"/>
                </a:moveTo>
                <a:lnTo>
                  <a:pt x="11158845" y="785552"/>
                </a:lnTo>
                <a:lnTo>
                  <a:pt x="10933787" y="785552"/>
                </a:lnTo>
                <a:lnTo>
                  <a:pt x="11285977" y="0"/>
                </a:lnTo>
                <a:close/>
                <a:moveTo>
                  <a:pt x="11950753" y="0"/>
                </a:moveTo>
                <a:lnTo>
                  <a:pt x="11598563" y="785552"/>
                </a:lnTo>
                <a:lnTo>
                  <a:pt x="11373505" y="785552"/>
                </a:lnTo>
                <a:lnTo>
                  <a:pt x="11725695" y="0"/>
                </a:lnTo>
                <a:close/>
                <a:moveTo>
                  <a:pt x="12390471" y="0"/>
                </a:moveTo>
                <a:lnTo>
                  <a:pt x="12038283" y="785552"/>
                </a:lnTo>
                <a:lnTo>
                  <a:pt x="11813225" y="785553"/>
                </a:lnTo>
                <a:lnTo>
                  <a:pt x="12165413" y="0"/>
                </a:lnTo>
                <a:close/>
                <a:moveTo>
                  <a:pt x="12830191" y="0"/>
                </a:moveTo>
                <a:lnTo>
                  <a:pt x="12477999" y="785553"/>
                </a:lnTo>
                <a:lnTo>
                  <a:pt x="12252943" y="785552"/>
                </a:lnTo>
                <a:lnTo>
                  <a:pt x="1260513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CA9D9475-5030-40E0-BA45-43E43C1EDA5E}"/>
              </a:ext>
            </a:extLst>
          </p:cNvPr>
          <p:cNvSpPr/>
          <p:nvPr userDrawn="1"/>
        </p:nvSpPr>
        <p:spPr>
          <a:xfrm rot="2642081">
            <a:off x="-1899646" y="5324631"/>
            <a:ext cx="5483635" cy="611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30A974D6-D054-4316-B09E-DC2758AE1E3D}"/>
              </a:ext>
            </a:extLst>
          </p:cNvPr>
          <p:cNvGrpSpPr/>
          <p:nvPr userDrawn="1"/>
        </p:nvGrpSpPr>
        <p:grpSpPr>
          <a:xfrm rot="5400000">
            <a:off x="1481168" y="2288052"/>
            <a:ext cx="5660274" cy="2849610"/>
            <a:chOff x="-3610" y="51092"/>
            <a:chExt cx="5660274" cy="2849610"/>
          </a:xfrm>
          <a:gradFill>
            <a:gsLst>
              <a:gs pos="0">
                <a:schemeClr val="bg1">
                  <a:alpha val="30000"/>
                </a:schemeClr>
              </a:gs>
              <a:gs pos="100000">
                <a:schemeClr val="bg1"/>
              </a:gs>
            </a:gsLst>
            <a:lin ang="5400000" scaled="0"/>
          </a:gradFill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F0AAB215-D598-4D89-830B-1533EE29992D}"/>
                </a:ext>
              </a:extLst>
            </p:cNvPr>
            <p:cNvSpPr/>
            <p:nvPr/>
          </p:nvSpPr>
          <p:spPr>
            <a:xfrm rot="16200000">
              <a:off x="2722653" y="2692954"/>
              <a:ext cx="207748" cy="207748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62C91C94-33F6-4A08-93C1-FFF237AEF45E}"/>
                </a:ext>
              </a:extLst>
            </p:cNvPr>
            <p:cNvGrpSpPr/>
            <p:nvPr/>
          </p:nvGrpSpPr>
          <p:grpSpPr>
            <a:xfrm>
              <a:off x="2450416" y="2429810"/>
              <a:ext cx="752223" cy="207748"/>
              <a:chOff x="2363854" y="2429810"/>
              <a:chExt cx="752223" cy="207748"/>
            </a:xfrm>
            <a:grpFill/>
          </p:grpSpPr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4C70B28A-CF51-4070-8A61-BA48718D5466}"/>
                  </a:ext>
                </a:extLst>
              </p:cNvPr>
              <p:cNvSpPr/>
              <p:nvPr/>
            </p:nvSpPr>
            <p:spPr>
              <a:xfrm rot="16200000">
                <a:off x="2363854" y="2429810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7 w 57150"/>
                  <a:gd name="connsiteY2" fmla="*/ 49530 h 57150"/>
                  <a:gd name="connsiteX3" fmla="*/ 14287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2" y="59055"/>
                      <a:pt x="14287" y="49530"/>
                    </a:cubicBezTo>
                    <a:cubicBezTo>
                      <a:pt x="4763" y="40005"/>
                      <a:pt x="4763" y="23813"/>
                      <a:pt x="14287" y="14288"/>
                    </a:cubicBezTo>
                    <a:cubicBezTo>
                      <a:pt x="23812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BA33DA12-0FED-4AC3-871E-3E6405AA8F87}"/>
                  </a:ext>
                </a:extLst>
              </p:cNvPr>
              <p:cNvSpPr/>
              <p:nvPr/>
            </p:nvSpPr>
            <p:spPr>
              <a:xfrm rot="16200000">
                <a:off x="2908329" y="2429810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7 w 57150"/>
                  <a:gd name="connsiteY2" fmla="*/ 50244 h 57150"/>
                  <a:gd name="connsiteX3" fmla="*/ 14287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2" y="59769"/>
                      <a:pt x="14287" y="50244"/>
                    </a:cubicBezTo>
                    <a:cubicBezTo>
                      <a:pt x="4763" y="40719"/>
                      <a:pt x="4763" y="24527"/>
                      <a:pt x="14287" y="15002"/>
                    </a:cubicBezTo>
                    <a:cubicBezTo>
                      <a:pt x="23812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6EBA4A8A-69F3-48BA-B968-318641476116}"/>
                </a:ext>
              </a:extLst>
            </p:cNvPr>
            <p:cNvGrpSpPr/>
            <p:nvPr/>
          </p:nvGrpSpPr>
          <p:grpSpPr>
            <a:xfrm>
              <a:off x="2177315" y="2166659"/>
              <a:ext cx="1298424" cy="207748"/>
              <a:chOff x="2100706" y="2166659"/>
              <a:chExt cx="1298424" cy="207748"/>
            </a:xfrm>
            <a:grpFill/>
          </p:grpSpPr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AACE6AAA-3523-41E3-8642-8144AD777683}"/>
                  </a:ext>
                </a:extLst>
              </p:cNvPr>
              <p:cNvSpPr/>
              <p:nvPr/>
            </p:nvSpPr>
            <p:spPr>
              <a:xfrm rot="16200000">
                <a:off x="2100706" y="2166659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4765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3346C1FC-D473-46A7-9202-70D028022624}"/>
                  </a:ext>
                </a:extLst>
              </p:cNvPr>
              <p:cNvSpPr/>
              <p:nvPr/>
            </p:nvSpPr>
            <p:spPr>
              <a:xfrm rot="16200000">
                <a:off x="2646044" y="2166659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A03627DA-9DA7-46E9-B362-74306DDC4B4F}"/>
                  </a:ext>
                </a:extLst>
              </p:cNvPr>
              <p:cNvSpPr/>
              <p:nvPr/>
            </p:nvSpPr>
            <p:spPr>
              <a:xfrm rot="16200000">
                <a:off x="3191382" y="2166659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848BB85E-55A2-482C-ABC5-A59A4B253DAE}"/>
                </a:ext>
              </a:extLst>
            </p:cNvPr>
            <p:cNvGrpSpPr/>
            <p:nvPr/>
          </p:nvGrpSpPr>
          <p:grpSpPr>
            <a:xfrm>
              <a:off x="1905078" y="1900051"/>
              <a:ext cx="1842899" cy="207748"/>
              <a:chOff x="1837558" y="1900051"/>
              <a:chExt cx="1842899" cy="207748"/>
            </a:xfrm>
            <a:grpFill/>
          </p:grpSpPr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ABC0BAC3-C110-4FD7-BAEC-B26B3FD5D92B}"/>
                  </a:ext>
                </a:extLst>
              </p:cNvPr>
              <p:cNvSpPr/>
              <p:nvPr/>
            </p:nvSpPr>
            <p:spPr>
              <a:xfrm rot="16200000">
                <a:off x="1837558" y="1900051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ACA402D3-7592-401C-BA1F-F41ADC1C88BF}"/>
                  </a:ext>
                </a:extLst>
              </p:cNvPr>
              <p:cNvSpPr/>
              <p:nvPr/>
            </p:nvSpPr>
            <p:spPr>
              <a:xfrm rot="16200000">
                <a:off x="2382608" y="1900051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39052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0647618C-7DFD-4598-AB72-BDAAD6EAAC32}"/>
                  </a:ext>
                </a:extLst>
              </p:cNvPr>
              <p:cNvSpPr/>
              <p:nvPr/>
            </p:nvSpPr>
            <p:spPr>
              <a:xfrm rot="16200000">
                <a:off x="2927658" y="1900051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4765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4C6FBD1C-67B7-4119-AEDC-CE802997F8DB}"/>
                  </a:ext>
                </a:extLst>
              </p:cNvPr>
              <p:cNvSpPr/>
              <p:nvPr/>
            </p:nvSpPr>
            <p:spPr>
              <a:xfrm rot="16200000">
                <a:off x="3472709" y="1900051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06D6BF38-DACC-43CD-BAD6-ABEEA5830844}"/>
                </a:ext>
              </a:extLst>
            </p:cNvPr>
            <p:cNvGrpSpPr/>
            <p:nvPr/>
          </p:nvGrpSpPr>
          <p:grpSpPr>
            <a:xfrm>
              <a:off x="1631975" y="1636903"/>
              <a:ext cx="2389104" cy="207748"/>
              <a:chOff x="1574411" y="1636903"/>
              <a:chExt cx="2389104" cy="207748"/>
            </a:xfrm>
            <a:grpFill/>
          </p:grpSpPr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4C870D05-C625-4345-BFB5-9B3CDA5E7CFA}"/>
                  </a:ext>
                </a:extLst>
              </p:cNvPr>
              <p:cNvSpPr/>
              <p:nvPr/>
            </p:nvSpPr>
            <p:spPr>
              <a:xfrm rot="16200000">
                <a:off x="1574411" y="1636903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2DD5D4D7-39FD-4748-B54B-F9F557073F6A}"/>
                  </a:ext>
                </a:extLst>
              </p:cNvPr>
              <p:cNvSpPr/>
              <p:nvPr/>
            </p:nvSpPr>
            <p:spPr>
              <a:xfrm rot="16200000">
                <a:off x="2119750" y="1636903"/>
                <a:ext cx="207748" cy="207748"/>
              </a:xfrm>
              <a:custGeom>
                <a:avLst/>
                <a:gdLst>
                  <a:gd name="connsiteX0" fmla="*/ 49530 w 57150"/>
                  <a:gd name="connsiteY0" fmla="*/ 14649 h 57150"/>
                  <a:gd name="connsiteX1" fmla="*/ 49530 w 57150"/>
                  <a:gd name="connsiteY1" fmla="*/ 49891 h 57150"/>
                  <a:gd name="connsiteX2" fmla="*/ 14288 w 57150"/>
                  <a:gd name="connsiteY2" fmla="*/ 49891 h 57150"/>
                  <a:gd name="connsiteX3" fmla="*/ 14288 w 57150"/>
                  <a:gd name="connsiteY3" fmla="*/ 14649 h 57150"/>
                  <a:gd name="connsiteX4" fmla="*/ 49530 w 57150"/>
                  <a:gd name="connsiteY4" fmla="*/ 1464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649"/>
                    </a:moveTo>
                    <a:cubicBezTo>
                      <a:pt x="59055" y="24174"/>
                      <a:pt x="59055" y="40366"/>
                      <a:pt x="49530" y="49891"/>
                    </a:cubicBezTo>
                    <a:cubicBezTo>
                      <a:pt x="40005" y="59416"/>
                      <a:pt x="23813" y="59416"/>
                      <a:pt x="14288" y="49891"/>
                    </a:cubicBezTo>
                    <a:cubicBezTo>
                      <a:pt x="4763" y="40366"/>
                      <a:pt x="4763" y="24174"/>
                      <a:pt x="14288" y="14649"/>
                    </a:cubicBezTo>
                    <a:cubicBezTo>
                      <a:pt x="23813" y="4171"/>
                      <a:pt x="40005" y="5124"/>
                      <a:pt x="49530" y="146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5D1064BB-BA21-41A0-B64C-DA9BED323220}"/>
                  </a:ext>
                </a:extLst>
              </p:cNvPr>
              <p:cNvSpPr/>
              <p:nvPr/>
            </p:nvSpPr>
            <p:spPr>
              <a:xfrm rot="16200000">
                <a:off x="2665089" y="1636903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39053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F726DC9B-E716-446D-9612-2828BAC25F19}"/>
                  </a:ext>
                </a:extLst>
              </p:cNvPr>
              <p:cNvSpPr/>
              <p:nvPr/>
            </p:nvSpPr>
            <p:spPr>
              <a:xfrm rot="16200000">
                <a:off x="3210428" y="1636903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4765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1B942BCB-BFF8-4DD2-A90F-30C35DCED3A5}"/>
                  </a:ext>
                </a:extLst>
              </p:cNvPr>
              <p:cNvSpPr/>
              <p:nvPr/>
            </p:nvSpPr>
            <p:spPr>
              <a:xfrm rot="16200000">
                <a:off x="3755767" y="1636903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F02B0EDC-F3BB-493E-9089-108913407416}"/>
                </a:ext>
              </a:extLst>
            </p:cNvPr>
            <p:cNvGrpSpPr/>
            <p:nvPr/>
          </p:nvGrpSpPr>
          <p:grpSpPr>
            <a:xfrm>
              <a:off x="1359738" y="1373756"/>
              <a:ext cx="2933579" cy="207748"/>
              <a:chOff x="1311263" y="1373756"/>
              <a:chExt cx="2933579" cy="207748"/>
            </a:xfrm>
            <a:grpFill/>
          </p:grpSpPr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8BFB4164-254D-40DF-BEB2-6F9615F86877}"/>
                  </a:ext>
                </a:extLst>
              </p:cNvPr>
              <p:cNvSpPr/>
              <p:nvPr/>
            </p:nvSpPr>
            <p:spPr>
              <a:xfrm rot="16200000">
                <a:off x="1311263" y="1373756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4765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69D934FA-4AF6-4D78-ACE5-1ADFBB9FDB5B}"/>
                  </a:ext>
                </a:extLst>
              </p:cNvPr>
              <p:cNvSpPr/>
              <p:nvPr/>
            </p:nvSpPr>
            <p:spPr>
              <a:xfrm rot="16200000">
                <a:off x="1856429" y="1373756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6B035C74-B45A-4EEE-B21D-AA402F4B6E51}"/>
                  </a:ext>
                </a:extLst>
              </p:cNvPr>
              <p:cNvSpPr/>
              <p:nvPr/>
            </p:nvSpPr>
            <p:spPr>
              <a:xfrm rot="16200000">
                <a:off x="2401595" y="1373756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01931017-9C93-4E17-80F4-387149A34758}"/>
                  </a:ext>
                </a:extLst>
              </p:cNvPr>
              <p:cNvSpPr/>
              <p:nvPr/>
            </p:nvSpPr>
            <p:spPr>
              <a:xfrm rot="16200000">
                <a:off x="2946761" y="1373756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E8F9C1DF-1FDF-48FD-81DB-BE9D0B60C51F}"/>
                  </a:ext>
                </a:extLst>
              </p:cNvPr>
              <p:cNvSpPr/>
              <p:nvPr/>
            </p:nvSpPr>
            <p:spPr>
              <a:xfrm rot="16200000">
                <a:off x="3491927" y="1373756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39052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1CE728BB-3926-4A58-ADB8-C4A07A5C44FC}"/>
                  </a:ext>
                </a:extLst>
              </p:cNvPr>
              <p:cNvSpPr/>
              <p:nvPr/>
            </p:nvSpPr>
            <p:spPr>
              <a:xfrm rot="16200000">
                <a:off x="4037094" y="1373756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4765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85001AB6-DB17-4C1C-8BB3-602151D690FB}"/>
                </a:ext>
              </a:extLst>
            </p:cNvPr>
            <p:cNvGrpSpPr/>
            <p:nvPr/>
          </p:nvGrpSpPr>
          <p:grpSpPr>
            <a:xfrm>
              <a:off x="1086637" y="1107147"/>
              <a:ext cx="3479781" cy="207748"/>
              <a:chOff x="1048115" y="1107147"/>
              <a:chExt cx="3479781" cy="207748"/>
            </a:xfrm>
            <a:grpFill/>
          </p:grpSpPr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60E98D18-4BE1-459C-B762-3452B77D7389}"/>
                  </a:ext>
                </a:extLst>
              </p:cNvPr>
              <p:cNvSpPr/>
              <p:nvPr/>
            </p:nvSpPr>
            <p:spPr>
              <a:xfrm rot="16200000">
                <a:off x="1048115" y="1107147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C7C08BF1-65C9-41FD-B798-B396E97F330F}"/>
                  </a:ext>
                </a:extLst>
              </p:cNvPr>
              <p:cNvSpPr/>
              <p:nvPr/>
            </p:nvSpPr>
            <p:spPr>
              <a:xfrm rot="16200000">
                <a:off x="1593454" y="1107147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39053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4544356A-6953-4459-9D20-F774C8E3A065}"/>
                  </a:ext>
                </a:extLst>
              </p:cNvPr>
              <p:cNvSpPr/>
              <p:nvPr/>
            </p:nvSpPr>
            <p:spPr>
              <a:xfrm rot="16200000">
                <a:off x="2138793" y="1107147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97DBE098-181A-4950-B71D-A4BFBE7A7E41}"/>
                  </a:ext>
                </a:extLst>
              </p:cNvPr>
              <p:cNvSpPr/>
              <p:nvPr/>
            </p:nvSpPr>
            <p:spPr>
              <a:xfrm rot="16200000">
                <a:off x="2684132" y="1107147"/>
                <a:ext cx="207748" cy="207748"/>
              </a:xfrm>
              <a:custGeom>
                <a:avLst/>
                <a:gdLst>
                  <a:gd name="connsiteX0" fmla="*/ 49530 w 57150"/>
                  <a:gd name="connsiteY0" fmla="*/ 14649 h 57150"/>
                  <a:gd name="connsiteX1" fmla="*/ 49530 w 57150"/>
                  <a:gd name="connsiteY1" fmla="*/ 49891 h 57150"/>
                  <a:gd name="connsiteX2" fmla="*/ 14288 w 57150"/>
                  <a:gd name="connsiteY2" fmla="*/ 49891 h 57150"/>
                  <a:gd name="connsiteX3" fmla="*/ 14288 w 57150"/>
                  <a:gd name="connsiteY3" fmla="*/ 14649 h 57150"/>
                  <a:gd name="connsiteX4" fmla="*/ 49530 w 57150"/>
                  <a:gd name="connsiteY4" fmla="*/ 1464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649"/>
                    </a:moveTo>
                    <a:cubicBezTo>
                      <a:pt x="59055" y="24174"/>
                      <a:pt x="59055" y="40366"/>
                      <a:pt x="49530" y="49891"/>
                    </a:cubicBezTo>
                    <a:cubicBezTo>
                      <a:pt x="40005" y="59416"/>
                      <a:pt x="23813" y="59416"/>
                      <a:pt x="14288" y="49891"/>
                    </a:cubicBezTo>
                    <a:cubicBezTo>
                      <a:pt x="4763" y="40366"/>
                      <a:pt x="4763" y="24174"/>
                      <a:pt x="14288" y="14649"/>
                    </a:cubicBezTo>
                    <a:cubicBezTo>
                      <a:pt x="23813" y="4171"/>
                      <a:pt x="40005" y="5124"/>
                      <a:pt x="49530" y="146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0E861444-0CC2-46B2-A045-393A59E8EA5B}"/>
                  </a:ext>
                </a:extLst>
              </p:cNvPr>
              <p:cNvSpPr/>
              <p:nvPr/>
            </p:nvSpPr>
            <p:spPr>
              <a:xfrm rot="16200000">
                <a:off x="3229471" y="1107147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BA62D798-300E-46C3-A4A0-7E8FE73D68CF}"/>
                  </a:ext>
                </a:extLst>
              </p:cNvPr>
              <p:cNvSpPr/>
              <p:nvPr/>
            </p:nvSpPr>
            <p:spPr>
              <a:xfrm rot="16200000">
                <a:off x="3774810" y="1107147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39052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34D4429F-23DA-4ED6-AA61-FE7A1571A22B}"/>
                  </a:ext>
                </a:extLst>
              </p:cNvPr>
              <p:cNvSpPr/>
              <p:nvPr/>
            </p:nvSpPr>
            <p:spPr>
              <a:xfrm rot="16200000">
                <a:off x="4320148" y="1107147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4765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7E2D7EE7-999C-40B4-A2C9-901B751F09BF}"/>
                </a:ext>
              </a:extLst>
            </p:cNvPr>
            <p:cNvGrpSpPr/>
            <p:nvPr/>
          </p:nvGrpSpPr>
          <p:grpSpPr>
            <a:xfrm>
              <a:off x="814832" y="843996"/>
              <a:ext cx="4023390" cy="207748"/>
              <a:chOff x="785833" y="843996"/>
              <a:chExt cx="4023390" cy="207748"/>
            </a:xfrm>
            <a:grpFill/>
          </p:grpSpPr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472238DC-61F7-4AB3-9A77-B71BC0F66A03}"/>
                  </a:ext>
                </a:extLst>
              </p:cNvPr>
              <p:cNvSpPr/>
              <p:nvPr/>
            </p:nvSpPr>
            <p:spPr>
              <a:xfrm rot="16200000">
                <a:off x="785833" y="843996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BD6B0432-500E-472B-8112-3F1C71C5B7B5}"/>
                  </a:ext>
                </a:extLst>
              </p:cNvPr>
              <p:cNvSpPr/>
              <p:nvPr/>
            </p:nvSpPr>
            <p:spPr>
              <a:xfrm rot="16200000">
                <a:off x="1330925" y="843996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6F00369B-2A10-47AF-BB4A-ED42B850FB28}"/>
                  </a:ext>
                </a:extLst>
              </p:cNvPr>
              <p:cNvSpPr/>
              <p:nvPr/>
            </p:nvSpPr>
            <p:spPr>
              <a:xfrm rot="16200000">
                <a:off x="1876017" y="843996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39052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0018892E-8168-41B4-8B2F-C522A4DFE903}"/>
                  </a:ext>
                </a:extLst>
              </p:cNvPr>
              <p:cNvSpPr/>
              <p:nvPr/>
            </p:nvSpPr>
            <p:spPr>
              <a:xfrm rot="16200000">
                <a:off x="2421109" y="843996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4765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20BF10E3-DC01-43A0-BAD5-64411D5A997F}"/>
                  </a:ext>
                </a:extLst>
              </p:cNvPr>
              <p:cNvSpPr/>
              <p:nvPr/>
            </p:nvSpPr>
            <p:spPr>
              <a:xfrm rot="16200000">
                <a:off x="2966201" y="843996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7FCD44C5-29FD-483E-91C9-F8B2CFB959AF}"/>
                  </a:ext>
                </a:extLst>
              </p:cNvPr>
              <p:cNvSpPr/>
              <p:nvPr/>
            </p:nvSpPr>
            <p:spPr>
              <a:xfrm rot="16200000">
                <a:off x="3511293" y="843996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1CAF00A9-AAB8-4212-A686-871D41901914}"/>
                  </a:ext>
                </a:extLst>
              </p:cNvPr>
              <p:cNvSpPr/>
              <p:nvPr/>
            </p:nvSpPr>
            <p:spPr>
              <a:xfrm rot="16200000">
                <a:off x="4056385" y="843996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CF5BFD88-499C-4B9A-AA47-53D6DE809D57}"/>
                  </a:ext>
                </a:extLst>
              </p:cNvPr>
              <p:cNvSpPr/>
              <p:nvPr/>
            </p:nvSpPr>
            <p:spPr>
              <a:xfrm rot="16200000">
                <a:off x="4601475" y="843996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39053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0F58109B-BEA4-4A9A-9AC4-2EFF321D326E}"/>
                </a:ext>
              </a:extLst>
            </p:cNvPr>
            <p:cNvGrpSpPr/>
            <p:nvPr/>
          </p:nvGrpSpPr>
          <p:grpSpPr>
            <a:xfrm>
              <a:off x="541730" y="580851"/>
              <a:ext cx="4569595" cy="207749"/>
              <a:chOff x="522685" y="580851"/>
              <a:chExt cx="4569595" cy="207749"/>
            </a:xfrm>
            <a:grpFill/>
          </p:grpSpPr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E8CBEB1D-6A37-471C-83D7-ACEBD4F510FC}"/>
                  </a:ext>
                </a:extLst>
              </p:cNvPr>
              <p:cNvSpPr/>
              <p:nvPr/>
            </p:nvSpPr>
            <p:spPr>
              <a:xfrm rot="16200000">
                <a:off x="522685" y="580852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4765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558AE27A-8274-474B-A1F3-F0A494AE8276}"/>
                  </a:ext>
                </a:extLst>
              </p:cNvPr>
              <p:cNvSpPr/>
              <p:nvPr/>
            </p:nvSpPr>
            <p:spPr>
              <a:xfrm rot="16200000">
                <a:off x="1067916" y="580851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584BB134-1D2D-41CC-983F-5B4DD5B1D143}"/>
                  </a:ext>
                </a:extLst>
              </p:cNvPr>
              <p:cNvSpPr/>
              <p:nvPr/>
            </p:nvSpPr>
            <p:spPr>
              <a:xfrm rot="16200000">
                <a:off x="1613147" y="58085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55355AF6-158C-4BFB-9CA8-CCA306A5915A}"/>
                  </a:ext>
                </a:extLst>
              </p:cNvPr>
              <p:cNvSpPr/>
              <p:nvPr/>
            </p:nvSpPr>
            <p:spPr>
              <a:xfrm rot="16200000">
                <a:off x="2158378" y="58085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FDAB0977-3EA4-4AA3-B9F4-21483D07118B}"/>
                  </a:ext>
                </a:extLst>
              </p:cNvPr>
              <p:cNvSpPr/>
              <p:nvPr/>
            </p:nvSpPr>
            <p:spPr>
              <a:xfrm rot="16200000">
                <a:off x="2703609" y="58085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39053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0528C2C7-D401-4FBB-8B4B-1CDC1420C0FA}"/>
                  </a:ext>
                </a:extLst>
              </p:cNvPr>
              <p:cNvSpPr/>
              <p:nvPr/>
            </p:nvSpPr>
            <p:spPr>
              <a:xfrm rot="16200000">
                <a:off x="3248840" y="580852"/>
                <a:ext cx="207748" cy="207748"/>
              </a:xfrm>
              <a:custGeom>
                <a:avLst/>
                <a:gdLst>
                  <a:gd name="connsiteX0" fmla="*/ 49530 w 57150"/>
                  <a:gd name="connsiteY0" fmla="*/ 14649 h 57150"/>
                  <a:gd name="connsiteX1" fmla="*/ 49530 w 57150"/>
                  <a:gd name="connsiteY1" fmla="*/ 49891 h 57150"/>
                  <a:gd name="connsiteX2" fmla="*/ 14287 w 57150"/>
                  <a:gd name="connsiteY2" fmla="*/ 49891 h 57150"/>
                  <a:gd name="connsiteX3" fmla="*/ 14287 w 57150"/>
                  <a:gd name="connsiteY3" fmla="*/ 14649 h 57150"/>
                  <a:gd name="connsiteX4" fmla="*/ 49530 w 57150"/>
                  <a:gd name="connsiteY4" fmla="*/ 1464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649"/>
                    </a:moveTo>
                    <a:cubicBezTo>
                      <a:pt x="59055" y="24174"/>
                      <a:pt x="59055" y="40366"/>
                      <a:pt x="49530" y="49891"/>
                    </a:cubicBezTo>
                    <a:cubicBezTo>
                      <a:pt x="40005" y="59416"/>
                      <a:pt x="23812" y="59416"/>
                      <a:pt x="14287" y="49891"/>
                    </a:cubicBezTo>
                    <a:cubicBezTo>
                      <a:pt x="4763" y="40366"/>
                      <a:pt x="4763" y="24174"/>
                      <a:pt x="14287" y="14649"/>
                    </a:cubicBezTo>
                    <a:cubicBezTo>
                      <a:pt x="23812" y="4171"/>
                      <a:pt x="40005" y="5124"/>
                      <a:pt x="49530" y="146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23FE2782-3C48-492D-8BFC-575CD1D6C2C4}"/>
                  </a:ext>
                </a:extLst>
              </p:cNvPr>
              <p:cNvSpPr/>
              <p:nvPr/>
            </p:nvSpPr>
            <p:spPr>
              <a:xfrm rot="16200000">
                <a:off x="3794071" y="58085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7 w 57150"/>
                  <a:gd name="connsiteY2" fmla="*/ 49530 h 57150"/>
                  <a:gd name="connsiteX3" fmla="*/ 14287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2" y="59055"/>
                      <a:pt x="14287" y="49530"/>
                    </a:cubicBezTo>
                    <a:cubicBezTo>
                      <a:pt x="4763" y="40005"/>
                      <a:pt x="4763" y="23813"/>
                      <a:pt x="14287" y="14288"/>
                    </a:cubicBezTo>
                    <a:cubicBezTo>
                      <a:pt x="23812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5235BEE7-A506-48EF-802E-49386F5535C8}"/>
                  </a:ext>
                </a:extLst>
              </p:cNvPr>
              <p:cNvSpPr/>
              <p:nvPr/>
            </p:nvSpPr>
            <p:spPr>
              <a:xfrm rot="16200000">
                <a:off x="4339302" y="580852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5FF7E7C4-02A1-4B5B-82C2-A3C739E67C29}"/>
                  </a:ext>
                </a:extLst>
              </p:cNvPr>
              <p:cNvSpPr/>
              <p:nvPr/>
            </p:nvSpPr>
            <p:spPr>
              <a:xfrm rot="16200000">
                <a:off x="4884532" y="58085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39053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71344535-B81A-48BB-91A1-70B5C3501428}"/>
                </a:ext>
              </a:extLst>
            </p:cNvPr>
            <p:cNvGrpSpPr/>
            <p:nvPr/>
          </p:nvGrpSpPr>
          <p:grpSpPr>
            <a:xfrm>
              <a:off x="269492" y="314240"/>
              <a:ext cx="5114070" cy="207748"/>
              <a:chOff x="259537" y="314240"/>
              <a:chExt cx="5114070" cy="207748"/>
            </a:xfrm>
            <a:grpFill/>
          </p:grpSpPr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0F614178-2AC8-45F0-B527-215837A954FA}"/>
                  </a:ext>
                </a:extLst>
              </p:cNvPr>
              <p:cNvSpPr/>
              <p:nvPr/>
            </p:nvSpPr>
            <p:spPr>
              <a:xfrm rot="16200000">
                <a:off x="259537" y="314240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39052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96612462-4232-49BB-89D4-BDB12C839C84}"/>
                  </a:ext>
                </a:extLst>
              </p:cNvPr>
              <p:cNvSpPr/>
              <p:nvPr/>
            </p:nvSpPr>
            <p:spPr>
              <a:xfrm rot="16200000">
                <a:off x="804684" y="314240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4765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B5CF5C09-BBBF-4DD4-B9BF-07BC19AD903C}"/>
                  </a:ext>
                </a:extLst>
              </p:cNvPr>
              <p:cNvSpPr/>
              <p:nvPr/>
            </p:nvSpPr>
            <p:spPr>
              <a:xfrm rot="16200000">
                <a:off x="1349831" y="314240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D676A4DD-5642-4339-B9FC-CB5D81D8FAA2}"/>
                  </a:ext>
                </a:extLst>
              </p:cNvPr>
              <p:cNvSpPr/>
              <p:nvPr/>
            </p:nvSpPr>
            <p:spPr>
              <a:xfrm rot="16200000">
                <a:off x="1894978" y="314240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2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2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914F0897-3BE1-40D8-B1E6-5D7224F09A62}"/>
                  </a:ext>
                </a:extLst>
              </p:cNvPr>
              <p:cNvSpPr/>
              <p:nvPr/>
            </p:nvSpPr>
            <p:spPr>
              <a:xfrm rot="16200000">
                <a:off x="2440125" y="314240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ED6FD9BD-87CB-4F58-B4C6-63B7073EDD03}"/>
                  </a:ext>
                </a:extLst>
              </p:cNvPr>
              <p:cNvSpPr/>
              <p:nvPr/>
            </p:nvSpPr>
            <p:spPr>
              <a:xfrm rot="16200000">
                <a:off x="2985272" y="314240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39052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65BE89F3-C476-4E4B-BBEA-5F5CECF71092}"/>
                  </a:ext>
                </a:extLst>
              </p:cNvPr>
              <p:cNvSpPr/>
              <p:nvPr/>
            </p:nvSpPr>
            <p:spPr>
              <a:xfrm rot="16200000">
                <a:off x="3530419" y="314240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4765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EBD5541F-EDB5-4D85-A49F-01A2971C0405}"/>
                  </a:ext>
                </a:extLst>
              </p:cNvPr>
              <p:cNvSpPr/>
              <p:nvPr/>
            </p:nvSpPr>
            <p:spPr>
              <a:xfrm rot="16200000">
                <a:off x="4075566" y="314240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694DB8AD-E380-4543-AAA7-BFE565D4E579}"/>
                  </a:ext>
                </a:extLst>
              </p:cNvPr>
              <p:cNvSpPr/>
              <p:nvPr/>
            </p:nvSpPr>
            <p:spPr>
              <a:xfrm rot="16200000">
                <a:off x="4620713" y="314240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7D25096B-4034-4A3D-9C4C-BB8E42D55E38}"/>
                  </a:ext>
                </a:extLst>
              </p:cNvPr>
              <p:cNvSpPr/>
              <p:nvPr/>
            </p:nvSpPr>
            <p:spPr>
              <a:xfrm rot="16200000">
                <a:off x="5165859" y="314240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185AC7A8-4656-421C-8675-212A5DE80D7F}"/>
                </a:ext>
              </a:extLst>
            </p:cNvPr>
            <p:cNvGrpSpPr/>
            <p:nvPr/>
          </p:nvGrpSpPr>
          <p:grpSpPr>
            <a:xfrm>
              <a:off x="-3610" y="51092"/>
              <a:ext cx="5660274" cy="207748"/>
              <a:chOff x="-3610" y="51092"/>
              <a:chExt cx="5660274" cy="207748"/>
            </a:xfrm>
            <a:grpFill/>
          </p:grpSpPr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91E277CA-440C-45FB-ADCC-E4593D72514B}"/>
                  </a:ext>
                </a:extLst>
              </p:cNvPr>
              <p:cNvSpPr/>
              <p:nvPr/>
            </p:nvSpPr>
            <p:spPr>
              <a:xfrm rot="16200000">
                <a:off x="-3610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2E2AB044-6F5C-479C-8287-46FDA8EC06D6}"/>
                  </a:ext>
                </a:extLst>
              </p:cNvPr>
              <p:cNvSpPr/>
              <p:nvPr/>
            </p:nvSpPr>
            <p:spPr>
              <a:xfrm rot="16200000">
                <a:off x="541643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96FF270A-5B1F-4649-9359-B074BCADE986}"/>
                  </a:ext>
                </a:extLst>
              </p:cNvPr>
              <p:cNvSpPr/>
              <p:nvPr/>
            </p:nvSpPr>
            <p:spPr>
              <a:xfrm rot="16200000">
                <a:off x="1086896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39052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6163E872-DA7D-4CF8-A90B-6FEEBC6839F3}"/>
                  </a:ext>
                </a:extLst>
              </p:cNvPr>
              <p:cNvSpPr/>
              <p:nvPr/>
            </p:nvSpPr>
            <p:spPr>
              <a:xfrm rot="16200000">
                <a:off x="1632149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4765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17BB1C71-CAE9-43E5-9425-AE448741AD25}"/>
                  </a:ext>
                </a:extLst>
              </p:cNvPr>
              <p:cNvSpPr/>
              <p:nvPr/>
            </p:nvSpPr>
            <p:spPr>
              <a:xfrm rot="16200000">
                <a:off x="2177402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42C6E89D-93EA-4D2B-B4A0-B098FAA13DA0}"/>
                  </a:ext>
                </a:extLst>
              </p:cNvPr>
              <p:cNvSpPr/>
              <p:nvPr/>
            </p:nvSpPr>
            <p:spPr>
              <a:xfrm rot="16200000">
                <a:off x="2722655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165EE957-EE07-4E2F-BCB4-512EF37FB12C}"/>
                  </a:ext>
                </a:extLst>
              </p:cNvPr>
              <p:cNvSpPr/>
              <p:nvPr/>
            </p:nvSpPr>
            <p:spPr>
              <a:xfrm rot="16200000">
                <a:off x="3267908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A326B36C-A97D-4E7E-9619-22BCE56BDD17}"/>
                  </a:ext>
                </a:extLst>
              </p:cNvPr>
              <p:cNvSpPr/>
              <p:nvPr/>
            </p:nvSpPr>
            <p:spPr>
              <a:xfrm rot="16200000">
                <a:off x="3813161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4649 h 57150"/>
                  <a:gd name="connsiteX1" fmla="*/ 49530 w 57150"/>
                  <a:gd name="connsiteY1" fmla="*/ 49891 h 57150"/>
                  <a:gd name="connsiteX2" fmla="*/ 14288 w 57150"/>
                  <a:gd name="connsiteY2" fmla="*/ 49891 h 57150"/>
                  <a:gd name="connsiteX3" fmla="*/ 14288 w 57150"/>
                  <a:gd name="connsiteY3" fmla="*/ 14649 h 57150"/>
                  <a:gd name="connsiteX4" fmla="*/ 49530 w 57150"/>
                  <a:gd name="connsiteY4" fmla="*/ 1464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649"/>
                    </a:moveTo>
                    <a:cubicBezTo>
                      <a:pt x="59055" y="24174"/>
                      <a:pt x="59055" y="40366"/>
                      <a:pt x="49530" y="49891"/>
                    </a:cubicBezTo>
                    <a:cubicBezTo>
                      <a:pt x="40005" y="59416"/>
                      <a:pt x="23813" y="59416"/>
                      <a:pt x="14288" y="49891"/>
                    </a:cubicBezTo>
                    <a:cubicBezTo>
                      <a:pt x="4763" y="40366"/>
                      <a:pt x="4763" y="24174"/>
                      <a:pt x="14288" y="14649"/>
                    </a:cubicBezTo>
                    <a:cubicBezTo>
                      <a:pt x="23813" y="4171"/>
                      <a:pt x="39052" y="5124"/>
                      <a:pt x="49530" y="146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BE22FA85-0FAB-401C-BEDC-CF64AC4E74A3}"/>
                  </a:ext>
                </a:extLst>
              </p:cNvPr>
              <p:cNvSpPr/>
              <p:nvPr/>
            </p:nvSpPr>
            <p:spPr>
              <a:xfrm rot="16200000">
                <a:off x="4358414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C7767408-C422-4CB3-AC85-7665FA3E38D4}"/>
                  </a:ext>
                </a:extLst>
              </p:cNvPr>
              <p:cNvSpPr/>
              <p:nvPr/>
            </p:nvSpPr>
            <p:spPr>
              <a:xfrm rot="16200000">
                <a:off x="4903667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E7FBBCB4-5409-4CA6-BD01-3F91AAD1EF86}"/>
                  </a:ext>
                </a:extLst>
              </p:cNvPr>
              <p:cNvSpPr/>
              <p:nvPr/>
            </p:nvSpPr>
            <p:spPr>
              <a:xfrm rot="16200000">
                <a:off x="5448916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67" name="Diamond 166">
            <a:extLst>
              <a:ext uri="{FF2B5EF4-FFF2-40B4-BE49-F238E27FC236}">
                <a16:creationId xmlns:a16="http://schemas.microsoft.com/office/drawing/2014/main" id="{9C2D4DA1-015D-42C4-B708-50BED1781901}"/>
              </a:ext>
            </a:extLst>
          </p:cNvPr>
          <p:cNvSpPr/>
          <p:nvPr userDrawn="1"/>
        </p:nvSpPr>
        <p:spPr>
          <a:xfrm>
            <a:off x="3575142" y="908142"/>
            <a:ext cx="5041717" cy="5041717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Freeform: Shape 183">
            <a:extLst>
              <a:ext uri="{FF2B5EF4-FFF2-40B4-BE49-F238E27FC236}">
                <a16:creationId xmlns:a16="http://schemas.microsoft.com/office/drawing/2014/main" id="{C516058E-C6ED-4A35-A163-E1098EC20E96}"/>
              </a:ext>
            </a:extLst>
          </p:cNvPr>
          <p:cNvSpPr/>
          <p:nvPr/>
        </p:nvSpPr>
        <p:spPr>
          <a:xfrm rot="18897919" flipV="1">
            <a:off x="1823521" y="1447276"/>
            <a:ext cx="5235135" cy="419135"/>
          </a:xfrm>
          <a:custGeom>
            <a:avLst/>
            <a:gdLst>
              <a:gd name="connsiteX0" fmla="*/ 4816507 w 5235135"/>
              <a:gd name="connsiteY0" fmla="*/ 419135 h 419135"/>
              <a:gd name="connsiteX1" fmla="*/ 5235135 w 5235135"/>
              <a:gd name="connsiteY1" fmla="*/ 0 h 419135"/>
              <a:gd name="connsiteX2" fmla="*/ 0 w 5235135"/>
              <a:gd name="connsiteY2" fmla="*/ 0 h 419135"/>
              <a:gd name="connsiteX3" fmla="*/ 0 w 5235135"/>
              <a:gd name="connsiteY3" fmla="*/ 419135 h 419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35135" h="419135">
                <a:moveTo>
                  <a:pt x="4816507" y="419135"/>
                </a:moveTo>
                <a:lnTo>
                  <a:pt x="5235135" y="0"/>
                </a:lnTo>
                <a:lnTo>
                  <a:pt x="0" y="0"/>
                </a:lnTo>
                <a:lnTo>
                  <a:pt x="0" y="4191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0" name="Freeform: Shape 189">
            <a:extLst>
              <a:ext uri="{FF2B5EF4-FFF2-40B4-BE49-F238E27FC236}">
                <a16:creationId xmlns:a16="http://schemas.microsoft.com/office/drawing/2014/main" id="{D0276F7F-AC0D-400E-A2A4-0E049961E12B}"/>
              </a:ext>
            </a:extLst>
          </p:cNvPr>
          <p:cNvSpPr/>
          <p:nvPr userDrawn="1"/>
        </p:nvSpPr>
        <p:spPr>
          <a:xfrm rot="2672510" flipV="1">
            <a:off x="-789153" y="1799545"/>
            <a:ext cx="4283652" cy="419135"/>
          </a:xfrm>
          <a:custGeom>
            <a:avLst/>
            <a:gdLst>
              <a:gd name="connsiteX0" fmla="*/ 0 w 4283652"/>
              <a:gd name="connsiteY0" fmla="*/ 419135 h 419135"/>
              <a:gd name="connsiteX1" fmla="*/ 4283652 w 4283652"/>
              <a:gd name="connsiteY1" fmla="*/ 419135 h 419135"/>
              <a:gd name="connsiteX2" fmla="*/ 4283652 w 4283652"/>
              <a:gd name="connsiteY2" fmla="*/ 0 h 419135"/>
              <a:gd name="connsiteX3" fmla="*/ 412485 w 4283652"/>
              <a:gd name="connsiteY3" fmla="*/ 0 h 419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83652" h="419135">
                <a:moveTo>
                  <a:pt x="0" y="419135"/>
                </a:moveTo>
                <a:lnTo>
                  <a:pt x="4283652" y="419135"/>
                </a:lnTo>
                <a:lnTo>
                  <a:pt x="4283652" y="0"/>
                </a:lnTo>
                <a:lnTo>
                  <a:pt x="41248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FBBEA9D-4B9B-4F78-80B1-B148B7ADF497}"/>
              </a:ext>
            </a:extLst>
          </p:cNvPr>
          <p:cNvGrpSpPr/>
          <p:nvPr userDrawn="1"/>
        </p:nvGrpSpPr>
        <p:grpSpPr>
          <a:xfrm>
            <a:off x="-112001" y="51858"/>
            <a:ext cx="5660274" cy="2849610"/>
            <a:chOff x="-3610" y="51092"/>
            <a:chExt cx="5660274" cy="2849610"/>
          </a:xfrm>
          <a:gradFill>
            <a:gsLst>
              <a:gs pos="0">
                <a:schemeClr val="bg1">
                  <a:alpha val="30000"/>
                </a:schemeClr>
              </a:gs>
              <a:gs pos="100000">
                <a:schemeClr val="bg1"/>
              </a:gs>
            </a:gsLst>
            <a:lin ang="5400000" scaled="0"/>
          </a:gra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EED1AC7-BBD7-4E00-82A2-387BCE2437DD}"/>
                </a:ext>
              </a:extLst>
            </p:cNvPr>
            <p:cNvSpPr/>
            <p:nvPr/>
          </p:nvSpPr>
          <p:spPr>
            <a:xfrm rot="16200000">
              <a:off x="2722653" y="2692954"/>
              <a:ext cx="207748" cy="207748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6424A10-AD05-42C1-B92C-50E80CE40672}"/>
                </a:ext>
              </a:extLst>
            </p:cNvPr>
            <p:cNvGrpSpPr/>
            <p:nvPr/>
          </p:nvGrpSpPr>
          <p:grpSpPr>
            <a:xfrm>
              <a:off x="2450416" y="2429810"/>
              <a:ext cx="752223" cy="207748"/>
              <a:chOff x="2363854" y="2429810"/>
              <a:chExt cx="752223" cy="207748"/>
            </a:xfrm>
            <a:grpFill/>
          </p:grpSpPr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D219A30B-FCC1-44ED-8383-F399021F9224}"/>
                  </a:ext>
                </a:extLst>
              </p:cNvPr>
              <p:cNvSpPr/>
              <p:nvPr/>
            </p:nvSpPr>
            <p:spPr>
              <a:xfrm rot="16200000">
                <a:off x="2363854" y="2429810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7 w 57150"/>
                  <a:gd name="connsiteY2" fmla="*/ 49530 h 57150"/>
                  <a:gd name="connsiteX3" fmla="*/ 14287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2" y="59055"/>
                      <a:pt x="14287" y="49530"/>
                    </a:cubicBezTo>
                    <a:cubicBezTo>
                      <a:pt x="4763" y="40005"/>
                      <a:pt x="4763" y="23813"/>
                      <a:pt x="14287" y="14288"/>
                    </a:cubicBezTo>
                    <a:cubicBezTo>
                      <a:pt x="23812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15950541-DAD0-4C79-89B5-3DB0114F7755}"/>
                  </a:ext>
                </a:extLst>
              </p:cNvPr>
              <p:cNvSpPr/>
              <p:nvPr/>
            </p:nvSpPr>
            <p:spPr>
              <a:xfrm rot="16200000">
                <a:off x="2908329" y="2429810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7 w 57150"/>
                  <a:gd name="connsiteY2" fmla="*/ 50244 h 57150"/>
                  <a:gd name="connsiteX3" fmla="*/ 14287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2" y="59769"/>
                      <a:pt x="14287" y="50244"/>
                    </a:cubicBezTo>
                    <a:cubicBezTo>
                      <a:pt x="4763" y="40719"/>
                      <a:pt x="4763" y="24527"/>
                      <a:pt x="14287" y="15002"/>
                    </a:cubicBezTo>
                    <a:cubicBezTo>
                      <a:pt x="23812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FD2BC32-63D1-4FB9-8A1A-7E42461D36D9}"/>
                </a:ext>
              </a:extLst>
            </p:cNvPr>
            <p:cNvGrpSpPr/>
            <p:nvPr/>
          </p:nvGrpSpPr>
          <p:grpSpPr>
            <a:xfrm>
              <a:off x="2177315" y="2166659"/>
              <a:ext cx="1298424" cy="207748"/>
              <a:chOff x="2100706" y="2166659"/>
              <a:chExt cx="1298424" cy="207748"/>
            </a:xfrm>
            <a:grpFill/>
          </p:grpSpPr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6AF4A42D-BCBD-4E6F-BACC-DEF2512692F3}"/>
                  </a:ext>
                </a:extLst>
              </p:cNvPr>
              <p:cNvSpPr/>
              <p:nvPr/>
            </p:nvSpPr>
            <p:spPr>
              <a:xfrm rot="16200000">
                <a:off x="2100706" y="2166659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4765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5BF2CA41-C950-4312-9AD7-709706C17EC9}"/>
                  </a:ext>
                </a:extLst>
              </p:cNvPr>
              <p:cNvSpPr/>
              <p:nvPr/>
            </p:nvSpPr>
            <p:spPr>
              <a:xfrm rot="16200000">
                <a:off x="2646044" y="2166659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05A2415E-4BB4-4A91-AD95-CF0628963B9A}"/>
                  </a:ext>
                </a:extLst>
              </p:cNvPr>
              <p:cNvSpPr/>
              <p:nvPr/>
            </p:nvSpPr>
            <p:spPr>
              <a:xfrm rot="16200000">
                <a:off x="3191382" y="2166659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97C8060-6DDF-4053-B628-232CDA09432A}"/>
                </a:ext>
              </a:extLst>
            </p:cNvPr>
            <p:cNvGrpSpPr/>
            <p:nvPr/>
          </p:nvGrpSpPr>
          <p:grpSpPr>
            <a:xfrm>
              <a:off x="1905078" y="1900051"/>
              <a:ext cx="1842899" cy="207748"/>
              <a:chOff x="1837558" y="1900051"/>
              <a:chExt cx="1842899" cy="207748"/>
            </a:xfrm>
            <a:grpFill/>
          </p:grpSpPr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1FD19871-F4E8-4C3F-85C8-E600A87C537C}"/>
                  </a:ext>
                </a:extLst>
              </p:cNvPr>
              <p:cNvSpPr/>
              <p:nvPr/>
            </p:nvSpPr>
            <p:spPr>
              <a:xfrm rot="16200000">
                <a:off x="1837558" y="1900051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3C6DDCFD-60A6-4AD7-A37E-AB30C80A0514}"/>
                  </a:ext>
                </a:extLst>
              </p:cNvPr>
              <p:cNvSpPr/>
              <p:nvPr/>
            </p:nvSpPr>
            <p:spPr>
              <a:xfrm rot="16200000">
                <a:off x="2382608" y="1900051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39052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72B60747-16EA-4375-A4CA-0FA5943FAB06}"/>
                  </a:ext>
                </a:extLst>
              </p:cNvPr>
              <p:cNvSpPr/>
              <p:nvPr/>
            </p:nvSpPr>
            <p:spPr>
              <a:xfrm rot="16200000">
                <a:off x="2927658" y="1900051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4765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98A02877-6B2D-43F2-9F9F-778073C61216}"/>
                  </a:ext>
                </a:extLst>
              </p:cNvPr>
              <p:cNvSpPr/>
              <p:nvPr/>
            </p:nvSpPr>
            <p:spPr>
              <a:xfrm rot="16200000">
                <a:off x="3472709" y="1900051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3E03C78-9A56-4676-A145-FF509EF3CDF7}"/>
                </a:ext>
              </a:extLst>
            </p:cNvPr>
            <p:cNvGrpSpPr/>
            <p:nvPr/>
          </p:nvGrpSpPr>
          <p:grpSpPr>
            <a:xfrm>
              <a:off x="1631975" y="1636903"/>
              <a:ext cx="2389104" cy="207748"/>
              <a:chOff x="1574411" y="1636903"/>
              <a:chExt cx="2389104" cy="207748"/>
            </a:xfrm>
            <a:grpFill/>
          </p:grpSpPr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50F84E21-7053-485A-9DDD-751E41E7B1C2}"/>
                  </a:ext>
                </a:extLst>
              </p:cNvPr>
              <p:cNvSpPr/>
              <p:nvPr/>
            </p:nvSpPr>
            <p:spPr>
              <a:xfrm rot="16200000">
                <a:off x="1574411" y="1636903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B987324F-0958-49FD-BFAA-7453156E5C68}"/>
                  </a:ext>
                </a:extLst>
              </p:cNvPr>
              <p:cNvSpPr/>
              <p:nvPr/>
            </p:nvSpPr>
            <p:spPr>
              <a:xfrm rot="16200000">
                <a:off x="2119750" y="1636903"/>
                <a:ext cx="207748" cy="207748"/>
              </a:xfrm>
              <a:custGeom>
                <a:avLst/>
                <a:gdLst>
                  <a:gd name="connsiteX0" fmla="*/ 49530 w 57150"/>
                  <a:gd name="connsiteY0" fmla="*/ 14649 h 57150"/>
                  <a:gd name="connsiteX1" fmla="*/ 49530 w 57150"/>
                  <a:gd name="connsiteY1" fmla="*/ 49891 h 57150"/>
                  <a:gd name="connsiteX2" fmla="*/ 14288 w 57150"/>
                  <a:gd name="connsiteY2" fmla="*/ 49891 h 57150"/>
                  <a:gd name="connsiteX3" fmla="*/ 14288 w 57150"/>
                  <a:gd name="connsiteY3" fmla="*/ 14649 h 57150"/>
                  <a:gd name="connsiteX4" fmla="*/ 49530 w 57150"/>
                  <a:gd name="connsiteY4" fmla="*/ 1464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649"/>
                    </a:moveTo>
                    <a:cubicBezTo>
                      <a:pt x="59055" y="24174"/>
                      <a:pt x="59055" y="40366"/>
                      <a:pt x="49530" y="49891"/>
                    </a:cubicBezTo>
                    <a:cubicBezTo>
                      <a:pt x="40005" y="59416"/>
                      <a:pt x="23813" y="59416"/>
                      <a:pt x="14288" y="49891"/>
                    </a:cubicBezTo>
                    <a:cubicBezTo>
                      <a:pt x="4763" y="40366"/>
                      <a:pt x="4763" y="24174"/>
                      <a:pt x="14288" y="14649"/>
                    </a:cubicBezTo>
                    <a:cubicBezTo>
                      <a:pt x="23813" y="4171"/>
                      <a:pt x="40005" y="5124"/>
                      <a:pt x="49530" y="146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EA7FEF56-B16A-4DC3-A816-669F2C7486DA}"/>
                  </a:ext>
                </a:extLst>
              </p:cNvPr>
              <p:cNvSpPr/>
              <p:nvPr/>
            </p:nvSpPr>
            <p:spPr>
              <a:xfrm rot="16200000">
                <a:off x="2665089" y="1636903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39053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3ED9ACA6-9BA6-4015-9608-8C76BFE0EF7E}"/>
                  </a:ext>
                </a:extLst>
              </p:cNvPr>
              <p:cNvSpPr/>
              <p:nvPr/>
            </p:nvSpPr>
            <p:spPr>
              <a:xfrm rot="16200000">
                <a:off x="3210428" y="1636903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4765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6ACE675D-705B-483E-97F7-FD0121FEA16E}"/>
                  </a:ext>
                </a:extLst>
              </p:cNvPr>
              <p:cNvSpPr/>
              <p:nvPr/>
            </p:nvSpPr>
            <p:spPr>
              <a:xfrm rot="16200000">
                <a:off x="3755767" y="1636903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2C0BE1A-5203-478F-BF81-DA9F7B86211A}"/>
                </a:ext>
              </a:extLst>
            </p:cNvPr>
            <p:cNvGrpSpPr/>
            <p:nvPr/>
          </p:nvGrpSpPr>
          <p:grpSpPr>
            <a:xfrm>
              <a:off x="1359738" y="1373756"/>
              <a:ext cx="2933579" cy="207748"/>
              <a:chOff x="1311263" y="1373756"/>
              <a:chExt cx="2933579" cy="207748"/>
            </a:xfrm>
            <a:grpFill/>
          </p:grpSpPr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BF5AE5D4-A5DF-4E12-BB92-D9BA2842257E}"/>
                  </a:ext>
                </a:extLst>
              </p:cNvPr>
              <p:cNvSpPr/>
              <p:nvPr/>
            </p:nvSpPr>
            <p:spPr>
              <a:xfrm rot="16200000">
                <a:off x="1311263" y="1373756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4765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313CC35F-F1D7-4F7B-8830-264815B80962}"/>
                  </a:ext>
                </a:extLst>
              </p:cNvPr>
              <p:cNvSpPr/>
              <p:nvPr/>
            </p:nvSpPr>
            <p:spPr>
              <a:xfrm rot="16200000">
                <a:off x="1856429" y="1373756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99444DAF-05A4-454C-890E-F0FD70526075}"/>
                  </a:ext>
                </a:extLst>
              </p:cNvPr>
              <p:cNvSpPr/>
              <p:nvPr/>
            </p:nvSpPr>
            <p:spPr>
              <a:xfrm rot="16200000">
                <a:off x="2401595" y="1373756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2E372692-662B-4179-A65F-9AC27E2F63A1}"/>
                  </a:ext>
                </a:extLst>
              </p:cNvPr>
              <p:cNvSpPr/>
              <p:nvPr/>
            </p:nvSpPr>
            <p:spPr>
              <a:xfrm rot="16200000">
                <a:off x="2946761" y="1373756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0A3254FC-5F91-4610-AD49-E6CEC7D9BD85}"/>
                  </a:ext>
                </a:extLst>
              </p:cNvPr>
              <p:cNvSpPr/>
              <p:nvPr/>
            </p:nvSpPr>
            <p:spPr>
              <a:xfrm rot="16200000">
                <a:off x="3491927" y="1373756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39052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D19B2791-5691-4120-A1F6-381D2D0E9F0E}"/>
                  </a:ext>
                </a:extLst>
              </p:cNvPr>
              <p:cNvSpPr/>
              <p:nvPr/>
            </p:nvSpPr>
            <p:spPr>
              <a:xfrm rot="16200000">
                <a:off x="4037094" y="1373756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4765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DFDFD8B-B352-4453-B6CD-3D57D844372A}"/>
                </a:ext>
              </a:extLst>
            </p:cNvPr>
            <p:cNvGrpSpPr/>
            <p:nvPr/>
          </p:nvGrpSpPr>
          <p:grpSpPr>
            <a:xfrm>
              <a:off x="1086637" y="1107147"/>
              <a:ext cx="3479781" cy="207748"/>
              <a:chOff x="1048115" y="1107147"/>
              <a:chExt cx="3479781" cy="207748"/>
            </a:xfrm>
            <a:grpFill/>
          </p:grpSpPr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7A3F373F-6DA5-4F24-8253-56E2B6CD6551}"/>
                  </a:ext>
                </a:extLst>
              </p:cNvPr>
              <p:cNvSpPr/>
              <p:nvPr/>
            </p:nvSpPr>
            <p:spPr>
              <a:xfrm rot="16200000">
                <a:off x="1048115" y="1107147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26893046-218B-4716-890C-B288DC654B3F}"/>
                  </a:ext>
                </a:extLst>
              </p:cNvPr>
              <p:cNvSpPr/>
              <p:nvPr/>
            </p:nvSpPr>
            <p:spPr>
              <a:xfrm rot="16200000">
                <a:off x="1593454" y="1107147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39053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3BD052B4-B8CD-4C38-A825-30C4C611A18D}"/>
                  </a:ext>
                </a:extLst>
              </p:cNvPr>
              <p:cNvSpPr/>
              <p:nvPr/>
            </p:nvSpPr>
            <p:spPr>
              <a:xfrm rot="16200000">
                <a:off x="2138793" y="1107147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5322E831-5E17-4782-8B11-3792F8AC2B25}"/>
                  </a:ext>
                </a:extLst>
              </p:cNvPr>
              <p:cNvSpPr/>
              <p:nvPr/>
            </p:nvSpPr>
            <p:spPr>
              <a:xfrm rot="16200000">
                <a:off x="2684132" y="1107147"/>
                <a:ext cx="207748" cy="207748"/>
              </a:xfrm>
              <a:custGeom>
                <a:avLst/>
                <a:gdLst>
                  <a:gd name="connsiteX0" fmla="*/ 49530 w 57150"/>
                  <a:gd name="connsiteY0" fmla="*/ 14649 h 57150"/>
                  <a:gd name="connsiteX1" fmla="*/ 49530 w 57150"/>
                  <a:gd name="connsiteY1" fmla="*/ 49891 h 57150"/>
                  <a:gd name="connsiteX2" fmla="*/ 14288 w 57150"/>
                  <a:gd name="connsiteY2" fmla="*/ 49891 h 57150"/>
                  <a:gd name="connsiteX3" fmla="*/ 14288 w 57150"/>
                  <a:gd name="connsiteY3" fmla="*/ 14649 h 57150"/>
                  <a:gd name="connsiteX4" fmla="*/ 49530 w 57150"/>
                  <a:gd name="connsiteY4" fmla="*/ 1464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649"/>
                    </a:moveTo>
                    <a:cubicBezTo>
                      <a:pt x="59055" y="24174"/>
                      <a:pt x="59055" y="40366"/>
                      <a:pt x="49530" y="49891"/>
                    </a:cubicBezTo>
                    <a:cubicBezTo>
                      <a:pt x="40005" y="59416"/>
                      <a:pt x="23813" y="59416"/>
                      <a:pt x="14288" y="49891"/>
                    </a:cubicBezTo>
                    <a:cubicBezTo>
                      <a:pt x="4763" y="40366"/>
                      <a:pt x="4763" y="24174"/>
                      <a:pt x="14288" y="14649"/>
                    </a:cubicBezTo>
                    <a:cubicBezTo>
                      <a:pt x="23813" y="4171"/>
                      <a:pt x="40005" y="5124"/>
                      <a:pt x="49530" y="146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FD26EB29-B149-4BC6-9668-82A529169A79}"/>
                  </a:ext>
                </a:extLst>
              </p:cNvPr>
              <p:cNvSpPr/>
              <p:nvPr/>
            </p:nvSpPr>
            <p:spPr>
              <a:xfrm rot="16200000">
                <a:off x="3229471" y="1107147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AFDA200C-25FD-40D7-A786-AA9CFBF6D2E0}"/>
                  </a:ext>
                </a:extLst>
              </p:cNvPr>
              <p:cNvSpPr/>
              <p:nvPr/>
            </p:nvSpPr>
            <p:spPr>
              <a:xfrm rot="16200000">
                <a:off x="3774810" y="1107147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39052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3A66772E-16F5-421A-B88B-48284B56EE03}"/>
                  </a:ext>
                </a:extLst>
              </p:cNvPr>
              <p:cNvSpPr/>
              <p:nvPr/>
            </p:nvSpPr>
            <p:spPr>
              <a:xfrm rot="16200000">
                <a:off x="4320148" y="1107147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4765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C88B46F-1081-4538-857B-CFF4A9C577C5}"/>
                </a:ext>
              </a:extLst>
            </p:cNvPr>
            <p:cNvGrpSpPr/>
            <p:nvPr/>
          </p:nvGrpSpPr>
          <p:grpSpPr>
            <a:xfrm>
              <a:off x="814832" y="843996"/>
              <a:ext cx="4023390" cy="207748"/>
              <a:chOff x="785833" y="843996"/>
              <a:chExt cx="4023390" cy="207748"/>
            </a:xfrm>
            <a:grpFill/>
          </p:grpSpPr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1EBFD178-2293-49D1-999F-5ACEF825CF9B}"/>
                  </a:ext>
                </a:extLst>
              </p:cNvPr>
              <p:cNvSpPr/>
              <p:nvPr/>
            </p:nvSpPr>
            <p:spPr>
              <a:xfrm rot="16200000">
                <a:off x="785833" y="843996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2EF2D30E-47A1-466E-BC9A-F1847D87B5E7}"/>
                  </a:ext>
                </a:extLst>
              </p:cNvPr>
              <p:cNvSpPr/>
              <p:nvPr/>
            </p:nvSpPr>
            <p:spPr>
              <a:xfrm rot="16200000">
                <a:off x="1330925" y="843996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D2CBD168-E8B9-4C57-B007-A3ACD47CD3FD}"/>
                  </a:ext>
                </a:extLst>
              </p:cNvPr>
              <p:cNvSpPr/>
              <p:nvPr/>
            </p:nvSpPr>
            <p:spPr>
              <a:xfrm rot="16200000">
                <a:off x="1876017" y="843996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39052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D09F2472-8E5A-4415-9082-744BCD441DE3}"/>
                  </a:ext>
                </a:extLst>
              </p:cNvPr>
              <p:cNvSpPr/>
              <p:nvPr/>
            </p:nvSpPr>
            <p:spPr>
              <a:xfrm rot="16200000">
                <a:off x="2421109" y="843996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4765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570444E0-25C0-4B1D-B2CE-FA9D3756E2F3}"/>
                  </a:ext>
                </a:extLst>
              </p:cNvPr>
              <p:cNvSpPr/>
              <p:nvPr/>
            </p:nvSpPr>
            <p:spPr>
              <a:xfrm rot="16200000">
                <a:off x="2966201" y="843996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05F0E925-9AC5-498C-A663-0ED147007F8A}"/>
                  </a:ext>
                </a:extLst>
              </p:cNvPr>
              <p:cNvSpPr/>
              <p:nvPr/>
            </p:nvSpPr>
            <p:spPr>
              <a:xfrm rot="16200000">
                <a:off x="3511293" y="843996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9CFB4D27-6209-483C-8925-6D0A7C54862E}"/>
                  </a:ext>
                </a:extLst>
              </p:cNvPr>
              <p:cNvSpPr/>
              <p:nvPr/>
            </p:nvSpPr>
            <p:spPr>
              <a:xfrm rot="16200000">
                <a:off x="4056385" y="843996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E9CE042B-E311-4FEA-89B5-2ABDDBACCB10}"/>
                  </a:ext>
                </a:extLst>
              </p:cNvPr>
              <p:cNvSpPr/>
              <p:nvPr/>
            </p:nvSpPr>
            <p:spPr>
              <a:xfrm rot="16200000">
                <a:off x="4601475" y="843996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39053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76E666D-85BE-43E7-9682-AA5F7D885A21}"/>
                </a:ext>
              </a:extLst>
            </p:cNvPr>
            <p:cNvGrpSpPr/>
            <p:nvPr/>
          </p:nvGrpSpPr>
          <p:grpSpPr>
            <a:xfrm>
              <a:off x="541730" y="580851"/>
              <a:ext cx="4569595" cy="207749"/>
              <a:chOff x="522685" y="580851"/>
              <a:chExt cx="4569595" cy="207749"/>
            </a:xfrm>
            <a:grpFill/>
          </p:grpSpPr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972F4B53-5262-4478-9B97-61FC30C3CAB6}"/>
                  </a:ext>
                </a:extLst>
              </p:cNvPr>
              <p:cNvSpPr/>
              <p:nvPr/>
            </p:nvSpPr>
            <p:spPr>
              <a:xfrm rot="16200000">
                <a:off x="522685" y="580852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4765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549A011F-788A-44F1-A6A0-38148079A28C}"/>
                  </a:ext>
                </a:extLst>
              </p:cNvPr>
              <p:cNvSpPr/>
              <p:nvPr/>
            </p:nvSpPr>
            <p:spPr>
              <a:xfrm rot="16200000">
                <a:off x="1067916" y="580851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F25F2E6C-E2BC-45DB-83D3-BCFEE66C6756}"/>
                  </a:ext>
                </a:extLst>
              </p:cNvPr>
              <p:cNvSpPr/>
              <p:nvPr/>
            </p:nvSpPr>
            <p:spPr>
              <a:xfrm rot="16200000">
                <a:off x="1613147" y="58085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94964895-8502-4346-A64D-3C3CB0B24430}"/>
                  </a:ext>
                </a:extLst>
              </p:cNvPr>
              <p:cNvSpPr/>
              <p:nvPr/>
            </p:nvSpPr>
            <p:spPr>
              <a:xfrm rot="16200000">
                <a:off x="2158378" y="58085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352D2001-A103-47CD-AC08-BD78C2B7D432}"/>
                  </a:ext>
                </a:extLst>
              </p:cNvPr>
              <p:cNvSpPr/>
              <p:nvPr/>
            </p:nvSpPr>
            <p:spPr>
              <a:xfrm rot="16200000">
                <a:off x="2703609" y="58085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39053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8AE1A44F-9A1F-422C-989A-1B4A92F40F60}"/>
                  </a:ext>
                </a:extLst>
              </p:cNvPr>
              <p:cNvSpPr/>
              <p:nvPr/>
            </p:nvSpPr>
            <p:spPr>
              <a:xfrm rot="16200000">
                <a:off x="3248840" y="580852"/>
                <a:ext cx="207748" cy="207748"/>
              </a:xfrm>
              <a:custGeom>
                <a:avLst/>
                <a:gdLst>
                  <a:gd name="connsiteX0" fmla="*/ 49530 w 57150"/>
                  <a:gd name="connsiteY0" fmla="*/ 14649 h 57150"/>
                  <a:gd name="connsiteX1" fmla="*/ 49530 w 57150"/>
                  <a:gd name="connsiteY1" fmla="*/ 49891 h 57150"/>
                  <a:gd name="connsiteX2" fmla="*/ 14287 w 57150"/>
                  <a:gd name="connsiteY2" fmla="*/ 49891 h 57150"/>
                  <a:gd name="connsiteX3" fmla="*/ 14287 w 57150"/>
                  <a:gd name="connsiteY3" fmla="*/ 14649 h 57150"/>
                  <a:gd name="connsiteX4" fmla="*/ 49530 w 57150"/>
                  <a:gd name="connsiteY4" fmla="*/ 1464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649"/>
                    </a:moveTo>
                    <a:cubicBezTo>
                      <a:pt x="59055" y="24174"/>
                      <a:pt x="59055" y="40366"/>
                      <a:pt x="49530" y="49891"/>
                    </a:cubicBezTo>
                    <a:cubicBezTo>
                      <a:pt x="40005" y="59416"/>
                      <a:pt x="23812" y="59416"/>
                      <a:pt x="14287" y="49891"/>
                    </a:cubicBezTo>
                    <a:cubicBezTo>
                      <a:pt x="4763" y="40366"/>
                      <a:pt x="4763" y="24174"/>
                      <a:pt x="14287" y="14649"/>
                    </a:cubicBezTo>
                    <a:cubicBezTo>
                      <a:pt x="23812" y="4171"/>
                      <a:pt x="40005" y="5124"/>
                      <a:pt x="49530" y="146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44E4D9C4-D5ED-468F-B102-0EC6D0903FDC}"/>
                  </a:ext>
                </a:extLst>
              </p:cNvPr>
              <p:cNvSpPr/>
              <p:nvPr/>
            </p:nvSpPr>
            <p:spPr>
              <a:xfrm rot="16200000">
                <a:off x="3794071" y="58085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7 w 57150"/>
                  <a:gd name="connsiteY2" fmla="*/ 49530 h 57150"/>
                  <a:gd name="connsiteX3" fmla="*/ 14287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2" y="59055"/>
                      <a:pt x="14287" y="49530"/>
                    </a:cubicBezTo>
                    <a:cubicBezTo>
                      <a:pt x="4763" y="40005"/>
                      <a:pt x="4763" y="23813"/>
                      <a:pt x="14287" y="14288"/>
                    </a:cubicBezTo>
                    <a:cubicBezTo>
                      <a:pt x="23812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38319B0A-40E1-4709-9B78-B81AE26170A4}"/>
                  </a:ext>
                </a:extLst>
              </p:cNvPr>
              <p:cNvSpPr/>
              <p:nvPr/>
            </p:nvSpPr>
            <p:spPr>
              <a:xfrm rot="16200000">
                <a:off x="4339302" y="580852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DEEE38B5-3CE0-4B2B-98A1-1FD27F1550F3}"/>
                  </a:ext>
                </a:extLst>
              </p:cNvPr>
              <p:cNvSpPr/>
              <p:nvPr/>
            </p:nvSpPr>
            <p:spPr>
              <a:xfrm rot="16200000">
                <a:off x="4884532" y="58085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39053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DC301F0-0790-4771-B6A3-606CDF18ADC3}"/>
                </a:ext>
              </a:extLst>
            </p:cNvPr>
            <p:cNvGrpSpPr/>
            <p:nvPr/>
          </p:nvGrpSpPr>
          <p:grpSpPr>
            <a:xfrm>
              <a:off x="269492" y="314240"/>
              <a:ext cx="5114070" cy="207748"/>
              <a:chOff x="259537" y="314240"/>
              <a:chExt cx="5114070" cy="207748"/>
            </a:xfrm>
            <a:grpFill/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218F94F9-23AE-444C-8C5A-5F9250F0AA6E}"/>
                  </a:ext>
                </a:extLst>
              </p:cNvPr>
              <p:cNvSpPr/>
              <p:nvPr/>
            </p:nvSpPr>
            <p:spPr>
              <a:xfrm rot="16200000">
                <a:off x="259537" y="314240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39052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7397AFD2-D445-4C32-83E0-C5B83DBD867C}"/>
                  </a:ext>
                </a:extLst>
              </p:cNvPr>
              <p:cNvSpPr/>
              <p:nvPr/>
            </p:nvSpPr>
            <p:spPr>
              <a:xfrm rot="16200000">
                <a:off x="804684" y="314240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4765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E623D404-B87F-4617-97E7-4C7A57AFCE2F}"/>
                  </a:ext>
                </a:extLst>
              </p:cNvPr>
              <p:cNvSpPr/>
              <p:nvPr/>
            </p:nvSpPr>
            <p:spPr>
              <a:xfrm rot="16200000">
                <a:off x="1349831" y="314240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98D69C31-D354-4EC4-95DB-1689ED4CAF2B}"/>
                  </a:ext>
                </a:extLst>
              </p:cNvPr>
              <p:cNvSpPr/>
              <p:nvPr/>
            </p:nvSpPr>
            <p:spPr>
              <a:xfrm rot="16200000">
                <a:off x="1894978" y="314240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2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2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1DA8FED1-DFD2-4A38-9C15-C3C6FB55888C}"/>
                  </a:ext>
                </a:extLst>
              </p:cNvPr>
              <p:cNvSpPr/>
              <p:nvPr/>
            </p:nvSpPr>
            <p:spPr>
              <a:xfrm rot="16200000">
                <a:off x="2440125" y="314240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4BC5C595-050D-4744-B568-D6A715BB7DCE}"/>
                  </a:ext>
                </a:extLst>
              </p:cNvPr>
              <p:cNvSpPr/>
              <p:nvPr/>
            </p:nvSpPr>
            <p:spPr>
              <a:xfrm rot="16200000">
                <a:off x="2985272" y="314240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39052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F4C6D194-BECB-4E2E-B2EC-DD4AA3729E52}"/>
                  </a:ext>
                </a:extLst>
              </p:cNvPr>
              <p:cNvSpPr/>
              <p:nvPr/>
            </p:nvSpPr>
            <p:spPr>
              <a:xfrm rot="16200000">
                <a:off x="3530419" y="314240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4765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2E1BE27D-5C5D-4A16-8E7A-F3E22164873A}"/>
                  </a:ext>
                </a:extLst>
              </p:cNvPr>
              <p:cNvSpPr/>
              <p:nvPr/>
            </p:nvSpPr>
            <p:spPr>
              <a:xfrm rot="16200000">
                <a:off x="4075566" y="314240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F91FCF5B-C9D5-40D5-A6B3-EE7D0AA6C0EF}"/>
                  </a:ext>
                </a:extLst>
              </p:cNvPr>
              <p:cNvSpPr/>
              <p:nvPr/>
            </p:nvSpPr>
            <p:spPr>
              <a:xfrm rot="16200000">
                <a:off x="4620713" y="314240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0DDB962D-0E09-43DD-A52E-560B7C1B1814}"/>
                  </a:ext>
                </a:extLst>
              </p:cNvPr>
              <p:cNvSpPr/>
              <p:nvPr/>
            </p:nvSpPr>
            <p:spPr>
              <a:xfrm rot="16200000">
                <a:off x="5165859" y="314240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614BAF9-B933-4A3F-AC2A-5136B547BFA1}"/>
                </a:ext>
              </a:extLst>
            </p:cNvPr>
            <p:cNvGrpSpPr/>
            <p:nvPr/>
          </p:nvGrpSpPr>
          <p:grpSpPr>
            <a:xfrm>
              <a:off x="-3610" y="51092"/>
              <a:ext cx="5660274" cy="207748"/>
              <a:chOff x="-3610" y="51092"/>
              <a:chExt cx="5660274" cy="207748"/>
            </a:xfrm>
            <a:grpFill/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21A370E8-1B8F-4B49-9C9F-A07FE0262B23}"/>
                  </a:ext>
                </a:extLst>
              </p:cNvPr>
              <p:cNvSpPr/>
              <p:nvPr/>
            </p:nvSpPr>
            <p:spPr>
              <a:xfrm rot="16200000">
                <a:off x="-3610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4426983F-E7C0-4BB7-BDD0-D91241816268}"/>
                  </a:ext>
                </a:extLst>
              </p:cNvPr>
              <p:cNvSpPr/>
              <p:nvPr/>
            </p:nvSpPr>
            <p:spPr>
              <a:xfrm rot="16200000">
                <a:off x="541643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7D8C0D81-539E-4C86-858B-66261F745A01}"/>
                  </a:ext>
                </a:extLst>
              </p:cNvPr>
              <p:cNvSpPr/>
              <p:nvPr/>
            </p:nvSpPr>
            <p:spPr>
              <a:xfrm rot="16200000">
                <a:off x="1086896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39052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0470B00E-6A60-43FD-9524-F68033B3030F}"/>
                  </a:ext>
                </a:extLst>
              </p:cNvPr>
              <p:cNvSpPr/>
              <p:nvPr/>
            </p:nvSpPr>
            <p:spPr>
              <a:xfrm rot="16200000">
                <a:off x="1632149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4765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158FA817-5435-445F-A45B-196DF3183DBE}"/>
                  </a:ext>
                </a:extLst>
              </p:cNvPr>
              <p:cNvSpPr/>
              <p:nvPr/>
            </p:nvSpPr>
            <p:spPr>
              <a:xfrm rot="16200000">
                <a:off x="2177402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B0413B51-2850-451F-8DB3-9975AC812BF7}"/>
                  </a:ext>
                </a:extLst>
              </p:cNvPr>
              <p:cNvSpPr/>
              <p:nvPr/>
            </p:nvSpPr>
            <p:spPr>
              <a:xfrm rot="16200000">
                <a:off x="2722655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BC9B2D4B-243F-4816-8515-0791FE897F5E}"/>
                  </a:ext>
                </a:extLst>
              </p:cNvPr>
              <p:cNvSpPr/>
              <p:nvPr/>
            </p:nvSpPr>
            <p:spPr>
              <a:xfrm rot="16200000">
                <a:off x="3267908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2CAA6735-1BBD-4661-A664-2A0E17D071B3}"/>
                  </a:ext>
                </a:extLst>
              </p:cNvPr>
              <p:cNvSpPr/>
              <p:nvPr/>
            </p:nvSpPr>
            <p:spPr>
              <a:xfrm rot="16200000">
                <a:off x="3813161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4649 h 57150"/>
                  <a:gd name="connsiteX1" fmla="*/ 49530 w 57150"/>
                  <a:gd name="connsiteY1" fmla="*/ 49891 h 57150"/>
                  <a:gd name="connsiteX2" fmla="*/ 14288 w 57150"/>
                  <a:gd name="connsiteY2" fmla="*/ 49891 h 57150"/>
                  <a:gd name="connsiteX3" fmla="*/ 14288 w 57150"/>
                  <a:gd name="connsiteY3" fmla="*/ 14649 h 57150"/>
                  <a:gd name="connsiteX4" fmla="*/ 49530 w 57150"/>
                  <a:gd name="connsiteY4" fmla="*/ 1464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649"/>
                    </a:moveTo>
                    <a:cubicBezTo>
                      <a:pt x="59055" y="24174"/>
                      <a:pt x="59055" y="40366"/>
                      <a:pt x="49530" y="49891"/>
                    </a:cubicBezTo>
                    <a:cubicBezTo>
                      <a:pt x="40005" y="59416"/>
                      <a:pt x="23813" y="59416"/>
                      <a:pt x="14288" y="49891"/>
                    </a:cubicBezTo>
                    <a:cubicBezTo>
                      <a:pt x="4763" y="40366"/>
                      <a:pt x="4763" y="24174"/>
                      <a:pt x="14288" y="14649"/>
                    </a:cubicBezTo>
                    <a:cubicBezTo>
                      <a:pt x="23813" y="4171"/>
                      <a:pt x="39052" y="5124"/>
                      <a:pt x="49530" y="146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8B5BF5D5-9A16-4372-8D07-4C2FEE1BB15C}"/>
                  </a:ext>
                </a:extLst>
              </p:cNvPr>
              <p:cNvSpPr/>
              <p:nvPr/>
            </p:nvSpPr>
            <p:spPr>
              <a:xfrm rot="16200000">
                <a:off x="4358414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C68E711A-C764-445F-BFFA-4A9C7DD913D2}"/>
                  </a:ext>
                </a:extLst>
              </p:cNvPr>
              <p:cNvSpPr/>
              <p:nvPr/>
            </p:nvSpPr>
            <p:spPr>
              <a:xfrm rot="16200000">
                <a:off x="4903667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001AD83A-9DC3-40F5-B9D5-7282506A970D}"/>
                  </a:ext>
                </a:extLst>
              </p:cNvPr>
              <p:cNvSpPr/>
              <p:nvPr/>
            </p:nvSpPr>
            <p:spPr>
              <a:xfrm rot="16200000">
                <a:off x="5448916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98" name="Freeform: Shape 197">
            <a:extLst>
              <a:ext uri="{FF2B5EF4-FFF2-40B4-BE49-F238E27FC236}">
                <a16:creationId xmlns:a16="http://schemas.microsoft.com/office/drawing/2014/main" id="{5B16733F-2822-4A4B-965B-7B9E21294451}"/>
              </a:ext>
            </a:extLst>
          </p:cNvPr>
          <p:cNvSpPr/>
          <p:nvPr userDrawn="1"/>
        </p:nvSpPr>
        <p:spPr>
          <a:xfrm rot="2700000" flipH="1">
            <a:off x="-1362489" y="3950948"/>
            <a:ext cx="8109661" cy="418514"/>
          </a:xfrm>
          <a:custGeom>
            <a:avLst/>
            <a:gdLst>
              <a:gd name="connsiteX0" fmla="*/ 8109661 w 8109661"/>
              <a:gd name="connsiteY0" fmla="*/ 0 h 418514"/>
              <a:gd name="connsiteX1" fmla="*/ 0 w 8109661"/>
              <a:gd name="connsiteY1" fmla="*/ 0 h 418514"/>
              <a:gd name="connsiteX2" fmla="*/ 418514 w 8109661"/>
              <a:gd name="connsiteY2" fmla="*/ 418514 h 418514"/>
              <a:gd name="connsiteX3" fmla="*/ 7691147 w 8109661"/>
              <a:gd name="connsiteY3" fmla="*/ 418514 h 41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09661" h="418514">
                <a:moveTo>
                  <a:pt x="8109661" y="0"/>
                </a:moveTo>
                <a:lnTo>
                  <a:pt x="0" y="0"/>
                </a:lnTo>
                <a:lnTo>
                  <a:pt x="418514" y="418514"/>
                </a:lnTo>
                <a:lnTo>
                  <a:pt x="7691147" y="41851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7" name="Freeform: Shape 206">
            <a:extLst>
              <a:ext uri="{FF2B5EF4-FFF2-40B4-BE49-F238E27FC236}">
                <a16:creationId xmlns:a16="http://schemas.microsoft.com/office/drawing/2014/main" id="{DF768C85-D188-441F-96C3-94D4980ECC0F}"/>
              </a:ext>
            </a:extLst>
          </p:cNvPr>
          <p:cNvSpPr/>
          <p:nvPr/>
        </p:nvSpPr>
        <p:spPr>
          <a:xfrm rot="18864478" flipH="1">
            <a:off x="5503946" y="3798131"/>
            <a:ext cx="8247982" cy="900798"/>
          </a:xfrm>
          <a:custGeom>
            <a:avLst/>
            <a:gdLst>
              <a:gd name="connsiteX0" fmla="*/ 0 w 8247982"/>
              <a:gd name="connsiteY0" fmla="*/ 0 h 900798"/>
              <a:gd name="connsiteX1" fmla="*/ 919608 w 8247982"/>
              <a:gd name="connsiteY1" fmla="*/ 900798 h 900798"/>
              <a:gd name="connsiteX2" fmla="*/ 7365610 w 8247982"/>
              <a:gd name="connsiteY2" fmla="*/ 900798 h 900798"/>
              <a:gd name="connsiteX3" fmla="*/ 8247982 w 8247982"/>
              <a:gd name="connsiteY3" fmla="*/ 0 h 900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7982" h="900798">
                <a:moveTo>
                  <a:pt x="0" y="0"/>
                </a:moveTo>
                <a:lnTo>
                  <a:pt x="919608" y="900798"/>
                </a:lnTo>
                <a:lnTo>
                  <a:pt x="7365610" y="900798"/>
                </a:lnTo>
                <a:lnTo>
                  <a:pt x="8247982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8" name="Freeform: Shape 207">
            <a:extLst>
              <a:ext uri="{FF2B5EF4-FFF2-40B4-BE49-F238E27FC236}">
                <a16:creationId xmlns:a16="http://schemas.microsoft.com/office/drawing/2014/main" id="{DC14A99D-65CD-45BC-B8D9-A1FEBDA99364}"/>
              </a:ext>
            </a:extLst>
          </p:cNvPr>
          <p:cNvSpPr/>
          <p:nvPr userDrawn="1"/>
        </p:nvSpPr>
        <p:spPr>
          <a:xfrm rot="18864478" flipH="1">
            <a:off x="4643744" y="3654949"/>
            <a:ext cx="8954484" cy="173562"/>
          </a:xfrm>
          <a:custGeom>
            <a:avLst/>
            <a:gdLst>
              <a:gd name="connsiteX0" fmla="*/ 0 w 8954484"/>
              <a:gd name="connsiteY0" fmla="*/ 0 h 173562"/>
              <a:gd name="connsiteX1" fmla="*/ 177186 w 8954484"/>
              <a:gd name="connsiteY1" fmla="*/ 173562 h 173562"/>
              <a:gd name="connsiteX2" fmla="*/ 8784472 w 8954484"/>
              <a:gd name="connsiteY2" fmla="*/ 173562 h 173562"/>
              <a:gd name="connsiteX3" fmla="*/ 8954484 w 8954484"/>
              <a:gd name="connsiteY3" fmla="*/ 0 h 173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54484" h="173562">
                <a:moveTo>
                  <a:pt x="0" y="0"/>
                </a:moveTo>
                <a:lnTo>
                  <a:pt x="177186" y="173562"/>
                </a:lnTo>
                <a:lnTo>
                  <a:pt x="8784472" y="173562"/>
                </a:lnTo>
                <a:lnTo>
                  <a:pt x="895448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7" name="Freeform: Shape 196">
            <a:extLst>
              <a:ext uri="{FF2B5EF4-FFF2-40B4-BE49-F238E27FC236}">
                <a16:creationId xmlns:a16="http://schemas.microsoft.com/office/drawing/2014/main" id="{D373D3D5-3E6E-4677-8D28-C4AE8C3C1D0B}"/>
              </a:ext>
            </a:extLst>
          </p:cNvPr>
          <p:cNvSpPr/>
          <p:nvPr userDrawn="1"/>
        </p:nvSpPr>
        <p:spPr>
          <a:xfrm rot="2702081">
            <a:off x="-1377074" y="4259170"/>
            <a:ext cx="7033308" cy="900798"/>
          </a:xfrm>
          <a:custGeom>
            <a:avLst/>
            <a:gdLst>
              <a:gd name="connsiteX0" fmla="*/ 0 w 7033308"/>
              <a:gd name="connsiteY0" fmla="*/ 0 h 900798"/>
              <a:gd name="connsiteX1" fmla="*/ 7033308 w 7033308"/>
              <a:gd name="connsiteY1" fmla="*/ 0 h 900798"/>
              <a:gd name="connsiteX2" fmla="*/ 6133599 w 7033308"/>
              <a:gd name="connsiteY2" fmla="*/ 900798 h 900798"/>
              <a:gd name="connsiteX3" fmla="*/ 901889 w 7033308"/>
              <a:gd name="connsiteY3" fmla="*/ 900798 h 900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33308" h="900798">
                <a:moveTo>
                  <a:pt x="0" y="0"/>
                </a:moveTo>
                <a:lnTo>
                  <a:pt x="7033308" y="0"/>
                </a:lnTo>
                <a:lnTo>
                  <a:pt x="6133599" y="900798"/>
                </a:lnTo>
                <a:lnTo>
                  <a:pt x="901889" y="90079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6" name="Freeform: Shape 195">
            <a:extLst>
              <a:ext uri="{FF2B5EF4-FFF2-40B4-BE49-F238E27FC236}">
                <a16:creationId xmlns:a16="http://schemas.microsoft.com/office/drawing/2014/main" id="{D5C197A9-EF36-4871-B241-A779709A5B0F}"/>
              </a:ext>
            </a:extLst>
          </p:cNvPr>
          <p:cNvSpPr/>
          <p:nvPr userDrawn="1"/>
        </p:nvSpPr>
        <p:spPr>
          <a:xfrm rot="2702081">
            <a:off x="-819291" y="5090703"/>
            <a:ext cx="4984289" cy="173562"/>
          </a:xfrm>
          <a:custGeom>
            <a:avLst/>
            <a:gdLst>
              <a:gd name="connsiteX0" fmla="*/ 0 w 4984289"/>
              <a:gd name="connsiteY0" fmla="*/ 0 h 173562"/>
              <a:gd name="connsiteX1" fmla="*/ 4984289 w 4984289"/>
              <a:gd name="connsiteY1" fmla="*/ 0 h 173562"/>
              <a:gd name="connsiteX2" fmla="*/ 4810937 w 4984289"/>
              <a:gd name="connsiteY2" fmla="*/ 173562 h 173562"/>
              <a:gd name="connsiteX3" fmla="*/ 173772 w 4984289"/>
              <a:gd name="connsiteY3" fmla="*/ 173562 h 173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84289" h="173562">
                <a:moveTo>
                  <a:pt x="0" y="0"/>
                </a:moveTo>
                <a:lnTo>
                  <a:pt x="4984289" y="0"/>
                </a:lnTo>
                <a:lnTo>
                  <a:pt x="4810937" y="173562"/>
                </a:lnTo>
                <a:lnTo>
                  <a:pt x="173772" y="17356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6" name="Freeform: Shape 205">
            <a:extLst>
              <a:ext uri="{FF2B5EF4-FFF2-40B4-BE49-F238E27FC236}">
                <a16:creationId xmlns:a16="http://schemas.microsoft.com/office/drawing/2014/main" id="{823D8450-D69B-4B39-982F-9CE8042A3FD5}"/>
              </a:ext>
            </a:extLst>
          </p:cNvPr>
          <p:cNvSpPr/>
          <p:nvPr userDrawn="1"/>
        </p:nvSpPr>
        <p:spPr>
          <a:xfrm rot="18900000">
            <a:off x="7218187" y="4577124"/>
            <a:ext cx="6152571" cy="785554"/>
          </a:xfrm>
          <a:custGeom>
            <a:avLst/>
            <a:gdLst>
              <a:gd name="connsiteX0" fmla="*/ 232673 w 6152571"/>
              <a:gd name="connsiteY0" fmla="*/ 0 h 785554"/>
              <a:gd name="connsiteX1" fmla="*/ 155392 w 6152571"/>
              <a:gd name="connsiteY1" fmla="*/ 172372 h 785554"/>
              <a:gd name="connsiteX2" fmla="*/ 0 w 6152571"/>
              <a:gd name="connsiteY2" fmla="*/ 16979 h 785554"/>
              <a:gd name="connsiteX3" fmla="*/ 7612 w 6152571"/>
              <a:gd name="connsiteY3" fmla="*/ 0 h 785554"/>
              <a:gd name="connsiteX4" fmla="*/ 672394 w 6152571"/>
              <a:gd name="connsiteY4" fmla="*/ 0 h 785554"/>
              <a:gd name="connsiteX5" fmla="*/ 458998 w 6152571"/>
              <a:gd name="connsiteY5" fmla="*/ 475978 h 785554"/>
              <a:gd name="connsiteX6" fmla="*/ 303605 w 6152571"/>
              <a:gd name="connsiteY6" fmla="*/ 320585 h 785554"/>
              <a:gd name="connsiteX7" fmla="*/ 447334 w 6152571"/>
              <a:gd name="connsiteY7" fmla="*/ 0 h 785554"/>
              <a:gd name="connsiteX8" fmla="*/ 1112104 w 6152571"/>
              <a:gd name="connsiteY8" fmla="*/ 0 h 785554"/>
              <a:gd name="connsiteX9" fmla="*/ 762597 w 6152571"/>
              <a:gd name="connsiteY9" fmla="*/ 779577 h 785554"/>
              <a:gd name="connsiteX10" fmla="*/ 607206 w 6152571"/>
              <a:gd name="connsiteY10" fmla="*/ 624185 h 785554"/>
              <a:gd name="connsiteX11" fmla="*/ 887048 w 6152571"/>
              <a:gd name="connsiteY11" fmla="*/ 1 h 785554"/>
              <a:gd name="connsiteX12" fmla="*/ 1522242 w 6152571"/>
              <a:gd name="connsiteY12" fmla="*/ 1 h 785554"/>
              <a:gd name="connsiteX13" fmla="*/ 1170054 w 6152571"/>
              <a:gd name="connsiteY13" fmla="*/ 785552 h 785554"/>
              <a:gd name="connsiteX14" fmla="*/ 944997 w 6152571"/>
              <a:gd name="connsiteY14" fmla="*/ 785552 h 785554"/>
              <a:gd name="connsiteX15" fmla="*/ 1297184 w 6152571"/>
              <a:gd name="connsiteY15" fmla="*/ 1 h 785554"/>
              <a:gd name="connsiteX16" fmla="*/ 1961958 w 6152571"/>
              <a:gd name="connsiteY16" fmla="*/ 2 h 785554"/>
              <a:gd name="connsiteX17" fmla="*/ 1609771 w 6152571"/>
              <a:gd name="connsiteY17" fmla="*/ 785552 h 785554"/>
              <a:gd name="connsiteX18" fmla="*/ 1384715 w 6152571"/>
              <a:gd name="connsiteY18" fmla="*/ 785553 h 785554"/>
              <a:gd name="connsiteX19" fmla="*/ 1736901 w 6152571"/>
              <a:gd name="connsiteY19" fmla="*/ 1 h 785554"/>
              <a:gd name="connsiteX20" fmla="*/ 2401678 w 6152571"/>
              <a:gd name="connsiteY20" fmla="*/ 2 h 785554"/>
              <a:gd name="connsiteX21" fmla="*/ 2049488 w 6152571"/>
              <a:gd name="connsiteY21" fmla="*/ 785553 h 785554"/>
              <a:gd name="connsiteX22" fmla="*/ 1824430 w 6152571"/>
              <a:gd name="connsiteY22" fmla="*/ 785552 h 785554"/>
              <a:gd name="connsiteX23" fmla="*/ 2176618 w 6152571"/>
              <a:gd name="connsiteY23" fmla="*/ 0 h 785554"/>
              <a:gd name="connsiteX24" fmla="*/ 2841392 w 6152571"/>
              <a:gd name="connsiteY24" fmla="*/ 1 h 785554"/>
              <a:gd name="connsiteX25" fmla="*/ 2489204 w 6152571"/>
              <a:gd name="connsiteY25" fmla="*/ 785552 h 785554"/>
              <a:gd name="connsiteX26" fmla="*/ 2264145 w 6152571"/>
              <a:gd name="connsiteY26" fmla="*/ 785552 h 785554"/>
              <a:gd name="connsiteX27" fmla="*/ 2616336 w 6152571"/>
              <a:gd name="connsiteY27" fmla="*/ 0 h 785554"/>
              <a:gd name="connsiteX28" fmla="*/ 3281112 w 6152571"/>
              <a:gd name="connsiteY28" fmla="*/ 1 h 785554"/>
              <a:gd name="connsiteX29" fmla="*/ 2928922 w 6152571"/>
              <a:gd name="connsiteY29" fmla="*/ 785552 h 785554"/>
              <a:gd name="connsiteX30" fmla="*/ 2703865 w 6152571"/>
              <a:gd name="connsiteY30" fmla="*/ 785552 h 785554"/>
              <a:gd name="connsiteX31" fmla="*/ 3056054 w 6152571"/>
              <a:gd name="connsiteY31" fmla="*/ 1 h 785554"/>
              <a:gd name="connsiteX32" fmla="*/ 3720831 w 6152571"/>
              <a:gd name="connsiteY32" fmla="*/ 2 h 785554"/>
              <a:gd name="connsiteX33" fmla="*/ 3368641 w 6152571"/>
              <a:gd name="connsiteY33" fmla="*/ 785553 h 785554"/>
              <a:gd name="connsiteX34" fmla="*/ 3143584 w 6152571"/>
              <a:gd name="connsiteY34" fmla="*/ 785552 h 785554"/>
              <a:gd name="connsiteX35" fmla="*/ 3495773 w 6152571"/>
              <a:gd name="connsiteY35" fmla="*/ 2 h 785554"/>
              <a:gd name="connsiteX36" fmla="*/ 4160550 w 6152571"/>
              <a:gd name="connsiteY36" fmla="*/ 1 h 785554"/>
              <a:gd name="connsiteX37" fmla="*/ 3808359 w 6152571"/>
              <a:gd name="connsiteY37" fmla="*/ 785552 h 785554"/>
              <a:gd name="connsiteX38" fmla="*/ 3583301 w 6152571"/>
              <a:gd name="connsiteY38" fmla="*/ 785552 h 785554"/>
              <a:gd name="connsiteX39" fmla="*/ 3935492 w 6152571"/>
              <a:gd name="connsiteY39" fmla="*/ 1 h 785554"/>
              <a:gd name="connsiteX40" fmla="*/ 4600268 w 6152571"/>
              <a:gd name="connsiteY40" fmla="*/ 1 h 785554"/>
              <a:gd name="connsiteX41" fmla="*/ 4248079 w 6152571"/>
              <a:gd name="connsiteY41" fmla="*/ 785554 h 785554"/>
              <a:gd name="connsiteX42" fmla="*/ 4023021 w 6152571"/>
              <a:gd name="connsiteY42" fmla="*/ 785554 h 785554"/>
              <a:gd name="connsiteX43" fmla="*/ 4375210 w 6152571"/>
              <a:gd name="connsiteY43" fmla="*/ 0 h 785554"/>
              <a:gd name="connsiteX44" fmla="*/ 5039987 w 6152571"/>
              <a:gd name="connsiteY44" fmla="*/ 0 h 785554"/>
              <a:gd name="connsiteX45" fmla="*/ 4687797 w 6152571"/>
              <a:gd name="connsiteY45" fmla="*/ 785553 h 785554"/>
              <a:gd name="connsiteX46" fmla="*/ 4462740 w 6152571"/>
              <a:gd name="connsiteY46" fmla="*/ 785553 h 785554"/>
              <a:gd name="connsiteX47" fmla="*/ 4814927 w 6152571"/>
              <a:gd name="connsiteY47" fmla="*/ 0 h 785554"/>
              <a:gd name="connsiteX48" fmla="*/ 5479705 w 6152571"/>
              <a:gd name="connsiteY48" fmla="*/ 0 h 785554"/>
              <a:gd name="connsiteX49" fmla="*/ 5127515 w 6152571"/>
              <a:gd name="connsiteY49" fmla="*/ 785553 h 785554"/>
              <a:gd name="connsiteX50" fmla="*/ 4902457 w 6152571"/>
              <a:gd name="connsiteY50" fmla="*/ 785552 h 785554"/>
              <a:gd name="connsiteX51" fmla="*/ 5254647 w 6152571"/>
              <a:gd name="connsiteY51" fmla="*/ 0 h 785554"/>
              <a:gd name="connsiteX52" fmla="*/ 5919420 w 6152571"/>
              <a:gd name="connsiteY52" fmla="*/ 1 h 785554"/>
              <a:gd name="connsiteX53" fmla="*/ 5729940 w 6152571"/>
              <a:gd name="connsiteY53" fmla="*/ 422631 h 785554"/>
              <a:gd name="connsiteX54" fmla="*/ 5367019 w 6152571"/>
              <a:gd name="connsiteY54" fmla="*/ 785552 h 785554"/>
              <a:gd name="connsiteX55" fmla="*/ 5342172 w 6152571"/>
              <a:gd name="connsiteY55" fmla="*/ 785552 h 785554"/>
              <a:gd name="connsiteX56" fmla="*/ 5694362 w 6152571"/>
              <a:gd name="connsiteY56" fmla="*/ 1 h 785554"/>
              <a:gd name="connsiteX57" fmla="*/ 6152571 w 6152571"/>
              <a:gd name="connsiteY57" fmla="*/ 0 h 785554"/>
              <a:gd name="connsiteX58" fmla="*/ 6065433 w 6152571"/>
              <a:gd name="connsiteY58" fmla="*/ 87138 h 785554"/>
              <a:gd name="connsiteX59" fmla="*/ 6104500 w 6152571"/>
              <a:gd name="connsiteY59" fmla="*/ 0 h 78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6152571" h="785554">
                <a:moveTo>
                  <a:pt x="232673" y="0"/>
                </a:moveTo>
                <a:lnTo>
                  <a:pt x="155392" y="172372"/>
                </a:lnTo>
                <a:lnTo>
                  <a:pt x="0" y="16979"/>
                </a:lnTo>
                <a:lnTo>
                  <a:pt x="7612" y="0"/>
                </a:lnTo>
                <a:close/>
                <a:moveTo>
                  <a:pt x="672394" y="0"/>
                </a:moveTo>
                <a:lnTo>
                  <a:pt x="458998" y="475978"/>
                </a:lnTo>
                <a:lnTo>
                  <a:pt x="303605" y="320585"/>
                </a:lnTo>
                <a:lnTo>
                  <a:pt x="447334" y="0"/>
                </a:lnTo>
                <a:close/>
                <a:moveTo>
                  <a:pt x="1112104" y="0"/>
                </a:moveTo>
                <a:lnTo>
                  <a:pt x="762597" y="779577"/>
                </a:lnTo>
                <a:lnTo>
                  <a:pt x="607206" y="624185"/>
                </a:lnTo>
                <a:lnTo>
                  <a:pt x="887048" y="1"/>
                </a:lnTo>
                <a:close/>
                <a:moveTo>
                  <a:pt x="1522242" y="1"/>
                </a:moveTo>
                <a:lnTo>
                  <a:pt x="1170054" y="785552"/>
                </a:lnTo>
                <a:lnTo>
                  <a:pt x="944997" y="785552"/>
                </a:lnTo>
                <a:lnTo>
                  <a:pt x="1297184" y="1"/>
                </a:lnTo>
                <a:close/>
                <a:moveTo>
                  <a:pt x="1961958" y="2"/>
                </a:moveTo>
                <a:lnTo>
                  <a:pt x="1609771" y="785552"/>
                </a:lnTo>
                <a:lnTo>
                  <a:pt x="1384715" y="785553"/>
                </a:lnTo>
                <a:lnTo>
                  <a:pt x="1736901" y="1"/>
                </a:lnTo>
                <a:close/>
                <a:moveTo>
                  <a:pt x="2401678" y="2"/>
                </a:moveTo>
                <a:lnTo>
                  <a:pt x="2049488" y="785553"/>
                </a:lnTo>
                <a:lnTo>
                  <a:pt x="1824430" y="785552"/>
                </a:lnTo>
                <a:lnTo>
                  <a:pt x="2176618" y="0"/>
                </a:lnTo>
                <a:close/>
                <a:moveTo>
                  <a:pt x="2841392" y="1"/>
                </a:moveTo>
                <a:lnTo>
                  <a:pt x="2489204" y="785552"/>
                </a:lnTo>
                <a:lnTo>
                  <a:pt x="2264145" y="785552"/>
                </a:lnTo>
                <a:lnTo>
                  <a:pt x="2616336" y="0"/>
                </a:lnTo>
                <a:close/>
                <a:moveTo>
                  <a:pt x="3281112" y="1"/>
                </a:moveTo>
                <a:lnTo>
                  <a:pt x="2928922" y="785552"/>
                </a:lnTo>
                <a:lnTo>
                  <a:pt x="2703865" y="785552"/>
                </a:lnTo>
                <a:lnTo>
                  <a:pt x="3056054" y="1"/>
                </a:lnTo>
                <a:close/>
                <a:moveTo>
                  <a:pt x="3720831" y="2"/>
                </a:moveTo>
                <a:lnTo>
                  <a:pt x="3368641" y="785553"/>
                </a:lnTo>
                <a:lnTo>
                  <a:pt x="3143584" y="785552"/>
                </a:lnTo>
                <a:lnTo>
                  <a:pt x="3495773" y="2"/>
                </a:lnTo>
                <a:close/>
                <a:moveTo>
                  <a:pt x="4160550" y="1"/>
                </a:moveTo>
                <a:lnTo>
                  <a:pt x="3808359" y="785552"/>
                </a:lnTo>
                <a:lnTo>
                  <a:pt x="3583301" y="785552"/>
                </a:lnTo>
                <a:lnTo>
                  <a:pt x="3935492" y="1"/>
                </a:lnTo>
                <a:close/>
                <a:moveTo>
                  <a:pt x="4600268" y="1"/>
                </a:moveTo>
                <a:lnTo>
                  <a:pt x="4248079" y="785554"/>
                </a:lnTo>
                <a:lnTo>
                  <a:pt x="4023021" y="785554"/>
                </a:lnTo>
                <a:lnTo>
                  <a:pt x="4375210" y="0"/>
                </a:lnTo>
                <a:close/>
                <a:moveTo>
                  <a:pt x="5039987" y="0"/>
                </a:moveTo>
                <a:lnTo>
                  <a:pt x="4687797" y="785553"/>
                </a:lnTo>
                <a:lnTo>
                  <a:pt x="4462740" y="785553"/>
                </a:lnTo>
                <a:lnTo>
                  <a:pt x="4814927" y="0"/>
                </a:lnTo>
                <a:close/>
                <a:moveTo>
                  <a:pt x="5479705" y="0"/>
                </a:moveTo>
                <a:lnTo>
                  <a:pt x="5127515" y="785553"/>
                </a:lnTo>
                <a:lnTo>
                  <a:pt x="4902457" y="785552"/>
                </a:lnTo>
                <a:lnTo>
                  <a:pt x="5254647" y="0"/>
                </a:lnTo>
                <a:close/>
                <a:moveTo>
                  <a:pt x="5919420" y="1"/>
                </a:moveTo>
                <a:lnTo>
                  <a:pt x="5729940" y="422631"/>
                </a:lnTo>
                <a:lnTo>
                  <a:pt x="5367019" y="785552"/>
                </a:lnTo>
                <a:lnTo>
                  <a:pt x="5342172" y="785552"/>
                </a:lnTo>
                <a:lnTo>
                  <a:pt x="5694362" y="1"/>
                </a:lnTo>
                <a:close/>
                <a:moveTo>
                  <a:pt x="6152571" y="0"/>
                </a:moveTo>
                <a:lnTo>
                  <a:pt x="6065433" y="87138"/>
                </a:lnTo>
                <a:lnTo>
                  <a:pt x="61045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5" name="Freeform: Shape 194">
            <a:extLst>
              <a:ext uri="{FF2B5EF4-FFF2-40B4-BE49-F238E27FC236}">
                <a16:creationId xmlns:a16="http://schemas.microsoft.com/office/drawing/2014/main" id="{A1FDB376-B4D9-4ED3-8C8D-A9F5044BC507}"/>
              </a:ext>
            </a:extLst>
          </p:cNvPr>
          <p:cNvSpPr/>
          <p:nvPr userDrawn="1"/>
        </p:nvSpPr>
        <p:spPr>
          <a:xfrm rot="2642081">
            <a:off x="-747982" y="5536106"/>
            <a:ext cx="3617754" cy="611863"/>
          </a:xfrm>
          <a:custGeom>
            <a:avLst/>
            <a:gdLst>
              <a:gd name="connsiteX0" fmla="*/ 0 w 3617754"/>
              <a:gd name="connsiteY0" fmla="*/ 0 h 611863"/>
              <a:gd name="connsiteX1" fmla="*/ 3617754 w 3617754"/>
              <a:gd name="connsiteY1" fmla="*/ 0 h 611863"/>
              <a:gd name="connsiteX2" fmla="*/ 2984919 w 3617754"/>
              <a:gd name="connsiteY2" fmla="*/ 611863 h 611863"/>
              <a:gd name="connsiteX3" fmla="*/ 591585 w 3617754"/>
              <a:gd name="connsiteY3" fmla="*/ 611863 h 611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7754" h="611863">
                <a:moveTo>
                  <a:pt x="0" y="0"/>
                </a:moveTo>
                <a:lnTo>
                  <a:pt x="3617754" y="0"/>
                </a:lnTo>
                <a:lnTo>
                  <a:pt x="2984919" y="611863"/>
                </a:lnTo>
                <a:lnTo>
                  <a:pt x="591585" y="6118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1E563D93-B50F-4B6E-BC3B-1D7B0612DE73}"/>
              </a:ext>
            </a:extLst>
          </p:cNvPr>
          <p:cNvGrpSpPr/>
          <p:nvPr userDrawn="1"/>
        </p:nvGrpSpPr>
        <p:grpSpPr>
          <a:xfrm rot="5400000">
            <a:off x="1481168" y="2288052"/>
            <a:ext cx="5660274" cy="2849610"/>
            <a:chOff x="-3610" y="51092"/>
            <a:chExt cx="5660274" cy="2849610"/>
          </a:xfrm>
          <a:gradFill>
            <a:gsLst>
              <a:gs pos="0">
                <a:schemeClr val="bg1">
                  <a:alpha val="30000"/>
                </a:schemeClr>
              </a:gs>
              <a:gs pos="100000">
                <a:schemeClr val="bg1"/>
              </a:gs>
            </a:gsLst>
            <a:lin ang="5400000" scaled="0"/>
          </a:gradFill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E78100CB-20E2-4E0A-9C91-BA4380645F8B}"/>
                </a:ext>
              </a:extLst>
            </p:cNvPr>
            <p:cNvSpPr/>
            <p:nvPr/>
          </p:nvSpPr>
          <p:spPr>
            <a:xfrm rot="16200000">
              <a:off x="2722653" y="2692954"/>
              <a:ext cx="207748" cy="207748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24834A34-DD4D-4E28-A1B2-1CBCA5E18CAB}"/>
                </a:ext>
              </a:extLst>
            </p:cNvPr>
            <p:cNvGrpSpPr/>
            <p:nvPr/>
          </p:nvGrpSpPr>
          <p:grpSpPr>
            <a:xfrm>
              <a:off x="2450416" y="2429810"/>
              <a:ext cx="752223" cy="207748"/>
              <a:chOff x="2363854" y="2429810"/>
              <a:chExt cx="752223" cy="207748"/>
            </a:xfrm>
            <a:grpFill/>
          </p:grpSpPr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4E876B93-1ABD-4283-A91A-C8ED0BD46407}"/>
                  </a:ext>
                </a:extLst>
              </p:cNvPr>
              <p:cNvSpPr/>
              <p:nvPr/>
            </p:nvSpPr>
            <p:spPr>
              <a:xfrm rot="16200000">
                <a:off x="2363854" y="2429810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7 w 57150"/>
                  <a:gd name="connsiteY2" fmla="*/ 49530 h 57150"/>
                  <a:gd name="connsiteX3" fmla="*/ 14287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2" y="59055"/>
                      <a:pt x="14287" y="49530"/>
                    </a:cubicBezTo>
                    <a:cubicBezTo>
                      <a:pt x="4763" y="40005"/>
                      <a:pt x="4763" y="23813"/>
                      <a:pt x="14287" y="14288"/>
                    </a:cubicBezTo>
                    <a:cubicBezTo>
                      <a:pt x="23812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466B6F0C-FCAE-4760-89F3-420D79FA351D}"/>
                  </a:ext>
                </a:extLst>
              </p:cNvPr>
              <p:cNvSpPr/>
              <p:nvPr/>
            </p:nvSpPr>
            <p:spPr>
              <a:xfrm rot="16200000">
                <a:off x="2908329" y="2429810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7 w 57150"/>
                  <a:gd name="connsiteY2" fmla="*/ 50244 h 57150"/>
                  <a:gd name="connsiteX3" fmla="*/ 14287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2" y="59769"/>
                      <a:pt x="14287" y="50244"/>
                    </a:cubicBezTo>
                    <a:cubicBezTo>
                      <a:pt x="4763" y="40719"/>
                      <a:pt x="4763" y="24527"/>
                      <a:pt x="14287" y="15002"/>
                    </a:cubicBezTo>
                    <a:cubicBezTo>
                      <a:pt x="23812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12B2D983-DB62-467C-A34E-A7A3E9C5A52A}"/>
                </a:ext>
              </a:extLst>
            </p:cNvPr>
            <p:cNvGrpSpPr/>
            <p:nvPr/>
          </p:nvGrpSpPr>
          <p:grpSpPr>
            <a:xfrm>
              <a:off x="2177315" y="2166659"/>
              <a:ext cx="1298424" cy="207748"/>
              <a:chOff x="2100706" y="2166659"/>
              <a:chExt cx="1298424" cy="207748"/>
            </a:xfrm>
            <a:grpFill/>
          </p:grpSpPr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5AAC9B4D-3015-4B24-930E-67682713797B}"/>
                  </a:ext>
                </a:extLst>
              </p:cNvPr>
              <p:cNvSpPr/>
              <p:nvPr/>
            </p:nvSpPr>
            <p:spPr>
              <a:xfrm rot="16200000">
                <a:off x="2100706" y="2166659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4765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C07AA608-A8C3-4E3A-9FB5-BE4FCB561653}"/>
                  </a:ext>
                </a:extLst>
              </p:cNvPr>
              <p:cNvSpPr/>
              <p:nvPr/>
            </p:nvSpPr>
            <p:spPr>
              <a:xfrm rot="16200000">
                <a:off x="2646044" y="2166659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EAA7F1D0-24A6-45AC-BC1B-49C26CD646FE}"/>
                  </a:ext>
                </a:extLst>
              </p:cNvPr>
              <p:cNvSpPr/>
              <p:nvPr/>
            </p:nvSpPr>
            <p:spPr>
              <a:xfrm rot="16200000">
                <a:off x="3191382" y="2166659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2ED92273-7855-4C7B-8AF1-520914E51DAA}"/>
                </a:ext>
              </a:extLst>
            </p:cNvPr>
            <p:cNvGrpSpPr/>
            <p:nvPr/>
          </p:nvGrpSpPr>
          <p:grpSpPr>
            <a:xfrm>
              <a:off x="1905078" y="1900051"/>
              <a:ext cx="1842899" cy="207748"/>
              <a:chOff x="1837558" y="1900051"/>
              <a:chExt cx="1842899" cy="207748"/>
            </a:xfrm>
            <a:grpFill/>
          </p:grpSpPr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7AFA4960-3CC5-428F-92DF-AF1E326589C6}"/>
                  </a:ext>
                </a:extLst>
              </p:cNvPr>
              <p:cNvSpPr/>
              <p:nvPr/>
            </p:nvSpPr>
            <p:spPr>
              <a:xfrm rot="16200000">
                <a:off x="1837558" y="1900051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B956B8DD-247D-43C4-A2F3-C970BBD500B0}"/>
                  </a:ext>
                </a:extLst>
              </p:cNvPr>
              <p:cNvSpPr/>
              <p:nvPr/>
            </p:nvSpPr>
            <p:spPr>
              <a:xfrm rot="16200000">
                <a:off x="2382608" y="1900051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39052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EA48103B-5229-4DE8-871E-804ED6D1F0CE}"/>
                  </a:ext>
                </a:extLst>
              </p:cNvPr>
              <p:cNvSpPr/>
              <p:nvPr/>
            </p:nvSpPr>
            <p:spPr>
              <a:xfrm rot="16200000">
                <a:off x="2927658" y="1900051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4765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9152F5D3-A8A3-4A51-B2C1-15B3207A7AB8}"/>
                  </a:ext>
                </a:extLst>
              </p:cNvPr>
              <p:cNvSpPr/>
              <p:nvPr/>
            </p:nvSpPr>
            <p:spPr>
              <a:xfrm rot="16200000">
                <a:off x="3472709" y="1900051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E67A9481-BA10-4D22-83EF-27236134461D}"/>
                </a:ext>
              </a:extLst>
            </p:cNvPr>
            <p:cNvGrpSpPr/>
            <p:nvPr/>
          </p:nvGrpSpPr>
          <p:grpSpPr>
            <a:xfrm>
              <a:off x="1631975" y="1636903"/>
              <a:ext cx="2389104" cy="207748"/>
              <a:chOff x="1574411" y="1636903"/>
              <a:chExt cx="2389104" cy="207748"/>
            </a:xfrm>
            <a:grpFill/>
          </p:grpSpPr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E5549C82-C776-4333-BEEE-A36580CC5995}"/>
                  </a:ext>
                </a:extLst>
              </p:cNvPr>
              <p:cNvSpPr/>
              <p:nvPr/>
            </p:nvSpPr>
            <p:spPr>
              <a:xfrm rot="16200000">
                <a:off x="1574411" y="1636903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09B7A493-0CDD-4268-876E-927E43590B08}"/>
                  </a:ext>
                </a:extLst>
              </p:cNvPr>
              <p:cNvSpPr/>
              <p:nvPr/>
            </p:nvSpPr>
            <p:spPr>
              <a:xfrm rot="16200000">
                <a:off x="2119750" y="1636903"/>
                <a:ext cx="207748" cy="207748"/>
              </a:xfrm>
              <a:custGeom>
                <a:avLst/>
                <a:gdLst>
                  <a:gd name="connsiteX0" fmla="*/ 49530 w 57150"/>
                  <a:gd name="connsiteY0" fmla="*/ 14649 h 57150"/>
                  <a:gd name="connsiteX1" fmla="*/ 49530 w 57150"/>
                  <a:gd name="connsiteY1" fmla="*/ 49891 h 57150"/>
                  <a:gd name="connsiteX2" fmla="*/ 14288 w 57150"/>
                  <a:gd name="connsiteY2" fmla="*/ 49891 h 57150"/>
                  <a:gd name="connsiteX3" fmla="*/ 14288 w 57150"/>
                  <a:gd name="connsiteY3" fmla="*/ 14649 h 57150"/>
                  <a:gd name="connsiteX4" fmla="*/ 49530 w 57150"/>
                  <a:gd name="connsiteY4" fmla="*/ 1464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649"/>
                    </a:moveTo>
                    <a:cubicBezTo>
                      <a:pt x="59055" y="24174"/>
                      <a:pt x="59055" y="40366"/>
                      <a:pt x="49530" y="49891"/>
                    </a:cubicBezTo>
                    <a:cubicBezTo>
                      <a:pt x="40005" y="59416"/>
                      <a:pt x="23813" y="59416"/>
                      <a:pt x="14288" y="49891"/>
                    </a:cubicBezTo>
                    <a:cubicBezTo>
                      <a:pt x="4763" y="40366"/>
                      <a:pt x="4763" y="24174"/>
                      <a:pt x="14288" y="14649"/>
                    </a:cubicBezTo>
                    <a:cubicBezTo>
                      <a:pt x="23813" y="4171"/>
                      <a:pt x="40005" y="5124"/>
                      <a:pt x="49530" y="146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3C79F4CB-0D6C-48B3-B583-36070C60D19B}"/>
                  </a:ext>
                </a:extLst>
              </p:cNvPr>
              <p:cNvSpPr/>
              <p:nvPr/>
            </p:nvSpPr>
            <p:spPr>
              <a:xfrm rot="16200000">
                <a:off x="2665089" y="1636903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39053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CDCB97EB-3645-4A02-93F9-246F78F93142}"/>
                  </a:ext>
                </a:extLst>
              </p:cNvPr>
              <p:cNvSpPr/>
              <p:nvPr/>
            </p:nvSpPr>
            <p:spPr>
              <a:xfrm rot="16200000">
                <a:off x="3210428" y="1636903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4765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A2FA5336-75BB-494E-A984-8067F5521309}"/>
                  </a:ext>
                </a:extLst>
              </p:cNvPr>
              <p:cNvSpPr/>
              <p:nvPr/>
            </p:nvSpPr>
            <p:spPr>
              <a:xfrm rot="16200000">
                <a:off x="3755767" y="1636903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0CB8F497-698F-4B90-B83D-3535D2F67C53}"/>
                </a:ext>
              </a:extLst>
            </p:cNvPr>
            <p:cNvGrpSpPr/>
            <p:nvPr/>
          </p:nvGrpSpPr>
          <p:grpSpPr>
            <a:xfrm>
              <a:off x="1359738" y="1373756"/>
              <a:ext cx="2933579" cy="207748"/>
              <a:chOff x="1311263" y="1373756"/>
              <a:chExt cx="2933579" cy="207748"/>
            </a:xfrm>
            <a:grpFill/>
          </p:grpSpPr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DE951E1E-5ED9-473F-84E4-4E900C8D0D30}"/>
                  </a:ext>
                </a:extLst>
              </p:cNvPr>
              <p:cNvSpPr/>
              <p:nvPr/>
            </p:nvSpPr>
            <p:spPr>
              <a:xfrm rot="16200000">
                <a:off x="1311263" y="1373756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4765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26CA7BB3-5639-4E67-B21E-3A7D26BEE635}"/>
                  </a:ext>
                </a:extLst>
              </p:cNvPr>
              <p:cNvSpPr/>
              <p:nvPr/>
            </p:nvSpPr>
            <p:spPr>
              <a:xfrm rot="16200000">
                <a:off x="1856429" y="1373756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C58D5F7F-5624-48C0-A353-8E5B875CA45A}"/>
                  </a:ext>
                </a:extLst>
              </p:cNvPr>
              <p:cNvSpPr/>
              <p:nvPr/>
            </p:nvSpPr>
            <p:spPr>
              <a:xfrm rot="16200000">
                <a:off x="2401595" y="1373756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425D9766-D734-4195-8790-4AAE7A6BDA35}"/>
                  </a:ext>
                </a:extLst>
              </p:cNvPr>
              <p:cNvSpPr/>
              <p:nvPr/>
            </p:nvSpPr>
            <p:spPr>
              <a:xfrm rot="16200000">
                <a:off x="2946761" y="1373756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04C14EFC-77BB-4C53-BB92-0A9E78ECD52B}"/>
                  </a:ext>
                </a:extLst>
              </p:cNvPr>
              <p:cNvSpPr/>
              <p:nvPr/>
            </p:nvSpPr>
            <p:spPr>
              <a:xfrm rot="16200000">
                <a:off x="3491927" y="1373756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39052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0BDB2EAC-6FEB-48E1-A2DE-3A9DF8FFB0A6}"/>
                  </a:ext>
                </a:extLst>
              </p:cNvPr>
              <p:cNvSpPr/>
              <p:nvPr/>
            </p:nvSpPr>
            <p:spPr>
              <a:xfrm rot="16200000">
                <a:off x="4037094" y="1373756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4765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15D97265-E014-4053-A01A-ADFF0444AAD9}"/>
                </a:ext>
              </a:extLst>
            </p:cNvPr>
            <p:cNvGrpSpPr/>
            <p:nvPr/>
          </p:nvGrpSpPr>
          <p:grpSpPr>
            <a:xfrm>
              <a:off x="1086637" y="1107147"/>
              <a:ext cx="3479781" cy="207748"/>
              <a:chOff x="1048115" y="1107147"/>
              <a:chExt cx="3479781" cy="207748"/>
            </a:xfrm>
            <a:grpFill/>
          </p:grpSpPr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96BF91B0-44F9-4344-979E-556A2C2E9880}"/>
                  </a:ext>
                </a:extLst>
              </p:cNvPr>
              <p:cNvSpPr/>
              <p:nvPr/>
            </p:nvSpPr>
            <p:spPr>
              <a:xfrm rot="16200000">
                <a:off x="1048115" y="1107147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7186B95D-7B3C-4F59-BD59-AB79B11EA4A5}"/>
                  </a:ext>
                </a:extLst>
              </p:cNvPr>
              <p:cNvSpPr/>
              <p:nvPr/>
            </p:nvSpPr>
            <p:spPr>
              <a:xfrm rot="16200000">
                <a:off x="1593454" y="1107147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39053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E6D5E959-C407-403A-B83C-309D6CE60A71}"/>
                  </a:ext>
                </a:extLst>
              </p:cNvPr>
              <p:cNvSpPr/>
              <p:nvPr/>
            </p:nvSpPr>
            <p:spPr>
              <a:xfrm rot="16200000">
                <a:off x="2138793" y="1107147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EDF5A228-2026-4864-9A28-F5E7F2B2585F}"/>
                  </a:ext>
                </a:extLst>
              </p:cNvPr>
              <p:cNvSpPr/>
              <p:nvPr/>
            </p:nvSpPr>
            <p:spPr>
              <a:xfrm rot="16200000">
                <a:off x="2684132" y="1107147"/>
                <a:ext cx="207748" cy="207748"/>
              </a:xfrm>
              <a:custGeom>
                <a:avLst/>
                <a:gdLst>
                  <a:gd name="connsiteX0" fmla="*/ 49530 w 57150"/>
                  <a:gd name="connsiteY0" fmla="*/ 14649 h 57150"/>
                  <a:gd name="connsiteX1" fmla="*/ 49530 w 57150"/>
                  <a:gd name="connsiteY1" fmla="*/ 49891 h 57150"/>
                  <a:gd name="connsiteX2" fmla="*/ 14288 w 57150"/>
                  <a:gd name="connsiteY2" fmla="*/ 49891 h 57150"/>
                  <a:gd name="connsiteX3" fmla="*/ 14288 w 57150"/>
                  <a:gd name="connsiteY3" fmla="*/ 14649 h 57150"/>
                  <a:gd name="connsiteX4" fmla="*/ 49530 w 57150"/>
                  <a:gd name="connsiteY4" fmla="*/ 1464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649"/>
                    </a:moveTo>
                    <a:cubicBezTo>
                      <a:pt x="59055" y="24174"/>
                      <a:pt x="59055" y="40366"/>
                      <a:pt x="49530" y="49891"/>
                    </a:cubicBezTo>
                    <a:cubicBezTo>
                      <a:pt x="40005" y="59416"/>
                      <a:pt x="23813" y="59416"/>
                      <a:pt x="14288" y="49891"/>
                    </a:cubicBezTo>
                    <a:cubicBezTo>
                      <a:pt x="4763" y="40366"/>
                      <a:pt x="4763" y="24174"/>
                      <a:pt x="14288" y="14649"/>
                    </a:cubicBezTo>
                    <a:cubicBezTo>
                      <a:pt x="23813" y="4171"/>
                      <a:pt x="40005" y="5124"/>
                      <a:pt x="49530" y="146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0D6B9CAF-972A-4ACD-AF54-40E10BB5352C}"/>
                  </a:ext>
                </a:extLst>
              </p:cNvPr>
              <p:cNvSpPr/>
              <p:nvPr/>
            </p:nvSpPr>
            <p:spPr>
              <a:xfrm rot="16200000">
                <a:off x="3229471" y="1107147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DF944990-8979-4EF7-A49D-FFBC97F099F6}"/>
                  </a:ext>
                </a:extLst>
              </p:cNvPr>
              <p:cNvSpPr/>
              <p:nvPr/>
            </p:nvSpPr>
            <p:spPr>
              <a:xfrm rot="16200000">
                <a:off x="3774810" y="1107147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39052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F397DCA8-087F-4FC3-B93F-AD2DDECDA933}"/>
                  </a:ext>
                </a:extLst>
              </p:cNvPr>
              <p:cNvSpPr/>
              <p:nvPr/>
            </p:nvSpPr>
            <p:spPr>
              <a:xfrm rot="16200000">
                <a:off x="4320148" y="1107147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4765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E24517D8-B58D-4767-B07E-F73DA7418A33}"/>
                </a:ext>
              </a:extLst>
            </p:cNvPr>
            <p:cNvGrpSpPr/>
            <p:nvPr/>
          </p:nvGrpSpPr>
          <p:grpSpPr>
            <a:xfrm>
              <a:off x="814832" y="843996"/>
              <a:ext cx="4023390" cy="207748"/>
              <a:chOff x="785833" y="843996"/>
              <a:chExt cx="4023390" cy="207748"/>
            </a:xfrm>
            <a:grpFill/>
          </p:grpSpPr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7F06388B-1D64-420F-BF7A-F7193C425E45}"/>
                  </a:ext>
                </a:extLst>
              </p:cNvPr>
              <p:cNvSpPr/>
              <p:nvPr/>
            </p:nvSpPr>
            <p:spPr>
              <a:xfrm rot="16200000">
                <a:off x="785833" y="843996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E879300C-4E12-42E2-98DC-F42629FB4BBE}"/>
                  </a:ext>
                </a:extLst>
              </p:cNvPr>
              <p:cNvSpPr/>
              <p:nvPr/>
            </p:nvSpPr>
            <p:spPr>
              <a:xfrm rot="16200000">
                <a:off x="1330925" y="843996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B1F85C6E-8D0B-4016-9BC9-0325CA38E95C}"/>
                  </a:ext>
                </a:extLst>
              </p:cNvPr>
              <p:cNvSpPr/>
              <p:nvPr/>
            </p:nvSpPr>
            <p:spPr>
              <a:xfrm rot="16200000">
                <a:off x="1876017" y="843996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39052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38FF6E5B-AB38-4437-ACDC-D016FBA87B16}"/>
                  </a:ext>
                </a:extLst>
              </p:cNvPr>
              <p:cNvSpPr/>
              <p:nvPr/>
            </p:nvSpPr>
            <p:spPr>
              <a:xfrm rot="16200000">
                <a:off x="2421109" y="843996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4765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EE48D9ED-723D-40EA-AA65-EBD7D8F64420}"/>
                  </a:ext>
                </a:extLst>
              </p:cNvPr>
              <p:cNvSpPr/>
              <p:nvPr/>
            </p:nvSpPr>
            <p:spPr>
              <a:xfrm rot="16200000">
                <a:off x="2966201" y="843996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6E550B9D-FF4D-4121-A86A-6690DE656A03}"/>
                  </a:ext>
                </a:extLst>
              </p:cNvPr>
              <p:cNvSpPr/>
              <p:nvPr/>
            </p:nvSpPr>
            <p:spPr>
              <a:xfrm rot="16200000">
                <a:off x="3511293" y="843996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DD5E5268-1AC4-4985-8DBE-6295E00B9467}"/>
                  </a:ext>
                </a:extLst>
              </p:cNvPr>
              <p:cNvSpPr/>
              <p:nvPr/>
            </p:nvSpPr>
            <p:spPr>
              <a:xfrm rot="16200000">
                <a:off x="4056385" y="843996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7C548F6A-42C9-404C-A1A8-9C6954047559}"/>
                  </a:ext>
                </a:extLst>
              </p:cNvPr>
              <p:cNvSpPr/>
              <p:nvPr/>
            </p:nvSpPr>
            <p:spPr>
              <a:xfrm rot="16200000">
                <a:off x="4601475" y="843996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39053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16824A64-57D4-457E-A0A8-B3C161A359BE}"/>
                </a:ext>
              </a:extLst>
            </p:cNvPr>
            <p:cNvGrpSpPr/>
            <p:nvPr/>
          </p:nvGrpSpPr>
          <p:grpSpPr>
            <a:xfrm>
              <a:off x="541730" y="580851"/>
              <a:ext cx="4569595" cy="207749"/>
              <a:chOff x="522685" y="580851"/>
              <a:chExt cx="4569595" cy="207749"/>
            </a:xfrm>
            <a:grpFill/>
          </p:grpSpPr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5D20DD7A-34DE-46BF-A017-A74F9BC8F874}"/>
                  </a:ext>
                </a:extLst>
              </p:cNvPr>
              <p:cNvSpPr/>
              <p:nvPr/>
            </p:nvSpPr>
            <p:spPr>
              <a:xfrm rot="16200000">
                <a:off x="522685" y="580852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4765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A94E0E6A-D094-4DA8-AB28-448D4C794A97}"/>
                  </a:ext>
                </a:extLst>
              </p:cNvPr>
              <p:cNvSpPr/>
              <p:nvPr/>
            </p:nvSpPr>
            <p:spPr>
              <a:xfrm rot="16200000">
                <a:off x="1067916" y="580851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D90FDDAD-37A5-43E9-8C69-CC3774920F80}"/>
                  </a:ext>
                </a:extLst>
              </p:cNvPr>
              <p:cNvSpPr/>
              <p:nvPr/>
            </p:nvSpPr>
            <p:spPr>
              <a:xfrm rot="16200000">
                <a:off x="1613147" y="58085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56A30D8D-2C58-458A-A405-A6DE2161DC44}"/>
                  </a:ext>
                </a:extLst>
              </p:cNvPr>
              <p:cNvSpPr/>
              <p:nvPr/>
            </p:nvSpPr>
            <p:spPr>
              <a:xfrm rot="16200000">
                <a:off x="2158378" y="58085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1C50E545-4EA0-4B1B-AA21-30E3FA6F156F}"/>
                  </a:ext>
                </a:extLst>
              </p:cNvPr>
              <p:cNvSpPr/>
              <p:nvPr/>
            </p:nvSpPr>
            <p:spPr>
              <a:xfrm rot="16200000">
                <a:off x="2703609" y="58085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39053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0FC55589-1289-495A-8C69-E8A840D66931}"/>
                  </a:ext>
                </a:extLst>
              </p:cNvPr>
              <p:cNvSpPr/>
              <p:nvPr/>
            </p:nvSpPr>
            <p:spPr>
              <a:xfrm rot="16200000">
                <a:off x="3248840" y="580852"/>
                <a:ext cx="207748" cy="207748"/>
              </a:xfrm>
              <a:custGeom>
                <a:avLst/>
                <a:gdLst>
                  <a:gd name="connsiteX0" fmla="*/ 49530 w 57150"/>
                  <a:gd name="connsiteY0" fmla="*/ 14649 h 57150"/>
                  <a:gd name="connsiteX1" fmla="*/ 49530 w 57150"/>
                  <a:gd name="connsiteY1" fmla="*/ 49891 h 57150"/>
                  <a:gd name="connsiteX2" fmla="*/ 14287 w 57150"/>
                  <a:gd name="connsiteY2" fmla="*/ 49891 h 57150"/>
                  <a:gd name="connsiteX3" fmla="*/ 14287 w 57150"/>
                  <a:gd name="connsiteY3" fmla="*/ 14649 h 57150"/>
                  <a:gd name="connsiteX4" fmla="*/ 49530 w 57150"/>
                  <a:gd name="connsiteY4" fmla="*/ 1464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649"/>
                    </a:moveTo>
                    <a:cubicBezTo>
                      <a:pt x="59055" y="24174"/>
                      <a:pt x="59055" y="40366"/>
                      <a:pt x="49530" y="49891"/>
                    </a:cubicBezTo>
                    <a:cubicBezTo>
                      <a:pt x="40005" y="59416"/>
                      <a:pt x="23812" y="59416"/>
                      <a:pt x="14287" y="49891"/>
                    </a:cubicBezTo>
                    <a:cubicBezTo>
                      <a:pt x="4763" y="40366"/>
                      <a:pt x="4763" y="24174"/>
                      <a:pt x="14287" y="14649"/>
                    </a:cubicBezTo>
                    <a:cubicBezTo>
                      <a:pt x="23812" y="4171"/>
                      <a:pt x="40005" y="5124"/>
                      <a:pt x="49530" y="146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E62C9A2D-1625-4A48-AFB1-2870CFA640EC}"/>
                  </a:ext>
                </a:extLst>
              </p:cNvPr>
              <p:cNvSpPr/>
              <p:nvPr/>
            </p:nvSpPr>
            <p:spPr>
              <a:xfrm rot="16200000">
                <a:off x="3794071" y="58085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7 w 57150"/>
                  <a:gd name="connsiteY2" fmla="*/ 49530 h 57150"/>
                  <a:gd name="connsiteX3" fmla="*/ 14287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2" y="59055"/>
                      <a:pt x="14287" y="49530"/>
                    </a:cubicBezTo>
                    <a:cubicBezTo>
                      <a:pt x="4763" y="40005"/>
                      <a:pt x="4763" y="23813"/>
                      <a:pt x="14287" y="14288"/>
                    </a:cubicBezTo>
                    <a:cubicBezTo>
                      <a:pt x="23812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96BA5010-60F0-4EEE-B74B-8CFD7713B1BC}"/>
                  </a:ext>
                </a:extLst>
              </p:cNvPr>
              <p:cNvSpPr/>
              <p:nvPr/>
            </p:nvSpPr>
            <p:spPr>
              <a:xfrm rot="16200000">
                <a:off x="4339302" y="580852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037A3D4A-9A9A-48EA-B34B-BAB3EB016342}"/>
                  </a:ext>
                </a:extLst>
              </p:cNvPr>
              <p:cNvSpPr/>
              <p:nvPr/>
            </p:nvSpPr>
            <p:spPr>
              <a:xfrm rot="16200000">
                <a:off x="4884532" y="58085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39053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CB6AA267-CB1C-4347-B276-93AC69CD7E53}"/>
                </a:ext>
              </a:extLst>
            </p:cNvPr>
            <p:cNvGrpSpPr/>
            <p:nvPr/>
          </p:nvGrpSpPr>
          <p:grpSpPr>
            <a:xfrm>
              <a:off x="269492" y="314240"/>
              <a:ext cx="5114070" cy="207748"/>
              <a:chOff x="259537" y="314240"/>
              <a:chExt cx="5114070" cy="207748"/>
            </a:xfrm>
            <a:grpFill/>
          </p:grpSpPr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6BAA2469-F6D8-4B84-ACE0-23DE40A24762}"/>
                  </a:ext>
                </a:extLst>
              </p:cNvPr>
              <p:cNvSpPr/>
              <p:nvPr/>
            </p:nvSpPr>
            <p:spPr>
              <a:xfrm rot="16200000">
                <a:off x="259537" y="314240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39052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F7E257D0-28DC-4991-88FD-3B7FAC301652}"/>
                  </a:ext>
                </a:extLst>
              </p:cNvPr>
              <p:cNvSpPr/>
              <p:nvPr/>
            </p:nvSpPr>
            <p:spPr>
              <a:xfrm rot="16200000">
                <a:off x="804684" y="314240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4765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B423415F-7C7C-4A1E-B4B6-CD5D7A853D1F}"/>
                  </a:ext>
                </a:extLst>
              </p:cNvPr>
              <p:cNvSpPr/>
              <p:nvPr/>
            </p:nvSpPr>
            <p:spPr>
              <a:xfrm rot="16200000">
                <a:off x="1349831" y="314240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956CD05D-FC16-420C-BA07-AAD502885DC4}"/>
                  </a:ext>
                </a:extLst>
              </p:cNvPr>
              <p:cNvSpPr/>
              <p:nvPr/>
            </p:nvSpPr>
            <p:spPr>
              <a:xfrm rot="16200000">
                <a:off x="1894978" y="314240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2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2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DB3C5BDD-B633-48CE-947C-1E16C574CA81}"/>
                  </a:ext>
                </a:extLst>
              </p:cNvPr>
              <p:cNvSpPr/>
              <p:nvPr/>
            </p:nvSpPr>
            <p:spPr>
              <a:xfrm rot="16200000">
                <a:off x="2440125" y="314240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59B825F5-7867-4B98-B235-2DEECB1018BC}"/>
                  </a:ext>
                </a:extLst>
              </p:cNvPr>
              <p:cNvSpPr/>
              <p:nvPr/>
            </p:nvSpPr>
            <p:spPr>
              <a:xfrm rot="16200000">
                <a:off x="2985272" y="314240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39052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0815B888-F833-4802-99C6-54A20B262D4B}"/>
                  </a:ext>
                </a:extLst>
              </p:cNvPr>
              <p:cNvSpPr/>
              <p:nvPr/>
            </p:nvSpPr>
            <p:spPr>
              <a:xfrm rot="16200000">
                <a:off x="3530419" y="314240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4765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8407804D-2B66-4750-9828-76E90F2669C1}"/>
                  </a:ext>
                </a:extLst>
              </p:cNvPr>
              <p:cNvSpPr/>
              <p:nvPr/>
            </p:nvSpPr>
            <p:spPr>
              <a:xfrm rot="16200000">
                <a:off x="4075566" y="314240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08690DBE-9C58-4ED0-8593-8A2C386B10D6}"/>
                  </a:ext>
                </a:extLst>
              </p:cNvPr>
              <p:cNvSpPr/>
              <p:nvPr/>
            </p:nvSpPr>
            <p:spPr>
              <a:xfrm rot="16200000">
                <a:off x="4620713" y="314240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7219B320-4F0F-42D9-9FC8-47B8CF1465B7}"/>
                  </a:ext>
                </a:extLst>
              </p:cNvPr>
              <p:cNvSpPr/>
              <p:nvPr/>
            </p:nvSpPr>
            <p:spPr>
              <a:xfrm rot="16200000">
                <a:off x="5165859" y="314240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79C88A18-3303-478D-8A4F-F39753341C7A}"/>
                </a:ext>
              </a:extLst>
            </p:cNvPr>
            <p:cNvGrpSpPr/>
            <p:nvPr/>
          </p:nvGrpSpPr>
          <p:grpSpPr>
            <a:xfrm>
              <a:off x="-3610" y="51092"/>
              <a:ext cx="5660274" cy="207748"/>
              <a:chOff x="-3610" y="51092"/>
              <a:chExt cx="5660274" cy="207748"/>
            </a:xfrm>
            <a:grpFill/>
          </p:grpSpPr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024431DB-DF6F-4E0E-A39C-BC9910093B16}"/>
                  </a:ext>
                </a:extLst>
              </p:cNvPr>
              <p:cNvSpPr/>
              <p:nvPr/>
            </p:nvSpPr>
            <p:spPr>
              <a:xfrm rot="16200000">
                <a:off x="-3610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404B175A-4499-45A2-8012-8983637FBE60}"/>
                  </a:ext>
                </a:extLst>
              </p:cNvPr>
              <p:cNvSpPr/>
              <p:nvPr/>
            </p:nvSpPr>
            <p:spPr>
              <a:xfrm rot="16200000">
                <a:off x="541643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CD0DDF6F-7281-4A1A-B6E2-9A3B724A5BD2}"/>
                  </a:ext>
                </a:extLst>
              </p:cNvPr>
              <p:cNvSpPr/>
              <p:nvPr/>
            </p:nvSpPr>
            <p:spPr>
              <a:xfrm rot="16200000">
                <a:off x="1086896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39052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9099EA74-A259-479C-8FEC-DF481212D5C3}"/>
                  </a:ext>
                </a:extLst>
              </p:cNvPr>
              <p:cNvSpPr/>
              <p:nvPr/>
            </p:nvSpPr>
            <p:spPr>
              <a:xfrm rot="16200000">
                <a:off x="1632149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4765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133ABFB4-ED9F-47FB-97B1-2CF93422250B}"/>
                  </a:ext>
                </a:extLst>
              </p:cNvPr>
              <p:cNvSpPr/>
              <p:nvPr/>
            </p:nvSpPr>
            <p:spPr>
              <a:xfrm rot="16200000">
                <a:off x="2177402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7361C8E5-5D7D-4BC3-B356-904824A9F5BB}"/>
                  </a:ext>
                </a:extLst>
              </p:cNvPr>
              <p:cNvSpPr/>
              <p:nvPr/>
            </p:nvSpPr>
            <p:spPr>
              <a:xfrm rot="16200000">
                <a:off x="2722655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C038CEDD-D929-4304-8B61-168E94A8384A}"/>
                  </a:ext>
                </a:extLst>
              </p:cNvPr>
              <p:cNvSpPr/>
              <p:nvPr/>
            </p:nvSpPr>
            <p:spPr>
              <a:xfrm rot="16200000">
                <a:off x="3267908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EB92387E-1797-4DF1-846D-E443272777C8}"/>
                  </a:ext>
                </a:extLst>
              </p:cNvPr>
              <p:cNvSpPr/>
              <p:nvPr/>
            </p:nvSpPr>
            <p:spPr>
              <a:xfrm rot="16200000">
                <a:off x="3813161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4649 h 57150"/>
                  <a:gd name="connsiteX1" fmla="*/ 49530 w 57150"/>
                  <a:gd name="connsiteY1" fmla="*/ 49891 h 57150"/>
                  <a:gd name="connsiteX2" fmla="*/ 14288 w 57150"/>
                  <a:gd name="connsiteY2" fmla="*/ 49891 h 57150"/>
                  <a:gd name="connsiteX3" fmla="*/ 14288 w 57150"/>
                  <a:gd name="connsiteY3" fmla="*/ 14649 h 57150"/>
                  <a:gd name="connsiteX4" fmla="*/ 49530 w 57150"/>
                  <a:gd name="connsiteY4" fmla="*/ 1464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649"/>
                    </a:moveTo>
                    <a:cubicBezTo>
                      <a:pt x="59055" y="24174"/>
                      <a:pt x="59055" y="40366"/>
                      <a:pt x="49530" y="49891"/>
                    </a:cubicBezTo>
                    <a:cubicBezTo>
                      <a:pt x="40005" y="59416"/>
                      <a:pt x="23813" y="59416"/>
                      <a:pt x="14288" y="49891"/>
                    </a:cubicBezTo>
                    <a:cubicBezTo>
                      <a:pt x="4763" y="40366"/>
                      <a:pt x="4763" y="24174"/>
                      <a:pt x="14288" y="14649"/>
                    </a:cubicBezTo>
                    <a:cubicBezTo>
                      <a:pt x="23813" y="4171"/>
                      <a:pt x="39052" y="5124"/>
                      <a:pt x="49530" y="146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8948AE0E-2898-4E08-BD95-B8156FE50664}"/>
                  </a:ext>
                </a:extLst>
              </p:cNvPr>
              <p:cNvSpPr/>
              <p:nvPr/>
            </p:nvSpPr>
            <p:spPr>
              <a:xfrm rot="16200000">
                <a:off x="4358414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B63541B2-45AC-4D5F-8B49-F423921949C2}"/>
                  </a:ext>
                </a:extLst>
              </p:cNvPr>
              <p:cNvSpPr/>
              <p:nvPr/>
            </p:nvSpPr>
            <p:spPr>
              <a:xfrm rot="16200000">
                <a:off x="4903667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A172EBF5-669D-4680-A6E4-02CE18DB7000}"/>
                  </a:ext>
                </a:extLst>
              </p:cNvPr>
              <p:cNvSpPr/>
              <p:nvPr/>
            </p:nvSpPr>
            <p:spPr>
              <a:xfrm rot="16200000">
                <a:off x="5448916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67" name="Diamond 166">
            <a:extLst>
              <a:ext uri="{FF2B5EF4-FFF2-40B4-BE49-F238E27FC236}">
                <a16:creationId xmlns:a16="http://schemas.microsoft.com/office/drawing/2014/main" id="{D37BAF80-1252-4A85-856D-F5CDA73F5BC9}"/>
              </a:ext>
            </a:extLst>
          </p:cNvPr>
          <p:cNvSpPr/>
          <p:nvPr userDrawn="1"/>
        </p:nvSpPr>
        <p:spPr>
          <a:xfrm>
            <a:off x="3575142" y="908142"/>
            <a:ext cx="5041717" cy="5041717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4EA2BBEF-F1E9-4FA0-A60D-5234C1B11886}"/>
              </a:ext>
            </a:extLst>
          </p:cNvPr>
          <p:cNvSpPr/>
          <p:nvPr/>
        </p:nvSpPr>
        <p:spPr>
          <a:xfrm rot="19224478" flipH="1">
            <a:off x="11903107" y="6055904"/>
            <a:ext cx="577787" cy="698623"/>
          </a:xfrm>
          <a:custGeom>
            <a:avLst/>
            <a:gdLst>
              <a:gd name="connsiteX0" fmla="*/ 0 w 577787"/>
              <a:gd name="connsiteY0" fmla="*/ 0 h 698623"/>
              <a:gd name="connsiteX1" fmla="*/ 577787 w 577787"/>
              <a:gd name="connsiteY1" fmla="*/ 698623 h 698623"/>
              <a:gd name="connsiteX2" fmla="*/ 577787 w 577787"/>
              <a:gd name="connsiteY2" fmla="*/ 0 h 698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7787" h="698623">
                <a:moveTo>
                  <a:pt x="0" y="0"/>
                </a:moveTo>
                <a:lnTo>
                  <a:pt x="577787" y="698623"/>
                </a:lnTo>
                <a:lnTo>
                  <a:pt x="57778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3271123-D893-4585-8E22-2D635C1A5E3E}"/>
              </a:ext>
            </a:extLst>
          </p:cNvPr>
          <p:cNvSpPr/>
          <p:nvPr/>
        </p:nvSpPr>
        <p:spPr>
          <a:xfrm rot="19224478" flipH="1">
            <a:off x="11074618" y="5895799"/>
            <a:ext cx="1324622" cy="173562"/>
          </a:xfrm>
          <a:custGeom>
            <a:avLst/>
            <a:gdLst>
              <a:gd name="connsiteX0" fmla="*/ 0 w 1324622"/>
              <a:gd name="connsiteY0" fmla="*/ 0 h 173562"/>
              <a:gd name="connsiteX1" fmla="*/ 143542 w 1324622"/>
              <a:gd name="connsiteY1" fmla="*/ 173562 h 173562"/>
              <a:gd name="connsiteX2" fmla="*/ 1324622 w 1324622"/>
              <a:gd name="connsiteY2" fmla="*/ 173562 h 173562"/>
              <a:gd name="connsiteX3" fmla="*/ 1324622 w 1324622"/>
              <a:gd name="connsiteY3" fmla="*/ 0 h 173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4622" h="173562">
                <a:moveTo>
                  <a:pt x="0" y="0"/>
                </a:moveTo>
                <a:lnTo>
                  <a:pt x="143542" y="173562"/>
                </a:lnTo>
                <a:lnTo>
                  <a:pt x="1324622" y="173562"/>
                </a:lnTo>
                <a:lnTo>
                  <a:pt x="1324622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DCA4B96-EE54-4DC6-ACF5-01EFC561FAD8}"/>
              </a:ext>
            </a:extLst>
          </p:cNvPr>
          <p:cNvSpPr/>
          <p:nvPr/>
        </p:nvSpPr>
        <p:spPr>
          <a:xfrm rot="3062081">
            <a:off x="5074876" y="2757022"/>
            <a:ext cx="8981625" cy="900798"/>
          </a:xfrm>
          <a:custGeom>
            <a:avLst/>
            <a:gdLst>
              <a:gd name="connsiteX0" fmla="*/ 0 w 8981625"/>
              <a:gd name="connsiteY0" fmla="*/ 900798 h 900798"/>
              <a:gd name="connsiteX1" fmla="*/ 728550 w 8981625"/>
              <a:gd name="connsiteY1" fmla="*/ 0 h 900798"/>
              <a:gd name="connsiteX2" fmla="*/ 8110301 w 8981625"/>
              <a:gd name="connsiteY2" fmla="*/ 0 h 900798"/>
              <a:gd name="connsiteX3" fmla="*/ 8981625 w 8981625"/>
              <a:gd name="connsiteY3" fmla="*/ 704712 h 900798"/>
              <a:gd name="connsiteX4" fmla="*/ 8823034 w 8981625"/>
              <a:gd name="connsiteY4" fmla="*/ 900798 h 900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81625" h="900798">
                <a:moveTo>
                  <a:pt x="0" y="900798"/>
                </a:moveTo>
                <a:lnTo>
                  <a:pt x="728550" y="0"/>
                </a:lnTo>
                <a:lnTo>
                  <a:pt x="8110301" y="0"/>
                </a:lnTo>
                <a:lnTo>
                  <a:pt x="8981625" y="704712"/>
                </a:lnTo>
                <a:lnTo>
                  <a:pt x="8823034" y="90079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6799B1E3-3040-4EE2-A1DE-0C28F772E0A9}"/>
              </a:ext>
            </a:extLst>
          </p:cNvPr>
          <p:cNvSpPr/>
          <p:nvPr/>
        </p:nvSpPr>
        <p:spPr>
          <a:xfrm rot="3062081">
            <a:off x="4413203" y="3342219"/>
            <a:ext cx="8963408" cy="173562"/>
          </a:xfrm>
          <a:custGeom>
            <a:avLst/>
            <a:gdLst>
              <a:gd name="connsiteX0" fmla="*/ 0 w 8963408"/>
              <a:gd name="connsiteY0" fmla="*/ 173562 h 173562"/>
              <a:gd name="connsiteX1" fmla="*/ 140374 w 8963408"/>
              <a:gd name="connsiteY1" fmla="*/ 0 h 173562"/>
              <a:gd name="connsiteX2" fmla="*/ 8963408 w 8963408"/>
              <a:gd name="connsiteY2" fmla="*/ 0 h 173562"/>
              <a:gd name="connsiteX3" fmla="*/ 8823034 w 8963408"/>
              <a:gd name="connsiteY3" fmla="*/ 173562 h 173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63408" h="173562">
                <a:moveTo>
                  <a:pt x="0" y="173562"/>
                </a:moveTo>
                <a:lnTo>
                  <a:pt x="140374" y="0"/>
                </a:lnTo>
                <a:lnTo>
                  <a:pt x="8963408" y="0"/>
                </a:lnTo>
                <a:lnTo>
                  <a:pt x="8823034" y="17356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0839E33C-B0D2-4702-89F5-A7E4E0C09CFC}"/>
              </a:ext>
            </a:extLst>
          </p:cNvPr>
          <p:cNvSpPr/>
          <p:nvPr/>
        </p:nvSpPr>
        <p:spPr>
          <a:xfrm rot="3005986" flipH="1">
            <a:off x="6549599" y="2367551"/>
            <a:ext cx="7070489" cy="418515"/>
          </a:xfrm>
          <a:custGeom>
            <a:avLst/>
            <a:gdLst>
              <a:gd name="connsiteX0" fmla="*/ 7070489 w 7070489"/>
              <a:gd name="connsiteY0" fmla="*/ 418514 h 418515"/>
              <a:gd name="connsiteX1" fmla="*/ 6720554 w 7070489"/>
              <a:gd name="connsiteY1" fmla="*/ 0 h 418515"/>
              <a:gd name="connsiteX2" fmla="*/ 500534 w 7070489"/>
              <a:gd name="connsiteY2" fmla="*/ 0 h 418515"/>
              <a:gd name="connsiteX3" fmla="*/ 0 w 7070489"/>
              <a:gd name="connsiteY3" fmla="*/ 418515 h 418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70489" h="418515">
                <a:moveTo>
                  <a:pt x="7070489" y="418514"/>
                </a:moveTo>
                <a:lnTo>
                  <a:pt x="6720554" y="0"/>
                </a:lnTo>
                <a:lnTo>
                  <a:pt x="500534" y="0"/>
                </a:lnTo>
                <a:lnTo>
                  <a:pt x="0" y="41851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028B2C4-E9E0-473B-9003-C64988B0A1BC}"/>
              </a:ext>
            </a:extLst>
          </p:cNvPr>
          <p:cNvSpPr/>
          <p:nvPr/>
        </p:nvSpPr>
        <p:spPr>
          <a:xfrm rot="19200000">
            <a:off x="8854924" y="5472751"/>
            <a:ext cx="4027547" cy="785553"/>
          </a:xfrm>
          <a:custGeom>
            <a:avLst/>
            <a:gdLst>
              <a:gd name="connsiteX0" fmla="*/ 99664 w 4027547"/>
              <a:gd name="connsiteY0" fmla="*/ 0 h 785553"/>
              <a:gd name="connsiteX1" fmla="*/ 72419 w 4027547"/>
              <a:gd name="connsiteY1" fmla="*/ 60767 h 785553"/>
              <a:gd name="connsiteX2" fmla="*/ 0 w 4027547"/>
              <a:gd name="connsiteY2" fmla="*/ 0 h 785553"/>
              <a:gd name="connsiteX3" fmla="*/ 539381 w 4027547"/>
              <a:gd name="connsiteY3" fmla="*/ 0 h 785553"/>
              <a:gd name="connsiteX4" fmla="*/ 391937 w 4027547"/>
              <a:gd name="connsiteY4" fmla="*/ 328875 h 785553"/>
              <a:gd name="connsiteX5" fmla="*/ 228402 w 4027547"/>
              <a:gd name="connsiteY5" fmla="*/ 191652 h 785553"/>
              <a:gd name="connsiteX6" fmla="*/ 314325 w 4027547"/>
              <a:gd name="connsiteY6" fmla="*/ 0 h 785553"/>
              <a:gd name="connsiteX7" fmla="*/ 979103 w 4027547"/>
              <a:gd name="connsiteY7" fmla="*/ 0 h 785553"/>
              <a:gd name="connsiteX8" fmla="*/ 711455 w 4027547"/>
              <a:gd name="connsiteY8" fmla="*/ 596982 h 785553"/>
              <a:gd name="connsiteX9" fmla="*/ 547920 w 4027547"/>
              <a:gd name="connsiteY9" fmla="*/ 459759 h 785553"/>
              <a:gd name="connsiteX10" fmla="*/ 754042 w 4027547"/>
              <a:gd name="connsiteY10" fmla="*/ 0 h 785553"/>
              <a:gd name="connsiteX11" fmla="*/ 1418820 w 4027547"/>
              <a:gd name="connsiteY11" fmla="*/ 0 h 785553"/>
              <a:gd name="connsiteX12" fmla="*/ 1066629 w 4027547"/>
              <a:gd name="connsiteY12" fmla="*/ 785552 h 785553"/>
              <a:gd name="connsiteX13" fmla="*/ 936184 w 4027547"/>
              <a:gd name="connsiteY13" fmla="*/ 785552 h 785553"/>
              <a:gd name="connsiteX14" fmla="*/ 867438 w 4027547"/>
              <a:gd name="connsiteY14" fmla="*/ 727867 h 785553"/>
              <a:gd name="connsiteX15" fmla="*/ 1193763 w 4027547"/>
              <a:gd name="connsiteY15" fmla="*/ 0 h 785553"/>
              <a:gd name="connsiteX16" fmla="*/ 1858539 w 4027547"/>
              <a:gd name="connsiteY16" fmla="*/ 0 h 785553"/>
              <a:gd name="connsiteX17" fmla="*/ 1506353 w 4027547"/>
              <a:gd name="connsiteY17" fmla="*/ 785552 h 785553"/>
              <a:gd name="connsiteX18" fmla="*/ 1281292 w 4027547"/>
              <a:gd name="connsiteY18" fmla="*/ 785552 h 785553"/>
              <a:gd name="connsiteX19" fmla="*/ 1633481 w 4027547"/>
              <a:gd name="connsiteY19" fmla="*/ 2 h 785553"/>
              <a:gd name="connsiteX20" fmla="*/ 2298256 w 4027547"/>
              <a:gd name="connsiteY20" fmla="*/ 0 h 785553"/>
              <a:gd name="connsiteX21" fmla="*/ 1946064 w 4027547"/>
              <a:gd name="connsiteY21" fmla="*/ 785553 h 785553"/>
              <a:gd name="connsiteX22" fmla="*/ 1721006 w 4027547"/>
              <a:gd name="connsiteY22" fmla="*/ 785552 h 785553"/>
              <a:gd name="connsiteX23" fmla="*/ 2073196 w 4027547"/>
              <a:gd name="connsiteY23" fmla="*/ 0 h 785553"/>
              <a:gd name="connsiteX24" fmla="*/ 2708393 w 4027547"/>
              <a:gd name="connsiteY24" fmla="*/ 0 h 785553"/>
              <a:gd name="connsiteX25" fmla="*/ 2356201 w 4027547"/>
              <a:gd name="connsiteY25" fmla="*/ 785552 h 785553"/>
              <a:gd name="connsiteX26" fmla="*/ 2131146 w 4027547"/>
              <a:gd name="connsiteY26" fmla="*/ 785552 h 785553"/>
              <a:gd name="connsiteX27" fmla="*/ 2483333 w 4027547"/>
              <a:gd name="connsiteY27" fmla="*/ 0 h 785553"/>
              <a:gd name="connsiteX28" fmla="*/ 3148110 w 4027547"/>
              <a:gd name="connsiteY28" fmla="*/ 0 h 785553"/>
              <a:gd name="connsiteX29" fmla="*/ 2795922 w 4027547"/>
              <a:gd name="connsiteY29" fmla="*/ 785552 h 785553"/>
              <a:gd name="connsiteX30" fmla="*/ 2570865 w 4027547"/>
              <a:gd name="connsiteY30" fmla="*/ 785552 h 785553"/>
              <a:gd name="connsiteX31" fmla="*/ 2923056 w 4027547"/>
              <a:gd name="connsiteY31" fmla="*/ 0 h 785553"/>
              <a:gd name="connsiteX32" fmla="*/ 3587828 w 4027547"/>
              <a:gd name="connsiteY32" fmla="*/ 0 h 785553"/>
              <a:gd name="connsiteX33" fmla="*/ 3235641 w 4027547"/>
              <a:gd name="connsiteY33" fmla="*/ 785552 h 785553"/>
              <a:gd name="connsiteX34" fmla="*/ 3010583 w 4027547"/>
              <a:gd name="connsiteY34" fmla="*/ 785552 h 785553"/>
              <a:gd name="connsiteX35" fmla="*/ 3362771 w 4027547"/>
              <a:gd name="connsiteY35" fmla="*/ 0 h 785553"/>
              <a:gd name="connsiteX36" fmla="*/ 4027547 w 4027547"/>
              <a:gd name="connsiteY36" fmla="*/ 0 h 785553"/>
              <a:gd name="connsiteX37" fmla="*/ 3977918 w 4027547"/>
              <a:gd name="connsiteY37" fmla="*/ 110695 h 785553"/>
              <a:gd name="connsiteX38" fmla="*/ 3494652 w 4027547"/>
              <a:gd name="connsiteY38" fmla="*/ 686629 h 785553"/>
              <a:gd name="connsiteX39" fmla="*/ 3802492 w 4027547"/>
              <a:gd name="connsiteY39" fmla="*/ 0 h 785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027547" h="785553">
                <a:moveTo>
                  <a:pt x="99664" y="0"/>
                </a:moveTo>
                <a:lnTo>
                  <a:pt x="72419" y="60767"/>
                </a:lnTo>
                <a:lnTo>
                  <a:pt x="0" y="0"/>
                </a:lnTo>
                <a:close/>
                <a:moveTo>
                  <a:pt x="539381" y="0"/>
                </a:moveTo>
                <a:lnTo>
                  <a:pt x="391937" y="328875"/>
                </a:lnTo>
                <a:lnTo>
                  <a:pt x="228402" y="191652"/>
                </a:lnTo>
                <a:lnTo>
                  <a:pt x="314325" y="0"/>
                </a:lnTo>
                <a:close/>
                <a:moveTo>
                  <a:pt x="979103" y="0"/>
                </a:moveTo>
                <a:lnTo>
                  <a:pt x="711455" y="596982"/>
                </a:lnTo>
                <a:lnTo>
                  <a:pt x="547920" y="459759"/>
                </a:lnTo>
                <a:lnTo>
                  <a:pt x="754042" y="0"/>
                </a:lnTo>
                <a:close/>
                <a:moveTo>
                  <a:pt x="1418820" y="0"/>
                </a:moveTo>
                <a:lnTo>
                  <a:pt x="1066629" y="785552"/>
                </a:lnTo>
                <a:lnTo>
                  <a:pt x="936184" y="785552"/>
                </a:lnTo>
                <a:lnTo>
                  <a:pt x="867438" y="727867"/>
                </a:lnTo>
                <a:lnTo>
                  <a:pt x="1193763" y="0"/>
                </a:lnTo>
                <a:close/>
                <a:moveTo>
                  <a:pt x="1858539" y="0"/>
                </a:moveTo>
                <a:lnTo>
                  <a:pt x="1506353" y="785552"/>
                </a:lnTo>
                <a:lnTo>
                  <a:pt x="1281292" y="785552"/>
                </a:lnTo>
                <a:lnTo>
                  <a:pt x="1633481" y="2"/>
                </a:lnTo>
                <a:close/>
                <a:moveTo>
                  <a:pt x="2298256" y="0"/>
                </a:moveTo>
                <a:lnTo>
                  <a:pt x="1946064" y="785553"/>
                </a:lnTo>
                <a:lnTo>
                  <a:pt x="1721006" y="785552"/>
                </a:lnTo>
                <a:lnTo>
                  <a:pt x="2073196" y="0"/>
                </a:lnTo>
                <a:close/>
                <a:moveTo>
                  <a:pt x="2708393" y="0"/>
                </a:moveTo>
                <a:lnTo>
                  <a:pt x="2356201" y="785552"/>
                </a:lnTo>
                <a:lnTo>
                  <a:pt x="2131146" y="785552"/>
                </a:lnTo>
                <a:lnTo>
                  <a:pt x="2483333" y="0"/>
                </a:lnTo>
                <a:close/>
                <a:moveTo>
                  <a:pt x="3148110" y="0"/>
                </a:moveTo>
                <a:lnTo>
                  <a:pt x="2795922" y="785552"/>
                </a:lnTo>
                <a:lnTo>
                  <a:pt x="2570865" y="785552"/>
                </a:lnTo>
                <a:lnTo>
                  <a:pt x="2923056" y="0"/>
                </a:lnTo>
                <a:close/>
                <a:moveTo>
                  <a:pt x="3587828" y="0"/>
                </a:moveTo>
                <a:lnTo>
                  <a:pt x="3235641" y="785552"/>
                </a:lnTo>
                <a:lnTo>
                  <a:pt x="3010583" y="785552"/>
                </a:lnTo>
                <a:lnTo>
                  <a:pt x="3362771" y="0"/>
                </a:lnTo>
                <a:close/>
                <a:moveTo>
                  <a:pt x="4027547" y="0"/>
                </a:moveTo>
                <a:lnTo>
                  <a:pt x="3977918" y="110695"/>
                </a:lnTo>
                <a:lnTo>
                  <a:pt x="3494652" y="686629"/>
                </a:lnTo>
                <a:lnTo>
                  <a:pt x="380249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63D6100F-5652-448D-8A03-8A05FD7B6ECC}"/>
              </a:ext>
            </a:extLst>
          </p:cNvPr>
          <p:cNvSpPr/>
          <p:nvPr/>
        </p:nvSpPr>
        <p:spPr>
          <a:xfrm rot="19437919" flipV="1">
            <a:off x="10136715" y="-749760"/>
            <a:ext cx="1678566" cy="2664986"/>
          </a:xfrm>
          <a:custGeom>
            <a:avLst/>
            <a:gdLst>
              <a:gd name="connsiteX0" fmla="*/ 0 w 1678566"/>
              <a:gd name="connsiteY0" fmla="*/ 2664986 h 2664986"/>
              <a:gd name="connsiteX1" fmla="*/ 421411 w 1678566"/>
              <a:gd name="connsiteY1" fmla="*/ 2358422 h 2664986"/>
              <a:gd name="connsiteX2" fmla="*/ 435745 w 1678566"/>
              <a:gd name="connsiteY2" fmla="*/ 419135 h 2664986"/>
              <a:gd name="connsiteX3" fmla="*/ 1678566 w 1678566"/>
              <a:gd name="connsiteY3" fmla="*/ 419135 h 2664986"/>
              <a:gd name="connsiteX4" fmla="*/ 1373659 w 1678566"/>
              <a:gd name="connsiteY4" fmla="*/ 0 h 2664986"/>
              <a:gd name="connsiteX5" fmla="*/ 27601 w 1678566"/>
              <a:gd name="connsiteY5" fmla="*/ 0 h 2664986"/>
              <a:gd name="connsiteX6" fmla="*/ 27601 w 1678566"/>
              <a:gd name="connsiteY6" fmla="*/ 2530 h 2664986"/>
              <a:gd name="connsiteX7" fmla="*/ 19679 w 1678566"/>
              <a:gd name="connsiteY7" fmla="*/ 2471 h 2664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78566" h="2664986">
                <a:moveTo>
                  <a:pt x="0" y="2664986"/>
                </a:moveTo>
                <a:lnTo>
                  <a:pt x="421411" y="2358422"/>
                </a:lnTo>
                <a:lnTo>
                  <a:pt x="435745" y="419135"/>
                </a:lnTo>
                <a:lnTo>
                  <a:pt x="1678566" y="419135"/>
                </a:lnTo>
                <a:lnTo>
                  <a:pt x="1373659" y="0"/>
                </a:lnTo>
                <a:lnTo>
                  <a:pt x="27601" y="0"/>
                </a:lnTo>
                <a:lnTo>
                  <a:pt x="27601" y="2530"/>
                </a:lnTo>
                <a:lnTo>
                  <a:pt x="19679" y="24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71CC730-3526-4223-BA11-0FEE2E9F273C}"/>
              </a:ext>
            </a:extLst>
          </p:cNvPr>
          <p:cNvSpPr/>
          <p:nvPr/>
        </p:nvSpPr>
        <p:spPr>
          <a:xfrm rot="3062081">
            <a:off x="9323371" y="1430564"/>
            <a:ext cx="659838" cy="6980425"/>
          </a:xfrm>
          <a:custGeom>
            <a:avLst/>
            <a:gdLst>
              <a:gd name="connsiteX0" fmla="*/ 51594 w 659838"/>
              <a:gd name="connsiteY0" fmla="*/ 0 h 6980425"/>
              <a:gd name="connsiteX1" fmla="*/ 659838 w 659838"/>
              <a:gd name="connsiteY1" fmla="*/ 491936 h 6980425"/>
              <a:gd name="connsiteX2" fmla="*/ 617523 w 659838"/>
              <a:gd name="connsiteY2" fmla="*/ 6216903 h 6980425"/>
              <a:gd name="connsiteX3" fmla="*/ 0 w 659838"/>
              <a:gd name="connsiteY3" fmla="*/ 6980425 h 698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9838" h="6980425">
                <a:moveTo>
                  <a:pt x="51594" y="0"/>
                </a:moveTo>
                <a:lnTo>
                  <a:pt x="659838" y="491936"/>
                </a:lnTo>
                <a:lnTo>
                  <a:pt x="617523" y="6216903"/>
                </a:lnTo>
                <a:lnTo>
                  <a:pt x="0" y="698042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amond 8">
            <a:extLst>
              <a:ext uri="{FF2B5EF4-FFF2-40B4-BE49-F238E27FC236}">
                <a16:creationId xmlns:a16="http://schemas.microsoft.com/office/drawing/2014/main" id="{00C80A40-AA79-4AAD-8388-2A590CE9D178}"/>
              </a:ext>
            </a:extLst>
          </p:cNvPr>
          <p:cNvSpPr>
            <a:spLocks noChangeAspect="1"/>
          </p:cNvSpPr>
          <p:nvPr userDrawn="1"/>
        </p:nvSpPr>
        <p:spPr>
          <a:xfrm>
            <a:off x="809625" y="1562100"/>
            <a:ext cx="2468880" cy="2468880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EE08AEE6-27AA-41E8-9453-E5C3EB37D2D5}"/>
              </a:ext>
            </a:extLst>
          </p:cNvPr>
          <p:cNvSpPr>
            <a:spLocks noGrp="1" noChangeAspect="1"/>
          </p:cNvSpPr>
          <p:nvPr>
            <p:ph type="pic" idx="14" hasCustomPrompt="1"/>
          </p:nvPr>
        </p:nvSpPr>
        <p:spPr>
          <a:xfrm>
            <a:off x="1096316" y="1848792"/>
            <a:ext cx="1895497" cy="18954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Diamond 4">
            <a:extLst>
              <a:ext uri="{FF2B5EF4-FFF2-40B4-BE49-F238E27FC236}">
                <a16:creationId xmlns:a16="http://schemas.microsoft.com/office/drawing/2014/main" id="{A4D7C278-0C99-47A6-8B0A-B7E96BD14343}"/>
              </a:ext>
            </a:extLst>
          </p:cNvPr>
          <p:cNvSpPr>
            <a:spLocks noChangeAspect="1"/>
          </p:cNvSpPr>
          <p:nvPr userDrawn="1"/>
        </p:nvSpPr>
        <p:spPr>
          <a:xfrm>
            <a:off x="3627120" y="3829050"/>
            <a:ext cx="2468880" cy="2468880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005A8B89-D56A-439D-852E-77BC799F34B6}"/>
              </a:ext>
            </a:extLst>
          </p:cNvPr>
          <p:cNvSpPr>
            <a:spLocks noGrp="1" noChangeAspect="1"/>
          </p:cNvSpPr>
          <p:nvPr>
            <p:ph type="pic" idx="15" hasCustomPrompt="1"/>
          </p:nvPr>
        </p:nvSpPr>
        <p:spPr>
          <a:xfrm>
            <a:off x="3913811" y="4115742"/>
            <a:ext cx="1895497" cy="18954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Diamond 6">
            <a:extLst>
              <a:ext uri="{FF2B5EF4-FFF2-40B4-BE49-F238E27FC236}">
                <a16:creationId xmlns:a16="http://schemas.microsoft.com/office/drawing/2014/main" id="{7DDAF52F-9C69-47C1-9215-F0B682DF81F2}"/>
              </a:ext>
            </a:extLst>
          </p:cNvPr>
          <p:cNvSpPr>
            <a:spLocks noChangeAspect="1"/>
          </p:cNvSpPr>
          <p:nvPr userDrawn="1"/>
        </p:nvSpPr>
        <p:spPr>
          <a:xfrm>
            <a:off x="6096001" y="1562100"/>
            <a:ext cx="2468880" cy="2468880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AC8403C-AF53-4191-A348-FB8032BF2E02}"/>
              </a:ext>
            </a:extLst>
          </p:cNvPr>
          <p:cNvSpPr>
            <a:spLocks noGrp="1" noChangeAspect="1"/>
          </p:cNvSpPr>
          <p:nvPr>
            <p:ph type="pic" idx="16" hasCustomPrompt="1"/>
          </p:nvPr>
        </p:nvSpPr>
        <p:spPr>
          <a:xfrm>
            <a:off x="6382692" y="1848792"/>
            <a:ext cx="1895497" cy="18954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Diamond 9">
            <a:extLst>
              <a:ext uri="{FF2B5EF4-FFF2-40B4-BE49-F238E27FC236}">
                <a16:creationId xmlns:a16="http://schemas.microsoft.com/office/drawing/2014/main" id="{5814FDF6-8A0D-4328-84A6-3F4CA5AB5BB0}"/>
              </a:ext>
            </a:extLst>
          </p:cNvPr>
          <p:cNvSpPr>
            <a:spLocks noChangeAspect="1"/>
          </p:cNvSpPr>
          <p:nvPr userDrawn="1"/>
        </p:nvSpPr>
        <p:spPr>
          <a:xfrm>
            <a:off x="8913496" y="3829050"/>
            <a:ext cx="2468880" cy="2468880"/>
          </a:xfrm>
          <a:prstGeom prst="diamond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250B6065-B79A-4B6E-A698-10B5114FD9E3}"/>
              </a:ext>
            </a:extLst>
          </p:cNvPr>
          <p:cNvSpPr>
            <a:spLocks noGrp="1" noChangeAspect="1"/>
          </p:cNvSpPr>
          <p:nvPr>
            <p:ph type="pic" idx="17" hasCustomPrompt="1"/>
          </p:nvPr>
        </p:nvSpPr>
        <p:spPr>
          <a:xfrm>
            <a:off x="9200187" y="4115742"/>
            <a:ext cx="1895497" cy="18954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8009B150-532D-45FE-A6D6-8A190897518A}"/>
              </a:ext>
            </a:extLst>
          </p:cNvPr>
          <p:cNvSpPr>
            <a:spLocks noGrp="1"/>
          </p:cNvSpPr>
          <p:nvPr userDrawn="1">
            <p:ph type="pic" idx="1" hasCustomPrompt="1"/>
          </p:nvPr>
        </p:nvSpPr>
        <p:spPr>
          <a:xfrm>
            <a:off x="1" y="0"/>
            <a:ext cx="7924800" cy="6858000"/>
          </a:xfrm>
          <a:custGeom>
            <a:avLst/>
            <a:gdLst>
              <a:gd name="connsiteX0" fmla="*/ 0 w 7865615"/>
              <a:gd name="connsiteY0" fmla="*/ 0 h 6858000"/>
              <a:gd name="connsiteX1" fmla="*/ 2246577 w 7865615"/>
              <a:gd name="connsiteY1" fmla="*/ 0 h 6858000"/>
              <a:gd name="connsiteX2" fmla="*/ 3408550 w 7865615"/>
              <a:gd name="connsiteY2" fmla="*/ 0 h 6858000"/>
              <a:gd name="connsiteX3" fmla="*/ 4510701 w 7865615"/>
              <a:gd name="connsiteY3" fmla="*/ 0 h 6858000"/>
              <a:gd name="connsiteX4" fmla="*/ 7804883 w 7865615"/>
              <a:gd name="connsiteY4" fmla="*/ 3294183 h 6858000"/>
              <a:gd name="connsiteX5" fmla="*/ 7804883 w 7865615"/>
              <a:gd name="connsiteY5" fmla="*/ 3587426 h 6858000"/>
              <a:gd name="connsiteX6" fmla="*/ 4534309 w 7865615"/>
              <a:gd name="connsiteY6" fmla="*/ 6858000 h 6858000"/>
              <a:gd name="connsiteX7" fmla="*/ 3384942 w 7865615"/>
              <a:gd name="connsiteY7" fmla="*/ 6858000 h 6858000"/>
              <a:gd name="connsiteX8" fmla="*/ 653352 w 7865615"/>
              <a:gd name="connsiteY8" fmla="*/ 6858000 h 6858000"/>
              <a:gd name="connsiteX9" fmla="*/ 0 w 7865615"/>
              <a:gd name="connsiteY9" fmla="*/ 6858000 h 6858000"/>
              <a:gd name="connsiteX0" fmla="*/ 0 w 8067438"/>
              <a:gd name="connsiteY0" fmla="*/ 0 h 6858000"/>
              <a:gd name="connsiteX1" fmla="*/ 2246577 w 8067438"/>
              <a:gd name="connsiteY1" fmla="*/ 0 h 6858000"/>
              <a:gd name="connsiteX2" fmla="*/ 3408550 w 8067438"/>
              <a:gd name="connsiteY2" fmla="*/ 0 h 6858000"/>
              <a:gd name="connsiteX3" fmla="*/ 4510701 w 8067438"/>
              <a:gd name="connsiteY3" fmla="*/ 0 h 6858000"/>
              <a:gd name="connsiteX4" fmla="*/ 7804883 w 8067438"/>
              <a:gd name="connsiteY4" fmla="*/ 3294183 h 6858000"/>
              <a:gd name="connsiteX5" fmla="*/ 7858125 w 8067438"/>
              <a:gd name="connsiteY5" fmla="*/ 3438525 h 6858000"/>
              <a:gd name="connsiteX6" fmla="*/ 7804883 w 8067438"/>
              <a:gd name="connsiteY6" fmla="*/ 3587426 h 6858000"/>
              <a:gd name="connsiteX7" fmla="*/ 4534309 w 8067438"/>
              <a:gd name="connsiteY7" fmla="*/ 6858000 h 6858000"/>
              <a:gd name="connsiteX8" fmla="*/ 3384942 w 8067438"/>
              <a:gd name="connsiteY8" fmla="*/ 6858000 h 6858000"/>
              <a:gd name="connsiteX9" fmla="*/ 653352 w 8067438"/>
              <a:gd name="connsiteY9" fmla="*/ 6858000 h 6858000"/>
              <a:gd name="connsiteX10" fmla="*/ 0 w 8067438"/>
              <a:gd name="connsiteY10" fmla="*/ 6858000 h 6858000"/>
              <a:gd name="connsiteX11" fmla="*/ 0 w 8067438"/>
              <a:gd name="connsiteY11" fmla="*/ 0 h 6858000"/>
              <a:gd name="connsiteX0" fmla="*/ 0 w 8065695"/>
              <a:gd name="connsiteY0" fmla="*/ 0 h 6858000"/>
              <a:gd name="connsiteX1" fmla="*/ 2246577 w 8065695"/>
              <a:gd name="connsiteY1" fmla="*/ 0 h 6858000"/>
              <a:gd name="connsiteX2" fmla="*/ 3408550 w 8065695"/>
              <a:gd name="connsiteY2" fmla="*/ 0 h 6858000"/>
              <a:gd name="connsiteX3" fmla="*/ 4510701 w 8065695"/>
              <a:gd name="connsiteY3" fmla="*/ 0 h 6858000"/>
              <a:gd name="connsiteX4" fmla="*/ 7858125 w 8065695"/>
              <a:gd name="connsiteY4" fmla="*/ 3438525 h 6858000"/>
              <a:gd name="connsiteX5" fmla="*/ 7804883 w 8065695"/>
              <a:gd name="connsiteY5" fmla="*/ 3587426 h 6858000"/>
              <a:gd name="connsiteX6" fmla="*/ 4534309 w 8065695"/>
              <a:gd name="connsiteY6" fmla="*/ 6858000 h 6858000"/>
              <a:gd name="connsiteX7" fmla="*/ 3384942 w 8065695"/>
              <a:gd name="connsiteY7" fmla="*/ 6858000 h 6858000"/>
              <a:gd name="connsiteX8" fmla="*/ 653352 w 8065695"/>
              <a:gd name="connsiteY8" fmla="*/ 6858000 h 6858000"/>
              <a:gd name="connsiteX9" fmla="*/ 0 w 8065695"/>
              <a:gd name="connsiteY9" fmla="*/ 6858000 h 6858000"/>
              <a:gd name="connsiteX10" fmla="*/ 0 w 8065695"/>
              <a:gd name="connsiteY10" fmla="*/ 0 h 6858000"/>
              <a:gd name="connsiteX0" fmla="*/ 0 w 7858129"/>
              <a:gd name="connsiteY0" fmla="*/ 0 h 6858000"/>
              <a:gd name="connsiteX1" fmla="*/ 2246577 w 7858129"/>
              <a:gd name="connsiteY1" fmla="*/ 0 h 6858000"/>
              <a:gd name="connsiteX2" fmla="*/ 3408550 w 7858129"/>
              <a:gd name="connsiteY2" fmla="*/ 0 h 6858000"/>
              <a:gd name="connsiteX3" fmla="*/ 4510701 w 7858129"/>
              <a:gd name="connsiteY3" fmla="*/ 0 h 6858000"/>
              <a:gd name="connsiteX4" fmla="*/ 7858125 w 7858129"/>
              <a:gd name="connsiteY4" fmla="*/ 3438525 h 6858000"/>
              <a:gd name="connsiteX5" fmla="*/ 4534309 w 7858129"/>
              <a:gd name="connsiteY5" fmla="*/ 6858000 h 6858000"/>
              <a:gd name="connsiteX6" fmla="*/ 3384942 w 7858129"/>
              <a:gd name="connsiteY6" fmla="*/ 6858000 h 6858000"/>
              <a:gd name="connsiteX7" fmla="*/ 653352 w 7858129"/>
              <a:gd name="connsiteY7" fmla="*/ 6858000 h 6858000"/>
              <a:gd name="connsiteX8" fmla="*/ 0 w 7858129"/>
              <a:gd name="connsiteY8" fmla="*/ 6858000 h 6858000"/>
              <a:gd name="connsiteX9" fmla="*/ 0 w 7858129"/>
              <a:gd name="connsiteY9" fmla="*/ 0 h 6858000"/>
              <a:gd name="connsiteX0" fmla="*/ 0 w 7858125"/>
              <a:gd name="connsiteY0" fmla="*/ 0 h 6858000"/>
              <a:gd name="connsiteX1" fmla="*/ 2246577 w 7858125"/>
              <a:gd name="connsiteY1" fmla="*/ 0 h 6858000"/>
              <a:gd name="connsiteX2" fmla="*/ 3408550 w 7858125"/>
              <a:gd name="connsiteY2" fmla="*/ 0 h 6858000"/>
              <a:gd name="connsiteX3" fmla="*/ 4510701 w 7858125"/>
              <a:gd name="connsiteY3" fmla="*/ 0 h 6858000"/>
              <a:gd name="connsiteX4" fmla="*/ 7858125 w 7858125"/>
              <a:gd name="connsiteY4" fmla="*/ 3438525 h 6858000"/>
              <a:gd name="connsiteX5" fmla="*/ 4534309 w 7858125"/>
              <a:gd name="connsiteY5" fmla="*/ 6858000 h 6858000"/>
              <a:gd name="connsiteX6" fmla="*/ 3384942 w 7858125"/>
              <a:gd name="connsiteY6" fmla="*/ 6858000 h 6858000"/>
              <a:gd name="connsiteX7" fmla="*/ 653352 w 7858125"/>
              <a:gd name="connsiteY7" fmla="*/ 6858000 h 6858000"/>
              <a:gd name="connsiteX8" fmla="*/ 0 w 7858125"/>
              <a:gd name="connsiteY8" fmla="*/ 6858000 h 6858000"/>
              <a:gd name="connsiteX9" fmla="*/ 0 w 7858125"/>
              <a:gd name="connsiteY9" fmla="*/ 0 h 6858000"/>
              <a:gd name="connsiteX0" fmla="*/ 0 w 7858125"/>
              <a:gd name="connsiteY0" fmla="*/ 0 h 6858000"/>
              <a:gd name="connsiteX1" fmla="*/ 2246577 w 7858125"/>
              <a:gd name="connsiteY1" fmla="*/ 0 h 6858000"/>
              <a:gd name="connsiteX2" fmla="*/ 3408550 w 7858125"/>
              <a:gd name="connsiteY2" fmla="*/ 0 h 6858000"/>
              <a:gd name="connsiteX3" fmla="*/ 4510701 w 7858125"/>
              <a:gd name="connsiteY3" fmla="*/ 0 h 6858000"/>
              <a:gd name="connsiteX4" fmla="*/ 7858125 w 7858125"/>
              <a:gd name="connsiteY4" fmla="*/ 3438525 h 6858000"/>
              <a:gd name="connsiteX5" fmla="*/ 4534309 w 7858125"/>
              <a:gd name="connsiteY5" fmla="*/ 6858000 h 6858000"/>
              <a:gd name="connsiteX6" fmla="*/ 3384942 w 7858125"/>
              <a:gd name="connsiteY6" fmla="*/ 6858000 h 6858000"/>
              <a:gd name="connsiteX7" fmla="*/ 653352 w 7858125"/>
              <a:gd name="connsiteY7" fmla="*/ 6858000 h 6858000"/>
              <a:gd name="connsiteX8" fmla="*/ 0 w 7858125"/>
              <a:gd name="connsiteY8" fmla="*/ 6858000 h 6858000"/>
              <a:gd name="connsiteX9" fmla="*/ 0 w 7858125"/>
              <a:gd name="connsiteY9" fmla="*/ 0 h 6858000"/>
              <a:gd name="connsiteX0" fmla="*/ 0 w 7858125"/>
              <a:gd name="connsiteY0" fmla="*/ 0 h 6858000"/>
              <a:gd name="connsiteX1" fmla="*/ 2246577 w 7858125"/>
              <a:gd name="connsiteY1" fmla="*/ 0 h 6858000"/>
              <a:gd name="connsiteX2" fmla="*/ 3408550 w 7858125"/>
              <a:gd name="connsiteY2" fmla="*/ 0 h 6858000"/>
              <a:gd name="connsiteX3" fmla="*/ 4510701 w 7858125"/>
              <a:gd name="connsiteY3" fmla="*/ 0 h 6858000"/>
              <a:gd name="connsiteX4" fmla="*/ 7858125 w 7858125"/>
              <a:gd name="connsiteY4" fmla="*/ 3438525 h 6858000"/>
              <a:gd name="connsiteX5" fmla="*/ 4534309 w 7858125"/>
              <a:gd name="connsiteY5" fmla="*/ 6858000 h 6858000"/>
              <a:gd name="connsiteX6" fmla="*/ 3384942 w 7858125"/>
              <a:gd name="connsiteY6" fmla="*/ 6858000 h 6858000"/>
              <a:gd name="connsiteX7" fmla="*/ 653352 w 7858125"/>
              <a:gd name="connsiteY7" fmla="*/ 6858000 h 6858000"/>
              <a:gd name="connsiteX8" fmla="*/ 0 w 7858125"/>
              <a:gd name="connsiteY8" fmla="*/ 6858000 h 6858000"/>
              <a:gd name="connsiteX9" fmla="*/ 0 w 7858125"/>
              <a:gd name="connsiteY9" fmla="*/ 0 h 6858000"/>
              <a:gd name="connsiteX0" fmla="*/ 0 w 7858125"/>
              <a:gd name="connsiteY0" fmla="*/ 0 h 6858000"/>
              <a:gd name="connsiteX1" fmla="*/ 2246577 w 7858125"/>
              <a:gd name="connsiteY1" fmla="*/ 0 h 6858000"/>
              <a:gd name="connsiteX2" fmla="*/ 4510701 w 7858125"/>
              <a:gd name="connsiteY2" fmla="*/ 0 h 6858000"/>
              <a:gd name="connsiteX3" fmla="*/ 7858125 w 7858125"/>
              <a:gd name="connsiteY3" fmla="*/ 3438525 h 6858000"/>
              <a:gd name="connsiteX4" fmla="*/ 4534309 w 7858125"/>
              <a:gd name="connsiteY4" fmla="*/ 6858000 h 6858000"/>
              <a:gd name="connsiteX5" fmla="*/ 3384942 w 7858125"/>
              <a:gd name="connsiteY5" fmla="*/ 6858000 h 6858000"/>
              <a:gd name="connsiteX6" fmla="*/ 653352 w 7858125"/>
              <a:gd name="connsiteY6" fmla="*/ 6858000 h 6858000"/>
              <a:gd name="connsiteX7" fmla="*/ 0 w 7858125"/>
              <a:gd name="connsiteY7" fmla="*/ 6858000 h 6858000"/>
              <a:gd name="connsiteX8" fmla="*/ 0 w 7858125"/>
              <a:gd name="connsiteY8" fmla="*/ 0 h 6858000"/>
              <a:gd name="connsiteX0" fmla="*/ 0 w 7858125"/>
              <a:gd name="connsiteY0" fmla="*/ 0 h 6858000"/>
              <a:gd name="connsiteX1" fmla="*/ 4510701 w 7858125"/>
              <a:gd name="connsiteY1" fmla="*/ 0 h 6858000"/>
              <a:gd name="connsiteX2" fmla="*/ 7858125 w 7858125"/>
              <a:gd name="connsiteY2" fmla="*/ 3438525 h 6858000"/>
              <a:gd name="connsiteX3" fmla="*/ 4534309 w 7858125"/>
              <a:gd name="connsiteY3" fmla="*/ 6858000 h 6858000"/>
              <a:gd name="connsiteX4" fmla="*/ 3384942 w 7858125"/>
              <a:gd name="connsiteY4" fmla="*/ 6858000 h 6858000"/>
              <a:gd name="connsiteX5" fmla="*/ 653352 w 7858125"/>
              <a:gd name="connsiteY5" fmla="*/ 6858000 h 6858000"/>
              <a:gd name="connsiteX6" fmla="*/ 0 w 7858125"/>
              <a:gd name="connsiteY6" fmla="*/ 6858000 h 6858000"/>
              <a:gd name="connsiteX7" fmla="*/ 0 w 7858125"/>
              <a:gd name="connsiteY7" fmla="*/ 0 h 6858000"/>
              <a:gd name="connsiteX0" fmla="*/ 0 w 7858125"/>
              <a:gd name="connsiteY0" fmla="*/ 0 h 6858000"/>
              <a:gd name="connsiteX1" fmla="*/ 4510701 w 7858125"/>
              <a:gd name="connsiteY1" fmla="*/ 0 h 6858000"/>
              <a:gd name="connsiteX2" fmla="*/ 7858125 w 7858125"/>
              <a:gd name="connsiteY2" fmla="*/ 3438525 h 6858000"/>
              <a:gd name="connsiteX3" fmla="*/ 4534309 w 7858125"/>
              <a:gd name="connsiteY3" fmla="*/ 6858000 h 6858000"/>
              <a:gd name="connsiteX4" fmla="*/ 653352 w 7858125"/>
              <a:gd name="connsiteY4" fmla="*/ 6858000 h 6858000"/>
              <a:gd name="connsiteX5" fmla="*/ 0 w 7858125"/>
              <a:gd name="connsiteY5" fmla="*/ 6858000 h 6858000"/>
              <a:gd name="connsiteX6" fmla="*/ 0 w 7858125"/>
              <a:gd name="connsiteY6" fmla="*/ 0 h 6858000"/>
              <a:gd name="connsiteX0" fmla="*/ 0 w 7858125"/>
              <a:gd name="connsiteY0" fmla="*/ 0 h 6858000"/>
              <a:gd name="connsiteX1" fmla="*/ 4510701 w 7858125"/>
              <a:gd name="connsiteY1" fmla="*/ 0 h 6858000"/>
              <a:gd name="connsiteX2" fmla="*/ 7858125 w 7858125"/>
              <a:gd name="connsiteY2" fmla="*/ 3438525 h 6858000"/>
              <a:gd name="connsiteX3" fmla="*/ 4534309 w 7858125"/>
              <a:gd name="connsiteY3" fmla="*/ 6858000 h 6858000"/>
              <a:gd name="connsiteX4" fmla="*/ 0 w 7858125"/>
              <a:gd name="connsiteY4" fmla="*/ 6858000 h 6858000"/>
              <a:gd name="connsiteX5" fmla="*/ 0 w 7858125"/>
              <a:gd name="connsiteY5" fmla="*/ 0 h 6858000"/>
              <a:gd name="connsiteX0" fmla="*/ 0 w 7924800"/>
              <a:gd name="connsiteY0" fmla="*/ 0 h 6858000"/>
              <a:gd name="connsiteX1" fmla="*/ 4510701 w 7924800"/>
              <a:gd name="connsiteY1" fmla="*/ 0 h 6858000"/>
              <a:gd name="connsiteX2" fmla="*/ 7924800 w 7924800"/>
              <a:gd name="connsiteY2" fmla="*/ 3457575 h 6858000"/>
              <a:gd name="connsiteX3" fmla="*/ 4534309 w 7924800"/>
              <a:gd name="connsiteY3" fmla="*/ 6858000 h 6858000"/>
              <a:gd name="connsiteX4" fmla="*/ 0 w 7924800"/>
              <a:gd name="connsiteY4" fmla="*/ 6858000 h 6858000"/>
              <a:gd name="connsiteX5" fmla="*/ 0 w 79248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24800" h="6858000">
                <a:moveTo>
                  <a:pt x="0" y="0"/>
                </a:moveTo>
                <a:lnTo>
                  <a:pt x="4510701" y="0"/>
                </a:lnTo>
                <a:lnTo>
                  <a:pt x="7924800" y="3457575"/>
                </a:lnTo>
                <a:cubicBezTo>
                  <a:pt x="6490460" y="4991100"/>
                  <a:pt x="5346514" y="6040438"/>
                  <a:pt x="4534309" y="685800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0B3E2BDC-790D-4A9E-9558-CA4C10A1FB05}"/>
              </a:ext>
            </a:extLst>
          </p:cNvPr>
          <p:cNvSpPr>
            <a:spLocks noGrp="1"/>
          </p:cNvSpPr>
          <p:nvPr userDrawn="1">
            <p:ph type="pic" idx="11" hasCustomPrompt="1"/>
          </p:nvPr>
        </p:nvSpPr>
        <p:spPr>
          <a:xfrm>
            <a:off x="6587381" y="3577044"/>
            <a:ext cx="3100540" cy="3100540"/>
          </a:xfrm>
          <a:prstGeom prst="diamond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2B6F2E21-3216-4F90-A6E2-E51A550D522D}"/>
              </a:ext>
            </a:extLst>
          </p:cNvPr>
          <p:cNvSpPr>
            <a:spLocks noGrp="1"/>
          </p:cNvSpPr>
          <p:nvPr userDrawn="1">
            <p:ph type="pic" idx="12" hasCustomPrompt="1"/>
          </p:nvPr>
        </p:nvSpPr>
        <p:spPr>
          <a:xfrm>
            <a:off x="6587381" y="204021"/>
            <a:ext cx="3100540" cy="3100540"/>
          </a:xfrm>
          <a:prstGeom prst="diamond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9228B4EE-0DCA-498B-BE6D-C126351A4694}"/>
              </a:ext>
            </a:extLst>
          </p:cNvPr>
          <p:cNvSpPr>
            <a:spLocks noGrp="1"/>
          </p:cNvSpPr>
          <p:nvPr userDrawn="1">
            <p:ph type="pic" idx="13" hasCustomPrompt="1"/>
          </p:nvPr>
        </p:nvSpPr>
        <p:spPr>
          <a:xfrm>
            <a:off x="8315973" y="1890532"/>
            <a:ext cx="3100541" cy="3100540"/>
          </a:xfrm>
          <a:prstGeom prst="diamond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832066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A57F89BA-4424-4190-B93E-48930D457F23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4804231" y="1031577"/>
            <a:ext cx="6521207" cy="5391435"/>
          </a:xfrm>
          <a:custGeom>
            <a:avLst/>
            <a:gdLst>
              <a:gd name="connsiteX0" fmla="*/ 1923143 w 5498207"/>
              <a:gd name="connsiteY0" fmla="*/ 0 h 4545665"/>
              <a:gd name="connsiteX1" fmla="*/ 3371680 w 5498207"/>
              <a:gd name="connsiteY1" fmla="*/ 1448537 h 4545665"/>
              <a:gd name="connsiteX2" fmla="*/ 3393443 w 5498207"/>
              <a:gd name="connsiteY2" fmla="*/ 1454481 h 4545665"/>
              <a:gd name="connsiteX3" fmla="*/ 3442007 w 5498207"/>
              <a:gd name="connsiteY3" fmla="*/ 1444874 h 4545665"/>
              <a:gd name="connsiteX4" fmla="*/ 3468347 w 5498207"/>
              <a:gd name="connsiteY4" fmla="*/ 1420720 h 4545665"/>
              <a:gd name="connsiteX5" fmla="*/ 3474932 w 5498207"/>
              <a:gd name="connsiteY5" fmla="*/ 1376805 h 4545665"/>
              <a:gd name="connsiteX6" fmla="*/ 3474932 w 5498207"/>
              <a:gd name="connsiteY6" fmla="*/ 1348259 h 4545665"/>
              <a:gd name="connsiteX7" fmla="*/ 3516637 w 5498207"/>
              <a:gd name="connsiteY7" fmla="*/ 1332889 h 4545665"/>
              <a:gd name="connsiteX8" fmla="*/ 3549562 w 5498207"/>
              <a:gd name="connsiteY8" fmla="*/ 1365826 h 4545665"/>
              <a:gd name="connsiteX9" fmla="*/ 3569317 w 5498207"/>
              <a:gd name="connsiteY9" fmla="*/ 1383392 h 4545665"/>
              <a:gd name="connsiteX10" fmla="*/ 3591267 w 5498207"/>
              <a:gd name="connsiteY10" fmla="*/ 1368021 h 4545665"/>
              <a:gd name="connsiteX11" fmla="*/ 3608827 w 5498207"/>
              <a:gd name="connsiteY11" fmla="*/ 1310931 h 4545665"/>
              <a:gd name="connsiteX12" fmla="*/ 3621997 w 5498207"/>
              <a:gd name="connsiteY12" fmla="*/ 1293365 h 4545665"/>
              <a:gd name="connsiteX13" fmla="*/ 3643947 w 5498207"/>
              <a:gd name="connsiteY13" fmla="*/ 1295560 h 4545665"/>
              <a:gd name="connsiteX14" fmla="*/ 3668092 w 5498207"/>
              <a:gd name="connsiteY14" fmla="*/ 1317518 h 4545665"/>
              <a:gd name="connsiteX15" fmla="*/ 3703212 w 5498207"/>
              <a:gd name="connsiteY15" fmla="*/ 1348259 h 4545665"/>
              <a:gd name="connsiteX16" fmla="*/ 3758087 w 5498207"/>
              <a:gd name="connsiteY16" fmla="*/ 1315323 h 4545665"/>
              <a:gd name="connsiteX17" fmla="*/ 3793207 w 5498207"/>
              <a:gd name="connsiteY17" fmla="*/ 1256036 h 4545665"/>
              <a:gd name="connsiteX18" fmla="*/ 3819547 w 5498207"/>
              <a:gd name="connsiteY18" fmla="*/ 1247253 h 4545665"/>
              <a:gd name="connsiteX19" fmla="*/ 3843692 w 5498207"/>
              <a:gd name="connsiteY19" fmla="*/ 1321910 h 4545665"/>
              <a:gd name="connsiteX20" fmla="*/ 3839302 w 5498207"/>
              <a:gd name="connsiteY20" fmla="*/ 1328497 h 4545665"/>
              <a:gd name="connsiteX21" fmla="*/ 3883202 w 5498207"/>
              <a:gd name="connsiteY21" fmla="*/ 1341672 h 4545665"/>
              <a:gd name="connsiteX22" fmla="*/ 3920517 w 5498207"/>
              <a:gd name="connsiteY22" fmla="*/ 1324106 h 4545665"/>
              <a:gd name="connsiteX23" fmla="*/ 3927102 w 5498207"/>
              <a:gd name="connsiteY23" fmla="*/ 1317518 h 4545665"/>
              <a:gd name="connsiteX24" fmla="*/ 3999536 w 5498207"/>
              <a:gd name="connsiteY24" fmla="*/ 1313127 h 4545665"/>
              <a:gd name="connsiteX25" fmla="*/ 4041242 w 5498207"/>
              <a:gd name="connsiteY25" fmla="*/ 1308735 h 4545665"/>
              <a:gd name="connsiteX26" fmla="*/ 4065386 w 5498207"/>
              <a:gd name="connsiteY26" fmla="*/ 1251645 h 4545665"/>
              <a:gd name="connsiteX27" fmla="*/ 4102702 w 5498207"/>
              <a:gd name="connsiteY27" fmla="*/ 1135268 h 4545665"/>
              <a:gd name="connsiteX28" fmla="*/ 4135626 w 5498207"/>
              <a:gd name="connsiteY28" fmla="*/ 1084765 h 4545665"/>
              <a:gd name="connsiteX29" fmla="*/ 4192696 w 5498207"/>
              <a:gd name="connsiteY29" fmla="*/ 1071590 h 4545665"/>
              <a:gd name="connsiteX30" fmla="*/ 4170746 w 5498207"/>
              <a:gd name="connsiteY30" fmla="*/ 1146247 h 4545665"/>
              <a:gd name="connsiteX31" fmla="*/ 4148796 w 5498207"/>
              <a:gd name="connsiteY31" fmla="*/ 1234078 h 4545665"/>
              <a:gd name="connsiteX32" fmla="*/ 4124652 w 5498207"/>
              <a:gd name="connsiteY32" fmla="*/ 1319714 h 4545665"/>
              <a:gd name="connsiteX33" fmla="*/ 4179526 w 5498207"/>
              <a:gd name="connsiteY33" fmla="*/ 1383392 h 4545665"/>
              <a:gd name="connsiteX34" fmla="*/ 4192696 w 5498207"/>
              <a:gd name="connsiteY34" fmla="*/ 1374609 h 4545665"/>
              <a:gd name="connsiteX35" fmla="*/ 4199282 w 5498207"/>
              <a:gd name="connsiteY35" fmla="*/ 1359238 h 4545665"/>
              <a:gd name="connsiteX36" fmla="*/ 4243181 w 5498207"/>
              <a:gd name="connsiteY36" fmla="*/ 1341672 h 4545665"/>
              <a:gd name="connsiteX37" fmla="*/ 4267326 w 5498207"/>
              <a:gd name="connsiteY37" fmla="*/ 1376805 h 4545665"/>
              <a:gd name="connsiteX38" fmla="*/ 4267326 w 5498207"/>
              <a:gd name="connsiteY38" fmla="*/ 1394371 h 4545665"/>
              <a:gd name="connsiteX39" fmla="*/ 4333176 w 5498207"/>
              <a:gd name="connsiteY39" fmla="*/ 1480007 h 4545665"/>
              <a:gd name="connsiteX40" fmla="*/ 4363906 w 5498207"/>
              <a:gd name="connsiteY40" fmla="*/ 1477811 h 4545665"/>
              <a:gd name="connsiteX41" fmla="*/ 4456096 w 5498207"/>
              <a:gd name="connsiteY41" fmla="*/ 1455853 h 4545665"/>
              <a:gd name="connsiteX42" fmla="*/ 4475851 w 5498207"/>
              <a:gd name="connsiteY42" fmla="*/ 1464636 h 4545665"/>
              <a:gd name="connsiteX43" fmla="*/ 4499996 w 5498207"/>
              <a:gd name="connsiteY43" fmla="*/ 1495377 h 4545665"/>
              <a:gd name="connsiteX44" fmla="*/ 4526336 w 5498207"/>
              <a:gd name="connsiteY44" fmla="*/ 1499769 h 4545665"/>
              <a:gd name="connsiteX45" fmla="*/ 4535116 w 5498207"/>
              <a:gd name="connsiteY45" fmla="*/ 1490985 h 4545665"/>
              <a:gd name="connsiteX46" fmla="*/ 4554871 w 5498207"/>
              <a:gd name="connsiteY46" fmla="*/ 1490985 h 4545665"/>
              <a:gd name="connsiteX47" fmla="*/ 4550481 w 5498207"/>
              <a:gd name="connsiteY47" fmla="*/ 1510748 h 4545665"/>
              <a:gd name="connsiteX48" fmla="*/ 4504386 w 5498207"/>
              <a:gd name="connsiteY48" fmla="*/ 1565642 h 4545665"/>
              <a:gd name="connsiteX49" fmla="*/ 4510971 w 5498207"/>
              <a:gd name="connsiteY49" fmla="*/ 1585404 h 4545665"/>
              <a:gd name="connsiteX50" fmla="*/ 4543896 w 5498207"/>
              <a:gd name="connsiteY50" fmla="*/ 1581013 h 4545665"/>
              <a:gd name="connsiteX51" fmla="*/ 4579016 w 5498207"/>
              <a:gd name="connsiteY51" fmla="*/ 1585404 h 4545665"/>
              <a:gd name="connsiteX52" fmla="*/ 4592186 w 5498207"/>
              <a:gd name="connsiteY52" fmla="*/ 1635907 h 4545665"/>
              <a:gd name="connsiteX53" fmla="*/ 4576821 w 5498207"/>
              <a:gd name="connsiteY53" fmla="*/ 1642495 h 4545665"/>
              <a:gd name="connsiteX54" fmla="*/ 4583406 w 5498207"/>
              <a:gd name="connsiteY54" fmla="*/ 1677627 h 4545665"/>
              <a:gd name="connsiteX55" fmla="*/ 4658036 w 5498207"/>
              <a:gd name="connsiteY55" fmla="*/ 1769850 h 4545665"/>
              <a:gd name="connsiteX56" fmla="*/ 4723886 w 5498207"/>
              <a:gd name="connsiteY56" fmla="*/ 1785221 h 4545665"/>
              <a:gd name="connsiteX57" fmla="*/ 4772176 w 5498207"/>
              <a:gd name="connsiteY57" fmla="*/ 1804983 h 4545665"/>
              <a:gd name="connsiteX58" fmla="*/ 4763396 w 5498207"/>
              <a:gd name="connsiteY58" fmla="*/ 1835724 h 4545665"/>
              <a:gd name="connsiteX59" fmla="*/ 4723886 w 5498207"/>
              <a:gd name="connsiteY59" fmla="*/ 1914772 h 4545665"/>
              <a:gd name="connsiteX60" fmla="*/ 4765591 w 5498207"/>
              <a:gd name="connsiteY60" fmla="*/ 2026757 h 4545665"/>
              <a:gd name="connsiteX61" fmla="*/ 4785346 w 5498207"/>
              <a:gd name="connsiteY61" fmla="*/ 2031149 h 4545665"/>
              <a:gd name="connsiteX62" fmla="*/ 4840221 w 5498207"/>
              <a:gd name="connsiteY62" fmla="*/ 2026757 h 4545665"/>
              <a:gd name="connsiteX63" fmla="*/ 4873146 w 5498207"/>
              <a:gd name="connsiteY63" fmla="*/ 2088239 h 4545665"/>
              <a:gd name="connsiteX64" fmla="*/ 4835831 w 5498207"/>
              <a:gd name="connsiteY64" fmla="*/ 2156309 h 4545665"/>
              <a:gd name="connsiteX65" fmla="*/ 4816076 w 5498207"/>
              <a:gd name="connsiteY65" fmla="*/ 2158505 h 4545665"/>
              <a:gd name="connsiteX66" fmla="*/ 4798516 w 5498207"/>
              <a:gd name="connsiteY66" fmla="*/ 2167288 h 4545665"/>
              <a:gd name="connsiteX67" fmla="*/ 4780956 w 5498207"/>
              <a:gd name="connsiteY67" fmla="*/ 2193637 h 4545665"/>
              <a:gd name="connsiteX68" fmla="*/ 4787541 w 5498207"/>
              <a:gd name="connsiteY68" fmla="*/ 2224378 h 4545665"/>
              <a:gd name="connsiteX69" fmla="*/ 4833636 w 5498207"/>
              <a:gd name="connsiteY69" fmla="*/ 2323189 h 4545665"/>
              <a:gd name="connsiteX70" fmla="*/ 4855586 w 5498207"/>
              <a:gd name="connsiteY70" fmla="*/ 2331972 h 4545665"/>
              <a:gd name="connsiteX71" fmla="*/ 4873146 w 5498207"/>
              <a:gd name="connsiteY71" fmla="*/ 2345146 h 4545665"/>
              <a:gd name="connsiteX72" fmla="*/ 4807296 w 5498207"/>
              <a:gd name="connsiteY72" fmla="*/ 2384671 h 4545665"/>
              <a:gd name="connsiteX73" fmla="*/ 4776566 w 5498207"/>
              <a:gd name="connsiteY73" fmla="*/ 2424195 h 4545665"/>
              <a:gd name="connsiteX74" fmla="*/ 4776566 w 5498207"/>
              <a:gd name="connsiteY74" fmla="*/ 2428586 h 4545665"/>
              <a:gd name="connsiteX75" fmla="*/ 4816076 w 5498207"/>
              <a:gd name="connsiteY75" fmla="*/ 2472502 h 4545665"/>
              <a:gd name="connsiteX76" fmla="*/ 4864366 w 5498207"/>
              <a:gd name="connsiteY76" fmla="*/ 2516418 h 4545665"/>
              <a:gd name="connsiteX77" fmla="*/ 4864366 w 5498207"/>
              <a:gd name="connsiteY77" fmla="*/ 2538376 h 4545665"/>
              <a:gd name="connsiteX78" fmla="*/ 4846806 w 5498207"/>
              <a:gd name="connsiteY78" fmla="*/ 2542767 h 4545665"/>
              <a:gd name="connsiteX79" fmla="*/ 4778761 w 5498207"/>
              <a:gd name="connsiteY79" fmla="*/ 2560334 h 4545665"/>
              <a:gd name="connsiteX80" fmla="*/ 4767786 w 5498207"/>
              <a:gd name="connsiteY80" fmla="*/ 2571312 h 4545665"/>
              <a:gd name="connsiteX81" fmla="*/ 4726081 w 5498207"/>
              <a:gd name="connsiteY81" fmla="*/ 2637186 h 4545665"/>
              <a:gd name="connsiteX82" fmla="*/ 4706326 w 5498207"/>
              <a:gd name="connsiteY82" fmla="*/ 2663535 h 4545665"/>
              <a:gd name="connsiteX83" fmla="*/ 4699741 w 5498207"/>
              <a:gd name="connsiteY83" fmla="*/ 2700864 h 4545665"/>
              <a:gd name="connsiteX84" fmla="*/ 4748031 w 5498207"/>
              <a:gd name="connsiteY84" fmla="*/ 2744780 h 4545665"/>
              <a:gd name="connsiteX85" fmla="*/ 4813881 w 5498207"/>
              <a:gd name="connsiteY85" fmla="*/ 2766737 h 4545665"/>
              <a:gd name="connsiteX86" fmla="*/ 4875341 w 5498207"/>
              <a:gd name="connsiteY86" fmla="*/ 2757954 h 4545665"/>
              <a:gd name="connsiteX87" fmla="*/ 4903876 w 5498207"/>
              <a:gd name="connsiteY87" fmla="*/ 2740388 h 4545665"/>
              <a:gd name="connsiteX88" fmla="*/ 4952166 w 5498207"/>
              <a:gd name="connsiteY88" fmla="*/ 2689885 h 4545665"/>
              <a:gd name="connsiteX89" fmla="*/ 5033380 w 5498207"/>
              <a:gd name="connsiteY89" fmla="*/ 2604249 h 4545665"/>
              <a:gd name="connsiteX90" fmla="*/ 5138740 w 5498207"/>
              <a:gd name="connsiteY90" fmla="*/ 2562529 h 4545665"/>
              <a:gd name="connsiteX91" fmla="*/ 5224346 w 5498207"/>
              <a:gd name="connsiteY91" fmla="*/ 2514222 h 4545665"/>
              <a:gd name="connsiteX92" fmla="*/ 5230930 w 5498207"/>
              <a:gd name="connsiteY92" fmla="*/ 2507635 h 4545665"/>
              <a:gd name="connsiteX93" fmla="*/ 5318730 w 5498207"/>
              <a:gd name="connsiteY93" fmla="*/ 2470306 h 4545665"/>
              <a:gd name="connsiteX94" fmla="*/ 5428480 w 5498207"/>
              <a:gd name="connsiteY94" fmla="*/ 2448348 h 4545665"/>
              <a:gd name="connsiteX95" fmla="*/ 5489940 w 5498207"/>
              <a:gd name="connsiteY95" fmla="*/ 2479089 h 4545665"/>
              <a:gd name="connsiteX96" fmla="*/ 5496525 w 5498207"/>
              <a:gd name="connsiteY96" fmla="*/ 2490068 h 4545665"/>
              <a:gd name="connsiteX97" fmla="*/ 5485550 w 5498207"/>
              <a:gd name="connsiteY97" fmla="*/ 2566921 h 4545665"/>
              <a:gd name="connsiteX98" fmla="*/ 5435065 w 5498207"/>
              <a:gd name="connsiteY98" fmla="*/ 2613032 h 4545665"/>
              <a:gd name="connsiteX99" fmla="*/ 5388970 w 5498207"/>
              <a:gd name="connsiteY99" fmla="*/ 2617424 h 4545665"/>
              <a:gd name="connsiteX100" fmla="*/ 5329705 w 5498207"/>
              <a:gd name="connsiteY100" fmla="*/ 2615228 h 4545665"/>
              <a:gd name="connsiteX101" fmla="*/ 5316535 w 5498207"/>
              <a:gd name="connsiteY101" fmla="*/ 2624011 h 4545665"/>
              <a:gd name="connsiteX102" fmla="*/ 5263856 w 5498207"/>
              <a:gd name="connsiteY102" fmla="*/ 2650361 h 4545665"/>
              <a:gd name="connsiteX103" fmla="*/ 5215566 w 5498207"/>
              <a:gd name="connsiteY103" fmla="*/ 2670123 h 4545665"/>
              <a:gd name="connsiteX104" fmla="*/ 5105816 w 5498207"/>
              <a:gd name="connsiteY104" fmla="*/ 2700864 h 4545665"/>
              <a:gd name="connsiteX105" fmla="*/ 5000456 w 5498207"/>
              <a:gd name="connsiteY105" fmla="*/ 2744780 h 4545665"/>
              <a:gd name="connsiteX106" fmla="*/ 4934606 w 5498207"/>
              <a:gd name="connsiteY106" fmla="*/ 2795283 h 4545665"/>
              <a:gd name="connsiteX107" fmla="*/ 4903876 w 5498207"/>
              <a:gd name="connsiteY107" fmla="*/ 2815045 h 4545665"/>
              <a:gd name="connsiteX108" fmla="*/ 4778761 w 5498207"/>
              <a:gd name="connsiteY108" fmla="*/ 2887506 h 4545665"/>
              <a:gd name="connsiteX109" fmla="*/ 4710716 w 5498207"/>
              <a:gd name="connsiteY109" fmla="*/ 2911659 h 4545665"/>
              <a:gd name="connsiteX110" fmla="*/ 4684376 w 5498207"/>
              <a:gd name="connsiteY110" fmla="*/ 2902876 h 4545665"/>
              <a:gd name="connsiteX111" fmla="*/ 4660231 w 5498207"/>
              <a:gd name="connsiteY111" fmla="*/ 2900680 h 4545665"/>
              <a:gd name="connsiteX112" fmla="*/ 4644866 w 5498207"/>
              <a:gd name="connsiteY112" fmla="*/ 2922638 h 4545665"/>
              <a:gd name="connsiteX113" fmla="*/ 4658036 w 5498207"/>
              <a:gd name="connsiteY113" fmla="*/ 2940205 h 4545665"/>
              <a:gd name="connsiteX114" fmla="*/ 4675596 w 5498207"/>
              <a:gd name="connsiteY114" fmla="*/ 2946792 h 4545665"/>
              <a:gd name="connsiteX115" fmla="*/ 4706326 w 5498207"/>
              <a:gd name="connsiteY115" fmla="*/ 2968750 h 4545665"/>
              <a:gd name="connsiteX116" fmla="*/ 4745836 w 5498207"/>
              <a:gd name="connsiteY116" fmla="*/ 3008274 h 4545665"/>
              <a:gd name="connsiteX117" fmla="*/ 4914850 w 5498207"/>
              <a:gd name="connsiteY117" fmla="*/ 3069756 h 4545665"/>
              <a:gd name="connsiteX118" fmla="*/ 4952166 w 5498207"/>
              <a:gd name="connsiteY118" fmla="*/ 3082931 h 4545665"/>
              <a:gd name="connsiteX119" fmla="*/ 5002650 w 5498207"/>
              <a:gd name="connsiteY119" fmla="*/ 3076343 h 4545665"/>
              <a:gd name="connsiteX120" fmla="*/ 5031186 w 5498207"/>
              <a:gd name="connsiteY120" fmla="*/ 3071952 h 4545665"/>
              <a:gd name="connsiteX121" fmla="*/ 5061916 w 5498207"/>
              <a:gd name="connsiteY121" fmla="*/ 3080735 h 4545665"/>
              <a:gd name="connsiteX122" fmla="*/ 5075086 w 5498207"/>
              <a:gd name="connsiteY122" fmla="*/ 3096105 h 4545665"/>
              <a:gd name="connsiteX123" fmla="*/ 5018016 w 5498207"/>
              <a:gd name="connsiteY123" fmla="*/ 3212482 h 4545665"/>
              <a:gd name="connsiteX124" fmla="*/ 4956556 w 5498207"/>
              <a:gd name="connsiteY124" fmla="*/ 3212482 h 4545665"/>
              <a:gd name="connsiteX125" fmla="*/ 4906071 w 5498207"/>
              <a:gd name="connsiteY125" fmla="*/ 3177349 h 4545665"/>
              <a:gd name="connsiteX126" fmla="*/ 4851196 w 5498207"/>
              <a:gd name="connsiteY126" fmla="*/ 3166370 h 4545665"/>
              <a:gd name="connsiteX127" fmla="*/ 4794126 w 5498207"/>
              <a:gd name="connsiteY127" fmla="*/ 3137825 h 4545665"/>
              <a:gd name="connsiteX128" fmla="*/ 4761201 w 5498207"/>
              <a:gd name="connsiteY128" fmla="*/ 3085126 h 4545665"/>
              <a:gd name="connsiteX129" fmla="*/ 4708521 w 5498207"/>
              <a:gd name="connsiteY129" fmla="*/ 3060973 h 4545665"/>
              <a:gd name="connsiteX130" fmla="*/ 4693156 w 5498207"/>
              <a:gd name="connsiteY130" fmla="*/ 3058777 h 4545665"/>
              <a:gd name="connsiteX131" fmla="*/ 4620721 w 5498207"/>
              <a:gd name="connsiteY131" fmla="*/ 3065364 h 4545665"/>
              <a:gd name="connsiteX132" fmla="*/ 4565846 w 5498207"/>
              <a:gd name="connsiteY132" fmla="*/ 3065364 h 4545665"/>
              <a:gd name="connsiteX133" fmla="*/ 4524141 w 5498207"/>
              <a:gd name="connsiteY133" fmla="*/ 3039015 h 4545665"/>
              <a:gd name="connsiteX134" fmla="*/ 4502191 w 5498207"/>
              <a:gd name="connsiteY134" fmla="*/ 3034623 h 4545665"/>
              <a:gd name="connsiteX135" fmla="*/ 4486826 w 5498207"/>
              <a:gd name="connsiteY135" fmla="*/ 3023644 h 4545665"/>
              <a:gd name="connsiteX136" fmla="*/ 4447316 w 5498207"/>
              <a:gd name="connsiteY136" fmla="*/ 3017057 h 4545665"/>
              <a:gd name="connsiteX137" fmla="*/ 4407806 w 5498207"/>
              <a:gd name="connsiteY137" fmla="*/ 3076343 h 4545665"/>
              <a:gd name="connsiteX138" fmla="*/ 4372686 w 5498207"/>
              <a:gd name="connsiteY138" fmla="*/ 3087322 h 4545665"/>
              <a:gd name="connsiteX139" fmla="*/ 4366101 w 5498207"/>
              <a:gd name="connsiteY139" fmla="*/ 3085126 h 4545665"/>
              <a:gd name="connsiteX140" fmla="*/ 4335371 w 5498207"/>
              <a:gd name="connsiteY140" fmla="*/ 3065364 h 4545665"/>
              <a:gd name="connsiteX141" fmla="*/ 4302446 w 5498207"/>
              <a:gd name="connsiteY141" fmla="*/ 3085126 h 4545665"/>
              <a:gd name="connsiteX142" fmla="*/ 4273911 w 5498207"/>
              <a:gd name="connsiteY142" fmla="*/ 3113672 h 4545665"/>
              <a:gd name="connsiteX143" fmla="*/ 4210256 w 5498207"/>
              <a:gd name="connsiteY143" fmla="*/ 3140021 h 4545665"/>
              <a:gd name="connsiteX144" fmla="*/ 4194892 w 5498207"/>
              <a:gd name="connsiteY144" fmla="*/ 3137825 h 4545665"/>
              <a:gd name="connsiteX145" fmla="*/ 4089532 w 5498207"/>
              <a:gd name="connsiteY145" fmla="*/ 3201503 h 4545665"/>
              <a:gd name="connsiteX146" fmla="*/ 4023682 w 5498207"/>
              <a:gd name="connsiteY146" fmla="*/ 3247615 h 4545665"/>
              <a:gd name="connsiteX147" fmla="*/ 3938077 w 5498207"/>
              <a:gd name="connsiteY147" fmla="*/ 3289335 h 4545665"/>
              <a:gd name="connsiteX148" fmla="*/ 3924907 w 5498207"/>
              <a:gd name="connsiteY148" fmla="*/ 3302509 h 4545665"/>
              <a:gd name="connsiteX149" fmla="*/ 3907347 w 5498207"/>
              <a:gd name="connsiteY149" fmla="*/ 3357404 h 4545665"/>
              <a:gd name="connsiteX150" fmla="*/ 3900762 w 5498207"/>
              <a:gd name="connsiteY150" fmla="*/ 3368383 h 4545665"/>
              <a:gd name="connsiteX151" fmla="*/ 3821742 w 5498207"/>
              <a:gd name="connsiteY151" fmla="*/ 3447431 h 4545665"/>
              <a:gd name="connsiteX152" fmla="*/ 3810767 w 5498207"/>
              <a:gd name="connsiteY152" fmla="*/ 3456214 h 4545665"/>
              <a:gd name="connsiteX153" fmla="*/ 3703212 w 5498207"/>
              <a:gd name="connsiteY153" fmla="*/ 3506717 h 4545665"/>
              <a:gd name="connsiteX154" fmla="*/ 3604437 w 5498207"/>
              <a:gd name="connsiteY154" fmla="*/ 3581374 h 4545665"/>
              <a:gd name="connsiteX155" fmla="*/ 3560537 w 5498207"/>
              <a:gd name="connsiteY155" fmla="*/ 3625290 h 4545665"/>
              <a:gd name="connsiteX156" fmla="*/ 3560537 w 5498207"/>
              <a:gd name="connsiteY156" fmla="*/ 3640660 h 4545665"/>
              <a:gd name="connsiteX157" fmla="*/ 3564927 w 5498207"/>
              <a:gd name="connsiteY157" fmla="*/ 3647248 h 4545665"/>
              <a:gd name="connsiteX158" fmla="*/ 3545172 w 5498207"/>
              <a:gd name="connsiteY158" fmla="*/ 3717513 h 4545665"/>
              <a:gd name="connsiteX159" fmla="*/ 3494687 w 5498207"/>
              <a:gd name="connsiteY159" fmla="*/ 3748254 h 4545665"/>
              <a:gd name="connsiteX160" fmla="*/ 3529807 w 5498207"/>
              <a:gd name="connsiteY160" fmla="*/ 3757037 h 4545665"/>
              <a:gd name="connsiteX161" fmla="*/ 3562732 w 5498207"/>
              <a:gd name="connsiteY161" fmla="*/ 3754841 h 4545665"/>
              <a:gd name="connsiteX162" fmla="*/ 3573707 w 5498207"/>
              <a:gd name="connsiteY162" fmla="*/ 3761429 h 4545665"/>
              <a:gd name="connsiteX163" fmla="*/ 3617607 w 5498207"/>
              <a:gd name="connsiteY163" fmla="*/ 3785582 h 4545665"/>
              <a:gd name="connsiteX164" fmla="*/ 3698822 w 5498207"/>
              <a:gd name="connsiteY164" fmla="*/ 3851456 h 4545665"/>
              <a:gd name="connsiteX165" fmla="*/ 3711992 w 5498207"/>
              <a:gd name="connsiteY165" fmla="*/ 3912938 h 4545665"/>
              <a:gd name="connsiteX166" fmla="*/ 3670287 w 5498207"/>
              <a:gd name="connsiteY166" fmla="*/ 3978811 h 4545665"/>
              <a:gd name="connsiteX167" fmla="*/ 3668092 w 5498207"/>
              <a:gd name="connsiteY167" fmla="*/ 3994182 h 4545665"/>
              <a:gd name="connsiteX168" fmla="*/ 3679067 w 5498207"/>
              <a:gd name="connsiteY168" fmla="*/ 4068839 h 4545665"/>
              <a:gd name="connsiteX169" fmla="*/ 3624192 w 5498207"/>
              <a:gd name="connsiteY169" fmla="*/ 4169845 h 4545665"/>
              <a:gd name="connsiteX170" fmla="*/ 3571512 w 5498207"/>
              <a:gd name="connsiteY170" fmla="*/ 4193999 h 4545665"/>
              <a:gd name="connsiteX171" fmla="*/ 3463957 w 5498207"/>
              <a:gd name="connsiteY171" fmla="*/ 4178628 h 4545665"/>
              <a:gd name="connsiteX172" fmla="*/ 3389327 w 5498207"/>
              <a:gd name="connsiteY172" fmla="*/ 4055664 h 4545665"/>
              <a:gd name="connsiteX173" fmla="*/ 3389327 w 5498207"/>
              <a:gd name="connsiteY173" fmla="*/ 4038098 h 4545665"/>
              <a:gd name="connsiteX174" fmla="*/ 3378352 w 5498207"/>
              <a:gd name="connsiteY174" fmla="*/ 4005161 h 4545665"/>
              <a:gd name="connsiteX175" fmla="*/ 3349817 w 5498207"/>
              <a:gd name="connsiteY175" fmla="*/ 4000769 h 4545665"/>
              <a:gd name="connsiteX176" fmla="*/ 3242262 w 5498207"/>
              <a:gd name="connsiteY176" fmla="*/ 3991986 h 4545665"/>
              <a:gd name="connsiteX177" fmla="*/ 3224702 w 5498207"/>
              <a:gd name="connsiteY177" fmla="*/ 3996378 h 4545665"/>
              <a:gd name="connsiteX178" fmla="*/ 3237872 w 5498207"/>
              <a:gd name="connsiteY178" fmla="*/ 4009552 h 4545665"/>
              <a:gd name="connsiteX179" fmla="*/ 3248848 w 5498207"/>
              <a:gd name="connsiteY179" fmla="*/ 4027119 h 4545665"/>
              <a:gd name="connsiteX180" fmla="*/ 3308112 w 5498207"/>
              <a:gd name="connsiteY180" fmla="*/ 4018336 h 4545665"/>
              <a:gd name="connsiteX181" fmla="*/ 3319087 w 5498207"/>
              <a:gd name="connsiteY181" fmla="*/ 4031510 h 4545665"/>
              <a:gd name="connsiteX182" fmla="*/ 3310307 w 5498207"/>
              <a:gd name="connsiteY182" fmla="*/ 4046881 h 4545665"/>
              <a:gd name="connsiteX183" fmla="*/ 3237872 w 5498207"/>
              <a:gd name="connsiteY183" fmla="*/ 4046881 h 4545665"/>
              <a:gd name="connsiteX184" fmla="*/ 3213728 w 5498207"/>
              <a:gd name="connsiteY184" fmla="*/ 4060056 h 4545665"/>
              <a:gd name="connsiteX185" fmla="*/ 3253238 w 5498207"/>
              <a:gd name="connsiteY185" fmla="*/ 4141300 h 4545665"/>
              <a:gd name="connsiteX186" fmla="*/ 3325672 w 5498207"/>
              <a:gd name="connsiteY186" fmla="*/ 4187411 h 4545665"/>
              <a:gd name="connsiteX187" fmla="*/ 3347622 w 5498207"/>
              <a:gd name="connsiteY187" fmla="*/ 4189607 h 4545665"/>
              <a:gd name="connsiteX188" fmla="*/ 3362987 w 5498207"/>
              <a:gd name="connsiteY188" fmla="*/ 4196194 h 4545665"/>
              <a:gd name="connsiteX189" fmla="*/ 3380547 w 5498207"/>
              <a:gd name="connsiteY189" fmla="*/ 4204977 h 4545665"/>
              <a:gd name="connsiteX190" fmla="*/ 3358597 w 5498207"/>
              <a:gd name="connsiteY190" fmla="*/ 4220348 h 4545665"/>
              <a:gd name="connsiteX191" fmla="*/ 3343232 w 5498207"/>
              <a:gd name="connsiteY191" fmla="*/ 4213761 h 4545665"/>
              <a:gd name="connsiteX192" fmla="*/ 3231288 w 5498207"/>
              <a:gd name="connsiteY192" fmla="*/ 4154474 h 4545665"/>
              <a:gd name="connsiteX193" fmla="*/ 3215922 w 5498207"/>
              <a:gd name="connsiteY193" fmla="*/ 4147887 h 4545665"/>
              <a:gd name="connsiteX194" fmla="*/ 3169828 w 5498207"/>
              <a:gd name="connsiteY194" fmla="*/ 4176432 h 4545665"/>
              <a:gd name="connsiteX195" fmla="*/ 3169828 w 5498207"/>
              <a:gd name="connsiteY195" fmla="*/ 4207173 h 4545665"/>
              <a:gd name="connsiteX196" fmla="*/ 3169828 w 5498207"/>
              <a:gd name="connsiteY196" fmla="*/ 4240110 h 4545665"/>
              <a:gd name="connsiteX197" fmla="*/ 3112758 w 5498207"/>
              <a:gd name="connsiteY197" fmla="*/ 4240110 h 4545665"/>
              <a:gd name="connsiteX198" fmla="*/ 3068858 w 5498207"/>
              <a:gd name="connsiteY198" fmla="*/ 4284026 h 4545665"/>
              <a:gd name="connsiteX199" fmla="*/ 3031543 w 5498207"/>
              <a:gd name="connsiteY199" fmla="*/ 4319158 h 4545665"/>
              <a:gd name="connsiteX200" fmla="*/ 2994228 w 5498207"/>
              <a:gd name="connsiteY200" fmla="*/ 4321354 h 4545665"/>
              <a:gd name="connsiteX201" fmla="*/ 2930573 w 5498207"/>
              <a:gd name="connsiteY201" fmla="*/ 4334529 h 4545665"/>
              <a:gd name="connsiteX202" fmla="*/ 2923988 w 5498207"/>
              <a:gd name="connsiteY202" fmla="*/ 4345508 h 4545665"/>
              <a:gd name="connsiteX203" fmla="*/ 2915208 w 5498207"/>
              <a:gd name="connsiteY203" fmla="*/ 4417969 h 4545665"/>
              <a:gd name="connsiteX204" fmla="*/ 2902038 w 5498207"/>
              <a:gd name="connsiteY204" fmla="*/ 4439927 h 4545665"/>
              <a:gd name="connsiteX205" fmla="*/ 2891063 w 5498207"/>
              <a:gd name="connsiteY205" fmla="*/ 4435535 h 4545665"/>
              <a:gd name="connsiteX206" fmla="*/ 2888868 w 5498207"/>
              <a:gd name="connsiteY206" fmla="*/ 4382836 h 4545665"/>
              <a:gd name="connsiteX207" fmla="*/ 2873503 w 5498207"/>
              <a:gd name="connsiteY207" fmla="*/ 4363074 h 4545665"/>
              <a:gd name="connsiteX208" fmla="*/ 2842773 w 5498207"/>
              <a:gd name="connsiteY208" fmla="*/ 4376249 h 4545665"/>
              <a:gd name="connsiteX209" fmla="*/ 2823018 w 5498207"/>
              <a:gd name="connsiteY209" fmla="*/ 4396011 h 4545665"/>
              <a:gd name="connsiteX210" fmla="*/ 2820823 w 5498207"/>
              <a:gd name="connsiteY210" fmla="*/ 4356487 h 4545665"/>
              <a:gd name="connsiteX211" fmla="*/ 2812043 w 5498207"/>
              <a:gd name="connsiteY211" fmla="*/ 4336725 h 4545665"/>
              <a:gd name="connsiteX212" fmla="*/ 2792288 w 5498207"/>
              <a:gd name="connsiteY212" fmla="*/ 4343312 h 4545665"/>
              <a:gd name="connsiteX213" fmla="*/ 2783508 w 5498207"/>
              <a:gd name="connsiteY213" fmla="*/ 4398207 h 4545665"/>
              <a:gd name="connsiteX214" fmla="*/ 2765948 w 5498207"/>
              <a:gd name="connsiteY214" fmla="*/ 4510192 h 4545665"/>
              <a:gd name="connsiteX215" fmla="*/ 2765948 w 5498207"/>
              <a:gd name="connsiteY215" fmla="*/ 4529954 h 4545665"/>
              <a:gd name="connsiteX216" fmla="*/ 2757168 w 5498207"/>
              <a:gd name="connsiteY216" fmla="*/ 4545324 h 4545665"/>
              <a:gd name="connsiteX217" fmla="*/ 2741803 w 5498207"/>
              <a:gd name="connsiteY217" fmla="*/ 4532150 h 4545665"/>
              <a:gd name="connsiteX218" fmla="*/ 2739608 w 5498207"/>
              <a:gd name="connsiteY218" fmla="*/ 4516779 h 4545665"/>
              <a:gd name="connsiteX219" fmla="*/ 2750583 w 5498207"/>
              <a:gd name="connsiteY219" fmla="*/ 4475059 h 4545665"/>
              <a:gd name="connsiteX220" fmla="*/ 2754973 w 5498207"/>
              <a:gd name="connsiteY220" fmla="*/ 4437731 h 4545665"/>
              <a:gd name="connsiteX221" fmla="*/ 2757168 w 5498207"/>
              <a:gd name="connsiteY221" fmla="*/ 4413577 h 4545665"/>
              <a:gd name="connsiteX222" fmla="*/ 2759363 w 5498207"/>
              <a:gd name="connsiteY222" fmla="*/ 4360878 h 4545665"/>
              <a:gd name="connsiteX223" fmla="*/ 2737413 w 5498207"/>
              <a:gd name="connsiteY223" fmla="*/ 4301592 h 4545665"/>
              <a:gd name="connsiteX224" fmla="*/ 2713268 w 5498207"/>
              <a:gd name="connsiteY224" fmla="*/ 4341116 h 4545665"/>
              <a:gd name="connsiteX225" fmla="*/ 2695708 w 5498207"/>
              <a:gd name="connsiteY225" fmla="*/ 4439927 h 4545665"/>
              <a:gd name="connsiteX226" fmla="*/ 2678148 w 5498207"/>
              <a:gd name="connsiteY226" fmla="*/ 4497017 h 4545665"/>
              <a:gd name="connsiteX227" fmla="*/ 2658393 w 5498207"/>
              <a:gd name="connsiteY227" fmla="*/ 4501409 h 4545665"/>
              <a:gd name="connsiteX228" fmla="*/ 2654003 w 5498207"/>
              <a:gd name="connsiteY228" fmla="*/ 4488234 h 4545665"/>
              <a:gd name="connsiteX229" fmla="*/ 2678148 w 5498207"/>
              <a:gd name="connsiteY229" fmla="*/ 4389424 h 4545665"/>
              <a:gd name="connsiteX230" fmla="*/ 2686928 w 5498207"/>
              <a:gd name="connsiteY230" fmla="*/ 4356487 h 4545665"/>
              <a:gd name="connsiteX231" fmla="*/ 2673758 w 5498207"/>
              <a:gd name="connsiteY231" fmla="*/ 4301592 h 4545665"/>
              <a:gd name="connsiteX232" fmla="*/ 2671563 w 5498207"/>
              <a:gd name="connsiteY232" fmla="*/ 4242306 h 4545665"/>
              <a:gd name="connsiteX233" fmla="*/ 2671563 w 5498207"/>
              <a:gd name="connsiteY233" fmla="*/ 4196194 h 4545665"/>
              <a:gd name="connsiteX234" fmla="*/ 2645223 w 5498207"/>
              <a:gd name="connsiteY234" fmla="*/ 4141300 h 4545665"/>
              <a:gd name="connsiteX235" fmla="*/ 2616688 w 5498207"/>
              <a:gd name="connsiteY235" fmla="*/ 4132516 h 4545665"/>
              <a:gd name="connsiteX236" fmla="*/ 2583763 w 5498207"/>
              <a:gd name="connsiteY236" fmla="*/ 4121538 h 4545665"/>
              <a:gd name="connsiteX237" fmla="*/ 2533278 w 5498207"/>
              <a:gd name="connsiteY237" fmla="*/ 4108363 h 4545665"/>
              <a:gd name="connsiteX238" fmla="*/ 2441088 w 5498207"/>
              <a:gd name="connsiteY238" fmla="*/ 4125929 h 4545665"/>
              <a:gd name="connsiteX239" fmla="*/ 2401578 w 5498207"/>
              <a:gd name="connsiteY239" fmla="*/ 4114950 h 4545665"/>
              <a:gd name="connsiteX240" fmla="*/ 2300609 w 5498207"/>
              <a:gd name="connsiteY240" fmla="*/ 4018336 h 4545665"/>
              <a:gd name="connsiteX241" fmla="*/ 2234759 w 5498207"/>
              <a:gd name="connsiteY241" fmla="*/ 3904155 h 4545665"/>
              <a:gd name="connsiteX242" fmla="*/ 2190859 w 5498207"/>
              <a:gd name="connsiteY242" fmla="*/ 3822911 h 4545665"/>
              <a:gd name="connsiteX243" fmla="*/ 2118424 w 5498207"/>
              <a:gd name="connsiteY243" fmla="*/ 3761429 h 4545665"/>
              <a:gd name="connsiteX244" fmla="*/ 2083304 w 5498207"/>
              <a:gd name="connsiteY244" fmla="*/ 3772408 h 4545665"/>
              <a:gd name="connsiteX245" fmla="*/ 2063549 w 5498207"/>
              <a:gd name="connsiteY245" fmla="*/ 3789974 h 4545665"/>
              <a:gd name="connsiteX246" fmla="*/ 2021844 w 5498207"/>
              <a:gd name="connsiteY246" fmla="*/ 3781191 h 4545665"/>
              <a:gd name="connsiteX247" fmla="*/ 2008717 w 5498207"/>
              <a:gd name="connsiteY247" fmla="*/ 3760713 h 4545665"/>
              <a:gd name="connsiteX248" fmla="*/ 1923143 w 5498207"/>
              <a:gd name="connsiteY248" fmla="*/ 3846286 h 4545665"/>
              <a:gd name="connsiteX249" fmla="*/ 1859631 w 5498207"/>
              <a:gd name="connsiteY249" fmla="*/ 3782774 h 4545665"/>
              <a:gd name="connsiteX250" fmla="*/ 1853652 w 5498207"/>
              <a:gd name="connsiteY250" fmla="*/ 3782563 h 4545665"/>
              <a:gd name="connsiteX251" fmla="*/ 1835269 w 5498207"/>
              <a:gd name="connsiteY251" fmla="*/ 3796561 h 4545665"/>
              <a:gd name="connsiteX252" fmla="*/ 1791369 w 5498207"/>
              <a:gd name="connsiteY252" fmla="*/ 3849260 h 4545665"/>
              <a:gd name="connsiteX253" fmla="*/ 1760639 w 5498207"/>
              <a:gd name="connsiteY253" fmla="*/ 3869022 h 4545665"/>
              <a:gd name="connsiteX254" fmla="*/ 1738689 w 5498207"/>
              <a:gd name="connsiteY254" fmla="*/ 3904155 h 4545665"/>
              <a:gd name="connsiteX255" fmla="*/ 1732104 w 5498207"/>
              <a:gd name="connsiteY255" fmla="*/ 3945875 h 4545665"/>
              <a:gd name="connsiteX256" fmla="*/ 1740884 w 5498207"/>
              <a:gd name="connsiteY256" fmla="*/ 3967833 h 4545665"/>
              <a:gd name="connsiteX257" fmla="*/ 1756249 w 5498207"/>
              <a:gd name="connsiteY257" fmla="*/ 4024923 h 4545665"/>
              <a:gd name="connsiteX258" fmla="*/ 1723324 w 5498207"/>
              <a:gd name="connsiteY258" fmla="*/ 3987595 h 4545665"/>
              <a:gd name="connsiteX259" fmla="*/ 1701374 w 5498207"/>
              <a:gd name="connsiteY259" fmla="*/ 3965637 h 4545665"/>
              <a:gd name="connsiteX260" fmla="*/ 1688204 w 5498207"/>
              <a:gd name="connsiteY260" fmla="*/ 3963441 h 4545665"/>
              <a:gd name="connsiteX261" fmla="*/ 1644304 w 5498207"/>
              <a:gd name="connsiteY261" fmla="*/ 3923917 h 4545665"/>
              <a:gd name="connsiteX262" fmla="*/ 1593819 w 5498207"/>
              <a:gd name="connsiteY262" fmla="*/ 3906350 h 4545665"/>
              <a:gd name="connsiteX263" fmla="*/ 1571869 w 5498207"/>
              <a:gd name="connsiteY263" fmla="*/ 3888784 h 4545665"/>
              <a:gd name="connsiteX264" fmla="*/ 1484069 w 5498207"/>
              <a:gd name="connsiteY264" fmla="*/ 3811932 h 4545665"/>
              <a:gd name="connsiteX265" fmla="*/ 1468705 w 5498207"/>
              <a:gd name="connsiteY265" fmla="*/ 3811932 h 4545665"/>
              <a:gd name="connsiteX266" fmla="*/ 1468705 w 5498207"/>
              <a:gd name="connsiteY266" fmla="*/ 3822911 h 4545665"/>
              <a:gd name="connsiteX267" fmla="*/ 1549919 w 5498207"/>
              <a:gd name="connsiteY267" fmla="*/ 3928308 h 4545665"/>
              <a:gd name="connsiteX268" fmla="*/ 1563089 w 5498207"/>
              <a:gd name="connsiteY268" fmla="*/ 3952462 h 4545665"/>
              <a:gd name="connsiteX269" fmla="*/ 1536749 w 5498207"/>
              <a:gd name="connsiteY269" fmla="*/ 3983203 h 4545665"/>
              <a:gd name="connsiteX270" fmla="*/ 1512604 w 5498207"/>
              <a:gd name="connsiteY270" fmla="*/ 3967833 h 4545665"/>
              <a:gd name="connsiteX271" fmla="*/ 1495044 w 5498207"/>
              <a:gd name="connsiteY271" fmla="*/ 3952462 h 4545665"/>
              <a:gd name="connsiteX272" fmla="*/ 1481874 w 5498207"/>
              <a:gd name="connsiteY272" fmla="*/ 3932700 h 4545665"/>
              <a:gd name="connsiteX273" fmla="*/ 1448950 w 5498207"/>
              <a:gd name="connsiteY273" fmla="*/ 3866826 h 4545665"/>
              <a:gd name="connsiteX274" fmla="*/ 1427000 w 5498207"/>
              <a:gd name="connsiteY274" fmla="*/ 3818519 h 4545665"/>
              <a:gd name="connsiteX275" fmla="*/ 1394075 w 5498207"/>
              <a:gd name="connsiteY275" fmla="*/ 3739471 h 4545665"/>
              <a:gd name="connsiteX276" fmla="*/ 1361150 w 5498207"/>
              <a:gd name="connsiteY276" fmla="*/ 3634073 h 4545665"/>
              <a:gd name="connsiteX277" fmla="*/ 1334810 w 5498207"/>
              <a:gd name="connsiteY277" fmla="*/ 3605528 h 4545665"/>
              <a:gd name="connsiteX278" fmla="*/ 1317250 w 5498207"/>
              <a:gd name="connsiteY278" fmla="*/ 3587961 h 4545665"/>
              <a:gd name="connsiteX279" fmla="*/ 1295300 w 5498207"/>
              <a:gd name="connsiteY279" fmla="*/ 3552829 h 4545665"/>
              <a:gd name="connsiteX280" fmla="*/ 1273350 w 5498207"/>
              <a:gd name="connsiteY280" fmla="*/ 3671401 h 4545665"/>
              <a:gd name="connsiteX281" fmla="*/ 1293105 w 5498207"/>
              <a:gd name="connsiteY281" fmla="*/ 3704338 h 4545665"/>
              <a:gd name="connsiteX282" fmla="*/ 1308470 w 5498207"/>
              <a:gd name="connsiteY282" fmla="*/ 3759233 h 4545665"/>
              <a:gd name="connsiteX283" fmla="*/ 1308470 w 5498207"/>
              <a:gd name="connsiteY283" fmla="*/ 3800953 h 4545665"/>
              <a:gd name="connsiteX284" fmla="*/ 1262375 w 5498207"/>
              <a:gd name="connsiteY284" fmla="*/ 3759233 h 4545665"/>
              <a:gd name="connsiteX285" fmla="*/ 1233840 w 5498207"/>
              <a:gd name="connsiteY285" fmla="*/ 3721904 h 4545665"/>
              <a:gd name="connsiteX286" fmla="*/ 1216280 w 5498207"/>
              <a:gd name="connsiteY286" fmla="*/ 3699947 h 4545665"/>
              <a:gd name="connsiteX287" fmla="*/ 1194330 w 5498207"/>
              <a:gd name="connsiteY287" fmla="*/ 3649443 h 4545665"/>
              <a:gd name="connsiteX288" fmla="*/ 1178965 w 5498207"/>
              <a:gd name="connsiteY288" fmla="*/ 3596745 h 4545665"/>
              <a:gd name="connsiteX289" fmla="*/ 1157015 w 5498207"/>
              <a:gd name="connsiteY289" fmla="*/ 3570395 h 4545665"/>
              <a:gd name="connsiteX290" fmla="*/ 1135065 w 5498207"/>
              <a:gd name="connsiteY290" fmla="*/ 3519892 h 4545665"/>
              <a:gd name="connsiteX291" fmla="*/ 1167990 w 5498207"/>
              <a:gd name="connsiteY291" fmla="*/ 3515501 h 4545665"/>
              <a:gd name="connsiteX292" fmla="*/ 1185550 w 5498207"/>
              <a:gd name="connsiteY292" fmla="*/ 3478172 h 4545665"/>
              <a:gd name="connsiteX293" fmla="*/ 1196525 w 5498207"/>
              <a:gd name="connsiteY293" fmla="*/ 3451823 h 4545665"/>
              <a:gd name="connsiteX294" fmla="*/ 1211890 w 5498207"/>
              <a:gd name="connsiteY294" fmla="*/ 3443040 h 4545665"/>
              <a:gd name="connsiteX295" fmla="*/ 1196525 w 5498207"/>
              <a:gd name="connsiteY295" fmla="*/ 3436452 h 4545665"/>
              <a:gd name="connsiteX296" fmla="*/ 1185550 w 5498207"/>
              <a:gd name="connsiteY296" fmla="*/ 3414494 h 4545665"/>
              <a:gd name="connsiteX297" fmla="*/ 1200915 w 5498207"/>
              <a:gd name="connsiteY297" fmla="*/ 3394732 h 4545665"/>
              <a:gd name="connsiteX298" fmla="*/ 1238230 w 5498207"/>
              <a:gd name="connsiteY298" fmla="*/ 3355208 h 4545665"/>
              <a:gd name="connsiteX299" fmla="*/ 1242620 w 5498207"/>
              <a:gd name="connsiteY299" fmla="*/ 3333250 h 4545665"/>
              <a:gd name="connsiteX300" fmla="*/ 1167990 w 5498207"/>
              <a:gd name="connsiteY300" fmla="*/ 3383753 h 4545665"/>
              <a:gd name="connsiteX301" fmla="*/ 1159210 w 5498207"/>
              <a:gd name="connsiteY301" fmla="*/ 3392536 h 4545665"/>
              <a:gd name="connsiteX302" fmla="*/ 1143845 w 5498207"/>
              <a:gd name="connsiteY302" fmla="*/ 3392536 h 4545665"/>
              <a:gd name="connsiteX303" fmla="*/ 1143845 w 5498207"/>
              <a:gd name="connsiteY303" fmla="*/ 3379362 h 4545665"/>
              <a:gd name="connsiteX304" fmla="*/ 1187745 w 5498207"/>
              <a:gd name="connsiteY304" fmla="*/ 3337642 h 4545665"/>
              <a:gd name="connsiteX305" fmla="*/ 1203110 w 5498207"/>
              <a:gd name="connsiteY305" fmla="*/ 3282747 h 4545665"/>
              <a:gd name="connsiteX306" fmla="*/ 1174575 w 5498207"/>
              <a:gd name="connsiteY306" fmla="*/ 3245419 h 4545665"/>
              <a:gd name="connsiteX307" fmla="*/ 1141650 w 5498207"/>
              <a:gd name="connsiteY307" fmla="*/ 3227853 h 4545665"/>
              <a:gd name="connsiteX308" fmla="*/ 1110920 w 5498207"/>
              <a:gd name="connsiteY308" fmla="*/ 3151000 h 4545665"/>
              <a:gd name="connsiteX309" fmla="*/ 1108725 w 5498207"/>
              <a:gd name="connsiteY309" fmla="*/ 3074148 h 4545665"/>
              <a:gd name="connsiteX310" fmla="*/ 1067020 w 5498207"/>
              <a:gd name="connsiteY310" fmla="*/ 3025840 h 4545665"/>
              <a:gd name="connsiteX311" fmla="*/ 1025315 w 5498207"/>
              <a:gd name="connsiteY311" fmla="*/ 2990708 h 4545665"/>
              <a:gd name="connsiteX312" fmla="*/ 1018730 w 5498207"/>
              <a:gd name="connsiteY312" fmla="*/ 2977533 h 4545665"/>
              <a:gd name="connsiteX313" fmla="*/ 1022125 w 5498207"/>
              <a:gd name="connsiteY313" fmla="*/ 2945268 h 4545665"/>
              <a:gd name="connsiteX314" fmla="*/ 0 w 5498207"/>
              <a:gd name="connsiteY314" fmla="*/ 1923143 h 4545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</a:cxnLst>
            <a:rect l="l" t="t" r="r" b="b"/>
            <a:pathLst>
              <a:path w="5498207" h="4545665">
                <a:moveTo>
                  <a:pt x="1923143" y="0"/>
                </a:moveTo>
                <a:lnTo>
                  <a:pt x="3371680" y="1448537"/>
                </a:lnTo>
                <a:lnTo>
                  <a:pt x="3393443" y="1454481"/>
                </a:lnTo>
                <a:cubicBezTo>
                  <a:pt x="3409082" y="1455304"/>
                  <a:pt x="3425545" y="1450363"/>
                  <a:pt x="3442007" y="1444874"/>
                </a:cubicBezTo>
                <a:cubicBezTo>
                  <a:pt x="3455177" y="1440482"/>
                  <a:pt x="3468347" y="1431699"/>
                  <a:pt x="3468347" y="1420720"/>
                </a:cubicBezTo>
                <a:cubicBezTo>
                  <a:pt x="3468347" y="1405350"/>
                  <a:pt x="3488102" y="1394371"/>
                  <a:pt x="3474932" y="1376805"/>
                </a:cubicBezTo>
                <a:cubicBezTo>
                  <a:pt x="3466152" y="1365826"/>
                  <a:pt x="3463957" y="1354847"/>
                  <a:pt x="3474932" y="1348259"/>
                </a:cubicBezTo>
                <a:cubicBezTo>
                  <a:pt x="3488102" y="1337280"/>
                  <a:pt x="3503467" y="1326302"/>
                  <a:pt x="3516637" y="1332889"/>
                </a:cubicBezTo>
                <a:cubicBezTo>
                  <a:pt x="3529807" y="1339476"/>
                  <a:pt x="3551757" y="1341672"/>
                  <a:pt x="3549562" y="1365826"/>
                </a:cubicBezTo>
                <a:cubicBezTo>
                  <a:pt x="3547367" y="1376805"/>
                  <a:pt x="3556147" y="1383392"/>
                  <a:pt x="3569317" y="1383392"/>
                </a:cubicBezTo>
                <a:cubicBezTo>
                  <a:pt x="3580292" y="1385588"/>
                  <a:pt x="3589072" y="1379000"/>
                  <a:pt x="3591267" y="1368021"/>
                </a:cubicBezTo>
                <a:cubicBezTo>
                  <a:pt x="3597852" y="1350455"/>
                  <a:pt x="3606632" y="1330693"/>
                  <a:pt x="3608827" y="1310931"/>
                </a:cubicBezTo>
                <a:cubicBezTo>
                  <a:pt x="3611022" y="1297756"/>
                  <a:pt x="3617607" y="1299952"/>
                  <a:pt x="3621997" y="1293365"/>
                </a:cubicBezTo>
                <a:cubicBezTo>
                  <a:pt x="3632972" y="1282386"/>
                  <a:pt x="3637362" y="1295560"/>
                  <a:pt x="3643947" y="1295560"/>
                </a:cubicBezTo>
                <a:cubicBezTo>
                  <a:pt x="3657117" y="1297756"/>
                  <a:pt x="3665897" y="1308735"/>
                  <a:pt x="3668092" y="1317518"/>
                </a:cubicBezTo>
                <a:cubicBezTo>
                  <a:pt x="3672482" y="1337280"/>
                  <a:pt x="3690042" y="1339476"/>
                  <a:pt x="3703212" y="1348259"/>
                </a:cubicBezTo>
                <a:cubicBezTo>
                  <a:pt x="3720772" y="1335085"/>
                  <a:pt x="3747112" y="1339476"/>
                  <a:pt x="3758087" y="1315323"/>
                </a:cubicBezTo>
                <a:cubicBezTo>
                  <a:pt x="3769062" y="1295560"/>
                  <a:pt x="3782232" y="1275798"/>
                  <a:pt x="3793207" y="1256036"/>
                </a:cubicBezTo>
                <a:cubicBezTo>
                  <a:pt x="3799792" y="1242862"/>
                  <a:pt x="3810767" y="1240666"/>
                  <a:pt x="3819547" y="1247253"/>
                </a:cubicBezTo>
                <a:cubicBezTo>
                  <a:pt x="3841497" y="1262624"/>
                  <a:pt x="3850277" y="1288973"/>
                  <a:pt x="3843692" y="1321910"/>
                </a:cubicBezTo>
                <a:cubicBezTo>
                  <a:pt x="3843692" y="1324106"/>
                  <a:pt x="3839302" y="1326302"/>
                  <a:pt x="3839302" y="1328497"/>
                </a:cubicBezTo>
                <a:cubicBezTo>
                  <a:pt x="3839302" y="1332889"/>
                  <a:pt x="3876617" y="1343868"/>
                  <a:pt x="3883202" y="1341672"/>
                </a:cubicBezTo>
                <a:cubicBezTo>
                  <a:pt x="3898567" y="1339476"/>
                  <a:pt x="3911737" y="1337280"/>
                  <a:pt x="3920517" y="1324106"/>
                </a:cubicBezTo>
                <a:cubicBezTo>
                  <a:pt x="3922712" y="1321910"/>
                  <a:pt x="3924907" y="1319714"/>
                  <a:pt x="3927102" y="1317518"/>
                </a:cubicBezTo>
                <a:cubicBezTo>
                  <a:pt x="3955637" y="1291169"/>
                  <a:pt x="3966612" y="1288973"/>
                  <a:pt x="3999536" y="1313127"/>
                </a:cubicBezTo>
                <a:cubicBezTo>
                  <a:pt x="4019292" y="1326302"/>
                  <a:pt x="4023682" y="1326302"/>
                  <a:pt x="4041242" y="1308735"/>
                </a:cubicBezTo>
                <a:cubicBezTo>
                  <a:pt x="4056606" y="1293365"/>
                  <a:pt x="4058802" y="1271407"/>
                  <a:pt x="4065386" y="1251645"/>
                </a:cubicBezTo>
                <a:cubicBezTo>
                  <a:pt x="4078556" y="1214316"/>
                  <a:pt x="4087336" y="1174792"/>
                  <a:pt x="4102702" y="1135268"/>
                </a:cubicBezTo>
                <a:cubicBezTo>
                  <a:pt x="4109286" y="1117702"/>
                  <a:pt x="4120262" y="1097940"/>
                  <a:pt x="4135626" y="1084765"/>
                </a:cubicBezTo>
                <a:cubicBezTo>
                  <a:pt x="4148796" y="1069394"/>
                  <a:pt x="4166356" y="1062807"/>
                  <a:pt x="4192696" y="1071590"/>
                </a:cubicBezTo>
                <a:cubicBezTo>
                  <a:pt x="4168552" y="1093548"/>
                  <a:pt x="4190502" y="1124289"/>
                  <a:pt x="4170746" y="1146247"/>
                </a:cubicBezTo>
                <a:cubicBezTo>
                  <a:pt x="4172942" y="1179184"/>
                  <a:pt x="4155382" y="1205533"/>
                  <a:pt x="4148796" y="1234078"/>
                </a:cubicBezTo>
                <a:cubicBezTo>
                  <a:pt x="4144406" y="1262624"/>
                  <a:pt x="4135626" y="1293365"/>
                  <a:pt x="4124652" y="1319714"/>
                </a:cubicBezTo>
                <a:cubicBezTo>
                  <a:pt x="4104896" y="1363630"/>
                  <a:pt x="4144406" y="1389979"/>
                  <a:pt x="4179526" y="1383392"/>
                </a:cubicBezTo>
                <a:cubicBezTo>
                  <a:pt x="4186112" y="1383392"/>
                  <a:pt x="4190502" y="1379000"/>
                  <a:pt x="4192696" y="1374609"/>
                </a:cubicBezTo>
                <a:cubicBezTo>
                  <a:pt x="4197086" y="1370217"/>
                  <a:pt x="4197086" y="1363630"/>
                  <a:pt x="4199282" y="1359238"/>
                </a:cubicBezTo>
                <a:cubicBezTo>
                  <a:pt x="4212451" y="1346064"/>
                  <a:pt x="4227816" y="1337280"/>
                  <a:pt x="4243181" y="1341672"/>
                </a:cubicBezTo>
                <a:cubicBezTo>
                  <a:pt x="4260741" y="1346064"/>
                  <a:pt x="4262936" y="1363630"/>
                  <a:pt x="4267326" y="1376805"/>
                </a:cubicBezTo>
                <a:cubicBezTo>
                  <a:pt x="4269521" y="1383392"/>
                  <a:pt x="4267326" y="1389979"/>
                  <a:pt x="4267326" y="1394371"/>
                </a:cubicBezTo>
                <a:cubicBezTo>
                  <a:pt x="4269521" y="1438287"/>
                  <a:pt x="4293666" y="1471223"/>
                  <a:pt x="4333176" y="1480007"/>
                </a:cubicBezTo>
                <a:cubicBezTo>
                  <a:pt x="4341956" y="1482202"/>
                  <a:pt x="4352931" y="1482202"/>
                  <a:pt x="4363906" y="1477811"/>
                </a:cubicBezTo>
                <a:cubicBezTo>
                  <a:pt x="4392441" y="1464636"/>
                  <a:pt x="4425366" y="1469028"/>
                  <a:pt x="4456096" y="1455853"/>
                </a:cubicBezTo>
                <a:cubicBezTo>
                  <a:pt x="4460486" y="1453657"/>
                  <a:pt x="4471461" y="1460244"/>
                  <a:pt x="4475851" y="1464636"/>
                </a:cubicBezTo>
                <a:cubicBezTo>
                  <a:pt x="4484631" y="1473419"/>
                  <a:pt x="4493411" y="1482202"/>
                  <a:pt x="4499996" y="1495377"/>
                </a:cubicBezTo>
                <a:cubicBezTo>
                  <a:pt x="4504386" y="1508552"/>
                  <a:pt x="4513166" y="1508552"/>
                  <a:pt x="4526336" y="1499769"/>
                </a:cubicBezTo>
                <a:cubicBezTo>
                  <a:pt x="4528531" y="1497573"/>
                  <a:pt x="4530726" y="1493181"/>
                  <a:pt x="4535116" y="1490985"/>
                </a:cubicBezTo>
                <a:cubicBezTo>
                  <a:pt x="4541701" y="1488790"/>
                  <a:pt x="4550481" y="1486594"/>
                  <a:pt x="4554871" y="1490985"/>
                </a:cubicBezTo>
                <a:cubicBezTo>
                  <a:pt x="4561456" y="1499769"/>
                  <a:pt x="4554871" y="1504160"/>
                  <a:pt x="4550481" y="1510748"/>
                </a:cubicBezTo>
                <a:cubicBezTo>
                  <a:pt x="4535116" y="1528314"/>
                  <a:pt x="4510971" y="1539293"/>
                  <a:pt x="4504386" y="1565642"/>
                </a:cubicBezTo>
                <a:cubicBezTo>
                  <a:pt x="4502191" y="1574425"/>
                  <a:pt x="4504386" y="1585404"/>
                  <a:pt x="4510971" y="1585404"/>
                </a:cubicBezTo>
                <a:cubicBezTo>
                  <a:pt x="4521946" y="1585404"/>
                  <a:pt x="4532921" y="1587600"/>
                  <a:pt x="4543896" y="1581013"/>
                </a:cubicBezTo>
                <a:cubicBezTo>
                  <a:pt x="4552676" y="1574425"/>
                  <a:pt x="4570236" y="1572230"/>
                  <a:pt x="4579016" y="1585404"/>
                </a:cubicBezTo>
                <a:cubicBezTo>
                  <a:pt x="4587796" y="1600775"/>
                  <a:pt x="4598771" y="1616145"/>
                  <a:pt x="4592186" y="1635907"/>
                </a:cubicBezTo>
                <a:cubicBezTo>
                  <a:pt x="4589991" y="1638103"/>
                  <a:pt x="4579016" y="1638103"/>
                  <a:pt x="4576821" y="1642495"/>
                </a:cubicBezTo>
                <a:cubicBezTo>
                  <a:pt x="4574626" y="1653474"/>
                  <a:pt x="4572431" y="1666648"/>
                  <a:pt x="4583406" y="1677627"/>
                </a:cubicBezTo>
                <a:cubicBezTo>
                  <a:pt x="4611941" y="1703977"/>
                  <a:pt x="4633891" y="1736914"/>
                  <a:pt x="4658036" y="1769850"/>
                </a:cubicBezTo>
                <a:cubicBezTo>
                  <a:pt x="4673401" y="1789612"/>
                  <a:pt x="4697546" y="1794004"/>
                  <a:pt x="4723886" y="1785221"/>
                </a:cubicBezTo>
                <a:cubicBezTo>
                  <a:pt x="4756811" y="1774242"/>
                  <a:pt x="4756811" y="1776438"/>
                  <a:pt x="4772176" y="1804983"/>
                </a:cubicBezTo>
                <a:cubicBezTo>
                  <a:pt x="4778761" y="1818158"/>
                  <a:pt x="4783151" y="1824745"/>
                  <a:pt x="4763396" y="1835724"/>
                </a:cubicBezTo>
                <a:cubicBezTo>
                  <a:pt x="4734861" y="1851094"/>
                  <a:pt x="4723886" y="1879640"/>
                  <a:pt x="4723886" y="1914772"/>
                </a:cubicBezTo>
                <a:cubicBezTo>
                  <a:pt x="4723886" y="1958688"/>
                  <a:pt x="4739251" y="1993821"/>
                  <a:pt x="4765591" y="2026757"/>
                </a:cubicBezTo>
                <a:cubicBezTo>
                  <a:pt x="4769981" y="2033345"/>
                  <a:pt x="4774371" y="2037736"/>
                  <a:pt x="4785346" y="2031149"/>
                </a:cubicBezTo>
                <a:cubicBezTo>
                  <a:pt x="4802906" y="2020170"/>
                  <a:pt x="4822661" y="2024562"/>
                  <a:pt x="4840221" y="2026757"/>
                </a:cubicBezTo>
                <a:cubicBezTo>
                  <a:pt x="4864366" y="2028953"/>
                  <a:pt x="4884121" y="2064086"/>
                  <a:pt x="4873146" y="2088239"/>
                </a:cubicBezTo>
                <a:cubicBezTo>
                  <a:pt x="4862171" y="2112393"/>
                  <a:pt x="4853391" y="2136547"/>
                  <a:pt x="4835831" y="2156309"/>
                </a:cubicBezTo>
                <a:cubicBezTo>
                  <a:pt x="4829246" y="2162896"/>
                  <a:pt x="4824856" y="2167288"/>
                  <a:pt x="4816076" y="2158505"/>
                </a:cubicBezTo>
                <a:cubicBezTo>
                  <a:pt x="4809491" y="2151917"/>
                  <a:pt x="4800711" y="2160700"/>
                  <a:pt x="4798516" y="2167288"/>
                </a:cubicBezTo>
                <a:cubicBezTo>
                  <a:pt x="4794126" y="2176071"/>
                  <a:pt x="4785346" y="2184854"/>
                  <a:pt x="4780956" y="2193637"/>
                </a:cubicBezTo>
                <a:cubicBezTo>
                  <a:pt x="4778761" y="2202420"/>
                  <a:pt x="4785346" y="2213399"/>
                  <a:pt x="4787541" y="2224378"/>
                </a:cubicBezTo>
                <a:cubicBezTo>
                  <a:pt x="4794126" y="2261707"/>
                  <a:pt x="4800711" y="2299035"/>
                  <a:pt x="4833636" y="2323189"/>
                </a:cubicBezTo>
                <a:cubicBezTo>
                  <a:pt x="4840221" y="2329776"/>
                  <a:pt x="4846806" y="2334168"/>
                  <a:pt x="4855586" y="2331972"/>
                </a:cubicBezTo>
                <a:cubicBezTo>
                  <a:pt x="4864366" y="2331972"/>
                  <a:pt x="4866561" y="2340755"/>
                  <a:pt x="4873146" y="2345146"/>
                </a:cubicBezTo>
                <a:cubicBezTo>
                  <a:pt x="4857781" y="2369300"/>
                  <a:pt x="4833636" y="2378083"/>
                  <a:pt x="4807296" y="2384671"/>
                </a:cubicBezTo>
                <a:cubicBezTo>
                  <a:pt x="4785346" y="2391258"/>
                  <a:pt x="4778761" y="2402237"/>
                  <a:pt x="4776566" y="2424195"/>
                </a:cubicBezTo>
                <a:cubicBezTo>
                  <a:pt x="4776566" y="2426391"/>
                  <a:pt x="4776566" y="2426391"/>
                  <a:pt x="4776566" y="2428586"/>
                </a:cubicBezTo>
                <a:cubicBezTo>
                  <a:pt x="4776566" y="2465915"/>
                  <a:pt x="4776566" y="2468110"/>
                  <a:pt x="4816076" y="2472502"/>
                </a:cubicBezTo>
                <a:cubicBezTo>
                  <a:pt x="4842416" y="2476894"/>
                  <a:pt x="4857781" y="2492264"/>
                  <a:pt x="4864366" y="2516418"/>
                </a:cubicBezTo>
                <a:cubicBezTo>
                  <a:pt x="4866561" y="2523005"/>
                  <a:pt x="4866561" y="2531788"/>
                  <a:pt x="4864366" y="2538376"/>
                </a:cubicBezTo>
                <a:cubicBezTo>
                  <a:pt x="4862171" y="2547159"/>
                  <a:pt x="4851196" y="2540571"/>
                  <a:pt x="4846806" y="2542767"/>
                </a:cubicBezTo>
                <a:cubicBezTo>
                  <a:pt x="4824856" y="2553746"/>
                  <a:pt x="4802906" y="2562529"/>
                  <a:pt x="4778761" y="2560334"/>
                </a:cubicBezTo>
                <a:cubicBezTo>
                  <a:pt x="4772176" y="2560334"/>
                  <a:pt x="4772176" y="2566921"/>
                  <a:pt x="4767786" y="2571312"/>
                </a:cubicBezTo>
                <a:cubicBezTo>
                  <a:pt x="4750226" y="2591075"/>
                  <a:pt x="4743641" y="2617424"/>
                  <a:pt x="4726081" y="2637186"/>
                </a:cubicBezTo>
                <a:cubicBezTo>
                  <a:pt x="4719496" y="2645969"/>
                  <a:pt x="4712911" y="2659144"/>
                  <a:pt x="4706326" y="2663535"/>
                </a:cubicBezTo>
                <a:cubicBezTo>
                  <a:pt x="4684376" y="2674514"/>
                  <a:pt x="4695351" y="2692081"/>
                  <a:pt x="4699741" y="2700864"/>
                </a:cubicBezTo>
                <a:cubicBezTo>
                  <a:pt x="4708521" y="2720626"/>
                  <a:pt x="4723886" y="2738192"/>
                  <a:pt x="4748031" y="2744780"/>
                </a:cubicBezTo>
                <a:cubicBezTo>
                  <a:pt x="4769981" y="2751367"/>
                  <a:pt x="4791931" y="2760150"/>
                  <a:pt x="4813881" y="2766737"/>
                </a:cubicBezTo>
                <a:cubicBezTo>
                  <a:pt x="4835831" y="2773325"/>
                  <a:pt x="4855586" y="2777716"/>
                  <a:pt x="4875341" y="2757954"/>
                </a:cubicBezTo>
                <a:cubicBezTo>
                  <a:pt x="4884121" y="2751367"/>
                  <a:pt x="4892901" y="2742584"/>
                  <a:pt x="4903876" y="2740388"/>
                </a:cubicBezTo>
                <a:cubicBezTo>
                  <a:pt x="4928020" y="2729409"/>
                  <a:pt x="4938996" y="2709647"/>
                  <a:pt x="4952166" y="2689885"/>
                </a:cubicBezTo>
                <a:cubicBezTo>
                  <a:pt x="4971920" y="2654752"/>
                  <a:pt x="4996066" y="2621816"/>
                  <a:pt x="5033380" y="2604249"/>
                </a:cubicBezTo>
                <a:cubicBezTo>
                  <a:pt x="5068500" y="2591075"/>
                  <a:pt x="5103620" y="2573508"/>
                  <a:pt x="5138740" y="2562529"/>
                </a:cubicBezTo>
                <a:cubicBezTo>
                  <a:pt x="5189226" y="2544963"/>
                  <a:pt x="5198006" y="2540571"/>
                  <a:pt x="5224346" y="2514222"/>
                </a:cubicBezTo>
                <a:cubicBezTo>
                  <a:pt x="5226540" y="2512026"/>
                  <a:pt x="5228736" y="2507635"/>
                  <a:pt x="5230930" y="2507635"/>
                </a:cubicBezTo>
                <a:cubicBezTo>
                  <a:pt x="5268245" y="2514222"/>
                  <a:pt x="5290195" y="2481285"/>
                  <a:pt x="5318730" y="2470306"/>
                </a:cubicBezTo>
                <a:cubicBezTo>
                  <a:pt x="5356045" y="2454936"/>
                  <a:pt x="5391165" y="2443957"/>
                  <a:pt x="5428480" y="2448348"/>
                </a:cubicBezTo>
                <a:cubicBezTo>
                  <a:pt x="5452625" y="2450544"/>
                  <a:pt x="5472380" y="2461523"/>
                  <a:pt x="5489940" y="2479089"/>
                </a:cubicBezTo>
                <a:cubicBezTo>
                  <a:pt x="5492135" y="2481285"/>
                  <a:pt x="5496525" y="2485677"/>
                  <a:pt x="5496525" y="2490068"/>
                </a:cubicBezTo>
                <a:cubicBezTo>
                  <a:pt x="5500915" y="2516418"/>
                  <a:pt x="5496525" y="2542767"/>
                  <a:pt x="5485550" y="2566921"/>
                </a:cubicBezTo>
                <a:cubicBezTo>
                  <a:pt x="5476770" y="2588879"/>
                  <a:pt x="5459210" y="2602053"/>
                  <a:pt x="5435065" y="2613032"/>
                </a:cubicBezTo>
                <a:cubicBezTo>
                  <a:pt x="5419700" y="2621816"/>
                  <a:pt x="5408725" y="2626207"/>
                  <a:pt x="5388970" y="2617424"/>
                </a:cubicBezTo>
                <a:cubicBezTo>
                  <a:pt x="5371410" y="2608641"/>
                  <a:pt x="5349460" y="2613032"/>
                  <a:pt x="5329705" y="2615228"/>
                </a:cubicBezTo>
                <a:cubicBezTo>
                  <a:pt x="5323120" y="2615228"/>
                  <a:pt x="5318730" y="2619620"/>
                  <a:pt x="5316535" y="2624011"/>
                </a:cubicBezTo>
                <a:cubicBezTo>
                  <a:pt x="5301170" y="2639382"/>
                  <a:pt x="5285805" y="2648165"/>
                  <a:pt x="5263856" y="2650361"/>
                </a:cubicBezTo>
                <a:cubicBezTo>
                  <a:pt x="5246296" y="2650361"/>
                  <a:pt x="5233126" y="2663535"/>
                  <a:pt x="5215566" y="2670123"/>
                </a:cubicBezTo>
                <a:cubicBezTo>
                  <a:pt x="5191420" y="2683298"/>
                  <a:pt x="5129960" y="2698668"/>
                  <a:pt x="5105816" y="2700864"/>
                </a:cubicBezTo>
                <a:cubicBezTo>
                  <a:pt x="5066306" y="2705255"/>
                  <a:pt x="5035576" y="2727213"/>
                  <a:pt x="5000456" y="2744780"/>
                </a:cubicBezTo>
                <a:cubicBezTo>
                  <a:pt x="4976310" y="2757954"/>
                  <a:pt x="4958750" y="2782108"/>
                  <a:pt x="4934606" y="2795283"/>
                </a:cubicBezTo>
                <a:cubicBezTo>
                  <a:pt x="4923630" y="2801870"/>
                  <a:pt x="4912656" y="2810653"/>
                  <a:pt x="4903876" y="2815045"/>
                </a:cubicBezTo>
                <a:cubicBezTo>
                  <a:pt x="4857781" y="2834807"/>
                  <a:pt x="4818271" y="2861156"/>
                  <a:pt x="4778761" y="2887506"/>
                </a:cubicBezTo>
                <a:cubicBezTo>
                  <a:pt x="4765591" y="2898485"/>
                  <a:pt x="4723886" y="2911659"/>
                  <a:pt x="4710716" y="2911659"/>
                </a:cubicBezTo>
                <a:cubicBezTo>
                  <a:pt x="4699741" y="2913855"/>
                  <a:pt x="4690961" y="2911659"/>
                  <a:pt x="4684376" y="2902876"/>
                </a:cubicBezTo>
                <a:cubicBezTo>
                  <a:pt x="4675596" y="2891897"/>
                  <a:pt x="4669011" y="2898485"/>
                  <a:pt x="4660231" y="2900680"/>
                </a:cubicBezTo>
                <a:cubicBezTo>
                  <a:pt x="4644866" y="2905072"/>
                  <a:pt x="4644866" y="2911659"/>
                  <a:pt x="4644866" y="2922638"/>
                </a:cubicBezTo>
                <a:cubicBezTo>
                  <a:pt x="4644866" y="2931421"/>
                  <a:pt x="4644866" y="2940205"/>
                  <a:pt x="4658036" y="2940205"/>
                </a:cubicBezTo>
                <a:cubicBezTo>
                  <a:pt x="4664621" y="2940205"/>
                  <a:pt x="4669011" y="2948988"/>
                  <a:pt x="4675596" y="2946792"/>
                </a:cubicBezTo>
                <a:cubicBezTo>
                  <a:pt x="4693156" y="2946792"/>
                  <a:pt x="4697546" y="2962162"/>
                  <a:pt x="4706326" y="2968750"/>
                </a:cubicBezTo>
                <a:cubicBezTo>
                  <a:pt x="4701936" y="2999491"/>
                  <a:pt x="4728276" y="2999491"/>
                  <a:pt x="4745836" y="3008274"/>
                </a:cubicBezTo>
                <a:cubicBezTo>
                  <a:pt x="4800711" y="3036819"/>
                  <a:pt x="4857781" y="3052190"/>
                  <a:pt x="4914850" y="3069756"/>
                </a:cubicBezTo>
                <a:cubicBezTo>
                  <a:pt x="4925826" y="3074148"/>
                  <a:pt x="4938996" y="3078539"/>
                  <a:pt x="4952166" y="3082931"/>
                </a:cubicBezTo>
                <a:cubicBezTo>
                  <a:pt x="4969726" y="3089518"/>
                  <a:pt x="4989480" y="3093910"/>
                  <a:pt x="5002650" y="3076343"/>
                </a:cubicBezTo>
                <a:cubicBezTo>
                  <a:pt x="5011430" y="3067560"/>
                  <a:pt x="5022406" y="3069756"/>
                  <a:pt x="5031186" y="3071952"/>
                </a:cubicBezTo>
                <a:cubicBezTo>
                  <a:pt x="5042160" y="3071952"/>
                  <a:pt x="5050940" y="3082931"/>
                  <a:pt x="5061916" y="3080735"/>
                </a:cubicBezTo>
                <a:cubicBezTo>
                  <a:pt x="5066306" y="3080735"/>
                  <a:pt x="5075086" y="3089518"/>
                  <a:pt x="5075086" y="3096105"/>
                </a:cubicBezTo>
                <a:cubicBezTo>
                  <a:pt x="5081670" y="3131238"/>
                  <a:pt x="5064110" y="3188328"/>
                  <a:pt x="5018016" y="3212482"/>
                </a:cubicBezTo>
                <a:cubicBezTo>
                  <a:pt x="4993870" y="3225657"/>
                  <a:pt x="4978506" y="3230048"/>
                  <a:pt x="4956556" y="3212482"/>
                </a:cubicBezTo>
                <a:cubicBezTo>
                  <a:pt x="4941190" y="3199307"/>
                  <a:pt x="4921436" y="3190524"/>
                  <a:pt x="4906071" y="3177349"/>
                </a:cubicBezTo>
                <a:cubicBezTo>
                  <a:pt x="4890706" y="3166370"/>
                  <a:pt x="4875341" y="3148804"/>
                  <a:pt x="4851196" y="3166370"/>
                </a:cubicBezTo>
                <a:cubicBezTo>
                  <a:pt x="4835831" y="3175154"/>
                  <a:pt x="4807296" y="3155392"/>
                  <a:pt x="4794126" y="3137825"/>
                </a:cubicBezTo>
                <a:cubicBezTo>
                  <a:pt x="4783151" y="3120259"/>
                  <a:pt x="4778761" y="3098301"/>
                  <a:pt x="4761201" y="3085126"/>
                </a:cubicBezTo>
                <a:cubicBezTo>
                  <a:pt x="4745836" y="3069756"/>
                  <a:pt x="4732666" y="3056581"/>
                  <a:pt x="4708521" y="3060973"/>
                </a:cubicBezTo>
                <a:cubicBezTo>
                  <a:pt x="4704131" y="3063169"/>
                  <a:pt x="4695351" y="3063169"/>
                  <a:pt x="4693156" y="3058777"/>
                </a:cubicBezTo>
                <a:cubicBezTo>
                  <a:pt x="4664621" y="3032428"/>
                  <a:pt x="4642671" y="3054385"/>
                  <a:pt x="4620721" y="3065364"/>
                </a:cubicBezTo>
                <a:cubicBezTo>
                  <a:pt x="4600966" y="3078539"/>
                  <a:pt x="4583406" y="3080735"/>
                  <a:pt x="4565846" y="3065364"/>
                </a:cubicBezTo>
                <a:cubicBezTo>
                  <a:pt x="4552676" y="3056581"/>
                  <a:pt x="4532921" y="3054385"/>
                  <a:pt x="4524141" y="3039015"/>
                </a:cubicBezTo>
                <a:cubicBezTo>
                  <a:pt x="4517556" y="3032428"/>
                  <a:pt x="4510971" y="3034623"/>
                  <a:pt x="4502191" y="3034623"/>
                </a:cubicBezTo>
                <a:cubicBezTo>
                  <a:pt x="4493411" y="3036819"/>
                  <a:pt x="4491216" y="3032428"/>
                  <a:pt x="4486826" y="3023644"/>
                </a:cubicBezTo>
                <a:cubicBezTo>
                  <a:pt x="4478046" y="3003882"/>
                  <a:pt x="4462681" y="3006078"/>
                  <a:pt x="4447316" y="3017057"/>
                </a:cubicBezTo>
                <a:cubicBezTo>
                  <a:pt x="4427561" y="3032428"/>
                  <a:pt x="4418781" y="3054385"/>
                  <a:pt x="4407806" y="3076343"/>
                </a:cubicBezTo>
                <a:cubicBezTo>
                  <a:pt x="4396831" y="3100497"/>
                  <a:pt x="4394636" y="3100497"/>
                  <a:pt x="4372686" y="3087322"/>
                </a:cubicBezTo>
                <a:cubicBezTo>
                  <a:pt x="4370491" y="3087322"/>
                  <a:pt x="4366101" y="3087322"/>
                  <a:pt x="4366101" y="3085126"/>
                </a:cubicBezTo>
                <a:cubicBezTo>
                  <a:pt x="4359516" y="3071952"/>
                  <a:pt x="4344151" y="3065364"/>
                  <a:pt x="4335371" y="3065364"/>
                </a:cubicBezTo>
                <a:cubicBezTo>
                  <a:pt x="4324396" y="3063169"/>
                  <a:pt x="4311226" y="3076343"/>
                  <a:pt x="4302446" y="3085126"/>
                </a:cubicBezTo>
                <a:cubicBezTo>
                  <a:pt x="4291471" y="3093910"/>
                  <a:pt x="4278301" y="3102693"/>
                  <a:pt x="4273911" y="3113672"/>
                </a:cubicBezTo>
                <a:cubicBezTo>
                  <a:pt x="4262936" y="3148804"/>
                  <a:pt x="4236596" y="3142217"/>
                  <a:pt x="4210256" y="3140021"/>
                </a:cubicBezTo>
                <a:cubicBezTo>
                  <a:pt x="4205866" y="3140021"/>
                  <a:pt x="4203672" y="3131238"/>
                  <a:pt x="4194892" y="3137825"/>
                </a:cubicBezTo>
                <a:cubicBezTo>
                  <a:pt x="4161966" y="3164175"/>
                  <a:pt x="4135626" y="3197111"/>
                  <a:pt x="4089532" y="3201503"/>
                </a:cubicBezTo>
                <a:cubicBezTo>
                  <a:pt x="4071972" y="3223461"/>
                  <a:pt x="4043436" y="3225657"/>
                  <a:pt x="4023682" y="3247615"/>
                </a:cubicBezTo>
                <a:cubicBezTo>
                  <a:pt x="3990756" y="3282747"/>
                  <a:pt x="3990756" y="3282747"/>
                  <a:pt x="3938077" y="3289335"/>
                </a:cubicBezTo>
                <a:cubicBezTo>
                  <a:pt x="3927102" y="3291530"/>
                  <a:pt x="3924907" y="3293726"/>
                  <a:pt x="3924907" y="3302509"/>
                </a:cubicBezTo>
                <a:cubicBezTo>
                  <a:pt x="3927102" y="3322271"/>
                  <a:pt x="3916127" y="3339838"/>
                  <a:pt x="3907347" y="3357404"/>
                </a:cubicBezTo>
                <a:cubicBezTo>
                  <a:pt x="3905152" y="3361795"/>
                  <a:pt x="3907347" y="3366187"/>
                  <a:pt x="3900762" y="3368383"/>
                </a:cubicBezTo>
                <a:cubicBezTo>
                  <a:pt x="3861252" y="3381558"/>
                  <a:pt x="3841497" y="3416690"/>
                  <a:pt x="3821742" y="3447431"/>
                </a:cubicBezTo>
                <a:cubicBezTo>
                  <a:pt x="3817352" y="3451823"/>
                  <a:pt x="3817352" y="3458410"/>
                  <a:pt x="3810767" y="3456214"/>
                </a:cubicBezTo>
                <a:cubicBezTo>
                  <a:pt x="3766867" y="3454019"/>
                  <a:pt x="3736137" y="3484760"/>
                  <a:pt x="3703212" y="3506717"/>
                </a:cubicBezTo>
                <a:cubicBezTo>
                  <a:pt x="3670287" y="3530871"/>
                  <a:pt x="3639557" y="3559416"/>
                  <a:pt x="3604437" y="3581374"/>
                </a:cubicBezTo>
                <a:cubicBezTo>
                  <a:pt x="3586877" y="3592353"/>
                  <a:pt x="3573707" y="3609919"/>
                  <a:pt x="3560537" y="3625290"/>
                </a:cubicBezTo>
                <a:cubicBezTo>
                  <a:pt x="3553952" y="3629681"/>
                  <a:pt x="3556147" y="3636269"/>
                  <a:pt x="3560537" y="3640660"/>
                </a:cubicBezTo>
                <a:cubicBezTo>
                  <a:pt x="3562732" y="3642856"/>
                  <a:pt x="3564927" y="3645052"/>
                  <a:pt x="3564927" y="3647248"/>
                </a:cubicBezTo>
                <a:cubicBezTo>
                  <a:pt x="3575902" y="3688968"/>
                  <a:pt x="3575902" y="3688968"/>
                  <a:pt x="3545172" y="3717513"/>
                </a:cubicBezTo>
                <a:cubicBezTo>
                  <a:pt x="3532002" y="3730688"/>
                  <a:pt x="3523222" y="3754841"/>
                  <a:pt x="3494687" y="3748254"/>
                </a:cubicBezTo>
                <a:cubicBezTo>
                  <a:pt x="3507857" y="3759233"/>
                  <a:pt x="3521027" y="3750450"/>
                  <a:pt x="3529807" y="3757037"/>
                </a:cubicBezTo>
                <a:cubicBezTo>
                  <a:pt x="3542977" y="3761429"/>
                  <a:pt x="3551757" y="3770212"/>
                  <a:pt x="3562732" y="3754841"/>
                </a:cubicBezTo>
                <a:cubicBezTo>
                  <a:pt x="3564927" y="3754841"/>
                  <a:pt x="3571512" y="3757037"/>
                  <a:pt x="3573707" y="3761429"/>
                </a:cubicBezTo>
                <a:cubicBezTo>
                  <a:pt x="3586877" y="3772408"/>
                  <a:pt x="3602242" y="3778995"/>
                  <a:pt x="3617607" y="3785582"/>
                </a:cubicBezTo>
                <a:cubicBezTo>
                  <a:pt x="3652727" y="3796561"/>
                  <a:pt x="3674677" y="3825106"/>
                  <a:pt x="3698822" y="3851456"/>
                </a:cubicBezTo>
                <a:cubicBezTo>
                  <a:pt x="3714187" y="3866826"/>
                  <a:pt x="3720772" y="3888784"/>
                  <a:pt x="3711992" y="3912938"/>
                </a:cubicBezTo>
                <a:cubicBezTo>
                  <a:pt x="3703212" y="3937092"/>
                  <a:pt x="3694432" y="3963441"/>
                  <a:pt x="3670287" y="3978811"/>
                </a:cubicBezTo>
                <a:cubicBezTo>
                  <a:pt x="3665897" y="3983203"/>
                  <a:pt x="3665897" y="3987595"/>
                  <a:pt x="3668092" y="3994182"/>
                </a:cubicBezTo>
                <a:cubicBezTo>
                  <a:pt x="3670287" y="4020531"/>
                  <a:pt x="3681262" y="4044685"/>
                  <a:pt x="3679067" y="4068839"/>
                </a:cubicBezTo>
                <a:cubicBezTo>
                  <a:pt x="3679067" y="4110559"/>
                  <a:pt x="3659312" y="4143495"/>
                  <a:pt x="3624192" y="4169845"/>
                </a:cubicBezTo>
                <a:cubicBezTo>
                  <a:pt x="3606632" y="4180824"/>
                  <a:pt x="3593462" y="4196194"/>
                  <a:pt x="3571512" y="4193999"/>
                </a:cubicBezTo>
                <a:cubicBezTo>
                  <a:pt x="3536392" y="4191803"/>
                  <a:pt x="3499077" y="4202782"/>
                  <a:pt x="3463957" y="4178628"/>
                </a:cubicBezTo>
                <a:cubicBezTo>
                  <a:pt x="3420057" y="4147887"/>
                  <a:pt x="3387132" y="4112754"/>
                  <a:pt x="3389327" y="4055664"/>
                </a:cubicBezTo>
                <a:cubicBezTo>
                  <a:pt x="3389327" y="4051272"/>
                  <a:pt x="3391522" y="4044685"/>
                  <a:pt x="3389327" y="4038098"/>
                </a:cubicBezTo>
                <a:cubicBezTo>
                  <a:pt x="3387132" y="4027119"/>
                  <a:pt x="3384937" y="4013944"/>
                  <a:pt x="3378352" y="4005161"/>
                </a:cubicBezTo>
                <a:cubicBezTo>
                  <a:pt x="3373962" y="3998574"/>
                  <a:pt x="3358597" y="4000769"/>
                  <a:pt x="3349817" y="4000769"/>
                </a:cubicBezTo>
                <a:cubicBezTo>
                  <a:pt x="3312502" y="4005161"/>
                  <a:pt x="3279577" y="3985399"/>
                  <a:pt x="3242262" y="3991986"/>
                </a:cubicBezTo>
                <a:cubicBezTo>
                  <a:pt x="3235678" y="3994182"/>
                  <a:pt x="3229092" y="3989790"/>
                  <a:pt x="3224702" y="3996378"/>
                </a:cubicBezTo>
                <a:cubicBezTo>
                  <a:pt x="3222508" y="4007357"/>
                  <a:pt x="3242262" y="3994182"/>
                  <a:pt x="3237872" y="4009552"/>
                </a:cubicBezTo>
                <a:cubicBezTo>
                  <a:pt x="3231288" y="4027119"/>
                  <a:pt x="3237872" y="4033706"/>
                  <a:pt x="3248848" y="4027119"/>
                </a:cubicBezTo>
                <a:cubicBezTo>
                  <a:pt x="3268602" y="4016140"/>
                  <a:pt x="3288357" y="4020531"/>
                  <a:pt x="3308112" y="4018336"/>
                </a:cubicBezTo>
                <a:cubicBezTo>
                  <a:pt x="3316892" y="4018336"/>
                  <a:pt x="3321282" y="4020531"/>
                  <a:pt x="3319087" y="4031510"/>
                </a:cubicBezTo>
                <a:cubicBezTo>
                  <a:pt x="3319087" y="4038098"/>
                  <a:pt x="3321282" y="4044685"/>
                  <a:pt x="3310307" y="4046881"/>
                </a:cubicBezTo>
                <a:cubicBezTo>
                  <a:pt x="3286162" y="4049077"/>
                  <a:pt x="3262018" y="4064447"/>
                  <a:pt x="3237872" y="4046881"/>
                </a:cubicBezTo>
                <a:cubicBezTo>
                  <a:pt x="3231288" y="4042489"/>
                  <a:pt x="3215922" y="4053468"/>
                  <a:pt x="3213728" y="4060056"/>
                </a:cubicBezTo>
                <a:cubicBezTo>
                  <a:pt x="3207142" y="4092992"/>
                  <a:pt x="3220312" y="4125929"/>
                  <a:pt x="3253238" y="4141300"/>
                </a:cubicBezTo>
                <a:cubicBezTo>
                  <a:pt x="3279577" y="4152279"/>
                  <a:pt x="3305917" y="4165453"/>
                  <a:pt x="3325672" y="4187411"/>
                </a:cubicBezTo>
                <a:cubicBezTo>
                  <a:pt x="3332257" y="4193999"/>
                  <a:pt x="3338842" y="4198390"/>
                  <a:pt x="3347622" y="4189607"/>
                </a:cubicBezTo>
                <a:cubicBezTo>
                  <a:pt x="3354207" y="4180824"/>
                  <a:pt x="3356402" y="4196194"/>
                  <a:pt x="3362987" y="4196194"/>
                </a:cubicBezTo>
                <a:cubicBezTo>
                  <a:pt x="3369572" y="4193999"/>
                  <a:pt x="3384937" y="4191803"/>
                  <a:pt x="3380547" y="4204977"/>
                </a:cubicBezTo>
                <a:cubicBezTo>
                  <a:pt x="3378352" y="4213761"/>
                  <a:pt x="3371767" y="4222544"/>
                  <a:pt x="3358597" y="4220348"/>
                </a:cubicBezTo>
                <a:cubicBezTo>
                  <a:pt x="3352012" y="4220348"/>
                  <a:pt x="3347622" y="4215956"/>
                  <a:pt x="3343232" y="4213761"/>
                </a:cubicBezTo>
                <a:cubicBezTo>
                  <a:pt x="3303722" y="4200586"/>
                  <a:pt x="3270797" y="4174236"/>
                  <a:pt x="3231288" y="4154474"/>
                </a:cubicBezTo>
                <a:cubicBezTo>
                  <a:pt x="3226898" y="4152279"/>
                  <a:pt x="3222508" y="4150083"/>
                  <a:pt x="3215922" y="4147887"/>
                </a:cubicBezTo>
                <a:cubicBezTo>
                  <a:pt x="3191778" y="4136908"/>
                  <a:pt x="3172022" y="4150083"/>
                  <a:pt x="3169828" y="4176432"/>
                </a:cubicBezTo>
                <a:cubicBezTo>
                  <a:pt x="3169828" y="4185215"/>
                  <a:pt x="3169828" y="4196194"/>
                  <a:pt x="3169828" y="4207173"/>
                </a:cubicBezTo>
                <a:cubicBezTo>
                  <a:pt x="3169828" y="4215956"/>
                  <a:pt x="3169828" y="4226935"/>
                  <a:pt x="3169828" y="4240110"/>
                </a:cubicBezTo>
                <a:cubicBezTo>
                  <a:pt x="3150072" y="4240110"/>
                  <a:pt x="3128122" y="4233523"/>
                  <a:pt x="3112758" y="4240110"/>
                </a:cubicBezTo>
                <a:cubicBezTo>
                  <a:pt x="3095198" y="4248893"/>
                  <a:pt x="3084222" y="4268655"/>
                  <a:pt x="3068858" y="4284026"/>
                </a:cubicBezTo>
                <a:cubicBezTo>
                  <a:pt x="3055688" y="4295005"/>
                  <a:pt x="3044712" y="4308179"/>
                  <a:pt x="3031543" y="4319158"/>
                </a:cubicBezTo>
                <a:cubicBezTo>
                  <a:pt x="3016178" y="4334529"/>
                  <a:pt x="3016178" y="4334529"/>
                  <a:pt x="2994228" y="4321354"/>
                </a:cubicBezTo>
                <a:cubicBezTo>
                  <a:pt x="2976668" y="4312571"/>
                  <a:pt x="2943743" y="4319158"/>
                  <a:pt x="2930573" y="4334529"/>
                </a:cubicBezTo>
                <a:cubicBezTo>
                  <a:pt x="2926183" y="4338920"/>
                  <a:pt x="2923988" y="4343312"/>
                  <a:pt x="2923988" y="4345508"/>
                </a:cubicBezTo>
                <a:cubicBezTo>
                  <a:pt x="2930573" y="4371857"/>
                  <a:pt x="2913013" y="4393815"/>
                  <a:pt x="2915208" y="4417969"/>
                </a:cubicBezTo>
                <a:cubicBezTo>
                  <a:pt x="2917403" y="4428948"/>
                  <a:pt x="2908623" y="4435535"/>
                  <a:pt x="2902038" y="4439927"/>
                </a:cubicBezTo>
                <a:cubicBezTo>
                  <a:pt x="2897648" y="4442122"/>
                  <a:pt x="2891063" y="4439927"/>
                  <a:pt x="2891063" y="4435535"/>
                </a:cubicBezTo>
                <a:cubicBezTo>
                  <a:pt x="2888868" y="4417969"/>
                  <a:pt x="2888868" y="4400402"/>
                  <a:pt x="2888868" y="4382836"/>
                </a:cubicBezTo>
                <a:cubicBezTo>
                  <a:pt x="2891063" y="4365270"/>
                  <a:pt x="2886673" y="4356487"/>
                  <a:pt x="2873503" y="4363074"/>
                </a:cubicBezTo>
                <a:cubicBezTo>
                  <a:pt x="2862528" y="4365270"/>
                  <a:pt x="2851553" y="4371857"/>
                  <a:pt x="2842773" y="4376249"/>
                </a:cubicBezTo>
                <a:cubicBezTo>
                  <a:pt x="2836188" y="4382836"/>
                  <a:pt x="2831798" y="4389424"/>
                  <a:pt x="2823018" y="4396011"/>
                </a:cubicBezTo>
                <a:cubicBezTo>
                  <a:pt x="2812043" y="4382836"/>
                  <a:pt x="2812043" y="4367466"/>
                  <a:pt x="2820823" y="4356487"/>
                </a:cubicBezTo>
                <a:cubicBezTo>
                  <a:pt x="2833993" y="4341116"/>
                  <a:pt x="2818628" y="4338920"/>
                  <a:pt x="2812043" y="4336725"/>
                </a:cubicBezTo>
                <a:cubicBezTo>
                  <a:pt x="2807653" y="4334529"/>
                  <a:pt x="2794483" y="4330137"/>
                  <a:pt x="2792288" y="4343312"/>
                </a:cubicBezTo>
                <a:cubicBezTo>
                  <a:pt x="2792288" y="4363074"/>
                  <a:pt x="2783508" y="4378445"/>
                  <a:pt x="2783508" y="4398207"/>
                </a:cubicBezTo>
                <a:cubicBezTo>
                  <a:pt x="2779118" y="4435535"/>
                  <a:pt x="2779118" y="4472863"/>
                  <a:pt x="2765948" y="4510192"/>
                </a:cubicBezTo>
                <a:cubicBezTo>
                  <a:pt x="2763753" y="4514583"/>
                  <a:pt x="2765948" y="4523366"/>
                  <a:pt x="2765948" y="4529954"/>
                </a:cubicBezTo>
                <a:cubicBezTo>
                  <a:pt x="2765948" y="4538737"/>
                  <a:pt x="2768143" y="4547520"/>
                  <a:pt x="2757168" y="4545324"/>
                </a:cubicBezTo>
                <a:cubicBezTo>
                  <a:pt x="2748388" y="4545324"/>
                  <a:pt x="2743998" y="4538737"/>
                  <a:pt x="2741803" y="4532150"/>
                </a:cubicBezTo>
                <a:cubicBezTo>
                  <a:pt x="2737413" y="4527758"/>
                  <a:pt x="2741803" y="4521171"/>
                  <a:pt x="2739608" y="4516779"/>
                </a:cubicBezTo>
                <a:cubicBezTo>
                  <a:pt x="2735218" y="4499213"/>
                  <a:pt x="2750583" y="4490430"/>
                  <a:pt x="2750583" y="4475059"/>
                </a:cubicBezTo>
                <a:cubicBezTo>
                  <a:pt x="2748388" y="4464080"/>
                  <a:pt x="2743998" y="4448710"/>
                  <a:pt x="2754973" y="4437731"/>
                </a:cubicBezTo>
                <a:cubicBezTo>
                  <a:pt x="2761558" y="4431143"/>
                  <a:pt x="2757168" y="4422360"/>
                  <a:pt x="2757168" y="4413577"/>
                </a:cubicBezTo>
                <a:cubicBezTo>
                  <a:pt x="2759363" y="4396011"/>
                  <a:pt x="2754973" y="4376249"/>
                  <a:pt x="2759363" y="4360878"/>
                </a:cubicBezTo>
                <a:cubicBezTo>
                  <a:pt x="2765948" y="4334529"/>
                  <a:pt x="2757168" y="4316963"/>
                  <a:pt x="2737413" y="4301592"/>
                </a:cubicBezTo>
                <a:cubicBezTo>
                  <a:pt x="2715463" y="4305984"/>
                  <a:pt x="2728633" y="4332333"/>
                  <a:pt x="2713268" y="4341116"/>
                </a:cubicBezTo>
                <a:cubicBezTo>
                  <a:pt x="2715463" y="4376249"/>
                  <a:pt x="2695708" y="4404794"/>
                  <a:pt x="2695708" y="4439927"/>
                </a:cubicBezTo>
                <a:cubicBezTo>
                  <a:pt x="2695708" y="4459689"/>
                  <a:pt x="2680343" y="4477255"/>
                  <a:pt x="2678148" y="4497017"/>
                </a:cubicBezTo>
                <a:cubicBezTo>
                  <a:pt x="2675953" y="4505800"/>
                  <a:pt x="2664978" y="4503604"/>
                  <a:pt x="2658393" y="4501409"/>
                </a:cubicBezTo>
                <a:cubicBezTo>
                  <a:pt x="2651808" y="4501409"/>
                  <a:pt x="2651808" y="4492625"/>
                  <a:pt x="2654003" y="4488234"/>
                </a:cubicBezTo>
                <a:cubicBezTo>
                  <a:pt x="2669368" y="4457493"/>
                  <a:pt x="2667173" y="4420165"/>
                  <a:pt x="2678148" y="4389424"/>
                </a:cubicBezTo>
                <a:cubicBezTo>
                  <a:pt x="2682538" y="4378445"/>
                  <a:pt x="2682538" y="4367466"/>
                  <a:pt x="2686928" y="4356487"/>
                </a:cubicBezTo>
                <a:cubicBezTo>
                  <a:pt x="2693513" y="4338920"/>
                  <a:pt x="2680343" y="4319158"/>
                  <a:pt x="2673758" y="4301592"/>
                </a:cubicBezTo>
                <a:cubicBezTo>
                  <a:pt x="2667173" y="4281830"/>
                  <a:pt x="2664978" y="4259872"/>
                  <a:pt x="2671563" y="4242306"/>
                </a:cubicBezTo>
                <a:cubicBezTo>
                  <a:pt x="2680343" y="4224740"/>
                  <a:pt x="2673758" y="4211565"/>
                  <a:pt x="2671563" y="4196194"/>
                </a:cubicBezTo>
                <a:cubicBezTo>
                  <a:pt x="2667173" y="4174236"/>
                  <a:pt x="2656198" y="4158866"/>
                  <a:pt x="2645223" y="4141300"/>
                </a:cubicBezTo>
                <a:cubicBezTo>
                  <a:pt x="2640833" y="4130321"/>
                  <a:pt x="2632053" y="4121538"/>
                  <a:pt x="2616688" y="4132516"/>
                </a:cubicBezTo>
                <a:cubicBezTo>
                  <a:pt x="2605713" y="4139104"/>
                  <a:pt x="2590348" y="4134712"/>
                  <a:pt x="2583763" y="4121538"/>
                </a:cubicBezTo>
                <a:cubicBezTo>
                  <a:pt x="2570593" y="4101775"/>
                  <a:pt x="2550838" y="4103971"/>
                  <a:pt x="2533278" y="4108363"/>
                </a:cubicBezTo>
                <a:cubicBezTo>
                  <a:pt x="2502548" y="4117146"/>
                  <a:pt x="2474013" y="4123733"/>
                  <a:pt x="2441088" y="4125929"/>
                </a:cubicBezTo>
                <a:cubicBezTo>
                  <a:pt x="2427918" y="4125929"/>
                  <a:pt x="2414748" y="4119342"/>
                  <a:pt x="2401578" y="4114950"/>
                </a:cubicBezTo>
                <a:cubicBezTo>
                  <a:pt x="2357679" y="4092992"/>
                  <a:pt x="2326949" y="4057860"/>
                  <a:pt x="2300609" y="4018336"/>
                </a:cubicBezTo>
                <a:cubicBezTo>
                  <a:pt x="2276464" y="3981007"/>
                  <a:pt x="2254514" y="3943679"/>
                  <a:pt x="2234759" y="3904155"/>
                </a:cubicBezTo>
                <a:cubicBezTo>
                  <a:pt x="2221589" y="3877805"/>
                  <a:pt x="2199639" y="3851456"/>
                  <a:pt x="2190859" y="3822911"/>
                </a:cubicBezTo>
                <a:cubicBezTo>
                  <a:pt x="2177689" y="3785582"/>
                  <a:pt x="2151349" y="3772408"/>
                  <a:pt x="2118424" y="3761429"/>
                </a:cubicBezTo>
                <a:cubicBezTo>
                  <a:pt x="2094279" y="3754841"/>
                  <a:pt x="2092084" y="3752645"/>
                  <a:pt x="2083304" y="3772408"/>
                </a:cubicBezTo>
                <a:cubicBezTo>
                  <a:pt x="2076719" y="3781191"/>
                  <a:pt x="2074524" y="3789974"/>
                  <a:pt x="2063549" y="3789974"/>
                </a:cubicBezTo>
                <a:cubicBezTo>
                  <a:pt x="2048184" y="3789974"/>
                  <a:pt x="2035014" y="3792170"/>
                  <a:pt x="2021844" y="3781191"/>
                </a:cubicBezTo>
                <a:lnTo>
                  <a:pt x="2008717" y="3760713"/>
                </a:lnTo>
                <a:lnTo>
                  <a:pt x="1923143" y="3846286"/>
                </a:lnTo>
                <a:lnTo>
                  <a:pt x="1859631" y="3782774"/>
                </a:lnTo>
                <a:lnTo>
                  <a:pt x="1853652" y="3782563"/>
                </a:lnTo>
                <a:cubicBezTo>
                  <a:pt x="1846793" y="3784485"/>
                  <a:pt x="1840757" y="3788876"/>
                  <a:pt x="1835269" y="3796561"/>
                </a:cubicBezTo>
                <a:cubicBezTo>
                  <a:pt x="1822099" y="3814127"/>
                  <a:pt x="1797954" y="3825106"/>
                  <a:pt x="1791369" y="3849260"/>
                </a:cubicBezTo>
                <a:cubicBezTo>
                  <a:pt x="1776004" y="3849260"/>
                  <a:pt x="1771614" y="3866826"/>
                  <a:pt x="1760639" y="3869022"/>
                </a:cubicBezTo>
                <a:cubicBezTo>
                  <a:pt x="1738689" y="3873414"/>
                  <a:pt x="1740884" y="3888784"/>
                  <a:pt x="1738689" y="3904155"/>
                </a:cubicBezTo>
                <a:cubicBezTo>
                  <a:pt x="1738689" y="3917329"/>
                  <a:pt x="1745274" y="3932700"/>
                  <a:pt x="1732104" y="3945875"/>
                </a:cubicBezTo>
                <a:cubicBezTo>
                  <a:pt x="1727714" y="3948070"/>
                  <a:pt x="1725519" y="3961245"/>
                  <a:pt x="1740884" y="3967833"/>
                </a:cubicBezTo>
                <a:cubicBezTo>
                  <a:pt x="1762834" y="3978811"/>
                  <a:pt x="1756249" y="4005161"/>
                  <a:pt x="1756249" y="4024923"/>
                </a:cubicBezTo>
                <a:cubicBezTo>
                  <a:pt x="1734299" y="4022727"/>
                  <a:pt x="1725519" y="4007357"/>
                  <a:pt x="1723324" y="3987595"/>
                </a:cubicBezTo>
                <a:cubicBezTo>
                  <a:pt x="1721129" y="3974420"/>
                  <a:pt x="1714544" y="3967833"/>
                  <a:pt x="1701374" y="3965637"/>
                </a:cubicBezTo>
                <a:cubicBezTo>
                  <a:pt x="1696984" y="3965637"/>
                  <a:pt x="1692594" y="3965637"/>
                  <a:pt x="1688204" y="3963441"/>
                </a:cubicBezTo>
                <a:cubicBezTo>
                  <a:pt x="1675034" y="3950266"/>
                  <a:pt x="1661864" y="3930504"/>
                  <a:pt x="1644304" y="3923917"/>
                </a:cubicBezTo>
                <a:cubicBezTo>
                  <a:pt x="1628939" y="3917329"/>
                  <a:pt x="1609184" y="3917329"/>
                  <a:pt x="1593819" y="3906350"/>
                </a:cubicBezTo>
                <a:cubicBezTo>
                  <a:pt x="1587234" y="3901959"/>
                  <a:pt x="1576259" y="3897567"/>
                  <a:pt x="1571869" y="3888784"/>
                </a:cubicBezTo>
                <a:cubicBezTo>
                  <a:pt x="1545529" y="3860239"/>
                  <a:pt x="1508214" y="3842673"/>
                  <a:pt x="1484069" y="3811932"/>
                </a:cubicBezTo>
                <a:cubicBezTo>
                  <a:pt x="1479679" y="3807540"/>
                  <a:pt x="1473095" y="3805344"/>
                  <a:pt x="1468705" y="3811932"/>
                </a:cubicBezTo>
                <a:cubicBezTo>
                  <a:pt x="1466510" y="3814127"/>
                  <a:pt x="1466510" y="3818519"/>
                  <a:pt x="1468705" y="3822911"/>
                </a:cubicBezTo>
                <a:cubicBezTo>
                  <a:pt x="1490654" y="3862435"/>
                  <a:pt x="1514799" y="3901959"/>
                  <a:pt x="1549919" y="3928308"/>
                </a:cubicBezTo>
                <a:cubicBezTo>
                  <a:pt x="1560894" y="3937092"/>
                  <a:pt x="1565284" y="3941483"/>
                  <a:pt x="1563089" y="3952462"/>
                </a:cubicBezTo>
                <a:cubicBezTo>
                  <a:pt x="1563089" y="3965637"/>
                  <a:pt x="1547724" y="3981007"/>
                  <a:pt x="1536749" y="3983203"/>
                </a:cubicBezTo>
                <a:cubicBezTo>
                  <a:pt x="1523579" y="3985399"/>
                  <a:pt x="1512604" y="3978811"/>
                  <a:pt x="1512604" y="3967833"/>
                </a:cubicBezTo>
                <a:cubicBezTo>
                  <a:pt x="1510409" y="3954658"/>
                  <a:pt x="1495044" y="3961245"/>
                  <a:pt x="1495044" y="3952462"/>
                </a:cubicBezTo>
                <a:cubicBezTo>
                  <a:pt x="1495044" y="3941483"/>
                  <a:pt x="1486264" y="3939287"/>
                  <a:pt x="1481874" y="3932700"/>
                </a:cubicBezTo>
                <a:cubicBezTo>
                  <a:pt x="1464315" y="3912938"/>
                  <a:pt x="1451145" y="3893176"/>
                  <a:pt x="1448950" y="3866826"/>
                </a:cubicBezTo>
                <a:cubicBezTo>
                  <a:pt x="1448950" y="3847064"/>
                  <a:pt x="1429195" y="3838281"/>
                  <a:pt x="1427000" y="3818519"/>
                </a:cubicBezTo>
                <a:cubicBezTo>
                  <a:pt x="1427000" y="3787778"/>
                  <a:pt x="1400660" y="3768016"/>
                  <a:pt x="1394075" y="3739471"/>
                </a:cubicBezTo>
                <a:cubicBezTo>
                  <a:pt x="1385295" y="3704338"/>
                  <a:pt x="1367735" y="3671401"/>
                  <a:pt x="1361150" y="3634073"/>
                </a:cubicBezTo>
                <a:cubicBezTo>
                  <a:pt x="1358955" y="3618702"/>
                  <a:pt x="1347980" y="3612115"/>
                  <a:pt x="1334810" y="3605528"/>
                </a:cubicBezTo>
                <a:cubicBezTo>
                  <a:pt x="1326030" y="3603332"/>
                  <a:pt x="1317250" y="3596745"/>
                  <a:pt x="1317250" y="3587961"/>
                </a:cubicBezTo>
                <a:cubicBezTo>
                  <a:pt x="1319445" y="3570395"/>
                  <a:pt x="1304080" y="3563808"/>
                  <a:pt x="1295300" y="3552829"/>
                </a:cubicBezTo>
                <a:cubicBezTo>
                  <a:pt x="1277740" y="3592353"/>
                  <a:pt x="1271155" y="3634073"/>
                  <a:pt x="1273350" y="3671401"/>
                </a:cubicBezTo>
                <a:cubicBezTo>
                  <a:pt x="1273350" y="3688968"/>
                  <a:pt x="1286520" y="3693359"/>
                  <a:pt x="1293105" y="3704338"/>
                </a:cubicBezTo>
                <a:cubicBezTo>
                  <a:pt x="1304080" y="3721904"/>
                  <a:pt x="1310665" y="3737275"/>
                  <a:pt x="1308470" y="3759233"/>
                </a:cubicBezTo>
                <a:cubicBezTo>
                  <a:pt x="1308470" y="3772408"/>
                  <a:pt x="1308470" y="3783386"/>
                  <a:pt x="1308470" y="3800953"/>
                </a:cubicBezTo>
                <a:cubicBezTo>
                  <a:pt x="1286520" y="3792170"/>
                  <a:pt x="1264570" y="3789974"/>
                  <a:pt x="1262375" y="3759233"/>
                </a:cubicBezTo>
                <a:cubicBezTo>
                  <a:pt x="1262375" y="3746058"/>
                  <a:pt x="1249205" y="3724100"/>
                  <a:pt x="1233840" y="3721904"/>
                </a:cubicBezTo>
                <a:cubicBezTo>
                  <a:pt x="1216280" y="3719709"/>
                  <a:pt x="1218475" y="3706534"/>
                  <a:pt x="1216280" y="3699947"/>
                </a:cubicBezTo>
                <a:cubicBezTo>
                  <a:pt x="1211890" y="3682380"/>
                  <a:pt x="1205305" y="3662618"/>
                  <a:pt x="1194330" y="3649443"/>
                </a:cubicBezTo>
                <a:cubicBezTo>
                  <a:pt x="1181160" y="3634073"/>
                  <a:pt x="1189940" y="3614311"/>
                  <a:pt x="1178965" y="3596745"/>
                </a:cubicBezTo>
                <a:cubicBezTo>
                  <a:pt x="1172380" y="3587961"/>
                  <a:pt x="1172380" y="3576983"/>
                  <a:pt x="1157015" y="3570395"/>
                </a:cubicBezTo>
                <a:cubicBezTo>
                  <a:pt x="1137260" y="3561612"/>
                  <a:pt x="1128480" y="3544046"/>
                  <a:pt x="1135065" y="3519892"/>
                </a:cubicBezTo>
                <a:cubicBezTo>
                  <a:pt x="1146040" y="3517696"/>
                  <a:pt x="1159210" y="3519892"/>
                  <a:pt x="1167990" y="3515501"/>
                </a:cubicBezTo>
                <a:cubicBezTo>
                  <a:pt x="1178965" y="3506717"/>
                  <a:pt x="1185550" y="3493543"/>
                  <a:pt x="1185550" y="3478172"/>
                </a:cubicBezTo>
                <a:cubicBezTo>
                  <a:pt x="1185550" y="3467193"/>
                  <a:pt x="1198720" y="3464997"/>
                  <a:pt x="1196525" y="3451823"/>
                </a:cubicBezTo>
                <a:cubicBezTo>
                  <a:pt x="1194330" y="3445235"/>
                  <a:pt x="1209695" y="3451823"/>
                  <a:pt x="1211890" y="3443040"/>
                </a:cubicBezTo>
                <a:cubicBezTo>
                  <a:pt x="1211890" y="3440844"/>
                  <a:pt x="1200915" y="3440844"/>
                  <a:pt x="1196525" y="3436452"/>
                </a:cubicBezTo>
                <a:cubicBezTo>
                  <a:pt x="1192135" y="3429865"/>
                  <a:pt x="1189940" y="3423277"/>
                  <a:pt x="1185550" y="3414494"/>
                </a:cubicBezTo>
                <a:cubicBezTo>
                  <a:pt x="1183355" y="3403515"/>
                  <a:pt x="1187745" y="3396928"/>
                  <a:pt x="1200915" y="3394732"/>
                </a:cubicBezTo>
                <a:cubicBezTo>
                  <a:pt x="1227255" y="3392536"/>
                  <a:pt x="1236035" y="3383753"/>
                  <a:pt x="1238230" y="3355208"/>
                </a:cubicBezTo>
                <a:cubicBezTo>
                  <a:pt x="1238230" y="3346425"/>
                  <a:pt x="1253595" y="3344229"/>
                  <a:pt x="1242620" y="3333250"/>
                </a:cubicBezTo>
                <a:cubicBezTo>
                  <a:pt x="1211890" y="3342033"/>
                  <a:pt x="1194330" y="3368383"/>
                  <a:pt x="1167990" y="3383753"/>
                </a:cubicBezTo>
                <a:cubicBezTo>
                  <a:pt x="1163600" y="3385949"/>
                  <a:pt x="1161405" y="3390341"/>
                  <a:pt x="1159210" y="3392536"/>
                </a:cubicBezTo>
                <a:cubicBezTo>
                  <a:pt x="1152625" y="3396928"/>
                  <a:pt x="1148235" y="3396928"/>
                  <a:pt x="1143845" y="3392536"/>
                </a:cubicBezTo>
                <a:cubicBezTo>
                  <a:pt x="1141650" y="3388145"/>
                  <a:pt x="1141650" y="3383753"/>
                  <a:pt x="1143845" y="3379362"/>
                </a:cubicBezTo>
                <a:cubicBezTo>
                  <a:pt x="1159210" y="3366187"/>
                  <a:pt x="1172380" y="3348621"/>
                  <a:pt x="1187745" y="3337642"/>
                </a:cubicBezTo>
                <a:cubicBezTo>
                  <a:pt x="1209695" y="3322271"/>
                  <a:pt x="1207500" y="3300313"/>
                  <a:pt x="1203110" y="3282747"/>
                </a:cubicBezTo>
                <a:cubicBezTo>
                  <a:pt x="1198720" y="3269572"/>
                  <a:pt x="1196525" y="3249810"/>
                  <a:pt x="1174575" y="3245419"/>
                </a:cubicBezTo>
                <a:cubicBezTo>
                  <a:pt x="1163600" y="3243223"/>
                  <a:pt x="1152625" y="3234440"/>
                  <a:pt x="1141650" y="3227853"/>
                </a:cubicBezTo>
                <a:cubicBezTo>
                  <a:pt x="1110920" y="3210286"/>
                  <a:pt x="1099945" y="3183937"/>
                  <a:pt x="1110920" y="3151000"/>
                </a:cubicBezTo>
                <a:cubicBezTo>
                  <a:pt x="1119700" y="3124651"/>
                  <a:pt x="1126285" y="3100497"/>
                  <a:pt x="1108725" y="3074148"/>
                </a:cubicBezTo>
                <a:cubicBezTo>
                  <a:pt x="1097750" y="3060973"/>
                  <a:pt x="1082385" y="3036819"/>
                  <a:pt x="1067020" y="3025840"/>
                </a:cubicBezTo>
                <a:cubicBezTo>
                  <a:pt x="1053850" y="3014861"/>
                  <a:pt x="1045070" y="2997295"/>
                  <a:pt x="1025315" y="2990708"/>
                </a:cubicBezTo>
                <a:cubicBezTo>
                  <a:pt x="1018730" y="2988512"/>
                  <a:pt x="1018730" y="2981924"/>
                  <a:pt x="1018730" y="2977533"/>
                </a:cubicBezTo>
                <a:lnTo>
                  <a:pt x="1022125" y="2945268"/>
                </a:lnTo>
                <a:lnTo>
                  <a:pt x="0" y="19231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85980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90" r:id="rId5"/>
    <p:sldLayoutId id="2147483678" r:id="rId6"/>
    <p:sldLayoutId id="2147483691" r:id="rId7"/>
    <p:sldLayoutId id="2147483680" r:id="rId8"/>
    <p:sldLayoutId id="2147483692" r:id="rId9"/>
    <p:sldLayoutId id="2147483682" r:id="rId10"/>
    <p:sldLayoutId id="2147483693" r:id="rId11"/>
    <p:sldLayoutId id="2147483684" r:id="rId12"/>
    <p:sldLayoutId id="2147483685" r:id="rId13"/>
    <p:sldLayoutId id="2147483686" r:id="rId14"/>
    <p:sldLayoutId id="2147483689" r:id="rId15"/>
    <p:sldLayoutId id="2147483687" r:id="rId16"/>
    <p:sldLayoutId id="2147483688" r:id="rId17"/>
    <p:sldLayoutId id="2147483671" r:id="rId18"/>
    <p:sldLayoutId id="214748367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aphic 1">
            <a:extLst>
              <a:ext uri="{FF2B5EF4-FFF2-40B4-BE49-F238E27FC236}">
                <a16:creationId xmlns:a16="http://schemas.microsoft.com/office/drawing/2014/main" id="{2278B3E1-A1C9-4CBF-A720-D27CA9E8CBA3}"/>
              </a:ext>
            </a:extLst>
          </p:cNvPr>
          <p:cNvGrpSpPr/>
          <p:nvPr/>
        </p:nvGrpSpPr>
        <p:grpSpPr>
          <a:xfrm>
            <a:off x="492885" y="481260"/>
            <a:ext cx="1684599" cy="432917"/>
            <a:chOff x="28575" y="1871662"/>
            <a:chExt cx="12134850" cy="3118484"/>
          </a:xfrm>
          <a:solidFill>
            <a:schemeClr val="bg1"/>
          </a:solidFill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AE2CA2A2-5A70-4655-BACB-46B8BBC0BFAE}"/>
                </a:ext>
              </a:extLst>
            </p:cNvPr>
            <p:cNvSpPr/>
            <p:nvPr/>
          </p:nvSpPr>
          <p:spPr>
            <a:xfrm>
              <a:off x="28575" y="1871662"/>
              <a:ext cx="12134850" cy="3118484"/>
            </a:xfrm>
            <a:custGeom>
              <a:avLst/>
              <a:gdLst>
                <a:gd name="connsiteX0" fmla="*/ 10575608 w 12134850"/>
                <a:gd name="connsiteY0" fmla="*/ 3118485 h 3118484"/>
                <a:gd name="connsiteX1" fmla="*/ 1559243 w 12134850"/>
                <a:gd name="connsiteY1" fmla="*/ 3118485 h 3118484"/>
                <a:gd name="connsiteX2" fmla="*/ 0 w 12134850"/>
                <a:gd name="connsiteY2" fmla="*/ 1559243 h 3118484"/>
                <a:gd name="connsiteX3" fmla="*/ 1559243 w 12134850"/>
                <a:gd name="connsiteY3" fmla="*/ 0 h 3118484"/>
                <a:gd name="connsiteX4" fmla="*/ 10575608 w 12134850"/>
                <a:gd name="connsiteY4" fmla="*/ 0 h 3118484"/>
                <a:gd name="connsiteX5" fmla="*/ 12134850 w 12134850"/>
                <a:gd name="connsiteY5" fmla="*/ 1559243 h 3118484"/>
                <a:gd name="connsiteX6" fmla="*/ 10575608 w 12134850"/>
                <a:gd name="connsiteY6" fmla="*/ 3118485 h 3118484"/>
                <a:gd name="connsiteX7" fmla="*/ 1559243 w 12134850"/>
                <a:gd name="connsiteY7" fmla="*/ 135255 h 3118484"/>
                <a:gd name="connsiteX8" fmla="*/ 135255 w 12134850"/>
                <a:gd name="connsiteY8" fmla="*/ 1559243 h 3118484"/>
                <a:gd name="connsiteX9" fmla="*/ 1559243 w 12134850"/>
                <a:gd name="connsiteY9" fmla="*/ 2983230 h 3118484"/>
                <a:gd name="connsiteX10" fmla="*/ 10575608 w 12134850"/>
                <a:gd name="connsiteY10" fmla="*/ 2983230 h 3118484"/>
                <a:gd name="connsiteX11" fmla="*/ 11999595 w 12134850"/>
                <a:gd name="connsiteY11" fmla="*/ 1559243 h 3118484"/>
                <a:gd name="connsiteX12" fmla="*/ 10575608 w 12134850"/>
                <a:gd name="connsiteY12" fmla="*/ 135255 h 3118484"/>
                <a:gd name="connsiteX13" fmla="*/ 1559243 w 12134850"/>
                <a:gd name="connsiteY13" fmla="*/ 135255 h 3118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34850" h="3118484">
                  <a:moveTo>
                    <a:pt x="10575608" y="3118485"/>
                  </a:moveTo>
                  <a:lnTo>
                    <a:pt x="1559243" y="3118485"/>
                  </a:lnTo>
                  <a:cubicBezTo>
                    <a:pt x="699135" y="3118485"/>
                    <a:pt x="0" y="2419350"/>
                    <a:pt x="0" y="1559243"/>
                  </a:cubicBezTo>
                  <a:cubicBezTo>
                    <a:pt x="0" y="699135"/>
                    <a:pt x="699135" y="0"/>
                    <a:pt x="1559243" y="0"/>
                  </a:cubicBezTo>
                  <a:lnTo>
                    <a:pt x="10575608" y="0"/>
                  </a:lnTo>
                  <a:cubicBezTo>
                    <a:pt x="11435715" y="0"/>
                    <a:pt x="12134850" y="699135"/>
                    <a:pt x="12134850" y="1559243"/>
                  </a:cubicBezTo>
                  <a:cubicBezTo>
                    <a:pt x="12134850" y="2419350"/>
                    <a:pt x="11435715" y="3118485"/>
                    <a:pt x="10575608" y="3118485"/>
                  </a:cubicBezTo>
                  <a:close/>
                  <a:moveTo>
                    <a:pt x="1559243" y="135255"/>
                  </a:moveTo>
                  <a:cubicBezTo>
                    <a:pt x="774383" y="135255"/>
                    <a:pt x="135255" y="774383"/>
                    <a:pt x="135255" y="1559243"/>
                  </a:cubicBezTo>
                  <a:cubicBezTo>
                    <a:pt x="135255" y="2344103"/>
                    <a:pt x="773430" y="2983230"/>
                    <a:pt x="1559243" y="2983230"/>
                  </a:cubicBezTo>
                  <a:lnTo>
                    <a:pt x="10575608" y="2983230"/>
                  </a:lnTo>
                  <a:cubicBezTo>
                    <a:pt x="11360467" y="2983230"/>
                    <a:pt x="11999595" y="2344103"/>
                    <a:pt x="11999595" y="1559243"/>
                  </a:cubicBezTo>
                  <a:cubicBezTo>
                    <a:pt x="11999595" y="774383"/>
                    <a:pt x="11361420" y="135255"/>
                    <a:pt x="10575608" y="135255"/>
                  </a:cubicBezTo>
                  <a:lnTo>
                    <a:pt x="1559243" y="1352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4" name="Graphic 1">
              <a:extLst>
                <a:ext uri="{FF2B5EF4-FFF2-40B4-BE49-F238E27FC236}">
                  <a16:creationId xmlns:a16="http://schemas.microsoft.com/office/drawing/2014/main" id="{DB3D1EA3-5EEA-4F2D-8589-96D00CC3CC0D}"/>
                </a:ext>
              </a:extLst>
            </p:cNvPr>
            <p:cNvGrpSpPr/>
            <p:nvPr/>
          </p:nvGrpSpPr>
          <p:grpSpPr>
            <a:xfrm>
              <a:off x="1795462" y="2549841"/>
              <a:ext cx="8943975" cy="1763077"/>
              <a:chOff x="1795462" y="2549841"/>
              <a:chExt cx="8943975" cy="1763077"/>
            </a:xfrm>
            <a:grpFill/>
          </p:grpSpPr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FBD46F53-9A1A-4D46-B931-B68269EC3E10}"/>
                  </a:ext>
                </a:extLst>
              </p:cNvPr>
              <p:cNvSpPr/>
              <p:nvPr/>
            </p:nvSpPr>
            <p:spPr>
              <a:xfrm>
                <a:off x="5654992" y="2549841"/>
                <a:ext cx="3864292" cy="1695450"/>
              </a:xfrm>
              <a:custGeom>
                <a:avLst/>
                <a:gdLst>
                  <a:gd name="connsiteX0" fmla="*/ 1693545 w 3864292"/>
                  <a:gd name="connsiteY0" fmla="*/ 286703 h 1695450"/>
                  <a:gd name="connsiteX1" fmla="*/ 1693545 w 3864292"/>
                  <a:gd name="connsiteY1" fmla="*/ 767715 h 1695450"/>
                  <a:gd name="connsiteX2" fmla="*/ 1858327 w 3864292"/>
                  <a:gd name="connsiteY2" fmla="*/ 767715 h 1695450"/>
                  <a:gd name="connsiteX3" fmla="*/ 2096452 w 3864292"/>
                  <a:gd name="connsiteY3" fmla="*/ 741045 h 1695450"/>
                  <a:gd name="connsiteX4" fmla="*/ 2190750 w 3864292"/>
                  <a:gd name="connsiteY4" fmla="*/ 658178 h 1695450"/>
                  <a:gd name="connsiteX5" fmla="*/ 2225040 w 3864292"/>
                  <a:gd name="connsiteY5" fmla="*/ 526733 h 1695450"/>
                  <a:gd name="connsiteX6" fmla="*/ 2177415 w 3864292"/>
                  <a:gd name="connsiteY6" fmla="*/ 374333 h 1695450"/>
                  <a:gd name="connsiteX7" fmla="*/ 2056447 w 3864292"/>
                  <a:gd name="connsiteY7" fmla="*/ 299085 h 1695450"/>
                  <a:gd name="connsiteX8" fmla="*/ 1839277 w 3864292"/>
                  <a:gd name="connsiteY8" fmla="*/ 287655 h 1695450"/>
                  <a:gd name="connsiteX9" fmla="*/ 1693545 w 3864292"/>
                  <a:gd name="connsiteY9" fmla="*/ 287655 h 1695450"/>
                  <a:gd name="connsiteX10" fmla="*/ 301943 w 3864292"/>
                  <a:gd name="connsiteY10" fmla="*/ 286703 h 1695450"/>
                  <a:gd name="connsiteX11" fmla="*/ 301943 w 3864292"/>
                  <a:gd name="connsiteY11" fmla="*/ 767715 h 1695450"/>
                  <a:gd name="connsiteX12" fmla="*/ 466725 w 3864292"/>
                  <a:gd name="connsiteY12" fmla="*/ 767715 h 1695450"/>
                  <a:gd name="connsiteX13" fmla="*/ 704850 w 3864292"/>
                  <a:gd name="connsiteY13" fmla="*/ 741045 h 1695450"/>
                  <a:gd name="connsiteX14" fmla="*/ 799147 w 3864292"/>
                  <a:gd name="connsiteY14" fmla="*/ 658178 h 1695450"/>
                  <a:gd name="connsiteX15" fmla="*/ 833438 w 3864292"/>
                  <a:gd name="connsiteY15" fmla="*/ 526733 h 1695450"/>
                  <a:gd name="connsiteX16" fmla="*/ 785813 w 3864292"/>
                  <a:gd name="connsiteY16" fmla="*/ 374333 h 1695450"/>
                  <a:gd name="connsiteX17" fmla="*/ 664845 w 3864292"/>
                  <a:gd name="connsiteY17" fmla="*/ 299085 h 1695450"/>
                  <a:gd name="connsiteX18" fmla="*/ 447675 w 3864292"/>
                  <a:gd name="connsiteY18" fmla="*/ 287655 h 1695450"/>
                  <a:gd name="connsiteX19" fmla="*/ 301943 w 3864292"/>
                  <a:gd name="connsiteY19" fmla="*/ 287655 h 1695450"/>
                  <a:gd name="connsiteX20" fmla="*/ 2676525 w 3864292"/>
                  <a:gd name="connsiteY20" fmla="*/ 0 h 1695450"/>
                  <a:gd name="connsiteX21" fmla="*/ 3864293 w 3864292"/>
                  <a:gd name="connsiteY21" fmla="*/ 0 h 1695450"/>
                  <a:gd name="connsiteX22" fmla="*/ 3864293 w 3864292"/>
                  <a:gd name="connsiteY22" fmla="*/ 286703 h 1695450"/>
                  <a:gd name="connsiteX23" fmla="*/ 3422333 w 3864292"/>
                  <a:gd name="connsiteY23" fmla="*/ 286703 h 1695450"/>
                  <a:gd name="connsiteX24" fmla="*/ 3422333 w 3864292"/>
                  <a:gd name="connsiteY24" fmla="*/ 1695450 h 1695450"/>
                  <a:gd name="connsiteX25" fmla="*/ 3120390 w 3864292"/>
                  <a:gd name="connsiteY25" fmla="*/ 1695450 h 1695450"/>
                  <a:gd name="connsiteX26" fmla="*/ 3120390 w 3864292"/>
                  <a:gd name="connsiteY26" fmla="*/ 286703 h 1695450"/>
                  <a:gd name="connsiteX27" fmla="*/ 2676525 w 3864292"/>
                  <a:gd name="connsiteY27" fmla="*/ 286703 h 1695450"/>
                  <a:gd name="connsiteX28" fmla="*/ 2676525 w 3864292"/>
                  <a:gd name="connsiteY28" fmla="*/ 0 h 1695450"/>
                  <a:gd name="connsiteX29" fmla="*/ 2676525 w 3864292"/>
                  <a:gd name="connsiteY29" fmla="*/ 0 h 1695450"/>
                  <a:gd name="connsiteX30" fmla="*/ 1392555 w 3864292"/>
                  <a:gd name="connsiteY30" fmla="*/ 0 h 1695450"/>
                  <a:gd name="connsiteX31" fmla="*/ 1876425 w 3864292"/>
                  <a:gd name="connsiteY31" fmla="*/ 0 h 1695450"/>
                  <a:gd name="connsiteX32" fmla="*/ 2235518 w 3864292"/>
                  <a:gd name="connsiteY32" fmla="*/ 25718 h 1695450"/>
                  <a:gd name="connsiteX33" fmla="*/ 2450783 w 3864292"/>
                  <a:gd name="connsiteY33" fmla="*/ 191453 h 1695450"/>
                  <a:gd name="connsiteX34" fmla="*/ 2537460 w 3864292"/>
                  <a:gd name="connsiteY34" fmla="*/ 521970 h 1695450"/>
                  <a:gd name="connsiteX35" fmla="*/ 2487930 w 3864292"/>
                  <a:gd name="connsiteY35" fmla="*/ 784860 h 1695450"/>
                  <a:gd name="connsiteX36" fmla="*/ 2361247 w 3864292"/>
                  <a:gd name="connsiteY36" fmla="*/ 951548 h 1695450"/>
                  <a:gd name="connsiteX37" fmla="*/ 2205038 w 3864292"/>
                  <a:gd name="connsiteY37" fmla="*/ 1031558 h 1695450"/>
                  <a:gd name="connsiteX38" fmla="*/ 1891665 w 3864292"/>
                  <a:gd name="connsiteY38" fmla="*/ 1055370 h 1695450"/>
                  <a:gd name="connsiteX39" fmla="*/ 1694497 w 3864292"/>
                  <a:gd name="connsiteY39" fmla="*/ 1055370 h 1695450"/>
                  <a:gd name="connsiteX40" fmla="*/ 1694497 w 3864292"/>
                  <a:gd name="connsiteY40" fmla="*/ 1694498 h 1695450"/>
                  <a:gd name="connsiteX41" fmla="*/ 1392555 w 3864292"/>
                  <a:gd name="connsiteY41" fmla="*/ 1694498 h 1695450"/>
                  <a:gd name="connsiteX42" fmla="*/ 1392555 w 3864292"/>
                  <a:gd name="connsiteY42" fmla="*/ 0 h 1695450"/>
                  <a:gd name="connsiteX43" fmla="*/ 1392555 w 3864292"/>
                  <a:gd name="connsiteY43" fmla="*/ 0 h 1695450"/>
                  <a:gd name="connsiteX44" fmla="*/ 0 w 3864292"/>
                  <a:gd name="connsiteY44" fmla="*/ 0 h 1695450"/>
                  <a:gd name="connsiteX45" fmla="*/ 483870 w 3864292"/>
                  <a:gd name="connsiteY45" fmla="*/ 0 h 1695450"/>
                  <a:gd name="connsiteX46" fmla="*/ 842963 w 3864292"/>
                  <a:gd name="connsiteY46" fmla="*/ 25718 h 1695450"/>
                  <a:gd name="connsiteX47" fmla="*/ 1058227 w 3864292"/>
                  <a:gd name="connsiteY47" fmla="*/ 191453 h 1695450"/>
                  <a:gd name="connsiteX48" fmla="*/ 1144905 w 3864292"/>
                  <a:gd name="connsiteY48" fmla="*/ 521970 h 1695450"/>
                  <a:gd name="connsiteX49" fmla="*/ 1095375 w 3864292"/>
                  <a:gd name="connsiteY49" fmla="*/ 784860 h 1695450"/>
                  <a:gd name="connsiteX50" fmla="*/ 968693 w 3864292"/>
                  <a:gd name="connsiteY50" fmla="*/ 951548 h 1695450"/>
                  <a:gd name="connsiteX51" fmla="*/ 812482 w 3864292"/>
                  <a:gd name="connsiteY51" fmla="*/ 1031558 h 1695450"/>
                  <a:gd name="connsiteX52" fmla="*/ 499110 w 3864292"/>
                  <a:gd name="connsiteY52" fmla="*/ 1055370 h 1695450"/>
                  <a:gd name="connsiteX53" fmla="*/ 301943 w 3864292"/>
                  <a:gd name="connsiteY53" fmla="*/ 1055370 h 1695450"/>
                  <a:gd name="connsiteX54" fmla="*/ 301943 w 3864292"/>
                  <a:gd name="connsiteY54" fmla="*/ 1694498 h 1695450"/>
                  <a:gd name="connsiteX55" fmla="*/ 0 w 3864292"/>
                  <a:gd name="connsiteY55" fmla="*/ 1694498 h 1695450"/>
                  <a:gd name="connsiteX56" fmla="*/ 0 w 3864292"/>
                  <a:gd name="connsiteY56" fmla="*/ 0 h 1695450"/>
                  <a:gd name="connsiteX57" fmla="*/ 0 w 3864292"/>
                  <a:gd name="connsiteY57" fmla="*/ 0 h 1695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864292" h="1695450">
                    <a:moveTo>
                      <a:pt x="1693545" y="286703"/>
                    </a:moveTo>
                    <a:lnTo>
                      <a:pt x="1693545" y="767715"/>
                    </a:lnTo>
                    <a:lnTo>
                      <a:pt x="1858327" y="767715"/>
                    </a:lnTo>
                    <a:cubicBezTo>
                      <a:pt x="1977390" y="767715"/>
                      <a:pt x="2056447" y="759143"/>
                      <a:pt x="2096452" y="741045"/>
                    </a:cubicBezTo>
                    <a:cubicBezTo>
                      <a:pt x="2136458" y="722948"/>
                      <a:pt x="2167890" y="695325"/>
                      <a:pt x="2190750" y="658178"/>
                    </a:cubicBezTo>
                    <a:cubicBezTo>
                      <a:pt x="2213610" y="620078"/>
                      <a:pt x="2225040" y="576263"/>
                      <a:pt x="2225040" y="526733"/>
                    </a:cubicBezTo>
                    <a:cubicBezTo>
                      <a:pt x="2225040" y="464820"/>
                      <a:pt x="2208847" y="414338"/>
                      <a:pt x="2177415" y="374333"/>
                    </a:cubicBezTo>
                    <a:cubicBezTo>
                      <a:pt x="2145030" y="334328"/>
                      <a:pt x="2105025" y="309563"/>
                      <a:pt x="2056447" y="299085"/>
                    </a:cubicBezTo>
                    <a:cubicBezTo>
                      <a:pt x="2020252" y="291465"/>
                      <a:pt x="1947863" y="287655"/>
                      <a:pt x="1839277" y="287655"/>
                    </a:cubicBezTo>
                    <a:lnTo>
                      <a:pt x="1693545" y="287655"/>
                    </a:lnTo>
                    <a:close/>
                    <a:moveTo>
                      <a:pt x="301943" y="286703"/>
                    </a:moveTo>
                    <a:lnTo>
                      <a:pt x="301943" y="767715"/>
                    </a:lnTo>
                    <a:lnTo>
                      <a:pt x="466725" y="767715"/>
                    </a:lnTo>
                    <a:cubicBezTo>
                      <a:pt x="585788" y="767715"/>
                      <a:pt x="664845" y="759143"/>
                      <a:pt x="704850" y="741045"/>
                    </a:cubicBezTo>
                    <a:cubicBezTo>
                      <a:pt x="744855" y="722948"/>
                      <a:pt x="776288" y="695325"/>
                      <a:pt x="799147" y="658178"/>
                    </a:cubicBezTo>
                    <a:cubicBezTo>
                      <a:pt x="822007" y="620078"/>
                      <a:pt x="833438" y="576263"/>
                      <a:pt x="833438" y="526733"/>
                    </a:cubicBezTo>
                    <a:cubicBezTo>
                      <a:pt x="833438" y="464820"/>
                      <a:pt x="817245" y="414338"/>
                      <a:pt x="785813" y="374333"/>
                    </a:cubicBezTo>
                    <a:cubicBezTo>
                      <a:pt x="753427" y="334328"/>
                      <a:pt x="713422" y="309563"/>
                      <a:pt x="664845" y="299085"/>
                    </a:cubicBezTo>
                    <a:cubicBezTo>
                      <a:pt x="628650" y="291465"/>
                      <a:pt x="556260" y="287655"/>
                      <a:pt x="447675" y="287655"/>
                    </a:cubicBezTo>
                    <a:lnTo>
                      <a:pt x="301943" y="287655"/>
                    </a:lnTo>
                    <a:close/>
                    <a:moveTo>
                      <a:pt x="2676525" y="0"/>
                    </a:moveTo>
                    <a:lnTo>
                      <a:pt x="3864293" y="0"/>
                    </a:lnTo>
                    <a:lnTo>
                      <a:pt x="3864293" y="286703"/>
                    </a:lnTo>
                    <a:lnTo>
                      <a:pt x="3422333" y="286703"/>
                    </a:lnTo>
                    <a:lnTo>
                      <a:pt x="3422333" y="1695450"/>
                    </a:lnTo>
                    <a:lnTo>
                      <a:pt x="3120390" y="1695450"/>
                    </a:lnTo>
                    <a:lnTo>
                      <a:pt x="3120390" y="286703"/>
                    </a:lnTo>
                    <a:lnTo>
                      <a:pt x="2676525" y="286703"/>
                    </a:lnTo>
                    <a:lnTo>
                      <a:pt x="2676525" y="0"/>
                    </a:lnTo>
                    <a:lnTo>
                      <a:pt x="2676525" y="0"/>
                    </a:lnTo>
                    <a:close/>
                    <a:moveTo>
                      <a:pt x="1392555" y="0"/>
                    </a:moveTo>
                    <a:lnTo>
                      <a:pt x="1876425" y="0"/>
                    </a:lnTo>
                    <a:cubicBezTo>
                      <a:pt x="2060257" y="0"/>
                      <a:pt x="2179320" y="8573"/>
                      <a:pt x="2235518" y="25718"/>
                    </a:cubicBezTo>
                    <a:cubicBezTo>
                      <a:pt x="2321243" y="51435"/>
                      <a:pt x="2392680" y="106680"/>
                      <a:pt x="2450783" y="191453"/>
                    </a:cubicBezTo>
                    <a:cubicBezTo>
                      <a:pt x="2508885" y="276225"/>
                      <a:pt x="2537460" y="386715"/>
                      <a:pt x="2537460" y="521970"/>
                    </a:cubicBezTo>
                    <a:cubicBezTo>
                      <a:pt x="2537460" y="625793"/>
                      <a:pt x="2521268" y="713423"/>
                      <a:pt x="2487930" y="784860"/>
                    </a:cubicBezTo>
                    <a:cubicBezTo>
                      <a:pt x="2454593" y="855345"/>
                      <a:pt x="2412683" y="911543"/>
                      <a:pt x="2361247" y="951548"/>
                    </a:cubicBezTo>
                    <a:cubicBezTo>
                      <a:pt x="2309813" y="991553"/>
                      <a:pt x="2257425" y="1019175"/>
                      <a:pt x="2205038" y="1031558"/>
                    </a:cubicBezTo>
                    <a:cubicBezTo>
                      <a:pt x="2132647" y="1047750"/>
                      <a:pt x="2028825" y="1055370"/>
                      <a:pt x="1891665" y="1055370"/>
                    </a:cubicBezTo>
                    <a:lnTo>
                      <a:pt x="1694497" y="1055370"/>
                    </a:lnTo>
                    <a:lnTo>
                      <a:pt x="1694497" y="1694498"/>
                    </a:lnTo>
                    <a:lnTo>
                      <a:pt x="1392555" y="1694498"/>
                    </a:lnTo>
                    <a:lnTo>
                      <a:pt x="1392555" y="0"/>
                    </a:lnTo>
                    <a:lnTo>
                      <a:pt x="1392555" y="0"/>
                    </a:lnTo>
                    <a:close/>
                    <a:moveTo>
                      <a:pt x="0" y="0"/>
                    </a:moveTo>
                    <a:lnTo>
                      <a:pt x="483870" y="0"/>
                    </a:lnTo>
                    <a:cubicBezTo>
                      <a:pt x="667702" y="0"/>
                      <a:pt x="786765" y="8573"/>
                      <a:pt x="842963" y="25718"/>
                    </a:cubicBezTo>
                    <a:cubicBezTo>
                      <a:pt x="928688" y="51435"/>
                      <a:pt x="1000125" y="106680"/>
                      <a:pt x="1058227" y="191453"/>
                    </a:cubicBezTo>
                    <a:cubicBezTo>
                      <a:pt x="1116330" y="276225"/>
                      <a:pt x="1144905" y="386715"/>
                      <a:pt x="1144905" y="521970"/>
                    </a:cubicBezTo>
                    <a:cubicBezTo>
                      <a:pt x="1144905" y="625793"/>
                      <a:pt x="1128713" y="713423"/>
                      <a:pt x="1095375" y="784860"/>
                    </a:cubicBezTo>
                    <a:cubicBezTo>
                      <a:pt x="1062038" y="855345"/>
                      <a:pt x="1020127" y="911543"/>
                      <a:pt x="968693" y="951548"/>
                    </a:cubicBezTo>
                    <a:cubicBezTo>
                      <a:pt x="917257" y="991553"/>
                      <a:pt x="864870" y="1019175"/>
                      <a:pt x="812482" y="1031558"/>
                    </a:cubicBezTo>
                    <a:cubicBezTo>
                      <a:pt x="740093" y="1047750"/>
                      <a:pt x="636270" y="1055370"/>
                      <a:pt x="499110" y="1055370"/>
                    </a:cubicBezTo>
                    <a:lnTo>
                      <a:pt x="301943" y="1055370"/>
                    </a:lnTo>
                    <a:lnTo>
                      <a:pt x="301943" y="1694498"/>
                    </a:lnTo>
                    <a:lnTo>
                      <a:pt x="0" y="169449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grpSp>
            <p:nvGrpSpPr>
              <p:cNvPr id="6" name="Graphic 1">
                <a:extLst>
                  <a:ext uri="{FF2B5EF4-FFF2-40B4-BE49-F238E27FC236}">
                    <a16:creationId xmlns:a16="http://schemas.microsoft.com/office/drawing/2014/main" id="{92997C15-45FD-464B-930B-96FA2E86CB42}"/>
                  </a:ext>
                </a:extLst>
              </p:cNvPr>
              <p:cNvGrpSpPr/>
              <p:nvPr/>
            </p:nvGrpSpPr>
            <p:grpSpPr>
              <a:xfrm>
                <a:off x="1795462" y="2615564"/>
                <a:ext cx="8943975" cy="1697354"/>
                <a:chOff x="1795462" y="2615564"/>
                <a:chExt cx="8943975" cy="1697354"/>
              </a:xfrm>
              <a:grpFill/>
            </p:grpSpPr>
            <p:sp>
              <p:nvSpPr>
                <p:cNvPr id="7" name="Freeform: Shape 6">
                  <a:extLst>
                    <a:ext uri="{FF2B5EF4-FFF2-40B4-BE49-F238E27FC236}">
                      <a16:creationId xmlns:a16="http://schemas.microsoft.com/office/drawing/2014/main" id="{AB927739-4EC3-4812-9559-3C2E2D2DC6C4}"/>
                    </a:ext>
                  </a:extLst>
                </p:cNvPr>
                <p:cNvSpPr/>
                <p:nvPr/>
              </p:nvSpPr>
              <p:spPr>
                <a:xfrm>
                  <a:off x="1795462" y="2615564"/>
                  <a:ext cx="1414462" cy="1697354"/>
                </a:xfrm>
                <a:custGeom>
                  <a:avLst/>
                  <a:gdLst>
                    <a:gd name="connsiteX0" fmla="*/ 1288732 w 1414462"/>
                    <a:gd name="connsiteY0" fmla="*/ 1835468 h 1835467"/>
                    <a:gd name="connsiteX1" fmla="*/ 689610 w 1414462"/>
                    <a:gd name="connsiteY1" fmla="*/ 365760 h 1835467"/>
                    <a:gd name="connsiteX2" fmla="*/ 126683 w 1414462"/>
                    <a:gd name="connsiteY2" fmla="*/ 1798320 h 1835467"/>
                    <a:gd name="connsiteX3" fmla="*/ 0 w 1414462"/>
                    <a:gd name="connsiteY3" fmla="*/ 1747838 h 1835467"/>
                    <a:gd name="connsiteX4" fmla="*/ 687705 w 1414462"/>
                    <a:gd name="connsiteY4" fmla="*/ 0 h 1835467"/>
                    <a:gd name="connsiteX5" fmla="*/ 1414463 w 1414462"/>
                    <a:gd name="connsiteY5" fmla="*/ 1784985 h 1835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14462" h="1835467">
                      <a:moveTo>
                        <a:pt x="1288732" y="1835468"/>
                      </a:moveTo>
                      <a:lnTo>
                        <a:pt x="689610" y="365760"/>
                      </a:lnTo>
                      <a:lnTo>
                        <a:pt x="126683" y="1798320"/>
                      </a:lnTo>
                      <a:lnTo>
                        <a:pt x="0" y="1747838"/>
                      </a:lnTo>
                      <a:lnTo>
                        <a:pt x="687705" y="0"/>
                      </a:lnTo>
                      <a:lnTo>
                        <a:pt x="1414463" y="178498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grpSp>
              <p:nvGrpSpPr>
                <p:cNvPr id="8" name="Graphic 1">
                  <a:extLst>
                    <a:ext uri="{FF2B5EF4-FFF2-40B4-BE49-F238E27FC236}">
                      <a16:creationId xmlns:a16="http://schemas.microsoft.com/office/drawing/2014/main" id="{5018820C-529C-4FE3-8AA2-717515A7932B}"/>
                    </a:ext>
                  </a:extLst>
                </p:cNvPr>
                <p:cNvGrpSpPr/>
                <p:nvPr/>
              </p:nvGrpSpPr>
              <p:grpSpPr>
                <a:xfrm>
                  <a:off x="3416617" y="2615564"/>
                  <a:ext cx="7322820" cy="1697354"/>
                  <a:chOff x="3416617" y="2615564"/>
                  <a:chExt cx="7322820" cy="1697354"/>
                </a:xfrm>
                <a:grpFill/>
              </p:grpSpPr>
              <p:sp>
                <p:nvSpPr>
                  <p:cNvPr id="9" name="Freeform: Shape 8">
                    <a:extLst>
                      <a:ext uri="{FF2B5EF4-FFF2-40B4-BE49-F238E27FC236}">
                        <a16:creationId xmlns:a16="http://schemas.microsoft.com/office/drawing/2014/main" id="{5FD9784C-071F-44DF-961C-EAF4DCFF5707}"/>
                      </a:ext>
                    </a:extLst>
                  </p:cNvPr>
                  <p:cNvSpPr/>
                  <p:nvPr/>
                </p:nvSpPr>
                <p:spPr>
                  <a:xfrm>
                    <a:off x="3416617" y="2615564"/>
                    <a:ext cx="815339" cy="1697354"/>
                  </a:xfrm>
                  <a:custGeom>
                    <a:avLst/>
                    <a:gdLst>
                      <a:gd name="connsiteX0" fmla="*/ 815340 w 815339"/>
                      <a:gd name="connsiteY0" fmla="*/ 1697355 h 1697354"/>
                      <a:gd name="connsiteX1" fmla="*/ 0 w 815339"/>
                      <a:gd name="connsiteY1" fmla="*/ 1697355 h 1697354"/>
                      <a:gd name="connsiteX2" fmla="*/ 37147 w 815339"/>
                      <a:gd name="connsiteY2" fmla="*/ 0 h 1697354"/>
                      <a:gd name="connsiteX3" fmla="*/ 172402 w 815339"/>
                      <a:gd name="connsiteY3" fmla="*/ 3810 h 1697354"/>
                      <a:gd name="connsiteX4" fmla="*/ 139065 w 815339"/>
                      <a:gd name="connsiteY4" fmla="*/ 1561148 h 1697354"/>
                      <a:gd name="connsiteX5" fmla="*/ 815340 w 815339"/>
                      <a:gd name="connsiteY5" fmla="*/ 1561148 h 1697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15339" h="1697354">
                        <a:moveTo>
                          <a:pt x="815340" y="1697355"/>
                        </a:moveTo>
                        <a:lnTo>
                          <a:pt x="0" y="1697355"/>
                        </a:lnTo>
                        <a:lnTo>
                          <a:pt x="37147" y="0"/>
                        </a:lnTo>
                        <a:lnTo>
                          <a:pt x="172402" y="3810"/>
                        </a:lnTo>
                        <a:lnTo>
                          <a:pt x="139065" y="1561148"/>
                        </a:lnTo>
                        <a:lnTo>
                          <a:pt x="815340" y="1561148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p:txBody>
              </p:sp>
              <p:grpSp>
                <p:nvGrpSpPr>
                  <p:cNvPr id="10" name="Graphic 1">
                    <a:extLst>
                      <a:ext uri="{FF2B5EF4-FFF2-40B4-BE49-F238E27FC236}">
                        <a16:creationId xmlns:a16="http://schemas.microsoft.com/office/drawing/2014/main" id="{5490932A-2AFC-4489-A99C-BCC8DAA33B52}"/>
                      </a:ext>
                    </a:extLst>
                  </p:cNvPr>
                  <p:cNvGrpSpPr/>
                  <p:nvPr/>
                </p:nvGrpSpPr>
                <p:grpSpPr>
                  <a:xfrm>
                    <a:off x="4501515" y="2615564"/>
                    <a:ext cx="6237922" cy="1697354"/>
                    <a:chOff x="4501515" y="2615564"/>
                    <a:chExt cx="6237922" cy="1697354"/>
                  </a:xfrm>
                  <a:grpFill/>
                </p:grpSpPr>
                <p:sp>
                  <p:nvSpPr>
                    <p:cNvPr id="11" name="Freeform: Shape 10">
                      <a:extLst>
                        <a:ext uri="{FF2B5EF4-FFF2-40B4-BE49-F238E27FC236}">
                          <a16:creationId xmlns:a16="http://schemas.microsoft.com/office/drawing/2014/main" id="{1A9600B0-4648-4F87-B4C8-68243A3431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01515" y="2615564"/>
                      <a:ext cx="882967" cy="1697354"/>
                    </a:xfrm>
                    <a:custGeom>
                      <a:avLst/>
                      <a:gdLst>
                        <a:gd name="connsiteX0" fmla="*/ 882967 w 882967"/>
                        <a:gd name="connsiteY0" fmla="*/ 1697355 h 1697354"/>
                        <a:gd name="connsiteX1" fmla="*/ 0 w 882967"/>
                        <a:gd name="connsiteY1" fmla="*/ 1697355 h 1697354"/>
                        <a:gd name="connsiteX2" fmla="*/ 40005 w 882967"/>
                        <a:gd name="connsiteY2" fmla="*/ 0 h 1697354"/>
                        <a:gd name="connsiteX3" fmla="*/ 175260 w 882967"/>
                        <a:gd name="connsiteY3" fmla="*/ 3810 h 1697354"/>
                        <a:gd name="connsiteX4" fmla="*/ 138113 w 882967"/>
                        <a:gd name="connsiteY4" fmla="*/ 1561148 h 1697354"/>
                        <a:gd name="connsiteX5" fmla="*/ 882967 w 882967"/>
                        <a:gd name="connsiteY5" fmla="*/ 1561148 h 1697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882967" h="1697354">
                          <a:moveTo>
                            <a:pt x="882967" y="1697355"/>
                          </a:moveTo>
                          <a:lnTo>
                            <a:pt x="0" y="1697355"/>
                          </a:lnTo>
                          <a:lnTo>
                            <a:pt x="40005" y="0"/>
                          </a:lnTo>
                          <a:lnTo>
                            <a:pt x="175260" y="3810"/>
                          </a:lnTo>
                          <a:lnTo>
                            <a:pt x="138113" y="1561148"/>
                          </a:lnTo>
                          <a:lnTo>
                            <a:pt x="882967" y="1561148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12" name="Freeform: Shape 11">
                      <a:extLst>
                        <a:ext uri="{FF2B5EF4-FFF2-40B4-BE49-F238E27FC236}">
                          <a16:creationId xmlns:a16="http://schemas.microsoft.com/office/drawing/2014/main" id="{F01A0D26-7020-4B2F-BD37-E6B7E6675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80194" y="3837621"/>
                      <a:ext cx="1559242" cy="407670"/>
                    </a:xfrm>
                    <a:custGeom>
                      <a:avLst/>
                      <a:gdLst>
                        <a:gd name="connsiteX0" fmla="*/ 0 w 1559242"/>
                        <a:gd name="connsiteY0" fmla="*/ 324803 h 407670"/>
                        <a:gd name="connsiteX1" fmla="*/ 88582 w 1559242"/>
                        <a:gd name="connsiteY1" fmla="*/ 324803 h 407670"/>
                        <a:gd name="connsiteX2" fmla="*/ 88582 w 1559242"/>
                        <a:gd name="connsiteY2" fmla="*/ 400050 h 407670"/>
                        <a:gd name="connsiteX3" fmla="*/ 0 w 1559242"/>
                        <a:gd name="connsiteY3" fmla="*/ 400050 h 407670"/>
                        <a:gd name="connsiteX4" fmla="*/ 0 w 1559242"/>
                        <a:gd name="connsiteY4" fmla="*/ 324803 h 407670"/>
                        <a:gd name="connsiteX5" fmla="*/ 0 w 1559242"/>
                        <a:gd name="connsiteY5" fmla="*/ 324803 h 407670"/>
                        <a:gd name="connsiteX6" fmla="*/ 851535 w 1559242"/>
                        <a:gd name="connsiteY6" fmla="*/ 68580 h 407670"/>
                        <a:gd name="connsiteX7" fmla="*/ 758190 w 1559242"/>
                        <a:gd name="connsiteY7" fmla="*/ 101918 h 407670"/>
                        <a:gd name="connsiteX8" fmla="*/ 722947 w 1559242"/>
                        <a:gd name="connsiteY8" fmla="*/ 203835 h 407670"/>
                        <a:gd name="connsiteX9" fmla="*/ 759143 w 1559242"/>
                        <a:gd name="connsiteY9" fmla="*/ 304800 h 407670"/>
                        <a:gd name="connsiteX10" fmla="*/ 851535 w 1559242"/>
                        <a:gd name="connsiteY10" fmla="*/ 339090 h 407670"/>
                        <a:gd name="connsiteX11" fmla="*/ 942976 w 1559242"/>
                        <a:gd name="connsiteY11" fmla="*/ 304800 h 407670"/>
                        <a:gd name="connsiteX12" fmla="*/ 979170 w 1559242"/>
                        <a:gd name="connsiteY12" fmla="*/ 201930 h 407670"/>
                        <a:gd name="connsiteX13" fmla="*/ 943928 w 1559242"/>
                        <a:gd name="connsiteY13" fmla="*/ 100965 h 407670"/>
                        <a:gd name="connsiteX14" fmla="*/ 851535 w 1559242"/>
                        <a:gd name="connsiteY14" fmla="*/ 68580 h 407670"/>
                        <a:gd name="connsiteX15" fmla="*/ 851535 w 1559242"/>
                        <a:gd name="connsiteY15" fmla="*/ 68580 h 407670"/>
                        <a:gd name="connsiteX16" fmla="*/ 1113472 w 1559242"/>
                        <a:gd name="connsiteY16" fmla="*/ 6668 h 407670"/>
                        <a:gd name="connsiteX17" fmla="*/ 1252538 w 1559242"/>
                        <a:gd name="connsiteY17" fmla="*/ 6668 h 407670"/>
                        <a:gd name="connsiteX18" fmla="*/ 1336357 w 1559242"/>
                        <a:gd name="connsiteY18" fmla="*/ 275273 h 407670"/>
                        <a:gd name="connsiteX19" fmla="*/ 1419226 w 1559242"/>
                        <a:gd name="connsiteY19" fmla="*/ 6668 h 407670"/>
                        <a:gd name="connsiteX20" fmla="*/ 1559243 w 1559242"/>
                        <a:gd name="connsiteY20" fmla="*/ 6668 h 407670"/>
                        <a:gd name="connsiteX21" fmla="*/ 1559243 w 1559242"/>
                        <a:gd name="connsiteY21" fmla="*/ 400050 h 407670"/>
                        <a:gd name="connsiteX22" fmla="*/ 1472565 w 1559242"/>
                        <a:gd name="connsiteY22" fmla="*/ 400050 h 407670"/>
                        <a:gd name="connsiteX23" fmla="*/ 1472565 w 1559242"/>
                        <a:gd name="connsiteY23" fmla="*/ 90488 h 407670"/>
                        <a:gd name="connsiteX24" fmla="*/ 1381126 w 1559242"/>
                        <a:gd name="connsiteY24" fmla="*/ 400050 h 407670"/>
                        <a:gd name="connsiteX25" fmla="*/ 1291590 w 1559242"/>
                        <a:gd name="connsiteY25" fmla="*/ 400050 h 407670"/>
                        <a:gd name="connsiteX26" fmla="*/ 1200151 w 1559242"/>
                        <a:gd name="connsiteY26" fmla="*/ 90488 h 407670"/>
                        <a:gd name="connsiteX27" fmla="*/ 1200151 w 1559242"/>
                        <a:gd name="connsiteY27" fmla="*/ 400050 h 407670"/>
                        <a:gd name="connsiteX28" fmla="*/ 1113472 w 1559242"/>
                        <a:gd name="connsiteY28" fmla="*/ 400050 h 407670"/>
                        <a:gd name="connsiteX29" fmla="*/ 1113472 w 1559242"/>
                        <a:gd name="connsiteY29" fmla="*/ 6668 h 407670"/>
                        <a:gd name="connsiteX30" fmla="*/ 1113472 w 1559242"/>
                        <a:gd name="connsiteY30" fmla="*/ 6668 h 407670"/>
                        <a:gd name="connsiteX31" fmla="*/ 850582 w 1559242"/>
                        <a:gd name="connsiteY31" fmla="*/ 0 h 407670"/>
                        <a:gd name="connsiteX32" fmla="*/ 1013460 w 1559242"/>
                        <a:gd name="connsiteY32" fmla="*/ 54293 h 407670"/>
                        <a:gd name="connsiteX33" fmla="*/ 1074420 w 1559242"/>
                        <a:gd name="connsiteY33" fmla="*/ 203835 h 407670"/>
                        <a:gd name="connsiteX34" fmla="*/ 1013460 w 1559242"/>
                        <a:gd name="connsiteY34" fmla="*/ 352425 h 407670"/>
                        <a:gd name="connsiteX35" fmla="*/ 850582 w 1559242"/>
                        <a:gd name="connsiteY35" fmla="*/ 405765 h 407670"/>
                        <a:gd name="connsiteX36" fmla="*/ 686753 w 1559242"/>
                        <a:gd name="connsiteY36" fmla="*/ 352425 h 407670"/>
                        <a:gd name="connsiteX37" fmla="*/ 625793 w 1559242"/>
                        <a:gd name="connsiteY37" fmla="*/ 204788 h 407670"/>
                        <a:gd name="connsiteX38" fmla="*/ 646747 w 1559242"/>
                        <a:gd name="connsiteY38" fmla="*/ 103823 h 407670"/>
                        <a:gd name="connsiteX39" fmla="*/ 689610 w 1559242"/>
                        <a:gd name="connsiteY39" fmla="*/ 49530 h 407670"/>
                        <a:gd name="connsiteX40" fmla="*/ 749618 w 1559242"/>
                        <a:gd name="connsiteY40" fmla="*/ 14288 h 407670"/>
                        <a:gd name="connsiteX41" fmla="*/ 850582 w 1559242"/>
                        <a:gd name="connsiteY41" fmla="*/ 0 h 407670"/>
                        <a:gd name="connsiteX42" fmla="*/ 850582 w 1559242"/>
                        <a:gd name="connsiteY42" fmla="*/ 0 h 407670"/>
                        <a:gd name="connsiteX43" fmla="*/ 376238 w 1559242"/>
                        <a:gd name="connsiteY43" fmla="*/ 0 h 407670"/>
                        <a:gd name="connsiteX44" fmla="*/ 513398 w 1559242"/>
                        <a:gd name="connsiteY44" fmla="*/ 42863 h 407670"/>
                        <a:gd name="connsiteX45" fmla="*/ 561023 w 1559242"/>
                        <a:gd name="connsiteY45" fmla="*/ 115253 h 407670"/>
                        <a:gd name="connsiteX46" fmla="*/ 468630 w 1559242"/>
                        <a:gd name="connsiteY46" fmla="*/ 134303 h 407670"/>
                        <a:gd name="connsiteX47" fmla="*/ 434340 w 1559242"/>
                        <a:gd name="connsiteY47" fmla="*/ 85725 h 407670"/>
                        <a:gd name="connsiteX48" fmla="*/ 371475 w 1559242"/>
                        <a:gd name="connsiteY48" fmla="*/ 67628 h 407670"/>
                        <a:gd name="connsiteX49" fmla="*/ 288607 w 1559242"/>
                        <a:gd name="connsiteY49" fmla="*/ 99060 h 407670"/>
                        <a:gd name="connsiteX50" fmla="*/ 256223 w 1559242"/>
                        <a:gd name="connsiteY50" fmla="*/ 200978 h 407670"/>
                        <a:gd name="connsiteX51" fmla="*/ 287655 w 1559242"/>
                        <a:gd name="connsiteY51" fmla="*/ 307658 h 407670"/>
                        <a:gd name="connsiteX52" fmla="*/ 369570 w 1559242"/>
                        <a:gd name="connsiteY52" fmla="*/ 339090 h 407670"/>
                        <a:gd name="connsiteX53" fmla="*/ 433388 w 1559242"/>
                        <a:gd name="connsiteY53" fmla="*/ 319088 h 407670"/>
                        <a:gd name="connsiteX54" fmla="*/ 471488 w 1559242"/>
                        <a:gd name="connsiteY54" fmla="*/ 256223 h 407670"/>
                        <a:gd name="connsiteX55" fmla="*/ 561975 w 1559242"/>
                        <a:gd name="connsiteY55" fmla="*/ 280988 h 407670"/>
                        <a:gd name="connsiteX56" fmla="*/ 492443 w 1559242"/>
                        <a:gd name="connsiteY56" fmla="*/ 376238 h 407670"/>
                        <a:gd name="connsiteX57" fmla="*/ 369570 w 1559242"/>
                        <a:gd name="connsiteY57" fmla="*/ 407670 h 407670"/>
                        <a:gd name="connsiteX58" fmla="*/ 218123 w 1559242"/>
                        <a:gd name="connsiteY58" fmla="*/ 354330 h 407670"/>
                        <a:gd name="connsiteX59" fmla="*/ 159068 w 1559242"/>
                        <a:gd name="connsiteY59" fmla="*/ 207645 h 407670"/>
                        <a:gd name="connsiteX60" fmla="*/ 218123 w 1559242"/>
                        <a:gd name="connsiteY60" fmla="*/ 55245 h 407670"/>
                        <a:gd name="connsiteX61" fmla="*/ 376238 w 1559242"/>
                        <a:gd name="connsiteY61" fmla="*/ 0 h 407670"/>
                        <a:gd name="connsiteX62" fmla="*/ 376238 w 1559242"/>
                        <a:gd name="connsiteY62" fmla="*/ 0 h 4076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</a:cxnLst>
                      <a:rect l="l" t="t" r="r" b="b"/>
                      <a:pathLst>
                        <a:path w="1559242" h="407670">
                          <a:moveTo>
                            <a:pt x="0" y="324803"/>
                          </a:moveTo>
                          <a:lnTo>
                            <a:pt x="88582" y="324803"/>
                          </a:lnTo>
                          <a:lnTo>
                            <a:pt x="88582" y="400050"/>
                          </a:lnTo>
                          <a:lnTo>
                            <a:pt x="0" y="400050"/>
                          </a:lnTo>
                          <a:lnTo>
                            <a:pt x="0" y="324803"/>
                          </a:lnTo>
                          <a:lnTo>
                            <a:pt x="0" y="324803"/>
                          </a:lnTo>
                          <a:close/>
                          <a:moveTo>
                            <a:pt x="851535" y="68580"/>
                          </a:moveTo>
                          <a:cubicBezTo>
                            <a:pt x="813435" y="68580"/>
                            <a:pt x="782003" y="80010"/>
                            <a:pt x="758190" y="101918"/>
                          </a:cubicBezTo>
                          <a:cubicBezTo>
                            <a:pt x="734378" y="124778"/>
                            <a:pt x="722947" y="158115"/>
                            <a:pt x="722947" y="203835"/>
                          </a:cubicBezTo>
                          <a:cubicBezTo>
                            <a:pt x="722947" y="248603"/>
                            <a:pt x="735330" y="281940"/>
                            <a:pt x="759143" y="304800"/>
                          </a:cubicBezTo>
                          <a:cubicBezTo>
                            <a:pt x="782955" y="327660"/>
                            <a:pt x="814388" y="339090"/>
                            <a:pt x="851535" y="339090"/>
                          </a:cubicBezTo>
                          <a:cubicBezTo>
                            <a:pt x="888682" y="339090"/>
                            <a:pt x="919163" y="327660"/>
                            <a:pt x="942976" y="304800"/>
                          </a:cubicBezTo>
                          <a:cubicBezTo>
                            <a:pt x="966788" y="281940"/>
                            <a:pt x="979170" y="247650"/>
                            <a:pt x="979170" y="201930"/>
                          </a:cubicBezTo>
                          <a:cubicBezTo>
                            <a:pt x="979170" y="157163"/>
                            <a:pt x="967740" y="122873"/>
                            <a:pt x="943928" y="100965"/>
                          </a:cubicBezTo>
                          <a:cubicBezTo>
                            <a:pt x="920115" y="79058"/>
                            <a:pt x="889635" y="68580"/>
                            <a:pt x="851535" y="68580"/>
                          </a:cubicBezTo>
                          <a:lnTo>
                            <a:pt x="851535" y="68580"/>
                          </a:lnTo>
                          <a:close/>
                          <a:moveTo>
                            <a:pt x="1113472" y="6668"/>
                          </a:moveTo>
                          <a:lnTo>
                            <a:pt x="1252538" y="6668"/>
                          </a:lnTo>
                          <a:lnTo>
                            <a:pt x="1336357" y="275273"/>
                          </a:lnTo>
                          <a:lnTo>
                            <a:pt x="1419226" y="6668"/>
                          </a:lnTo>
                          <a:lnTo>
                            <a:pt x="1559243" y="6668"/>
                          </a:lnTo>
                          <a:lnTo>
                            <a:pt x="1559243" y="400050"/>
                          </a:lnTo>
                          <a:lnTo>
                            <a:pt x="1472565" y="400050"/>
                          </a:lnTo>
                          <a:lnTo>
                            <a:pt x="1472565" y="90488"/>
                          </a:lnTo>
                          <a:lnTo>
                            <a:pt x="1381126" y="400050"/>
                          </a:lnTo>
                          <a:lnTo>
                            <a:pt x="1291590" y="400050"/>
                          </a:lnTo>
                          <a:lnTo>
                            <a:pt x="1200151" y="90488"/>
                          </a:lnTo>
                          <a:lnTo>
                            <a:pt x="1200151" y="400050"/>
                          </a:lnTo>
                          <a:lnTo>
                            <a:pt x="1113472" y="400050"/>
                          </a:lnTo>
                          <a:lnTo>
                            <a:pt x="1113472" y="6668"/>
                          </a:lnTo>
                          <a:lnTo>
                            <a:pt x="1113472" y="6668"/>
                          </a:lnTo>
                          <a:close/>
                          <a:moveTo>
                            <a:pt x="850582" y="0"/>
                          </a:moveTo>
                          <a:cubicBezTo>
                            <a:pt x="918210" y="0"/>
                            <a:pt x="973455" y="18098"/>
                            <a:pt x="1013460" y="54293"/>
                          </a:cubicBezTo>
                          <a:cubicBezTo>
                            <a:pt x="1054418" y="90488"/>
                            <a:pt x="1074420" y="140018"/>
                            <a:pt x="1074420" y="203835"/>
                          </a:cubicBezTo>
                          <a:cubicBezTo>
                            <a:pt x="1074420" y="267653"/>
                            <a:pt x="1054418" y="317183"/>
                            <a:pt x="1013460" y="352425"/>
                          </a:cubicBezTo>
                          <a:cubicBezTo>
                            <a:pt x="972503" y="388620"/>
                            <a:pt x="919163" y="405765"/>
                            <a:pt x="850582" y="405765"/>
                          </a:cubicBezTo>
                          <a:cubicBezTo>
                            <a:pt x="782003" y="405765"/>
                            <a:pt x="727710" y="387668"/>
                            <a:pt x="686753" y="352425"/>
                          </a:cubicBezTo>
                          <a:cubicBezTo>
                            <a:pt x="645795" y="317183"/>
                            <a:pt x="625793" y="267653"/>
                            <a:pt x="625793" y="204788"/>
                          </a:cubicBezTo>
                          <a:cubicBezTo>
                            <a:pt x="625793" y="164783"/>
                            <a:pt x="632460" y="131445"/>
                            <a:pt x="646747" y="103823"/>
                          </a:cubicBezTo>
                          <a:cubicBezTo>
                            <a:pt x="657226" y="83820"/>
                            <a:pt x="671513" y="65723"/>
                            <a:pt x="689610" y="49530"/>
                          </a:cubicBezTo>
                          <a:cubicBezTo>
                            <a:pt x="707707" y="33338"/>
                            <a:pt x="727710" y="21908"/>
                            <a:pt x="749618" y="14288"/>
                          </a:cubicBezTo>
                          <a:cubicBezTo>
                            <a:pt x="779145" y="5715"/>
                            <a:pt x="812482" y="0"/>
                            <a:pt x="850582" y="0"/>
                          </a:cubicBezTo>
                          <a:lnTo>
                            <a:pt x="850582" y="0"/>
                          </a:lnTo>
                          <a:close/>
                          <a:moveTo>
                            <a:pt x="376238" y="0"/>
                          </a:moveTo>
                          <a:cubicBezTo>
                            <a:pt x="432435" y="0"/>
                            <a:pt x="478155" y="14288"/>
                            <a:pt x="513398" y="42863"/>
                          </a:cubicBezTo>
                          <a:cubicBezTo>
                            <a:pt x="534353" y="60008"/>
                            <a:pt x="550545" y="83820"/>
                            <a:pt x="561023" y="115253"/>
                          </a:cubicBezTo>
                          <a:lnTo>
                            <a:pt x="468630" y="134303"/>
                          </a:lnTo>
                          <a:cubicBezTo>
                            <a:pt x="462915" y="114300"/>
                            <a:pt x="451485" y="98108"/>
                            <a:pt x="434340" y="85725"/>
                          </a:cubicBezTo>
                          <a:cubicBezTo>
                            <a:pt x="417195" y="74295"/>
                            <a:pt x="396240" y="67628"/>
                            <a:pt x="371475" y="67628"/>
                          </a:cubicBezTo>
                          <a:cubicBezTo>
                            <a:pt x="337185" y="67628"/>
                            <a:pt x="309563" y="78105"/>
                            <a:pt x="288607" y="99060"/>
                          </a:cubicBezTo>
                          <a:cubicBezTo>
                            <a:pt x="267653" y="120015"/>
                            <a:pt x="256223" y="154305"/>
                            <a:pt x="256223" y="200978"/>
                          </a:cubicBezTo>
                          <a:cubicBezTo>
                            <a:pt x="256223" y="250508"/>
                            <a:pt x="266700" y="285750"/>
                            <a:pt x="287655" y="307658"/>
                          </a:cubicBezTo>
                          <a:cubicBezTo>
                            <a:pt x="308610" y="328613"/>
                            <a:pt x="336232" y="339090"/>
                            <a:pt x="369570" y="339090"/>
                          </a:cubicBezTo>
                          <a:cubicBezTo>
                            <a:pt x="394335" y="339090"/>
                            <a:pt x="415290" y="332423"/>
                            <a:pt x="433388" y="319088"/>
                          </a:cubicBezTo>
                          <a:cubicBezTo>
                            <a:pt x="451485" y="305753"/>
                            <a:pt x="463868" y="284798"/>
                            <a:pt x="471488" y="256223"/>
                          </a:cubicBezTo>
                          <a:lnTo>
                            <a:pt x="561975" y="280988"/>
                          </a:lnTo>
                          <a:cubicBezTo>
                            <a:pt x="547688" y="323850"/>
                            <a:pt x="524828" y="356235"/>
                            <a:pt x="492443" y="376238"/>
                          </a:cubicBezTo>
                          <a:cubicBezTo>
                            <a:pt x="460057" y="397193"/>
                            <a:pt x="419100" y="407670"/>
                            <a:pt x="369570" y="407670"/>
                          </a:cubicBezTo>
                          <a:cubicBezTo>
                            <a:pt x="308610" y="407670"/>
                            <a:pt x="258128" y="389573"/>
                            <a:pt x="218123" y="354330"/>
                          </a:cubicBezTo>
                          <a:cubicBezTo>
                            <a:pt x="179070" y="319088"/>
                            <a:pt x="159068" y="269558"/>
                            <a:pt x="159068" y="207645"/>
                          </a:cubicBezTo>
                          <a:cubicBezTo>
                            <a:pt x="159068" y="141923"/>
                            <a:pt x="179070" y="91440"/>
                            <a:pt x="218123" y="55245"/>
                          </a:cubicBezTo>
                          <a:cubicBezTo>
                            <a:pt x="257175" y="19050"/>
                            <a:pt x="311468" y="0"/>
                            <a:pt x="376238" y="0"/>
                          </a:cubicBezTo>
                          <a:lnTo>
                            <a:pt x="376238" y="0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</p:grpSp>
            </p:grpSp>
          </p:grpSp>
        </p:grpSp>
      </p:grpSp>
      <p:sp>
        <p:nvSpPr>
          <p:cNvPr id="161" name="TextBox 160">
            <a:extLst>
              <a:ext uri="{FF2B5EF4-FFF2-40B4-BE49-F238E27FC236}">
                <a16:creationId xmlns:a16="http://schemas.microsoft.com/office/drawing/2014/main" id="{890C4088-8C4B-41CD-B159-5CC3E2C0D1E8}"/>
              </a:ext>
            </a:extLst>
          </p:cNvPr>
          <p:cNvSpPr txBox="1"/>
          <p:nvPr/>
        </p:nvSpPr>
        <p:spPr>
          <a:xfrm>
            <a:off x="492885" y="2902042"/>
            <a:ext cx="6359855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Free</a:t>
            </a:r>
          </a:p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PPT Templates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D801C0D7-70D9-4E09-A4A6-2CE9123DF529}"/>
              </a:ext>
            </a:extLst>
          </p:cNvPr>
          <p:cNvSpPr txBox="1"/>
          <p:nvPr/>
        </p:nvSpPr>
        <p:spPr>
          <a:xfrm>
            <a:off x="492885" y="4599409"/>
            <a:ext cx="635977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3" name="TextBox 162">
            <a:hlinkClick r:id="rId2"/>
            <a:extLst>
              <a:ext uri="{FF2B5EF4-FFF2-40B4-BE49-F238E27FC236}">
                <a16:creationId xmlns:a16="http://schemas.microsoft.com/office/drawing/2014/main" id="{A574A183-F3B0-4B3D-8E9D-98AFCE45E7BB}"/>
              </a:ext>
            </a:extLst>
          </p:cNvPr>
          <p:cNvSpPr txBox="1"/>
          <p:nvPr/>
        </p:nvSpPr>
        <p:spPr>
          <a:xfrm>
            <a:off x="492885" y="6399673"/>
            <a:ext cx="63597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989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ight Arrow 1">
            <a:extLst>
              <a:ext uri="{FF2B5EF4-FFF2-40B4-BE49-F238E27FC236}">
                <a16:creationId xmlns:a16="http://schemas.microsoft.com/office/drawing/2014/main" id="{695FE61C-530A-4245-BEA8-BF43689F2D7E}"/>
              </a:ext>
            </a:extLst>
          </p:cNvPr>
          <p:cNvSpPr/>
          <p:nvPr/>
        </p:nvSpPr>
        <p:spPr>
          <a:xfrm rot="13800000">
            <a:off x="4455814" y="1928473"/>
            <a:ext cx="1923561" cy="1116975"/>
          </a:xfrm>
          <a:prstGeom prst="rightArrow">
            <a:avLst>
              <a:gd name="adj1" fmla="val 65117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ight Arrow 5">
            <a:extLst>
              <a:ext uri="{FF2B5EF4-FFF2-40B4-BE49-F238E27FC236}">
                <a16:creationId xmlns:a16="http://schemas.microsoft.com/office/drawing/2014/main" id="{0D8FBCA0-2D22-40AE-952F-75EBAE138420}"/>
              </a:ext>
            </a:extLst>
          </p:cNvPr>
          <p:cNvSpPr/>
          <p:nvPr/>
        </p:nvSpPr>
        <p:spPr>
          <a:xfrm rot="19200000">
            <a:off x="5739793" y="2915069"/>
            <a:ext cx="1923561" cy="1116975"/>
          </a:xfrm>
          <a:prstGeom prst="rightArrow">
            <a:avLst>
              <a:gd name="adj1" fmla="val 65117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ight Arrow 6">
            <a:extLst>
              <a:ext uri="{FF2B5EF4-FFF2-40B4-BE49-F238E27FC236}">
                <a16:creationId xmlns:a16="http://schemas.microsoft.com/office/drawing/2014/main" id="{D9F5C02F-F1BB-41EA-978A-AF120516D555}"/>
              </a:ext>
            </a:extLst>
          </p:cNvPr>
          <p:cNvSpPr/>
          <p:nvPr/>
        </p:nvSpPr>
        <p:spPr>
          <a:xfrm rot="13800000">
            <a:off x="4455814" y="3711283"/>
            <a:ext cx="1923561" cy="1116975"/>
          </a:xfrm>
          <a:prstGeom prst="rightArrow">
            <a:avLst>
              <a:gd name="adj1" fmla="val 65117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ight Arrow 7">
            <a:extLst>
              <a:ext uri="{FF2B5EF4-FFF2-40B4-BE49-F238E27FC236}">
                <a16:creationId xmlns:a16="http://schemas.microsoft.com/office/drawing/2014/main" id="{359DAD6E-F101-493F-A6F4-D5B0AA98BE16}"/>
              </a:ext>
            </a:extLst>
          </p:cNvPr>
          <p:cNvSpPr/>
          <p:nvPr/>
        </p:nvSpPr>
        <p:spPr>
          <a:xfrm rot="19200000">
            <a:off x="5739793" y="4675061"/>
            <a:ext cx="1923561" cy="1116975"/>
          </a:xfrm>
          <a:prstGeom prst="rightArrow">
            <a:avLst>
              <a:gd name="adj1" fmla="val 65117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65BB3E-543D-4B76-9C1B-B8F6843570AE}"/>
              </a:ext>
            </a:extLst>
          </p:cNvPr>
          <p:cNvSpPr txBox="1"/>
          <p:nvPr/>
        </p:nvSpPr>
        <p:spPr>
          <a:xfrm rot="3000000">
            <a:off x="4784147" y="2410896"/>
            <a:ext cx="1422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F2EB64-7422-49E0-A28D-269513666F43}"/>
              </a:ext>
            </a:extLst>
          </p:cNvPr>
          <p:cNvSpPr txBox="1"/>
          <p:nvPr/>
        </p:nvSpPr>
        <p:spPr>
          <a:xfrm rot="3000000">
            <a:off x="4784147" y="4193706"/>
            <a:ext cx="1422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5E3F19-7EC0-483D-A9EB-31C871C7CE0A}"/>
              </a:ext>
            </a:extLst>
          </p:cNvPr>
          <p:cNvSpPr txBox="1"/>
          <p:nvPr/>
        </p:nvSpPr>
        <p:spPr>
          <a:xfrm rot="19200000">
            <a:off x="5883269" y="3437252"/>
            <a:ext cx="1422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D03E95-FE10-46AB-9203-4A5A8565E597}"/>
              </a:ext>
            </a:extLst>
          </p:cNvPr>
          <p:cNvSpPr txBox="1"/>
          <p:nvPr/>
        </p:nvSpPr>
        <p:spPr>
          <a:xfrm rot="19200000">
            <a:off x="5871119" y="5170351"/>
            <a:ext cx="1422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grpSp>
        <p:nvGrpSpPr>
          <p:cNvPr id="11" name="그룹 14">
            <a:extLst>
              <a:ext uri="{FF2B5EF4-FFF2-40B4-BE49-F238E27FC236}">
                <a16:creationId xmlns:a16="http://schemas.microsoft.com/office/drawing/2014/main" id="{0645FCFD-1772-4DF9-AEEC-EAD97CC78E23}"/>
              </a:ext>
            </a:extLst>
          </p:cNvPr>
          <p:cNvGrpSpPr/>
          <p:nvPr/>
        </p:nvGrpSpPr>
        <p:grpSpPr>
          <a:xfrm>
            <a:off x="8246674" y="2644578"/>
            <a:ext cx="3261147" cy="944910"/>
            <a:chOff x="7905802" y="3101777"/>
            <a:chExt cx="2338164" cy="94491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93CF8C7-20F5-46E8-8C2A-3927B612BCD9}"/>
                </a:ext>
              </a:extLst>
            </p:cNvPr>
            <p:cNvSpPr txBox="1"/>
            <p:nvPr/>
          </p:nvSpPr>
          <p:spPr>
            <a:xfrm>
              <a:off x="7905802" y="3101777"/>
              <a:ext cx="23381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Calibri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1C05664-3724-4AA6-B14E-8B5A6853BB9A}"/>
                </a:ext>
              </a:extLst>
            </p:cNvPr>
            <p:cNvSpPr txBox="1"/>
            <p:nvPr/>
          </p:nvSpPr>
          <p:spPr>
            <a:xfrm>
              <a:off x="7905802" y="3400356"/>
              <a:ext cx="23381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그룹 17">
            <a:extLst>
              <a:ext uri="{FF2B5EF4-FFF2-40B4-BE49-F238E27FC236}">
                <a16:creationId xmlns:a16="http://schemas.microsoft.com/office/drawing/2014/main" id="{1E0B349B-88A7-4A6B-8DAA-55CFE0A7A034}"/>
              </a:ext>
            </a:extLst>
          </p:cNvPr>
          <p:cNvGrpSpPr/>
          <p:nvPr/>
        </p:nvGrpSpPr>
        <p:grpSpPr>
          <a:xfrm>
            <a:off x="8246674" y="4437344"/>
            <a:ext cx="3261147" cy="944910"/>
            <a:chOff x="7886752" y="4894543"/>
            <a:chExt cx="2338164" cy="94491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AB7CE55-384F-450F-957F-41572E70A4F6}"/>
                </a:ext>
              </a:extLst>
            </p:cNvPr>
            <p:cNvSpPr txBox="1"/>
            <p:nvPr/>
          </p:nvSpPr>
          <p:spPr>
            <a:xfrm>
              <a:off x="7886752" y="4894543"/>
              <a:ext cx="23381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Calibri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F86B66D-15C5-4745-80A6-77083D45C4DA}"/>
                </a:ext>
              </a:extLst>
            </p:cNvPr>
            <p:cNvSpPr txBox="1"/>
            <p:nvPr/>
          </p:nvSpPr>
          <p:spPr>
            <a:xfrm>
              <a:off x="7886752" y="5193122"/>
              <a:ext cx="23381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그룹 15">
            <a:extLst>
              <a:ext uri="{FF2B5EF4-FFF2-40B4-BE49-F238E27FC236}">
                <a16:creationId xmlns:a16="http://schemas.microsoft.com/office/drawing/2014/main" id="{8BC7E139-EAB2-45D6-804F-079238620837}"/>
              </a:ext>
            </a:extLst>
          </p:cNvPr>
          <p:cNvGrpSpPr/>
          <p:nvPr/>
        </p:nvGrpSpPr>
        <p:grpSpPr>
          <a:xfrm>
            <a:off x="685052" y="1668590"/>
            <a:ext cx="3254334" cy="944910"/>
            <a:chOff x="2107062" y="2174433"/>
            <a:chExt cx="2338164" cy="94491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E0F73E7-6921-41D7-819A-ED4A92AEFD5D}"/>
                </a:ext>
              </a:extLst>
            </p:cNvPr>
            <p:cNvSpPr txBox="1"/>
            <p:nvPr/>
          </p:nvSpPr>
          <p:spPr>
            <a:xfrm>
              <a:off x="2107062" y="2174433"/>
              <a:ext cx="23381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Calibri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5943EBB-9553-4B7B-9AAE-A1D068F3ABBB}"/>
                </a:ext>
              </a:extLst>
            </p:cNvPr>
            <p:cNvSpPr txBox="1"/>
            <p:nvPr/>
          </p:nvSpPr>
          <p:spPr>
            <a:xfrm>
              <a:off x="2107062" y="2473012"/>
              <a:ext cx="23381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그룹 16">
            <a:extLst>
              <a:ext uri="{FF2B5EF4-FFF2-40B4-BE49-F238E27FC236}">
                <a16:creationId xmlns:a16="http://schemas.microsoft.com/office/drawing/2014/main" id="{15A67283-231E-4F18-A138-0B9829E6A403}"/>
              </a:ext>
            </a:extLst>
          </p:cNvPr>
          <p:cNvGrpSpPr/>
          <p:nvPr/>
        </p:nvGrpSpPr>
        <p:grpSpPr>
          <a:xfrm>
            <a:off x="685052" y="3461356"/>
            <a:ext cx="3254334" cy="944910"/>
            <a:chOff x="2088012" y="3967199"/>
            <a:chExt cx="2338164" cy="94491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2F0D62C-CB83-4B87-9DAB-8A6C7E7A4E46}"/>
                </a:ext>
              </a:extLst>
            </p:cNvPr>
            <p:cNvSpPr txBox="1"/>
            <p:nvPr/>
          </p:nvSpPr>
          <p:spPr>
            <a:xfrm>
              <a:off x="2088012" y="3967199"/>
              <a:ext cx="23381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Calibri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68B655C-DA80-498C-948C-610ED686A209}"/>
                </a:ext>
              </a:extLst>
            </p:cNvPr>
            <p:cNvSpPr txBox="1"/>
            <p:nvPr/>
          </p:nvSpPr>
          <p:spPr>
            <a:xfrm>
              <a:off x="2088012" y="4265778"/>
              <a:ext cx="23381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Rectangle 30">
            <a:extLst>
              <a:ext uri="{FF2B5EF4-FFF2-40B4-BE49-F238E27FC236}">
                <a16:creationId xmlns:a16="http://schemas.microsoft.com/office/drawing/2014/main" id="{F5BBD88B-E8A7-4C94-A3F7-318857A880AB}"/>
              </a:ext>
            </a:extLst>
          </p:cNvPr>
          <p:cNvSpPr/>
          <p:nvPr/>
        </p:nvSpPr>
        <p:spPr>
          <a:xfrm>
            <a:off x="7628642" y="4833236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Rounded Rectangle 32">
            <a:extLst>
              <a:ext uri="{FF2B5EF4-FFF2-40B4-BE49-F238E27FC236}">
                <a16:creationId xmlns:a16="http://schemas.microsoft.com/office/drawing/2014/main" id="{8A17A15E-2B37-4677-80C0-7EEBADE10B83}"/>
              </a:ext>
            </a:extLst>
          </p:cNvPr>
          <p:cNvSpPr/>
          <p:nvPr/>
        </p:nvSpPr>
        <p:spPr>
          <a:xfrm>
            <a:off x="4208399" y="3728390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ound Same Side Corner Rectangle 11">
            <a:extLst>
              <a:ext uri="{FF2B5EF4-FFF2-40B4-BE49-F238E27FC236}">
                <a16:creationId xmlns:a16="http://schemas.microsoft.com/office/drawing/2014/main" id="{ADC39400-C398-47B7-AEB3-FEE610680808}"/>
              </a:ext>
            </a:extLst>
          </p:cNvPr>
          <p:cNvSpPr>
            <a:spLocks noChangeAspect="1"/>
          </p:cNvSpPr>
          <p:nvPr/>
        </p:nvSpPr>
        <p:spPr>
          <a:xfrm rot="9900000">
            <a:off x="7665419" y="3040402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Donut 24">
            <a:extLst>
              <a:ext uri="{FF2B5EF4-FFF2-40B4-BE49-F238E27FC236}">
                <a16:creationId xmlns:a16="http://schemas.microsoft.com/office/drawing/2014/main" id="{19E0C1FB-7720-459E-B555-DDDB533C80D7}"/>
              </a:ext>
            </a:extLst>
          </p:cNvPr>
          <p:cNvSpPr/>
          <p:nvPr/>
        </p:nvSpPr>
        <p:spPr>
          <a:xfrm>
            <a:off x="4173938" y="1925022"/>
            <a:ext cx="395217" cy="3984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8B83590-CF54-4F55-959C-4A85846957F9}"/>
              </a:ext>
            </a:extLst>
          </p:cNvPr>
          <p:cNvSpPr txBox="1"/>
          <p:nvPr/>
        </p:nvSpPr>
        <p:spPr>
          <a:xfrm>
            <a:off x="8191499" y="2057193"/>
            <a:ext cx="32488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CBCA41-B47B-4990-8A22-71A80867A0A9}"/>
              </a:ext>
            </a:extLst>
          </p:cNvPr>
          <p:cNvSpPr txBox="1"/>
          <p:nvPr/>
        </p:nvSpPr>
        <p:spPr>
          <a:xfrm>
            <a:off x="6464839" y="575665"/>
            <a:ext cx="49755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Simple Infographic Designed</a:t>
            </a: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C614391B-99B0-469F-A4C1-B12B05B2B733}"/>
              </a:ext>
            </a:extLst>
          </p:cNvPr>
          <p:cNvSpPr/>
          <p:nvPr/>
        </p:nvSpPr>
        <p:spPr>
          <a:xfrm>
            <a:off x="4771186" y="2400386"/>
            <a:ext cx="1440000" cy="1368000"/>
          </a:xfrm>
          <a:prstGeom prst="roundRect">
            <a:avLst>
              <a:gd name="adj" fmla="val 8843"/>
            </a:avLst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1F339904-4087-4AFE-8890-F84070383E59}"/>
              </a:ext>
            </a:extLst>
          </p:cNvPr>
          <p:cNvSpPr/>
          <p:nvPr/>
        </p:nvSpPr>
        <p:spPr>
          <a:xfrm>
            <a:off x="4771186" y="4018517"/>
            <a:ext cx="1440000" cy="1368000"/>
          </a:xfrm>
          <a:prstGeom prst="roundRect">
            <a:avLst>
              <a:gd name="adj" fmla="val 8843"/>
            </a:avLst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id="{47D8CAE4-79EC-4AE7-91D9-B13C7189E0CB}"/>
              </a:ext>
            </a:extLst>
          </p:cNvPr>
          <p:cNvSpPr/>
          <p:nvPr/>
        </p:nvSpPr>
        <p:spPr>
          <a:xfrm>
            <a:off x="2925090" y="2400386"/>
            <a:ext cx="1440000" cy="1368000"/>
          </a:xfrm>
          <a:prstGeom prst="roundRect">
            <a:avLst>
              <a:gd name="adj" fmla="val 8843"/>
            </a:avLst>
          </a:prstGeom>
          <a:solidFill>
            <a:schemeClr val="accent2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" name="Rounded Rectangle 7">
            <a:extLst>
              <a:ext uri="{FF2B5EF4-FFF2-40B4-BE49-F238E27FC236}">
                <a16:creationId xmlns:a16="http://schemas.microsoft.com/office/drawing/2014/main" id="{547A3C85-36A0-455F-B2EF-8C8D791A30B9}"/>
              </a:ext>
            </a:extLst>
          </p:cNvPr>
          <p:cNvSpPr/>
          <p:nvPr/>
        </p:nvSpPr>
        <p:spPr>
          <a:xfrm>
            <a:off x="2925090" y="4018517"/>
            <a:ext cx="1440000" cy="1368000"/>
          </a:xfrm>
          <a:prstGeom prst="roundRect">
            <a:avLst>
              <a:gd name="adj" fmla="val 8843"/>
            </a:avLst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" name="Rounded Rectangle 8">
            <a:extLst>
              <a:ext uri="{FF2B5EF4-FFF2-40B4-BE49-F238E27FC236}">
                <a16:creationId xmlns:a16="http://schemas.microsoft.com/office/drawing/2014/main" id="{F2304740-03F0-4AA3-B1BD-57166F1B03D7}"/>
              </a:ext>
            </a:extLst>
          </p:cNvPr>
          <p:cNvSpPr/>
          <p:nvPr/>
        </p:nvSpPr>
        <p:spPr>
          <a:xfrm>
            <a:off x="1078995" y="2400386"/>
            <a:ext cx="1440000" cy="1368000"/>
          </a:xfrm>
          <a:prstGeom prst="roundRect">
            <a:avLst>
              <a:gd name="adj" fmla="val 8843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" name="Rounded Rectangle 9">
            <a:extLst>
              <a:ext uri="{FF2B5EF4-FFF2-40B4-BE49-F238E27FC236}">
                <a16:creationId xmlns:a16="http://schemas.microsoft.com/office/drawing/2014/main" id="{746213D5-0A2F-42F3-BE0D-23F5E2B53742}"/>
              </a:ext>
            </a:extLst>
          </p:cNvPr>
          <p:cNvSpPr/>
          <p:nvPr/>
        </p:nvSpPr>
        <p:spPr>
          <a:xfrm>
            <a:off x="1078995" y="4018517"/>
            <a:ext cx="1440000" cy="1368000"/>
          </a:xfrm>
          <a:prstGeom prst="roundRect">
            <a:avLst>
              <a:gd name="adj" fmla="val 8843"/>
            </a:avLst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72D0EA-FAB4-4B1D-93D1-EF809902AA04}"/>
              </a:ext>
            </a:extLst>
          </p:cNvPr>
          <p:cNvSpPr txBox="1"/>
          <p:nvPr/>
        </p:nvSpPr>
        <p:spPr>
          <a:xfrm>
            <a:off x="1218681" y="3154424"/>
            <a:ext cx="116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A50BD7-87D7-43FF-9D5F-E2747E4DE135}"/>
              </a:ext>
            </a:extLst>
          </p:cNvPr>
          <p:cNvSpPr txBox="1"/>
          <p:nvPr/>
        </p:nvSpPr>
        <p:spPr>
          <a:xfrm>
            <a:off x="3064777" y="3154424"/>
            <a:ext cx="116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AA9347-F0BD-463D-B9B4-4F08365312AA}"/>
              </a:ext>
            </a:extLst>
          </p:cNvPr>
          <p:cNvSpPr txBox="1"/>
          <p:nvPr/>
        </p:nvSpPr>
        <p:spPr>
          <a:xfrm>
            <a:off x="1218681" y="4748235"/>
            <a:ext cx="116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8E6C68-541F-46C5-BA67-1AFF4A9D7750}"/>
              </a:ext>
            </a:extLst>
          </p:cNvPr>
          <p:cNvSpPr txBox="1"/>
          <p:nvPr/>
        </p:nvSpPr>
        <p:spPr>
          <a:xfrm>
            <a:off x="3064777" y="4748235"/>
            <a:ext cx="116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46692F-3E23-45A0-B90F-6072563B2632}"/>
              </a:ext>
            </a:extLst>
          </p:cNvPr>
          <p:cNvSpPr txBox="1"/>
          <p:nvPr/>
        </p:nvSpPr>
        <p:spPr>
          <a:xfrm>
            <a:off x="4910872" y="4748235"/>
            <a:ext cx="116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627174-734D-445A-86D4-D01F6393F01E}"/>
              </a:ext>
            </a:extLst>
          </p:cNvPr>
          <p:cNvSpPr txBox="1"/>
          <p:nvPr/>
        </p:nvSpPr>
        <p:spPr>
          <a:xfrm>
            <a:off x="4910872" y="3154424"/>
            <a:ext cx="116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5" name="그룹 3">
            <a:extLst>
              <a:ext uri="{FF2B5EF4-FFF2-40B4-BE49-F238E27FC236}">
                <a16:creationId xmlns:a16="http://schemas.microsoft.com/office/drawing/2014/main" id="{4176A06C-6BD0-4FB1-83F9-3E46CE6FEC10}"/>
              </a:ext>
            </a:extLst>
          </p:cNvPr>
          <p:cNvGrpSpPr/>
          <p:nvPr/>
        </p:nvGrpSpPr>
        <p:grpSpPr>
          <a:xfrm>
            <a:off x="8241898" y="-2"/>
            <a:ext cx="3960677" cy="6858002"/>
            <a:chOff x="8241895" y="0"/>
            <a:chExt cx="3960676" cy="685800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D0CFD38-5911-40F1-A46A-16A50B8DC966}"/>
                </a:ext>
              </a:extLst>
            </p:cNvPr>
            <p:cNvSpPr/>
            <p:nvPr/>
          </p:nvSpPr>
          <p:spPr>
            <a:xfrm>
              <a:off x="8241895" y="0"/>
              <a:ext cx="3950101" cy="11455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995F9DF-21CD-43E8-96C6-416FD6A03561}"/>
                </a:ext>
              </a:extLst>
            </p:cNvPr>
            <p:cNvSpPr/>
            <p:nvPr/>
          </p:nvSpPr>
          <p:spPr>
            <a:xfrm>
              <a:off x="8454655" y="1143723"/>
              <a:ext cx="3747916" cy="11455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58A11B0-89F6-43EE-B3C9-B412BD8F6B3E}"/>
                </a:ext>
              </a:extLst>
            </p:cNvPr>
            <p:cNvSpPr/>
            <p:nvPr/>
          </p:nvSpPr>
          <p:spPr>
            <a:xfrm>
              <a:off x="8454655" y="2287446"/>
              <a:ext cx="3747916" cy="114551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BD40EED-88E1-4BE7-841A-4B541A6FA709}"/>
                </a:ext>
              </a:extLst>
            </p:cNvPr>
            <p:cNvSpPr/>
            <p:nvPr/>
          </p:nvSpPr>
          <p:spPr>
            <a:xfrm>
              <a:off x="8454655" y="3431170"/>
              <a:ext cx="3747916" cy="1153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159A8B7-58FE-4E6F-99B4-8BE8BD624971}"/>
                </a:ext>
              </a:extLst>
            </p:cNvPr>
            <p:cNvSpPr/>
            <p:nvPr/>
          </p:nvSpPr>
          <p:spPr>
            <a:xfrm>
              <a:off x="8694029" y="4580296"/>
              <a:ext cx="3497967" cy="114551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676C6DB-4D53-4A82-B507-1846747F3217}"/>
                </a:ext>
              </a:extLst>
            </p:cNvPr>
            <p:cNvSpPr/>
            <p:nvPr/>
          </p:nvSpPr>
          <p:spPr>
            <a:xfrm>
              <a:off x="8694030" y="5724019"/>
              <a:ext cx="3497970" cy="113398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5A5406C-62DA-45F1-91F3-D156D83C13D9}"/>
              </a:ext>
            </a:extLst>
          </p:cNvPr>
          <p:cNvGrpSpPr>
            <a:grpSpLocks noChangeAspect="1"/>
          </p:cNvGrpSpPr>
          <p:nvPr/>
        </p:nvGrpSpPr>
        <p:grpSpPr>
          <a:xfrm>
            <a:off x="7235224" y="0"/>
            <a:ext cx="2168866" cy="6870410"/>
            <a:chOff x="5716900" y="189000"/>
            <a:chExt cx="2044833" cy="6477496"/>
          </a:xfrm>
          <a:solidFill>
            <a:schemeClr val="accent1"/>
          </a:solidFill>
        </p:grpSpPr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5EEDACBB-B97B-4ADC-B306-0C87848BC34B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5716900" y="5586496"/>
              <a:ext cx="1677800" cy="1080000"/>
            </a:xfrm>
            <a:custGeom>
              <a:avLst/>
              <a:gdLst/>
              <a:ahLst/>
              <a:cxnLst/>
              <a:rect l="l" t="t" r="r" b="b"/>
              <a:pathLst>
                <a:path w="1677800" h="1080000">
                  <a:moveTo>
                    <a:pt x="405990" y="0"/>
                  </a:moveTo>
                  <a:lnTo>
                    <a:pt x="14920" y="0"/>
                  </a:lnTo>
                  <a:cubicBezTo>
                    <a:pt x="19605" y="40861"/>
                    <a:pt x="26348" y="78676"/>
                    <a:pt x="34570" y="112368"/>
                  </a:cubicBezTo>
                  <a:cubicBezTo>
                    <a:pt x="56813" y="198254"/>
                    <a:pt x="-16492" y="426415"/>
                    <a:pt x="3492" y="516654"/>
                  </a:cubicBezTo>
                  <a:cubicBezTo>
                    <a:pt x="35886" y="602873"/>
                    <a:pt x="36262" y="644518"/>
                    <a:pt x="67996" y="716963"/>
                  </a:cubicBezTo>
                  <a:cubicBezTo>
                    <a:pt x="82935" y="759571"/>
                    <a:pt x="3595" y="835901"/>
                    <a:pt x="12035" y="880935"/>
                  </a:cubicBezTo>
                  <a:cubicBezTo>
                    <a:pt x="41943" y="992172"/>
                    <a:pt x="160178" y="1029192"/>
                    <a:pt x="283931" y="1072154"/>
                  </a:cubicBezTo>
                  <a:cubicBezTo>
                    <a:pt x="540578" y="1100381"/>
                    <a:pt x="654781" y="1048819"/>
                    <a:pt x="559322" y="975547"/>
                  </a:cubicBezTo>
                  <a:cubicBezTo>
                    <a:pt x="436895" y="872565"/>
                    <a:pt x="421362" y="856532"/>
                    <a:pt x="327639" y="743522"/>
                  </a:cubicBezTo>
                  <a:cubicBezTo>
                    <a:pt x="314896" y="682482"/>
                    <a:pt x="322099" y="585132"/>
                    <a:pt x="366827" y="494613"/>
                  </a:cubicBezTo>
                  <a:cubicBezTo>
                    <a:pt x="388784" y="396535"/>
                    <a:pt x="334869" y="246001"/>
                    <a:pt x="354121" y="198669"/>
                  </a:cubicBezTo>
                  <a:cubicBezTo>
                    <a:pt x="371449" y="145407"/>
                    <a:pt x="389780" y="75715"/>
                    <a:pt x="405990" y="0"/>
                  </a:cubicBezTo>
                  <a:close/>
                  <a:moveTo>
                    <a:pt x="1188635" y="0"/>
                  </a:moveTo>
                  <a:lnTo>
                    <a:pt x="822159" y="0"/>
                  </a:lnTo>
                  <a:cubicBezTo>
                    <a:pt x="826325" y="117417"/>
                    <a:pt x="829883" y="229278"/>
                    <a:pt x="824855" y="297516"/>
                  </a:cubicBezTo>
                  <a:cubicBezTo>
                    <a:pt x="828187" y="395859"/>
                    <a:pt x="899040" y="428947"/>
                    <a:pt x="874015" y="453628"/>
                  </a:cubicBezTo>
                  <a:cubicBezTo>
                    <a:pt x="794935" y="508734"/>
                    <a:pt x="897970" y="570621"/>
                    <a:pt x="844953" y="639996"/>
                  </a:cubicBezTo>
                  <a:cubicBezTo>
                    <a:pt x="828354" y="663075"/>
                    <a:pt x="869609" y="691667"/>
                    <a:pt x="861274" y="717502"/>
                  </a:cubicBezTo>
                  <a:cubicBezTo>
                    <a:pt x="858163" y="765703"/>
                    <a:pt x="821384" y="864430"/>
                    <a:pt x="870069" y="890591"/>
                  </a:cubicBezTo>
                  <a:cubicBezTo>
                    <a:pt x="1027088" y="956498"/>
                    <a:pt x="1111591" y="1017224"/>
                    <a:pt x="1271200" y="1041692"/>
                  </a:cubicBezTo>
                  <a:cubicBezTo>
                    <a:pt x="1421068" y="1058498"/>
                    <a:pt x="1596837" y="1072717"/>
                    <a:pt x="1656062" y="1050676"/>
                  </a:cubicBezTo>
                  <a:cubicBezTo>
                    <a:pt x="1693035" y="1020314"/>
                    <a:pt x="1679483" y="943603"/>
                    <a:pt x="1640658" y="913901"/>
                  </a:cubicBezTo>
                  <a:cubicBezTo>
                    <a:pt x="1417953" y="775424"/>
                    <a:pt x="1164022" y="643347"/>
                    <a:pt x="1205563" y="584990"/>
                  </a:cubicBezTo>
                  <a:cubicBezTo>
                    <a:pt x="1270516" y="495899"/>
                    <a:pt x="1246641" y="485610"/>
                    <a:pt x="1224312" y="467932"/>
                  </a:cubicBezTo>
                  <a:cubicBezTo>
                    <a:pt x="1176229" y="446071"/>
                    <a:pt x="1168262" y="421787"/>
                    <a:pt x="1188836" y="379042"/>
                  </a:cubicBezTo>
                  <a:cubicBezTo>
                    <a:pt x="1216542" y="318917"/>
                    <a:pt x="1210581" y="266563"/>
                    <a:pt x="1178720" y="198669"/>
                  </a:cubicBezTo>
                  <a:cubicBezTo>
                    <a:pt x="1164609" y="142192"/>
                    <a:pt x="1169753" y="86082"/>
                    <a:pt x="11886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CB4E01B6-3ABF-4982-B697-B895A80B4177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6019147" y="4509000"/>
              <a:ext cx="1376807" cy="1080000"/>
            </a:xfrm>
            <a:custGeom>
              <a:avLst/>
              <a:gdLst/>
              <a:ahLst/>
              <a:cxnLst/>
              <a:rect l="l" t="t" r="r" b="b"/>
              <a:pathLst>
                <a:path w="1376807" h="1080000">
                  <a:moveTo>
                    <a:pt x="624339" y="0"/>
                  </a:moveTo>
                  <a:lnTo>
                    <a:pt x="127193" y="0"/>
                  </a:lnTo>
                  <a:cubicBezTo>
                    <a:pt x="109123" y="58470"/>
                    <a:pt x="161935" y="118842"/>
                    <a:pt x="129399" y="139055"/>
                  </a:cubicBezTo>
                  <a:cubicBezTo>
                    <a:pt x="78465" y="177453"/>
                    <a:pt x="124181" y="231720"/>
                    <a:pt x="100910" y="269789"/>
                  </a:cubicBezTo>
                  <a:cubicBezTo>
                    <a:pt x="5954" y="483070"/>
                    <a:pt x="-18596" y="835256"/>
                    <a:pt x="13088" y="1080000"/>
                  </a:cubicBezTo>
                  <a:lnTo>
                    <a:pt x="404158" y="1080000"/>
                  </a:lnTo>
                  <a:cubicBezTo>
                    <a:pt x="442184" y="908174"/>
                    <a:pt x="470765" y="705566"/>
                    <a:pt x="457854" y="595381"/>
                  </a:cubicBezTo>
                  <a:cubicBezTo>
                    <a:pt x="449621" y="550671"/>
                    <a:pt x="511134" y="530620"/>
                    <a:pt x="502312" y="497614"/>
                  </a:cubicBezTo>
                  <a:cubicBezTo>
                    <a:pt x="487977" y="466779"/>
                    <a:pt x="481413" y="454072"/>
                    <a:pt x="495566" y="433596"/>
                  </a:cubicBezTo>
                  <a:cubicBezTo>
                    <a:pt x="504111" y="396469"/>
                    <a:pt x="538832" y="394329"/>
                    <a:pt x="561150" y="346512"/>
                  </a:cubicBezTo>
                  <a:cubicBezTo>
                    <a:pt x="571249" y="299677"/>
                    <a:pt x="539910" y="268762"/>
                    <a:pt x="562958" y="218234"/>
                  </a:cubicBezTo>
                  <a:cubicBezTo>
                    <a:pt x="587661" y="145363"/>
                    <a:pt x="607863" y="71522"/>
                    <a:pt x="624339" y="0"/>
                  </a:cubicBezTo>
                  <a:close/>
                  <a:moveTo>
                    <a:pt x="1372033" y="0"/>
                  </a:moveTo>
                  <a:lnTo>
                    <a:pt x="880103" y="0"/>
                  </a:lnTo>
                  <a:cubicBezTo>
                    <a:pt x="879880" y="17298"/>
                    <a:pt x="883247" y="33852"/>
                    <a:pt x="892867" y="48518"/>
                  </a:cubicBezTo>
                  <a:cubicBezTo>
                    <a:pt x="930548" y="84866"/>
                    <a:pt x="866295" y="101931"/>
                    <a:pt x="868160" y="143789"/>
                  </a:cubicBezTo>
                  <a:cubicBezTo>
                    <a:pt x="872106" y="192834"/>
                    <a:pt x="917376" y="208817"/>
                    <a:pt x="904792" y="257864"/>
                  </a:cubicBezTo>
                  <a:cubicBezTo>
                    <a:pt x="864280" y="356188"/>
                    <a:pt x="849667" y="521848"/>
                    <a:pt x="822105" y="653841"/>
                  </a:cubicBezTo>
                  <a:cubicBezTo>
                    <a:pt x="807236" y="733337"/>
                    <a:pt x="814397" y="912334"/>
                    <a:pt x="820327" y="1080000"/>
                  </a:cubicBezTo>
                  <a:lnTo>
                    <a:pt x="1186803" y="1080000"/>
                  </a:lnTo>
                  <a:cubicBezTo>
                    <a:pt x="1189377" y="1066045"/>
                    <a:pt x="1192698" y="1051397"/>
                    <a:pt x="1196339" y="1035844"/>
                  </a:cubicBezTo>
                  <a:cubicBezTo>
                    <a:pt x="1211172" y="931891"/>
                    <a:pt x="1260788" y="736716"/>
                    <a:pt x="1239989" y="629875"/>
                  </a:cubicBezTo>
                  <a:cubicBezTo>
                    <a:pt x="1229549" y="590371"/>
                    <a:pt x="1298967" y="576349"/>
                    <a:pt x="1250241" y="482857"/>
                  </a:cubicBezTo>
                  <a:cubicBezTo>
                    <a:pt x="1240218" y="455170"/>
                    <a:pt x="1304579" y="441259"/>
                    <a:pt x="1308330" y="413573"/>
                  </a:cubicBezTo>
                  <a:cubicBezTo>
                    <a:pt x="1321131" y="312306"/>
                    <a:pt x="1332498" y="304657"/>
                    <a:pt x="1366794" y="210830"/>
                  </a:cubicBezTo>
                  <a:cubicBezTo>
                    <a:pt x="1387798" y="141891"/>
                    <a:pt x="1368703" y="57481"/>
                    <a:pt x="13720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/>
            </a:p>
          </p:txBody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2331ACAE-135E-4991-8178-E10B3C3FD207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5855893" y="3429000"/>
              <a:ext cx="1637989" cy="1080000"/>
            </a:xfrm>
            <a:custGeom>
              <a:avLst/>
              <a:gdLst/>
              <a:ahLst/>
              <a:cxnLst/>
              <a:rect l="l" t="t" r="r" b="b"/>
              <a:pathLst>
                <a:path w="1637989" h="1080000">
                  <a:moveTo>
                    <a:pt x="1581228" y="0"/>
                  </a:moveTo>
                  <a:lnTo>
                    <a:pt x="14898" y="0"/>
                  </a:lnTo>
                  <a:cubicBezTo>
                    <a:pt x="7741" y="70595"/>
                    <a:pt x="2484" y="130483"/>
                    <a:pt x="0" y="171730"/>
                  </a:cubicBezTo>
                  <a:cubicBezTo>
                    <a:pt x="8970" y="270077"/>
                    <a:pt x="141878" y="236077"/>
                    <a:pt x="121535" y="324397"/>
                  </a:cubicBezTo>
                  <a:cubicBezTo>
                    <a:pt x="66652" y="496577"/>
                    <a:pt x="180570" y="498359"/>
                    <a:pt x="173143" y="544398"/>
                  </a:cubicBezTo>
                  <a:cubicBezTo>
                    <a:pt x="137813" y="748412"/>
                    <a:pt x="238554" y="849452"/>
                    <a:pt x="228097" y="903607"/>
                  </a:cubicBezTo>
                  <a:cubicBezTo>
                    <a:pt x="185459" y="993082"/>
                    <a:pt x="254276" y="1034203"/>
                    <a:pt x="235867" y="1051228"/>
                  </a:cubicBezTo>
                  <a:cubicBezTo>
                    <a:pt x="228442" y="1060601"/>
                    <a:pt x="223626" y="1070209"/>
                    <a:pt x="221169" y="1080000"/>
                  </a:cubicBezTo>
                  <a:lnTo>
                    <a:pt x="718315" y="1080000"/>
                  </a:lnTo>
                  <a:cubicBezTo>
                    <a:pt x="785005" y="804481"/>
                    <a:pt x="804830" y="565660"/>
                    <a:pt x="859097" y="561924"/>
                  </a:cubicBezTo>
                  <a:cubicBezTo>
                    <a:pt x="964079" y="553426"/>
                    <a:pt x="908245" y="814820"/>
                    <a:pt x="983003" y="929696"/>
                  </a:cubicBezTo>
                  <a:cubicBezTo>
                    <a:pt x="1007464" y="963054"/>
                    <a:pt x="973827" y="1025251"/>
                    <a:pt x="974079" y="1080000"/>
                  </a:cubicBezTo>
                  <a:lnTo>
                    <a:pt x="1466009" y="1080000"/>
                  </a:lnTo>
                  <a:cubicBezTo>
                    <a:pt x="1466755" y="1061368"/>
                    <a:pt x="1470077" y="1045572"/>
                    <a:pt x="1477840" y="1034038"/>
                  </a:cubicBezTo>
                  <a:cubicBezTo>
                    <a:pt x="1495851" y="929912"/>
                    <a:pt x="1488979" y="803475"/>
                    <a:pt x="1489060" y="651527"/>
                  </a:cubicBezTo>
                  <a:cubicBezTo>
                    <a:pt x="1489523" y="478810"/>
                    <a:pt x="1501667" y="415527"/>
                    <a:pt x="1471712" y="250910"/>
                  </a:cubicBezTo>
                  <a:cubicBezTo>
                    <a:pt x="1554481" y="196934"/>
                    <a:pt x="1657191" y="236991"/>
                    <a:pt x="1634895" y="166833"/>
                  </a:cubicBezTo>
                  <a:cubicBezTo>
                    <a:pt x="1619175" y="115995"/>
                    <a:pt x="1600950" y="59533"/>
                    <a:pt x="15812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/>
            </a:p>
          </p:txBody>
        </p:sp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D60121E0-CC5F-47C6-A659-6F568B36FF1F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5805997" y="2350106"/>
              <a:ext cx="1917474" cy="1080000"/>
            </a:xfrm>
            <a:custGeom>
              <a:avLst/>
              <a:gdLst/>
              <a:ahLst/>
              <a:cxnLst/>
              <a:rect l="l" t="t" r="r" b="b"/>
              <a:pathLst>
                <a:path w="1917474" h="1080000">
                  <a:moveTo>
                    <a:pt x="1917474" y="0"/>
                  </a:moveTo>
                  <a:lnTo>
                    <a:pt x="0" y="0"/>
                  </a:lnTo>
                  <a:cubicBezTo>
                    <a:pt x="64046" y="206244"/>
                    <a:pt x="170600" y="189898"/>
                    <a:pt x="339667" y="296160"/>
                  </a:cubicBezTo>
                  <a:cubicBezTo>
                    <a:pt x="313133" y="471359"/>
                    <a:pt x="268077" y="838410"/>
                    <a:pt x="244076" y="1080000"/>
                  </a:cubicBezTo>
                  <a:lnTo>
                    <a:pt x="1810406" y="1080000"/>
                  </a:lnTo>
                  <a:cubicBezTo>
                    <a:pt x="1707448" y="766922"/>
                    <a:pt x="1566054" y="368071"/>
                    <a:pt x="1548391" y="248688"/>
                  </a:cubicBezTo>
                  <a:cubicBezTo>
                    <a:pt x="1667467" y="235938"/>
                    <a:pt x="1874282" y="233670"/>
                    <a:pt x="1915736" y="4026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/>
            </a:p>
          </p:txBody>
        </p:sp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0AF54585-8E3D-42B6-8AA6-32A1669C1A9C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5806739" y="1269000"/>
              <a:ext cx="1954994" cy="1080000"/>
            </a:xfrm>
            <a:custGeom>
              <a:avLst/>
              <a:gdLst/>
              <a:ahLst/>
              <a:cxnLst/>
              <a:rect l="l" t="t" r="r" b="b"/>
              <a:pathLst>
                <a:path w="1954994" h="1080000">
                  <a:moveTo>
                    <a:pt x="1523764" y="0"/>
                  </a:moveTo>
                  <a:lnTo>
                    <a:pt x="189283" y="0"/>
                  </a:lnTo>
                  <a:cubicBezTo>
                    <a:pt x="170637" y="12530"/>
                    <a:pt x="153375" y="27483"/>
                    <a:pt x="137291" y="44705"/>
                  </a:cubicBezTo>
                  <a:cubicBezTo>
                    <a:pt x="105152" y="92546"/>
                    <a:pt x="-33051" y="694368"/>
                    <a:pt x="7327" y="970116"/>
                  </a:cubicBezTo>
                  <a:cubicBezTo>
                    <a:pt x="15204" y="1012663"/>
                    <a:pt x="23976" y="1048928"/>
                    <a:pt x="34044" y="1080000"/>
                  </a:cubicBezTo>
                  <a:lnTo>
                    <a:pt x="1951518" y="1080000"/>
                  </a:lnTo>
                  <a:cubicBezTo>
                    <a:pt x="1968247" y="904659"/>
                    <a:pt x="1924376" y="781971"/>
                    <a:pt x="1824851" y="581424"/>
                  </a:cubicBezTo>
                  <a:cubicBezTo>
                    <a:pt x="1782972" y="535628"/>
                    <a:pt x="1838570" y="467072"/>
                    <a:pt x="1787436" y="401715"/>
                  </a:cubicBezTo>
                  <a:cubicBezTo>
                    <a:pt x="1766665" y="389849"/>
                    <a:pt x="1818567" y="300845"/>
                    <a:pt x="1771732" y="193217"/>
                  </a:cubicBezTo>
                  <a:cubicBezTo>
                    <a:pt x="1761300" y="157871"/>
                    <a:pt x="1794452" y="107151"/>
                    <a:pt x="1717953" y="73568"/>
                  </a:cubicBezTo>
                  <a:cubicBezTo>
                    <a:pt x="1654306" y="44207"/>
                    <a:pt x="1586764" y="20219"/>
                    <a:pt x="1523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3CB73966-FA67-4CD0-A00B-C1E509335DF9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6215467" y="189000"/>
              <a:ext cx="1334481" cy="1080000"/>
            </a:xfrm>
            <a:custGeom>
              <a:avLst/>
              <a:gdLst/>
              <a:ahLst/>
              <a:cxnLst/>
              <a:rect l="l" t="t" r="r" b="b"/>
              <a:pathLst>
                <a:path w="1334481" h="1080000">
                  <a:moveTo>
                    <a:pt x="798803" y="495"/>
                  </a:moveTo>
                  <a:cubicBezTo>
                    <a:pt x="669255" y="10891"/>
                    <a:pt x="653662" y="70492"/>
                    <a:pt x="573322" y="106786"/>
                  </a:cubicBezTo>
                  <a:lnTo>
                    <a:pt x="485457" y="256323"/>
                  </a:lnTo>
                  <a:cubicBezTo>
                    <a:pt x="485979" y="343749"/>
                    <a:pt x="470959" y="425994"/>
                    <a:pt x="489610" y="508239"/>
                  </a:cubicBezTo>
                  <a:cubicBezTo>
                    <a:pt x="564050" y="589181"/>
                    <a:pt x="584104" y="701201"/>
                    <a:pt x="614517" y="792502"/>
                  </a:cubicBezTo>
                  <a:cubicBezTo>
                    <a:pt x="583420" y="835342"/>
                    <a:pt x="575633" y="893723"/>
                    <a:pt x="516049" y="921024"/>
                  </a:cubicBezTo>
                  <a:cubicBezTo>
                    <a:pt x="345841" y="988886"/>
                    <a:pt x="142528" y="976932"/>
                    <a:pt x="0" y="1080000"/>
                  </a:cubicBezTo>
                  <a:lnTo>
                    <a:pt x="1334481" y="1080000"/>
                  </a:lnTo>
                  <a:cubicBezTo>
                    <a:pt x="1245907" y="1050367"/>
                    <a:pt x="1166529" y="1027797"/>
                    <a:pt x="1120646" y="1006058"/>
                  </a:cubicBezTo>
                  <a:cubicBezTo>
                    <a:pt x="1072185" y="970808"/>
                    <a:pt x="1049621" y="945916"/>
                    <a:pt x="1032239" y="902896"/>
                  </a:cubicBezTo>
                  <a:cubicBezTo>
                    <a:pt x="1014470" y="851243"/>
                    <a:pt x="1066627" y="778870"/>
                    <a:pt x="1082526" y="724627"/>
                  </a:cubicBezTo>
                  <a:cubicBezTo>
                    <a:pt x="1099814" y="659584"/>
                    <a:pt x="1099442" y="612693"/>
                    <a:pt x="1143738" y="546306"/>
                  </a:cubicBezTo>
                  <a:cubicBezTo>
                    <a:pt x="1133648" y="464379"/>
                    <a:pt x="1157749" y="411814"/>
                    <a:pt x="1154071" y="328893"/>
                  </a:cubicBezTo>
                  <a:cubicBezTo>
                    <a:pt x="1155358" y="272643"/>
                    <a:pt x="1146284" y="182728"/>
                    <a:pt x="1080233" y="131659"/>
                  </a:cubicBezTo>
                  <a:cubicBezTo>
                    <a:pt x="1053759" y="66356"/>
                    <a:pt x="931460" y="-6717"/>
                    <a:pt x="798803" y="4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4CED90DC-6251-415B-B0E4-FD9EF7C67E34}"/>
              </a:ext>
            </a:extLst>
          </p:cNvPr>
          <p:cNvSpPr txBox="1"/>
          <p:nvPr/>
        </p:nvSpPr>
        <p:spPr>
          <a:xfrm>
            <a:off x="690553" y="1413867"/>
            <a:ext cx="59101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5C04597-C46D-439A-B062-6FD64D798C40}"/>
              </a:ext>
            </a:extLst>
          </p:cNvPr>
          <p:cNvSpPr txBox="1"/>
          <p:nvPr/>
        </p:nvSpPr>
        <p:spPr>
          <a:xfrm>
            <a:off x="690553" y="5517415"/>
            <a:ext cx="59101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Oval 21">
            <a:extLst>
              <a:ext uri="{FF2B5EF4-FFF2-40B4-BE49-F238E27FC236}">
                <a16:creationId xmlns:a16="http://schemas.microsoft.com/office/drawing/2014/main" id="{459CB58F-A6E2-4970-A3B4-5C72C215FC40}"/>
              </a:ext>
            </a:extLst>
          </p:cNvPr>
          <p:cNvSpPr/>
          <p:nvPr/>
        </p:nvSpPr>
        <p:spPr>
          <a:xfrm rot="20700000">
            <a:off x="3427609" y="4238837"/>
            <a:ext cx="434971" cy="381221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2" name="Trapezoid 3">
            <a:extLst>
              <a:ext uri="{FF2B5EF4-FFF2-40B4-BE49-F238E27FC236}">
                <a16:creationId xmlns:a16="http://schemas.microsoft.com/office/drawing/2014/main" id="{3CE7EE92-D814-40C8-8569-E38A109A3086}"/>
              </a:ext>
            </a:extLst>
          </p:cNvPr>
          <p:cNvSpPr/>
          <p:nvPr/>
        </p:nvSpPr>
        <p:spPr>
          <a:xfrm>
            <a:off x="3486921" y="2707976"/>
            <a:ext cx="316346" cy="322413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33" name="Down Arrow 1">
            <a:extLst>
              <a:ext uri="{FF2B5EF4-FFF2-40B4-BE49-F238E27FC236}">
                <a16:creationId xmlns:a16="http://schemas.microsoft.com/office/drawing/2014/main" id="{DAFC8D54-EB1C-4E8C-8A56-BFE4EEB5441B}"/>
              </a:ext>
            </a:extLst>
          </p:cNvPr>
          <p:cNvSpPr/>
          <p:nvPr/>
        </p:nvSpPr>
        <p:spPr>
          <a:xfrm rot="10800000" flipH="1">
            <a:off x="1617924" y="4222016"/>
            <a:ext cx="362146" cy="406688"/>
          </a:xfrm>
          <a:custGeom>
            <a:avLst/>
            <a:gdLst/>
            <a:ahLst/>
            <a:cxnLst/>
            <a:rect l="l" t="t" r="r" b="b"/>
            <a:pathLst>
              <a:path w="3496146" h="3926159">
                <a:moveTo>
                  <a:pt x="1476067" y="1782198"/>
                </a:moveTo>
                <a:lnTo>
                  <a:pt x="2085005" y="1782198"/>
                </a:lnTo>
                <a:lnTo>
                  <a:pt x="2085005" y="560436"/>
                </a:lnTo>
                <a:lnTo>
                  <a:pt x="2389473" y="560436"/>
                </a:lnTo>
                <a:lnTo>
                  <a:pt x="1780536" y="0"/>
                </a:lnTo>
                <a:lnTo>
                  <a:pt x="1171598" y="560436"/>
                </a:lnTo>
                <a:lnTo>
                  <a:pt x="1476067" y="560436"/>
                </a:lnTo>
                <a:close/>
                <a:moveTo>
                  <a:pt x="2794909" y="2376264"/>
                </a:moveTo>
                <a:lnTo>
                  <a:pt x="3403846" y="1815828"/>
                </a:lnTo>
                <a:lnTo>
                  <a:pt x="3099377" y="1815828"/>
                </a:lnTo>
                <a:lnTo>
                  <a:pt x="3099377" y="594066"/>
                </a:lnTo>
                <a:lnTo>
                  <a:pt x="2490440" y="594066"/>
                </a:lnTo>
                <a:lnTo>
                  <a:pt x="2490440" y="1815828"/>
                </a:lnTo>
                <a:lnTo>
                  <a:pt x="2185971" y="1815828"/>
                </a:lnTo>
                <a:close/>
                <a:moveTo>
                  <a:pt x="1738539" y="2704452"/>
                </a:moveTo>
                <a:cubicBezTo>
                  <a:pt x="2025742" y="2708651"/>
                  <a:pt x="2249289" y="2617027"/>
                  <a:pt x="2474392" y="2519294"/>
                </a:cubicBezTo>
                <a:cubicBezTo>
                  <a:pt x="2631335" y="2431624"/>
                  <a:pt x="2641220" y="2356014"/>
                  <a:pt x="2614641" y="2282563"/>
                </a:cubicBezTo>
                <a:cubicBezTo>
                  <a:pt x="2582745" y="2203226"/>
                  <a:pt x="2511446" y="2141129"/>
                  <a:pt x="2374721" y="2203680"/>
                </a:cubicBezTo>
                <a:cubicBezTo>
                  <a:pt x="2195292" y="2350932"/>
                  <a:pt x="1621166" y="2470817"/>
                  <a:pt x="1266317" y="2262320"/>
                </a:cubicBezTo>
                <a:cubicBezTo>
                  <a:pt x="1169173" y="2191011"/>
                  <a:pt x="970584" y="2135007"/>
                  <a:pt x="918755" y="2260582"/>
                </a:cubicBezTo>
                <a:cubicBezTo>
                  <a:pt x="905798" y="2301917"/>
                  <a:pt x="901034" y="2336556"/>
                  <a:pt x="904186" y="2366667"/>
                </a:cubicBezTo>
                <a:cubicBezTo>
                  <a:pt x="913642" y="2457000"/>
                  <a:pt x="994333" y="2506589"/>
                  <a:pt x="1138739" y="2574025"/>
                </a:cubicBezTo>
                <a:cubicBezTo>
                  <a:pt x="1370979" y="2664916"/>
                  <a:pt x="1566218" y="2701932"/>
                  <a:pt x="1738539" y="2704452"/>
                </a:cubicBezTo>
                <a:close/>
                <a:moveTo>
                  <a:pt x="1709810" y="3318171"/>
                </a:moveTo>
                <a:cubicBezTo>
                  <a:pt x="2287461" y="3321186"/>
                  <a:pt x="2747532" y="3089987"/>
                  <a:pt x="2907033" y="2982480"/>
                </a:cubicBezTo>
                <a:cubicBezTo>
                  <a:pt x="3019837" y="2919930"/>
                  <a:pt x="3127019" y="2830470"/>
                  <a:pt x="3047283" y="2692494"/>
                </a:cubicBezTo>
                <a:cubicBezTo>
                  <a:pt x="2931427" y="2583612"/>
                  <a:pt x="2859428" y="2623285"/>
                  <a:pt x="2747560" y="2705958"/>
                </a:cubicBezTo>
                <a:cubicBezTo>
                  <a:pt x="2476410" y="2811508"/>
                  <a:pt x="1878339" y="3347087"/>
                  <a:pt x="714142" y="2686413"/>
                </a:cubicBezTo>
                <a:cubicBezTo>
                  <a:pt x="581403" y="2592588"/>
                  <a:pt x="478211" y="2639047"/>
                  <a:pt x="434354" y="2730111"/>
                </a:cubicBezTo>
                <a:cubicBezTo>
                  <a:pt x="423118" y="2754726"/>
                  <a:pt x="419107" y="2778362"/>
                  <a:pt x="421326" y="2801084"/>
                </a:cubicBezTo>
                <a:cubicBezTo>
                  <a:pt x="427982" y="2869247"/>
                  <a:pt x="490703" y="2929162"/>
                  <a:pt x="582577" y="2982481"/>
                </a:cubicBezTo>
                <a:cubicBezTo>
                  <a:pt x="974299" y="3230234"/>
                  <a:pt x="1363219" y="3316361"/>
                  <a:pt x="1709810" y="3318171"/>
                </a:cubicBezTo>
                <a:close/>
                <a:moveTo>
                  <a:pt x="1650124" y="3925606"/>
                </a:moveTo>
                <a:cubicBezTo>
                  <a:pt x="2273556" y="3938577"/>
                  <a:pt x="2858828" y="3722251"/>
                  <a:pt x="3329308" y="3414392"/>
                </a:cubicBezTo>
                <a:cubicBezTo>
                  <a:pt x="3434138" y="3367480"/>
                  <a:pt x="3549293" y="3215474"/>
                  <a:pt x="3469556" y="3100952"/>
                </a:cubicBezTo>
                <a:cubicBezTo>
                  <a:pt x="3361675" y="3005103"/>
                  <a:pt x="3225886" y="3077348"/>
                  <a:pt x="3149901" y="3145689"/>
                </a:cubicBezTo>
                <a:cubicBezTo>
                  <a:pt x="2987266" y="3247333"/>
                  <a:pt x="1796029" y="4146474"/>
                  <a:pt x="297808" y="3098777"/>
                </a:cubicBezTo>
                <a:cubicBezTo>
                  <a:pt x="177029" y="2997135"/>
                  <a:pt x="65861" y="3063139"/>
                  <a:pt x="18020" y="3134657"/>
                </a:cubicBezTo>
                <a:cubicBezTo>
                  <a:pt x="4124" y="3161552"/>
                  <a:pt x="-1298" y="3188690"/>
                  <a:pt x="257" y="3215218"/>
                </a:cubicBezTo>
                <a:cubicBezTo>
                  <a:pt x="4919" y="3294803"/>
                  <a:pt x="72375" y="3368892"/>
                  <a:pt x="162256" y="3414392"/>
                </a:cubicBezTo>
                <a:cubicBezTo>
                  <a:pt x="657258" y="3766720"/>
                  <a:pt x="1165233" y="3915518"/>
                  <a:pt x="1650124" y="392560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34" name="Rectangle 15">
            <a:extLst>
              <a:ext uri="{FF2B5EF4-FFF2-40B4-BE49-F238E27FC236}">
                <a16:creationId xmlns:a16="http://schemas.microsoft.com/office/drawing/2014/main" id="{176F3D92-B7A1-4CEA-BC01-6BA6008EA3A7}"/>
              </a:ext>
            </a:extLst>
          </p:cNvPr>
          <p:cNvSpPr/>
          <p:nvPr/>
        </p:nvSpPr>
        <p:spPr>
          <a:xfrm rot="14270044">
            <a:off x="1618483" y="2668806"/>
            <a:ext cx="361027" cy="376077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5" name="Frame 1">
            <a:extLst>
              <a:ext uri="{FF2B5EF4-FFF2-40B4-BE49-F238E27FC236}">
                <a16:creationId xmlns:a16="http://schemas.microsoft.com/office/drawing/2014/main" id="{C44CB12D-7663-4249-975D-B9308A0C661E}"/>
              </a:ext>
            </a:extLst>
          </p:cNvPr>
          <p:cNvSpPr/>
          <p:nvPr/>
        </p:nvSpPr>
        <p:spPr>
          <a:xfrm>
            <a:off x="5297260" y="4222016"/>
            <a:ext cx="387853" cy="387853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0" y="2700080"/>
                </a:moveTo>
                <a:lnTo>
                  <a:pt x="569408" y="2700080"/>
                </a:lnTo>
                <a:lnTo>
                  <a:pt x="569408" y="3390592"/>
                </a:lnTo>
                <a:lnTo>
                  <a:pt x="3390592" y="3390592"/>
                </a:lnTo>
                <a:lnTo>
                  <a:pt x="3390592" y="2700080"/>
                </a:lnTo>
                <a:lnTo>
                  <a:pt x="3960000" y="2700080"/>
                </a:lnTo>
                <a:lnTo>
                  <a:pt x="3960000" y="3960000"/>
                </a:lnTo>
                <a:lnTo>
                  <a:pt x="0" y="3960000"/>
                </a:lnTo>
                <a:close/>
                <a:moveTo>
                  <a:pt x="1530791" y="0"/>
                </a:moveTo>
                <a:lnTo>
                  <a:pt x="2429209" y="0"/>
                </a:lnTo>
                <a:lnTo>
                  <a:pt x="2429209" y="2108456"/>
                </a:lnTo>
                <a:lnTo>
                  <a:pt x="2772088" y="2108456"/>
                </a:lnTo>
                <a:lnTo>
                  <a:pt x="1980000" y="3198242"/>
                </a:lnTo>
                <a:lnTo>
                  <a:pt x="1187912" y="2108456"/>
                </a:lnTo>
                <a:lnTo>
                  <a:pt x="1530791" y="2108456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36" name="Donut 15">
            <a:extLst>
              <a:ext uri="{FF2B5EF4-FFF2-40B4-BE49-F238E27FC236}">
                <a16:creationId xmlns:a16="http://schemas.microsoft.com/office/drawing/2014/main" id="{F700D923-E58B-48E4-A934-0F0AA47A4D3A}"/>
              </a:ext>
            </a:extLst>
          </p:cNvPr>
          <p:cNvSpPr/>
          <p:nvPr/>
        </p:nvSpPr>
        <p:spPr>
          <a:xfrm>
            <a:off x="5324267" y="2665990"/>
            <a:ext cx="333838" cy="335242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32BF6FB6-6C29-4CB7-9EC8-393BDBD56F26}"/>
              </a:ext>
            </a:extLst>
          </p:cNvPr>
          <p:cNvSpPr txBox="1">
            <a:spLocks/>
          </p:cNvSpPr>
          <p:nvPr/>
        </p:nvSpPr>
        <p:spPr>
          <a:xfrm>
            <a:off x="796700" y="400226"/>
            <a:ext cx="6185125" cy="88274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800" dirty="0">
                <a:solidFill>
                  <a:schemeClr val="accent1"/>
                </a:solidFill>
              </a:rPr>
              <a:t>Infographic</a:t>
            </a:r>
            <a:r>
              <a:rPr lang="en-US" altLang="ko-KR" dirty="0"/>
              <a:t> </a:t>
            </a:r>
            <a:r>
              <a:rPr lang="en-US" altLang="ko-KR" dirty="0">
                <a:solidFill>
                  <a:schemeClr val="accent2"/>
                </a:solidFill>
              </a:rPr>
              <a:t>Style</a:t>
            </a:r>
            <a:endParaRPr lang="ko-KR" alt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0C8AEF1-2F5B-48EA-8410-18B745C42C1E}"/>
              </a:ext>
            </a:extLst>
          </p:cNvPr>
          <p:cNvGrpSpPr/>
          <p:nvPr/>
        </p:nvGrpSpPr>
        <p:grpSpPr>
          <a:xfrm>
            <a:off x="923926" y="1979653"/>
            <a:ext cx="10370282" cy="747393"/>
            <a:chOff x="446336" y="1815481"/>
            <a:chExt cx="8277460" cy="74739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E026064-21EC-49DE-8736-E3809985ABCB}"/>
                </a:ext>
              </a:extLst>
            </p:cNvPr>
            <p:cNvSpPr/>
            <p:nvPr/>
          </p:nvSpPr>
          <p:spPr>
            <a:xfrm>
              <a:off x="6491548" y="2104806"/>
              <a:ext cx="2232248" cy="432048"/>
            </a:xfrm>
            <a:prstGeom prst="rect">
              <a:avLst/>
            </a:prstGeom>
            <a:gradFill>
              <a:gsLst>
                <a:gs pos="78000">
                  <a:schemeClr val="accent4"/>
                </a:gs>
                <a:gs pos="100000">
                  <a:schemeClr val="accent4">
                    <a:lumMod val="80000"/>
                  </a:schemeClr>
                </a:gs>
              </a:gsLst>
              <a:lin ang="10800000" scaled="1"/>
            </a:gradFill>
            <a:ln w="666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Freeform 39">
              <a:extLst>
                <a:ext uri="{FF2B5EF4-FFF2-40B4-BE49-F238E27FC236}">
                  <a16:creationId xmlns:a16="http://schemas.microsoft.com/office/drawing/2014/main" id="{FACE2043-F68F-48F1-9700-84C47583BB31}"/>
                </a:ext>
              </a:extLst>
            </p:cNvPr>
            <p:cNvSpPr/>
            <p:nvPr/>
          </p:nvSpPr>
          <p:spPr>
            <a:xfrm>
              <a:off x="6493036" y="1815481"/>
              <a:ext cx="216024" cy="721373"/>
            </a:xfrm>
            <a:custGeom>
              <a:avLst/>
              <a:gdLst/>
              <a:ahLst/>
              <a:cxnLst/>
              <a:rect l="l" t="t" r="r" b="b"/>
              <a:pathLst>
                <a:path w="216024" h="721373">
                  <a:moveTo>
                    <a:pt x="208632" y="0"/>
                  </a:moveTo>
                  <a:lnTo>
                    <a:pt x="216024" y="0"/>
                  </a:lnTo>
                  <a:lnTo>
                    <a:pt x="216024" y="420807"/>
                  </a:lnTo>
                  <a:lnTo>
                    <a:pt x="5432" y="717550"/>
                  </a:lnTo>
                  <a:lnTo>
                    <a:pt x="0" y="721373"/>
                  </a:lnTo>
                  <a:lnTo>
                    <a:pt x="0" y="311118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666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A2F3E86-D72B-4FC3-A7E6-C09C5FBEDAB4}"/>
                </a:ext>
              </a:extLst>
            </p:cNvPr>
            <p:cNvSpPr/>
            <p:nvPr/>
          </p:nvSpPr>
          <p:spPr>
            <a:xfrm>
              <a:off x="4476812" y="1815481"/>
              <a:ext cx="2232248" cy="432048"/>
            </a:xfrm>
            <a:prstGeom prst="rect">
              <a:avLst/>
            </a:prstGeom>
            <a:gradFill>
              <a:gsLst>
                <a:gs pos="78000">
                  <a:schemeClr val="accent3"/>
                </a:gs>
                <a:gs pos="100000">
                  <a:schemeClr val="accent3">
                    <a:lumMod val="80000"/>
                  </a:schemeClr>
                </a:gs>
              </a:gsLst>
              <a:lin ang="10800000" scaled="1"/>
            </a:gradFill>
            <a:ln w="666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Freeform 37">
              <a:extLst>
                <a:ext uri="{FF2B5EF4-FFF2-40B4-BE49-F238E27FC236}">
                  <a16:creationId xmlns:a16="http://schemas.microsoft.com/office/drawing/2014/main" id="{F0B3E7CE-DB7E-488A-A414-321E4D778B70}"/>
                </a:ext>
              </a:extLst>
            </p:cNvPr>
            <p:cNvSpPr/>
            <p:nvPr/>
          </p:nvSpPr>
          <p:spPr>
            <a:xfrm flipH="1">
              <a:off x="4476812" y="1833143"/>
              <a:ext cx="216024" cy="721373"/>
            </a:xfrm>
            <a:custGeom>
              <a:avLst/>
              <a:gdLst/>
              <a:ahLst/>
              <a:cxnLst/>
              <a:rect l="l" t="t" r="r" b="b"/>
              <a:pathLst>
                <a:path w="216024" h="721373">
                  <a:moveTo>
                    <a:pt x="208632" y="0"/>
                  </a:moveTo>
                  <a:lnTo>
                    <a:pt x="216024" y="0"/>
                  </a:lnTo>
                  <a:lnTo>
                    <a:pt x="216024" y="420807"/>
                  </a:lnTo>
                  <a:lnTo>
                    <a:pt x="5432" y="717550"/>
                  </a:lnTo>
                  <a:lnTo>
                    <a:pt x="0" y="721373"/>
                  </a:lnTo>
                  <a:lnTo>
                    <a:pt x="0" y="311118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666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E29A383-0BE0-47CE-A390-484A48D4CB5D}"/>
                </a:ext>
              </a:extLst>
            </p:cNvPr>
            <p:cNvSpPr/>
            <p:nvPr/>
          </p:nvSpPr>
          <p:spPr>
            <a:xfrm>
              <a:off x="2462560" y="2130614"/>
              <a:ext cx="2232248" cy="432048"/>
            </a:xfrm>
            <a:prstGeom prst="rect">
              <a:avLst/>
            </a:prstGeom>
            <a:gradFill>
              <a:gsLst>
                <a:gs pos="78000">
                  <a:schemeClr val="accent2"/>
                </a:gs>
                <a:gs pos="100000">
                  <a:schemeClr val="accent2">
                    <a:lumMod val="80000"/>
                  </a:schemeClr>
                </a:gs>
              </a:gsLst>
              <a:lin ang="10800000" scaled="1"/>
            </a:gradFill>
            <a:ln w="666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EA6A1170-17DF-48CC-BAB6-97BAA406A37B}"/>
                </a:ext>
              </a:extLst>
            </p:cNvPr>
            <p:cNvSpPr/>
            <p:nvPr/>
          </p:nvSpPr>
          <p:spPr>
            <a:xfrm>
              <a:off x="2462560" y="1841501"/>
              <a:ext cx="216024" cy="721373"/>
            </a:xfrm>
            <a:custGeom>
              <a:avLst/>
              <a:gdLst/>
              <a:ahLst/>
              <a:cxnLst/>
              <a:rect l="l" t="t" r="r" b="b"/>
              <a:pathLst>
                <a:path w="216024" h="721373">
                  <a:moveTo>
                    <a:pt x="208632" y="0"/>
                  </a:moveTo>
                  <a:lnTo>
                    <a:pt x="216024" y="0"/>
                  </a:lnTo>
                  <a:lnTo>
                    <a:pt x="216024" y="420807"/>
                  </a:lnTo>
                  <a:lnTo>
                    <a:pt x="5432" y="717550"/>
                  </a:lnTo>
                  <a:lnTo>
                    <a:pt x="0" y="721373"/>
                  </a:lnTo>
                  <a:lnTo>
                    <a:pt x="0" y="311118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666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60A92E0-9C19-4BE5-8B64-8A303E7421D6}"/>
                </a:ext>
              </a:extLst>
            </p:cNvPr>
            <p:cNvSpPr/>
            <p:nvPr/>
          </p:nvSpPr>
          <p:spPr>
            <a:xfrm>
              <a:off x="446336" y="1840756"/>
              <a:ext cx="2232248" cy="432048"/>
            </a:xfrm>
            <a:prstGeom prst="rect">
              <a:avLst/>
            </a:prstGeom>
            <a:solidFill>
              <a:schemeClr val="accent1"/>
            </a:solidFill>
            <a:ln w="666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339FA38-81F7-439A-A927-07A352A1EF30}"/>
              </a:ext>
            </a:extLst>
          </p:cNvPr>
          <p:cNvGrpSpPr/>
          <p:nvPr/>
        </p:nvGrpSpPr>
        <p:grpSpPr>
          <a:xfrm>
            <a:off x="1352854" y="3746926"/>
            <a:ext cx="2016224" cy="2378609"/>
            <a:chOff x="302738" y="4417056"/>
            <a:chExt cx="2099766" cy="237860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3CB118E-C67A-4D7B-989B-A5B2EE57139E}"/>
                </a:ext>
              </a:extLst>
            </p:cNvPr>
            <p:cNvSpPr txBox="1"/>
            <p:nvPr/>
          </p:nvSpPr>
          <p:spPr>
            <a:xfrm>
              <a:off x="302738" y="4417056"/>
              <a:ext cx="2099766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952B463-14EF-4D15-A5AF-AC1CF9AA4837}"/>
                </a:ext>
              </a:extLst>
            </p:cNvPr>
            <p:cNvSpPr txBox="1"/>
            <p:nvPr/>
          </p:nvSpPr>
          <p:spPr>
            <a:xfrm>
              <a:off x="302738" y="4672007"/>
              <a:ext cx="2099766" cy="2123658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I hope and I believe that this Template will your Time, Money and Reputation. </a:t>
              </a:r>
            </a:p>
            <a:p>
              <a:pPr algn="ct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0E876A9-DF2C-4853-9A64-8C20D17AFA3D}"/>
              </a:ext>
            </a:extLst>
          </p:cNvPr>
          <p:cNvSpPr txBox="1"/>
          <p:nvPr/>
        </p:nvSpPr>
        <p:spPr>
          <a:xfrm>
            <a:off x="1438530" y="2067062"/>
            <a:ext cx="1844872" cy="30777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FBDDA6-8DC3-41AB-A239-86084F05F36E}"/>
              </a:ext>
            </a:extLst>
          </p:cNvPr>
          <p:cNvSpPr txBox="1"/>
          <p:nvPr/>
        </p:nvSpPr>
        <p:spPr>
          <a:xfrm>
            <a:off x="3994982" y="2363954"/>
            <a:ext cx="1844872" cy="30777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7B9C54-E69A-4085-9528-3102003D19F4}"/>
              </a:ext>
            </a:extLst>
          </p:cNvPr>
          <p:cNvSpPr txBox="1"/>
          <p:nvPr/>
        </p:nvSpPr>
        <p:spPr>
          <a:xfrm>
            <a:off x="9107887" y="2334264"/>
            <a:ext cx="1844872" cy="30777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376638-610A-4E4D-A990-CCFE93E771D7}"/>
              </a:ext>
            </a:extLst>
          </p:cNvPr>
          <p:cNvSpPr txBox="1"/>
          <p:nvPr/>
        </p:nvSpPr>
        <p:spPr>
          <a:xfrm>
            <a:off x="6551434" y="2037460"/>
            <a:ext cx="1844872" cy="30777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42B51DE-8111-4264-9C72-A92C0BB20A3E}"/>
              </a:ext>
            </a:extLst>
          </p:cNvPr>
          <p:cNvGrpSpPr/>
          <p:nvPr/>
        </p:nvGrpSpPr>
        <p:grpSpPr>
          <a:xfrm>
            <a:off x="3909306" y="3746926"/>
            <a:ext cx="2016224" cy="2378609"/>
            <a:chOff x="302738" y="4417056"/>
            <a:chExt cx="2099766" cy="237860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ECB968C-3EBB-4322-B111-9B24C3D64A65}"/>
                </a:ext>
              </a:extLst>
            </p:cNvPr>
            <p:cNvSpPr txBox="1"/>
            <p:nvPr/>
          </p:nvSpPr>
          <p:spPr>
            <a:xfrm>
              <a:off x="302738" y="4417056"/>
              <a:ext cx="2099766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17414C1-635A-440B-A119-0BA1FCE22E2A}"/>
                </a:ext>
              </a:extLst>
            </p:cNvPr>
            <p:cNvSpPr txBox="1"/>
            <p:nvPr/>
          </p:nvSpPr>
          <p:spPr>
            <a:xfrm>
              <a:off x="302738" y="4672007"/>
              <a:ext cx="2099766" cy="2123658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</a:p>
            <a:p>
              <a:pPr algn="ct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F0B8B79-883F-4C59-BDE4-476DC911112B}"/>
              </a:ext>
            </a:extLst>
          </p:cNvPr>
          <p:cNvGrpSpPr/>
          <p:nvPr/>
        </p:nvGrpSpPr>
        <p:grpSpPr>
          <a:xfrm>
            <a:off x="6465758" y="3746926"/>
            <a:ext cx="2016224" cy="2378609"/>
            <a:chOff x="302738" y="4417056"/>
            <a:chExt cx="2099766" cy="237860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0DFF71B-AFFB-4CEF-8CEB-15DB894E1BCD}"/>
                </a:ext>
              </a:extLst>
            </p:cNvPr>
            <p:cNvSpPr txBox="1"/>
            <p:nvPr/>
          </p:nvSpPr>
          <p:spPr>
            <a:xfrm>
              <a:off x="302738" y="4417056"/>
              <a:ext cx="2099766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1A71CD2-2930-47EE-A64D-3412DD160E96}"/>
                </a:ext>
              </a:extLst>
            </p:cNvPr>
            <p:cNvSpPr txBox="1"/>
            <p:nvPr/>
          </p:nvSpPr>
          <p:spPr>
            <a:xfrm>
              <a:off x="302738" y="4672007"/>
              <a:ext cx="2099766" cy="2123658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</a:p>
            <a:p>
              <a:pPr algn="ct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E34E745-185E-45C9-A5C4-C2C8623AB3D5}"/>
              </a:ext>
            </a:extLst>
          </p:cNvPr>
          <p:cNvGrpSpPr/>
          <p:nvPr/>
        </p:nvGrpSpPr>
        <p:grpSpPr>
          <a:xfrm>
            <a:off x="9022211" y="3746926"/>
            <a:ext cx="2016224" cy="2378609"/>
            <a:chOff x="302738" y="4417056"/>
            <a:chExt cx="2099766" cy="237860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4274CD1-5B25-4B59-9CBC-46A22FC27AF5}"/>
                </a:ext>
              </a:extLst>
            </p:cNvPr>
            <p:cNvSpPr txBox="1"/>
            <p:nvPr/>
          </p:nvSpPr>
          <p:spPr>
            <a:xfrm>
              <a:off x="302738" y="4417056"/>
              <a:ext cx="2099766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38924AE-E510-4B5A-B09F-34D26678A975}"/>
                </a:ext>
              </a:extLst>
            </p:cNvPr>
            <p:cNvSpPr txBox="1"/>
            <p:nvPr/>
          </p:nvSpPr>
          <p:spPr>
            <a:xfrm>
              <a:off x="302738" y="4672007"/>
              <a:ext cx="2099766" cy="2123658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</a:p>
            <a:p>
              <a:pPr algn="ct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   </a:t>
              </a:r>
            </a:p>
          </p:txBody>
        </p:sp>
      </p:grpSp>
      <p:sp>
        <p:nvSpPr>
          <p:cNvPr id="27" name="Rectangle 130">
            <a:extLst>
              <a:ext uri="{FF2B5EF4-FFF2-40B4-BE49-F238E27FC236}">
                <a16:creationId xmlns:a16="http://schemas.microsoft.com/office/drawing/2014/main" id="{3F6362CD-9A43-45D3-9F40-4A102D884D5E}"/>
              </a:ext>
            </a:extLst>
          </p:cNvPr>
          <p:cNvSpPr/>
          <p:nvPr/>
        </p:nvSpPr>
        <p:spPr>
          <a:xfrm>
            <a:off x="2099407" y="3072511"/>
            <a:ext cx="523121" cy="525495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8" name="Rectangle 36">
            <a:extLst>
              <a:ext uri="{FF2B5EF4-FFF2-40B4-BE49-F238E27FC236}">
                <a16:creationId xmlns:a16="http://schemas.microsoft.com/office/drawing/2014/main" id="{544DB5AE-5DD5-4FF2-8AD2-2136E182C397}"/>
              </a:ext>
            </a:extLst>
          </p:cNvPr>
          <p:cNvSpPr/>
          <p:nvPr/>
        </p:nvSpPr>
        <p:spPr>
          <a:xfrm>
            <a:off x="7205210" y="3110678"/>
            <a:ext cx="537322" cy="449158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ounded Rectangle 7">
            <a:extLst>
              <a:ext uri="{FF2B5EF4-FFF2-40B4-BE49-F238E27FC236}">
                <a16:creationId xmlns:a16="http://schemas.microsoft.com/office/drawing/2014/main" id="{6625985F-B23B-4912-AB51-1B6FF790EF32}"/>
              </a:ext>
            </a:extLst>
          </p:cNvPr>
          <p:cNvSpPr/>
          <p:nvPr/>
        </p:nvSpPr>
        <p:spPr>
          <a:xfrm>
            <a:off x="9787325" y="3125554"/>
            <a:ext cx="485996" cy="41940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ound Same Side Corner Rectangle 36">
            <a:extLst>
              <a:ext uri="{FF2B5EF4-FFF2-40B4-BE49-F238E27FC236}">
                <a16:creationId xmlns:a16="http://schemas.microsoft.com/office/drawing/2014/main" id="{B1FB9B22-3FA7-43E6-B025-F067F093D2D4}"/>
              </a:ext>
            </a:extLst>
          </p:cNvPr>
          <p:cNvSpPr>
            <a:spLocks noChangeAspect="1"/>
          </p:cNvSpPr>
          <p:nvPr/>
        </p:nvSpPr>
        <p:spPr>
          <a:xfrm>
            <a:off x="4644184" y="3119234"/>
            <a:ext cx="546471" cy="43204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62E7CCEE-435D-4625-B26B-E4D40208C6EB}"/>
              </a:ext>
            </a:extLst>
          </p:cNvPr>
          <p:cNvSpPr txBox="1">
            <a:spLocks/>
          </p:cNvSpPr>
          <p:nvPr/>
        </p:nvSpPr>
        <p:spPr>
          <a:xfrm>
            <a:off x="8388058" y="699017"/>
            <a:ext cx="3092412" cy="1474068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2800" b="1" dirty="0">
                <a:solidFill>
                  <a:schemeClr val="accent4"/>
                </a:solidFill>
                <a:latin typeface="+mj-lt"/>
                <a:cs typeface="Arial" pitchFamily="34" charset="0"/>
              </a:rPr>
              <a:t>Simple Portfolio </a:t>
            </a:r>
            <a:r>
              <a:rPr lang="en-US" altLang="ko-KR" sz="2800" b="1" dirty="0">
                <a:solidFill>
                  <a:srgbClr val="5D6268"/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  <p:sp>
        <p:nvSpPr>
          <p:cNvPr id="7" name="Oval 91">
            <a:extLst>
              <a:ext uri="{FF2B5EF4-FFF2-40B4-BE49-F238E27FC236}">
                <a16:creationId xmlns:a16="http://schemas.microsoft.com/office/drawing/2014/main" id="{B8D04A34-E904-4C11-9E5F-1F0A413CE8D3}"/>
              </a:ext>
            </a:extLst>
          </p:cNvPr>
          <p:cNvSpPr/>
          <p:nvPr/>
        </p:nvSpPr>
        <p:spPr>
          <a:xfrm>
            <a:off x="4351041" y="1994001"/>
            <a:ext cx="772350" cy="772350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Oval 94">
            <a:extLst>
              <a:ext uri="{FF2B5EF4-FFF2-40B4-BE49-F238E27FC236}">
                <a16:creationId xmlns:a16="http://schemas.microsoft.com/office/drawing/2014/main" id="{C973BAFE-AFBA-4D8F-BF47-24BA2EA3018E}"/>
              </a:ext>
            </a:extLst>
          </p:cNvPr>
          <p:cNvSpPr/>
          <p:nvPr/>
        </p:nvSpPr>
        <p:spPr>
          <a:xfrm>
            <a:off x="3505433" y="2938672"/>
            <a:ext cx="772350" cy="772350"/>
          </a:xfrm>
          <a:prstGeom prst="diamond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Oval 95">
            <a:extLst>
              <a:ext uri="{FF2B5EF4-FFF2-40B4-BE49-F238E27FC236}">
                <a16:creationId xmlns:a16="http://schemas.microsoft.com/office/drawing/2014/main" id="{DC56328C-A8DE-4F11-A22B-9EE1FAB2A878}"/>
              </a:ext>
            </a:extLst>
          </p:cNvPr>
          <p:cNvSpPr/>
          <p:nvPr/>
        </p:nvSpPr>
        <p:spPr>
          <a:xfrm>
            <a:off x="4282373" y="3883341"/>
            <a:ext cx="772350" cy="772350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0" name="Group 124">
            <a:extLst>
              <a:ext uri="{FF2B5EF4-FFF2-40B4-BE49-F238E27FC236}">
                <a16:creationId xmlns:a16="http://schemas.microsoft.com/office/drawing/2014/main" id="{F5CA276E-984A-4A99-B87B-F70252A27659}"/>
              </a:ext>
            </a:extLst>
          </p:cNvPr>
          <p:cNvGrpSpPr/>
          <p:nvPr/>
        </p:nvGrpSpPr>
        <p:grpSpPr>
          <a:xfrm>
            <a:off x="1294691" y="2033684"/>
            <a:ext cx="2983092" cy="657346"/>
            <a:chOff x="4965551" y="1783849"/>
            <a:chExt cx="1780587" cy="65734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1AF850C-090C-4508-9622-F768AA36A943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DC1089A-F77D-45EB-8254-B8A5C213E78A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7">
            <a:extLst>
              <a:ext uri="{FF2B5EF4-FFF2-40B4-BE49-F238E27FC236}">
                <a16:creationId xmlns:a16="http://schemas.microsoft.com/office/drawing/2014/main" id="{47F15E67-F438-4E42-9C50-904C166CA794}"/>
              </a:ext>
            </a:extLst>
          </p:cNvPr>
          <p:cNvGrpSpPr/>
          <p:nvPr/>
        </p:nvGrpSpPr>
        <p:grpSpPr>
          <a:xfrm>
            <a:off x="449807" y="2983455"/>
            <a:ext cx="2983092" cy="657346"/>
            <a:chOff x="4965551" y="1783849"/>
            <a:chExt cx="1780587" cy="65734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18CA146-9749-4DB7-A54C-6B11CBBFEAEE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8B20916-B5C1-42CE-A04E-10228D393CD1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30">
            <a:extLst>
              <a:ext uri="{FF2B5EF4-FFF2-40B4-BE49-F238E27FC236}">
                <a16:creationId xmlns:a16="http://schemas.microsoft.com/office/drawing/2014/main" id="{6940BD1F-AEBD-4A56-AB0E-266BE9EEAAB9}"/>
              </a:ext>
            </a:extLst>
          </p:cNvPr>
          <p:cNvGrpSpPr/>
          <p:nvPr/>
        </p:nvGrpSpPr>
        <p:grpSpPr>
          <a:xfrm>
            <a:off x="1136087" y="3933227"/>
            <a:ext cx="2983092" cy="657346"/>
            <a:chOff x="4965551" y="1783849"/>
            <a:chExt cx="1780587" cy="65734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A223521-7091-4754-B05E-52867F1BDC9E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8EE05DD-7746-4228-A9B7-CACA428D1894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9" name="Parallelogram 30">
            <a:extLst>
              <a:ext uri="{FF2B5EF4-FFF2-40B4-BE49-F238E27FC236}">
                <a16:creationId xmlns:a16="http://schemas.microsoft.com/office/drawing/2014/main" id="{C7FE786F-31F5-437C-B10A-FA8D20AC9B56}"/>
              </a:ext>
            </a:extLst>
          </p:cNvPr>
          <p:cNvSpPr/>
          <p:nvPr/>
        </p:nvSpPr>
        <p:spPr>
          <a:xfrm flipH="1">
            <a:off x="4531637" y="4153938"/>
            <a:ext cx="273823" cy="27450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0" name="Round Same Side Corner Rectangle 11">
            <a:extLst>
              <a:ext uri="{FF2B5EF4-FFF2-40B4-BE49-F238E27FC236}">
                <a16:creationId xmlns:a16="http://schemas.microsoft.com/office/drawing/2014/main" id="{F7DDEDE1-0253-498E-9E2C-44FB02EBBB81}"/>
              </a:ext>
            </a:extLst>
          </p:cNvPr>
          <p:cNvSpPr>
            <a:spLocks noChangeAspect="1"/>
          </p:cNvSpPr>
          <p:nvPr/>
        </p:nvSpPr>
        <p:spPr>
          <a:xfrm rot="9900000">
            <a:off x="4613098" y="2270428"/>
            <a:ext cx="308325" cy="261864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1" name="Oval 21">
            <a:extLst>
              <a:ext uri="{FF2B5EF4-FFF2-40B4-BE49-F238E27FC236}">
                <a16:creationId xmlns:a16="http://schemas.microsoft.com/office/drawing/2014/main" id="{723634AB-D977-4642-8D40-B63FE4D78EA8}"/>
              </a:ext>
            </a:extLst>
          </p:cNvPr>
          <p:cNvSpPr>
            <a:spLocks noChangeAspect="1"/>
          </p:cNvSpPr>
          <p:nvPr/>
        </p:nvSpPr>
        <p:spPr>
          <a:xfrm>
            <a:off x="3751379" y="3177162"/>
            <a:ext cx="297352" cy="299833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8DAFEAB-B13A-49F5-8414-024E520F9BA4}"/>
              </a:ext>
            </a:extLst>
          </p:cNvPr>
          <p:cNvSpPr txBox="1"/>
          <p:nvPr/>
        </p:nvSpPr>
        <p:spPr>
          <a:xfrm>
            <a:off x="3845603" y="5961347"/>
            <a:ext cx="3474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accent2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3" name="Oval 95">
            <a:extLst>
              <a:ext uri="{FF2B5EF4-FFF2-40B4-BE49-F238E27FC236}">
                <a16:creationId xmlns:a16="http://schemas.microsoft.com/office/drawing/2014/main" id="{0DEF9681-AE39-446D-90C3-94C83A4B814E}"/>
              </a:ext>
            </a:extLst>
          </p:cNvPr>
          <p:cNvSpPr/>
          <p:nvPr/>
        </p:nvSpPr>
        <p:spPr>
          <a:xfrm>
            <a:off x="5196649" y="4828010"/>
            <a:ext cx="772350" cy="772350"/>
          </a:xfrm>
          <a:prstGeom prst="diamond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4" name="Group 130">
            <a:extLst>
              <a:ext uri="{FF2B5EF4-FFF2-40B4-BE49-F238E27FC236}">
                <a16:creationId xmlns:a16="http://schemas.microsoft.com/office/drawing/2014/main" id="{34396A92-AB82-45D0-AA25-AD5421E56D5A}"/>
              </a:ext>
            </a:extLst>
          </p:cNvPr>
          <p:cNvGrpSpPr/>
          <p:nvPr/>
        </p:nvGrpSpPr>
        <p:grpSpPr>
          <a:xfrm>
            <a:off x="1822367" y="4882997"/>
            <a:ext cx="2983092" cy="657346"/>
            <a:chOff x="4965551" y="1783849"/>
            <a:chExt cx="1780587" cy="65734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74FDC1B-0313-4FCC-B1F6-BE6AED173726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C4DE6FB-568E-43A9-8D52-B6E26ED92262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Oval 91">
            <a:extLst>
              <a:ext uri="{FF2B5EF4-FFF2-40B4-BE49-F238E27FC236}">
                <a16:creationId xmlns:a16="http://schemas.microsoft.com/office/drawing/2014/main" id="{25C54D93-9DB4-421A-B2B7-A0D447D59A75}"/>
              </a:ext>
            </a:extLst>
          </p:cNvPr>
          <p:cNvSpPr/>
          <p:nvPr/>
        </p:nvSpPr>
        <p:spPr>
          <a:xfrm>
            <a:off x="5196649" y="1049332"/>
            <a:ext cx="772350" cy="772350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9" name="Group 124">
            <a:extLst>
              <a:ext uri="{FF2B5EF4-FFF2-40B4-BE49-F238E27FC236}">
                <a16:creationId xmlns:a16="http://schemas.microsoft.com/office/drawing/2014/main" id="{C04E4097-7A01-453D-8F15-6EB7F2078691}"/>
              </a:ext>
            </a:extLst>
          </p:cNvPr>
          <p:cNvGrpSpPr/>
          <p:nvPr/>
        </p:nvGrpSpPr>
        <p:grpSpPr>
          <a:xfrm>
            <a:off x="2139575" y="1083912"/>
            <a:ext cx="2983092" cy="657346"/>
            <a:chOff x="4965551" y="1783849"/>
            <a:chExt cx="1780587" cy="657345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DC4994D-672C-42B4-A471-F3AA5CB17CF5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2F5BEB3-30BF-4844-8570-66D6F517F725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3" name="Rectangle 16">
            <a:extLst>
              <a:ext uri="{FF2B5EF4-FFF2-40B4-BE49-F238E27FC236}">
                <a16:creationId xmlns:a16="http://schemas.microsoft.com/office/drawing/2014/main" id="{1FC487FF-7962-40B9-8D48-7BF08DA49F92}"/>
              </a:ext>
            </a:extLst>
          </p:cNvPr>
          <p:cNvSpPr/>
          <p:nvPr/>
        </p:nvSpPr>
        <p:spPr>
          <a:xfrm>
            <a:off x="5435881" y="1339845"/>
            <a:ext cx="305764" cy="200952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ounded Rectangle 27">
            <a:extLst>
              <a:ext uri="{FF2B5EF4-FFF2-40B4-BE49-F238E27FC236}">
                <a16:creationId xmlns:a16="http://schemas.microsoft.com/office/drawing/2014/main" id="{F27D8F0A-8ACE-4EB3-8140-B8428878F1C1}"/>
              </a:ext>
            </a:extLst>
          </p:cNvPr>
          <p:cNvSpPr/>
          <p:nvPr/>
        </p:nvSpPr>
        <p:spPr>
          <a:xfrm>
            <a:off x="5448453" y="5103079"/>
            <a:ext cx="268740" cy="20642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E03972-1AE0-4491-BB12-5F01600618CA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1590199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3" name="Group 302">
            <a:extLst>
              <a:ext uri="{FF2B5EF4-FFF2-40B4-BE49-F238E27FC236}">
                <a16:creationId xmlns:a16="http://schemas.microsoft.com/office/drawing/2014/main" id="{790CFE81-97C8-41E2-B4DE-438566B8AF65}"/>
              </a:ext>
            </a:extLst>
          </p:cNvPr>
          <p:cNvGrpSpPr/>
          <p:nvPr/>
        </p:nvGrpSpPr>
        <p:grpSpPr>
          <a:xfrm>
            <a:off x="1778945" y="1426813"/>
            <a:ext cx="8555605" cy="5021018"/>
            <a:chOff x="2687161" y="3731096"/>
            <a:chExt cx="5158677" cy="3027467"/>
          </a:xfrm>
        </p:grpSpPr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028082DB-67FD-4765-BA17-8E3BCD0BD78C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0BCB8170-D9CA-432C-884E-0AFA25753F84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2B569714-030C-4F4E-BEA4-65F779F62279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BA49D7FE-FFB1-4706-ADBD-2D2A67CF5E58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8119191E-31ED-4745-AFEF-E5D027719B61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5D44F8AB-D342-4507-B29B-B6C6BA7D0E93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121C20ED-A59F-47BD-9E5B-1F586EBB78EA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19FE4D6F-7F93-46D8-ABBC-8DCF11A201C8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CB55F977-667B-4A42-A3E6-B55BBC3FF641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9AEEDF29-0A26-4821-84A3-29A11B2E1399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76E82DF2-947E-4FEB-B86D-A247C41BEA66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BB1B81E0-58EC-4658-8D23-E6FE0466748D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51EE7BEE-6DCC-4A72-899A-B5E7CF51DFCC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F9116173-5255-4593-B25C-F8A2444B0C51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BD207928-6D0B-44D0-B962-B109C0907A59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22D01EEB-A061-4C2C-A842-A870ABFC25DF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7E900995-F460-4ABF-A71A-C3379185F89C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DC36A467-A637-4F66-A061-02B45AE59789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E5175CF0-B706-4D27-B765-86FC5DBBB2C7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F1FD0C3A-2B6E-438C-9C54-870FFD93EC0A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020DABC5-0C16-4F3B-81FB-380B35857DF5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B211CAFF-C141-4FD2-AB05-CF8283623CD0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11FF2B38-7CCB-4C6C-B8B2-5A5D0B30FF25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1D58FFE6-D58F-4CA7-AA29-3F5A60B8A6A9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1E968F36-0D51-46E9-A7E9-1B6083AFAD1D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9E84E031-F187-4577-B725-045873902B18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03AEFD88-5908-4556-B3B4-E85CC57BE23A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07235AB3-DB92-4EFD-97FF-A2ACFDE6A279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4A4F70FF-2543-487A-9CF3-DCE7EAD1AE41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DCE100A7-5EF3-4225-9C72-CE89034ECE20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6DFCAF1E-64D2-4D62-929B-6DA6ED7FDB05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FCEF2497-F8D7-49CC-AC11-CEC6034AF3CF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2985409E-F8C4-4075-8BAC-9CC40475852A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34F27D20-9F6D-49C5-9A67-11A1B4B5706F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6460322A-32F3-4CF0-8EA9-291451DE4F51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067B4D8B-95F9-4F00-BDEA-D91D648D8AA3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531EED2D-EB71-434F-BDC4-800EA634C76C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9DE748C9-82BB-42EA-96A9-EA7608745E1B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01D45724-8F2A-4858-AD75-94CEC002DD97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5A7EB538-DCC9-4588-8A4C-98D7F9C4D535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6F300762-885C-42EE-8130-06FF5B2FAEEF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2BAE7361-E1E2-4F2C-8C38-7AABE65F1395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486E8DA2-6B6C-4F42-B3A0-FE793DBB844F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913C52CA-6919-48D1-88A3-44CDCBD2E6DF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656D00E7-900A-4D22-8D48-CC31D60CD49B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BB447A6E-65ED-443A-911E-AC9466E4B92B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C936BE92-4519-4DA9-A04E-80238C3BD175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29C01E84-D2F0-4A60-B5D3-1C53E58CC8ED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F097B274-FAC5-4A7C-AFC5-AE2118DEA074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0535798E-4F2C-40FD-B3E8-1E02F7738189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301C02BD-BDC1-457F-9D78-FDD2C278B519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2AC379E0-72F0-4E8F-B3C1-FF677BDD0686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2B13E0F7-A497-4351-90E0-B3B757F1F62C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BCC9E7AA-3924-40ED-BC3C-DD3A6901E3F7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1CAF2054-5169-46FA-B14D-17F18F918537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EF6AD699-8D85-48B5-8196-9BDE8DABD715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070EC809-94D6-42AF-A6FD-4137EC5EB208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35DA1822-8D11-4AF6-B4C4-0593D711B5B4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0294693A-4FB6-400A-B465-EC8E07783F8D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E8AC1549-814F-4CBC-9041-BBCA14EAF10D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6CBCC31A-8B7C-4910-B7C5-B8B79E232FF3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6AC4402F-AAAC-4B2C-ABE2-C77B541FF373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087855D3-02D4-4B61-9F63-5EBE457E8A2A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id="{E7E91795-1215-43C6-AB3A-5FBF616D1AF2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FE7383C8-F691-4FE5-AD09-1308DDAC1278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id="{1F29643D-2FCD-43C0-A21F-E77AB2CFBB2A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id="{83E5EE6E-5950-42B7-9671-D93794069413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70A34CE1-D330-4437-9C7C-10977F5793BE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F024C47A-870F-414E-9EB0-BC006D103D3D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id="{45891890-9100-4F1E-9685-CB345353B6E4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id="{DEB8FF09-B8CD-466B-9FF3-3E2E10F3DA99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id="{50940EDE-B351-4CA1-83A1-EA5B854E6CFA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id="{04A12BD4-3B66-4DB8-BCE0-7B7E14904783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49A99929-E3A4-4DEC-BF86-89C3F2496A8A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id="{168DF87C-6F87-47DB-86D4-FF733D0B4D60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id="{29E588B5-4910-4E8C-8D6F-F28FEAFE8428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id="{BFB07C47-40BE-4BA0-8FC8-F8B09A73CA9D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203F99F6-B7E5-4E33-B815-090D0E2E6FBB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id="{0BA08F51-A646-49B9-8B8F-C814B50F41FC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BA190FA3-102E-4421-A7BF-C83558AB178B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id="{09F55DD9-282B-43EA-A41B-39CDA1812D0A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id="{761A9ED0-5929-4039-97C1-587767AABB6E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57C74747-AA26-4D76-87E7-A6F50C2E6125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id="{AE92BFD9-5003-487B-BD72-CF2997A6C135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id="{FBA4C7F1-E042-474A-AB21-23889F985662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EB77D248-F146-4146-9630-3AB6061A7CD0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no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id="{34E8FF94-F8FA-44C3-8336-D2ADBB086595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id="{58AB974A-D9F2-4E0F-83B2-012B618102A6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1944B200-D68A-4919-AE13-22006AA52308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DA8C0D2A-6DB6-4E66-9B25-7EB4E5D2EF0D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id="{4B550D67-CAE7-46D4-A1F2-AC0A7316D282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:a16="http://schemas.microsoft.com/office/drawing/2014/main" id="{E21186B3-6B55-401E-B451-456FDC2E9423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" name="Freeform: Shape 395">
              <a:extLst>
                <a:ext uri="{FF2B5EF4-FFF2-40B4-BE49-F238E27FC236}">
                  <a16:creationId xmlns:a16="http://schemas.microsoft.com/office/drawing/2014/main" id="{3FEA081F-844C-448F-ADFF-FA426DA72D15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" name="Freeform: Shape 396">
              <a:extLst>
                <a:ext uri="{FF2B5EF4-FFF2-40B4-BE49-F238E27FC236}">
                  <a16:creationId xmlns:a16="http://schemas.microsoft.com/office/drawing/2014/main" id="{D3F4D9C4-5286-4184-91C4-D25BB382F97B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" name="Freeform: Shape 397">
              <a:extLst>
                <a:ext uri="{FF2B5EF4-FFF2-40B4-BE49-F238E27FC236}">
                  <a16:creationId xmlns:a16="http://schemas.microsoft.com/office/drawing/2014/main" id="{D6C560F5-7A1C-4EDA-AFC3-465F5874BB6D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:a16="http://schemas.microsoft.com/office/drawing/2014/main" id="{48341116-596B-462D-8368-78DA4B5A8EC3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:a16="http://schemas.microsoft.com/office/drawing/2014/main" id="{01B3DBC1-F119-490A-9511-906365CE3634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id="{3FB92E51-A958-4233-99ED-098CA4357993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:a16="http://schemas.microsoft.com/office/drawing/2014/main" id="{434EB2EA-4B93-46F7-BDBF-479FF6A40E54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:a16="http://schemas.microsoft.com/office/drawing/2014/main" id="{4EFA84C8-9CF1-4937-90FA-056EBEFEAE78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:a16="http://schemas.microsoft.com/office/drawing/2014/main" id="{876BE50C-C55F-4E6E-9E86-8D9434634738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" name="Freeform: Shape 404">
              <a:extLst>
                <a:ext uri="{FF2B5EF4-FFF2-40B4-BE49-F238E27FC236}">
                  <a16:creationId xmlns:a16="http://schemas.microsoft.com/office/drawing/2014/main" id="{2C8359BB-1684-4E5B-BC27-96DC120EC439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" name="Freeform: Shape 405">
              <a:extLst>
                <a:ext uri="{FF2B5EF4-FFF2-40B4-BE49-F238E27FC236}">
                  <a16:creationId xmlns:a16="http://schemas.microsoft.com/office/drawing/2014/main" id="{9DC79B2D-5840-4864-BA58-426CBAB240D9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" name="Freeform: Shape 406">
              <a:extLst>
                <a:ext uri="{FF2B5EF4-FFF2-40B4-BE49-F238E27FC236}">
                  <a16:creationId xmlns:a16="http://schemas.microsoft.com/office/drawing/2014/main" id="{D27F60F8-9EDF-4BE8-81E7-20C9C0D90F0F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" name="Freeform: Shape 407">
              <a:extLst>
                <a:ext uri="{FF2B5EF4-FFF2-40B4-BE49-F238E27FC236}">
                  <a16:creationId xmlns:a16="http://schemas.microsoft.com/office/drawing/2014/main" id="{78CBEBDF-461C-4673-A192-BAA61138AC56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" name="Freeform: Shape 408">
              <a:extLst>
                <a:ext uri="{FF2B5EF4-FFF2-40B4-BE49-F238E27FC236}">
                  <a16:creationId xmlns:a16="http://schemas.microsoft.com/office/drawing/2014/main" id="{FEABF6C4-410D-4F25-91EB-700A51306706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" name="Freeform: Shape 409">
              <a:extLst>
                <a:ext uri="{FF2B5EF4-FFF2-40B4-BE49-F238E27FC236}">
                  <a16:creationId xmlns:a16="http://schemas.microsoft.com/office/drawing/2014/main" id="{0BCA00BF-714A-4A11-A5F1-10E15CF5366E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" name="Freeform: Shape 410">
              <a:extLst>
                <a:ext uri="{FF2B5EF4-FFF2-40B4-BE49-F238E27FC236}">
                  <a16:creationId xmlns:a16="http://schemas.microsoft.com/office/drawing/2014/main" id="{7AAB80D6-2935-4FF1-ACEB-95052F6E8FEC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" name="Freeform: Shape 411">
              <a:extLst>
                <a:ext uri="{FF2B5EF4-FFF2-40B4-BE49-F238E27FC236}">
                  <a16:creationId xmlns:a16="http://schemas.microsoft.com/office/drawing/2014/main" id="{3038A95A-455A-4B0C-9493-5D25FBB60DC6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" name="Freeform: Shape 412">
              <a:extLst>
                <a:ext uri="{FF2B5EF4-FFF2-40B4-BE49-F238E27FC236}">
                  <a16:creationId xmlns:a16="http://schemas.microsoft.com/office/drawing/2014/main" id="{160926A5-D445-418A-B673-FA8E50918436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" name="Freeform: Shape 413">
              <a:extLst>
                <a:ext uri="{FF2B5EF4-FFF2-40B4-BE49-F238E27FC236}">
                  <a16:creationId xmlns:a16="http://schemas.microsoft.com/office/drawing/2014/main" id="{5A769600-1E08-4681-ACFC-D6BB28A7BEA4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" name="Freeform: Shape 414">
              <a:extLst>
                <a:ext uri="{FF2B5EF4-FFF2-40B4-BE49-F238E27FC236}">
                  <a16:creationId xmlns:a16="http://schemas.microsoft.com/office/drawing/2014/main" id="{FE39FCAD-83D6-4A7A-999E-A94D3B2D800A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280" name="Rectangle 279">
            <a:extLst>
              <a:ext uri="{FF2B5EF4-FFF2-40B4-BE49-F238E27FC236}">
                <a16:creationId xmlns:a16="http://schemas.microsoft.com/office/drawing/2014/main" id="{2E4592B9-DEB9-4E99-8F52-CBFD86124609}"/>
              </a:ext>
            </a:extLst>
          </p:cNvPr>
          <p:cNvSpPr/>
          <p:nvPr/>
        </p:nvSpPr>
        <p:spPr>
          <a:xfrm>
            <a:off x="1294763" y="3323790"/>
            <a:ext cx="972000" cy="97200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81" name="Right Arrow 8">
            <a:extLst>
              <a:ext uri="{FF2B5EF4-FFF2-40B4-BE49-F238E27FC236}">
                <a16:creationId xmlns:a16="http://schemas.microsoft.com/office/drawing/2014/main" id="{EACFE336-EFB0-4770-A02C-A02C39C11B3A}"/>
              </a:ext>
            </a:extLst>
          </p:cNvPr>
          <p:cNvSpPr/>
          <p:nvPr/>
        </p:nvSpPr>
        <p:spPr>
          <a:xfrm>
            <a:off x="2532488" y="3581952"/>
            <a:ext cx="1368000" cy="48463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82" name="Rectangle 281">
            <a:extLst>
              <a:ext uri="{FF2B5EF4-FFF2-40B4-BE49-F238E27FC236}">
                <a16:creationId xmlns:a16="http://schemas.microsoft.com/office/drawing/2014/main" id="{F2C77802-9244-4BC7-A977-3C0C07413C88}"/>
              </a:ext>
            </a:extLst>
          </p:cNvPr>
          <p:cNvSpPr/>
          <p:nvPr/>
        </p:nvSpPr>
        <p:spPr>
          <a:xfrm>
            <a:off x="4166213" y="3323790"/>
            <a:ext cx="972000" cy="9720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83" name="Right Arrow 10">
            <a:extLst>
              <a:ext uri="{FF2B5EF4-FFF2-40B4-BE49-F238E27FC236}">
                <a16:creationId xmlns:a16="http://schemas.microsoft.com/office/drawing/2014/main" id="{DE5903BB-0F37-43E9-B498-D5570BE8B93E}"/>
              </a:ext>
            </a:extLst>
          </p:cNvPr>
          <p:cNvSpPr/>
          <p:nvPr/>
        </p:nvSpPr>
        <p:spPr>
          <a:xfrm>
            <a:off x="5403938" y="3581952"/>
            <a:ext cx="1368000" cy="484632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84" name="Rectangle 283">
            <a:extLst>
              <a:ext uri="{FF2B5EF4-FFF2-40B4-BE49-F238E27FC236}">
                <a16:creationId xmlns:a16="http://schemas.microsoft.com/office/drawing/2014/main" id="{D2B78739-EEF5-4C14-81C7-703803109BA2}"/>
              </a:ext>
            </a:extLst>
          </p:cNvPr>
          <p:cNvSpPr/>
          <p:nvPr/>
        </p:nvSpPr>
        <p:spPr>
          <a:xfrm>
            <a:off x="9909114" y="3323790"/>
            <a:ext cx="972000" cy="9720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85" name="TextBox 284">
            <a:extLst>
              <a:ext uri="{FF2B5EF4-FFF2-40B4-BE49-F238E27FC236}">
                <a16:creationId xmlns:a16="http://schemas.microsoft.com/office/drawing/2014/main" id="{41B40BE7-C375-4BB1-A5E6-A3EE1168F794}"/>
              </a:ext>
            </a:extLst>
          </p:cNvPr>
          <p:cNvSpPr txBox="1"/>
          <p:nvPr/>
        </p:nvSpPr>
        <p:spPr>
          <a:xfrm>
            <a:off x="1408064" y="3513607"/>
            <a:ext cx="745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2"/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86" name="TextBox 285">
            <a:extLst>
              <a:ext uri="{FF2B5EF4-FFF2-40B4-BE49-F238E27FC236}">
                <a16:creationId xmlns:a16="http://schemas.microsoft.com/office/drawing/2014/main" id="{3DA45989-9E80-4AEE-8362-21664FD74F81}"/>
              </a:ext>
            </a:extLst>
          </p:cNvPr>
          <p:cNvSpPr txBox="1"/>
          <p:nvPr/>
        </p:nvSpPr>
        <p:spPr>
          <a:xfrm>
            <a:off x="4279514" y="3513607"/>
            <a:ext cx="745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87" name="TextBox 286">
            <a:extLst>
              <a:ext uri="{FF2B5EF4-FFF2-40B4-BE49-F238E27FC236}">
                <a16:creationId xmlns:a16="http://schemas.microsoft.com/office/drawing/2014/main" id="{BAAD1FD3-E653-4899-9EE4-1861FA9AAFBF}"/>
              </a:ext>
            </a:extLst>
          </p:cNvPr>
          <p:cNvSpPr txBox="1"/>
          <p:nvPr/>
        </p:nvSpPr>
        <p:spPr>
          <a:xfrm>
            <a:off x="10022415" y="3513607"/>
            <a:ext cx="745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288" name="Group 287">
            <a:extLst>
              <a:ext uri="{FF2B5EF4-FFF2-40B4-BE49-F238E27FC236}">
                <a16:creationId xmlns:a16="http://schemas.microsoft.com/office/drawing/2014/main" id="{862FC763-1202-4D2B-BF09-4D59D7AD319F}"/>
              </a:ext>
            </a:extLst>
          </p:cNvPr>
          <p:cNvGrpSpPr/>
          <p:nvPr/>
        </p:nvGrpSpPr>
        <p:grpSpPr>
          <a:xfrm>
            <a:off x="669662" y="4425824"/>
            <a:ext cx="2222200" cy="1114294"/>
            <a:chOff x="803640" y="3362835"/>
            <a:chExt cx="2059657" cy="1114294"/>
          </a:xfrm>
        </p:grpSpPr>
        <p:sp>
          <p:nvSpPr>
            <p:cNvPr id="289" name="TextBox 288">
              <a:extLst>
                <a:ext uri="{FF2B5EF4-FFF2-40B4-BE49-F238E27FC236}">
                  <a16:creationId xmlns:a16="http://schemas.microsoft.com/office/drawing/2014/main" id="{FF6467F9-AEE7-4EDA-B424-C5E22109A430}"/>
                </a:ext>
              </a:extLst>
            </p:cNvPr>
            <p:cNvSpPr txBox="1"/>
            <p:nvPr/>
          </p:nvSpPr>
          <p:spPr>
            <a:xfrm>
              <a:off x="803640" y="364613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0" name="TextBox 289">
              <a:extLst>
                <a:ext uri="{FF2B5EF4-FFF2-40B4-BE49-F238E27FC236}">
                  <a16:creationId xmlns:a16="http://schemas.microsoft.com/office/drawing/2014/main" id="{943EA49D-6254-41C0-858A-96FC9196D00A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91" name="Group 290">
            <a:extLst>
              <a:ext uri="{FF2B5EF4-FFF2-40B4-BE49-F238E27FC236}">
                <a16:creationId xmlns:a16="http://schemas.microsoft.com/office/drawing/2014/main" id="{6112F3B5-324C-472B-A892-43797AA7C755}"/>
              </a:ext>
            </a:extLst>
          </p:cNvPr>
          <p:cNvGrpSpPr/>
          <p:nvPr/>
        </p:nvGrpSpPr>
        <p:grpSpPr>
          <a:xfrm>
            <a:off x="3541113" y="4425824"/>
            <a:ext cx="2222200" cy="1114294"/>
            <a:chOff x="803640" y="3362835"/>
            <a:chExt cx="2059657" cy="1114294"/>
          </a:xfrm>
        </p:grpSpPr>
        <p:sp>
          <p:nvSpPr>
            <p:cNvPr id="292" name="TextBox 291">
              <a:extLst>
                <a:ext uri="{FF2B5EF4-FFF2-40B4-BE49-F238E27FC236}">
                  <a16:creationId xmlns:a16="http://schemas.microsoft.com/office/drawing/2014/main" id="{B0A98CF3-09C4-40AA-8635-F23C49F9B5B4}"/>
                </a:ext>
              </a:extLst>
            </p:cNvPr>
            <p:cNvSpPr txBox="1"/>
            <p:nvPr/>
          </p:nvSpPr>
          <p:spPr>
            <a:xfrm>
              <a:off x="803640" y="364613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3" name="TextBox 292">
              <a:extLst>
                <a:ext uri="{FF2B5EF4-FFF2-40B4-BE49-F238E27FC236}">
                  <a16:creationId xmlns:a16="http://schemas.microsoft.com/office/drawing/2014/main" id="{E10D1A6E-A227-425C-82CC-F76F0F0FE214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94" name="Group 293">
            <a:extLst>
              <a:ext uri="{FF2B5EF4-FFF2-40B4-BE49-F238E27FC236}">
                <a16:creationId xmlns:a16="http://schemas.microsoft.com/office/drawing/2014/main" id="{4D679750-8DC8-42FF-8684-5B63C901794D}"/>
              </a:ext>
            </a:extLst>
          </p:cNvPr>
          <p:cNvGrpSpPr/>
          <p:nvPr/>
        </p:nvGrpSpPr>
        <p:grpSpPr>
          <a:xfrm>
            <a:off x="9284015" y="4425824"/>
            <a:ext cx="2222200" cy="1114294"/>
            <a:chOff x="803640" y="3362835"/>
            <a:chExt cx="2059657" cy="1114294"/>
          </a:xfrm>
        </p:grpSpPr>
        <p:sp>
          <p:nvSpPr>
            <p:cNvPr id="295" name="TextBox 294">
              <a:extLst>
                <a:ext uri="{FF2B5EF4-FFF2-40B4-BE49-F238E27FC236}">
                  <a16:creationId xmlns:a16="http://schemas.microsoft.com/office/drawing/2014/main" id="{3C006488-06EC-45B7-9A37-1F95B9A74AF0}"/>
                </a:ext>
              </a:extLst>
            </p:cNvPr>
            <p:cNvSpPr txBox="1"/>
            <p:nvPr/>
          </p:nvSpPr>
          <p:spPr>
            <a:xfrm>
              <a:off x="803640" y="364613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6" name="TextBox 295">
              <a:extLst>
                <a:ext uri="{FF2B5EF4-FFF2-40B4-BE49-F238E27FC236}">
                  <a16:creationId xmlns:a16="http://schemas.microsoft.com/office/drawing/2014/main" id="{48EE1B08-AF42-403B-9309-D9AAC9785DEE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297" name="Rectangle 296">
            <a:extLst>
              <a:ext uri="{FF2B5EF4-FFF2-40B4-BE49-F238E27FC236}">
                <a16:creationId xmlns:a16="http://schemas.microsoft.com/office/drawing/2014/main" id="{89352622-CBC7-45E2-A11C-B2572F5F8D71}"/>
              </a:ext>
            </a:extLst>
          </p:cNvPr>
          <p:cNvSpPr/>
          <p:nvPr/>
        </p:nvSpPr>
        <p:spPr>
          <a:xfrm>
            <a:off x="7037663" y="3323790"/>
            <a:ext cx="972000" cy="972000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98" name="Right Arrow 302">
            <a:extLst>
              <a:ext uri="{FF2B5EF4-FFF2-40B4-BE49-F238E27FC236}">
                <a16:creationId xmlns:a16="http://schemas.microsoft.com/office/drawing/2014/main" id="{69FE96C2-F02B-4DB0-B005-B8E94BFCB390}"/>
              </a:ext>
            </a:extLst>
          </p:cNvPr>
          <p:cNvSpPr/>
          <p:nvPr/>
        </p:nvSpPr>
        <p:spPr>
          <a:xfrm>
            <a:off x="8275388" y="3581952"/>
            <a:ext cx="1368000" cy="484632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99" name="TextBox 298">
            <a:extLst>
              <a:ext uri="{FF2B5EF4-FFF2-40B4-BE49-F238E27FC236}">
                <a16:creationId xmlns:a16="http://schemas.microsoft.com/office/drawing/2014/main" id="{C741CA28-81E3-4D6E-BB89-5DA3598EC7BD}"/>
              </a:ext>
            </a:extLst>
          </p:cNvPr>
          <p:cNvSpPr txBox="1"/>
          <p:nvPr/>
        </p:nvSpPr>
        <p:spPr>
          <a:xfrm>
            <a:off x="7150964" y="3513607"/>
            <a:ext cx="745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300" name="Group 299">
            <a:extLst>
              <a:ext uri="{FF2B5EF4-FFF2-40B4-BE49-F238E27FC236}">
                <a16:creationId xmlns:a16="http://schemas.microsoft.com/office/drawing/2014/main" id="{CD2E662B-87CC-4049-A5C4-8582811875E2}"/>
              </a:ext>
            </a:extLst>
          </p:cNvPr>
          <p:cNvGrpSpPr/>
          <p:nvPr/>
        </p:nvGrpSpPr>
        <p:grpSpPr>
          <a:xfrm>
            <a:off x="6412564" y="4425824"/>
            <a:ext cx="2222200" cy="1114294"/>
            <a:chOff x="803640" y="3362835"/>
            <a:chExt cx="2059657" cy="1114294"/>
          </a:xfrm>
        </p:grpSpPr>
        <p:sp>
          <p:nvSpPr>
            <p:cNvPr id="301" name="TextBox 300">
              <a:extLst>
                <a:ext uri="{FF2B5EF4-FFF2-40B4-BE49-F238E27FC236}">
                  <a16:creationId xmlns:a16="http://schemas.microsoft.com/office/drawing/2014/main" id="{3C2513AF-13F2-4E71-B532-8EC316B1BC9A}"/>
                </a:ext>
              </a:extLst>
            </p:cNvPr>
            <p:cNvSpPr txBox="1"/>
            <p:nvPr/>
          </p:nvSpPr>
          <p:spPr>
            <a:xfrm>
              <a:off x="803640" y="364613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2" name="TextBox 301">
              <a:extLst>
                <a:ext uri="{FF2B5EF4-FFF2-40B4-BE49-F238E27FC236}">
                  <a16:creationId xmlns:a16="http://schemas.microsoft.com/office/drawing/2014/main" id="{22F2B683-5670-4A69-8CE6-74735FC310F1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B25F820-6190-4E22-BF9E-E7D3161FF4B0}"/>
              </a:ext>
            </a:extLst>
          </p:cNvPr>
          <p:cNvGrpSpPr/>
          <p:nvPr/>
        </p:nvGrpSpPr>
        <p:grpSpPr>
          <a:xfrm>
            <a:off x="397611" y="1919297"/>
            <a:ext cx="5702157" cy="4976643"/>
            <a:chOff x="397611" y="1919297"/>
            <a:chExt cx="5702157" cy="4976643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D1A6287-45C6-47F3-9941-4FD7D1B4CA80}"/>
                </a:ext>
              </a:extLst>
            </p:cNvPr>
            <p:cNvSpPr/>
            <p:nvPr/>
          </p:nvSpPr>
          <p:spPr>
            <a:xfrm>
              <a:off x="2578425" y="3815455"/>
              <a:ext cx="1775467" cy="3057953"/>
            </a:xfrm>
            <a:custGeom>
              <a:avLst/>
              <a:gdLst>
                <a:gd name="connsiteX0" fmla="*/ 915170 w 1089115"/>
                <a:gd name="connsiteY0" fmla="*/ 763556 h 1402529"/>
                <a:gd name="connsiteX1" fmla="*/ 803125 w 1089115"/>
                <a:gd name="connsiteY1" fmla="*/ 377665 h 1402529"/>
                <a:gd name="connsiteX2" fmla="*/ 801949 w 1089115"/>
                <a:gd name="connsiteY2" fmla="*/ 364344 h 1402529"/>
                <a:gd name="connsiteX3" fmla="*/ 801949 w 1089115"/>
                <a:gd name="connsiteY3" fmla="*/ 209204 h 1402529"/>
                <a:gd name="connsiteX4" fmla="*/ 802733 w 1089115"/>
                <a:gd name="connsiteY4" fmla="*/ 99117 h 1402529"/>
                <a:gd name="connsiteX5" fmla="*/ 805083 w 1089115"/>
                <a:gd name="connsiteY5" fmla="*/ 63075 h 1402529"/>
                <a:gd name="connsiteX6" fmla="*/ 800774 w 1089115"/>
                <a:gd name="connsiteY6" fmla="*/ 46620 h 1402529"/>
                <a:gd name="connsiteX7" fmla="*/ 766690 w 1089115"/>
                <a:gd name="connsiteY7" fmla="*/ 14104 h 1402529"/>
                <a:gd name="connsiteX8" fmla="*/ 757680 w 1089115"/>
                <a:gd name="connsiteY8" fmla="*/ 24290 h 1402529"/>
                <a:gd name="connsiteX9" fmla="*/ 752195 w 1089115"/>
                <a:gd name="connsiteY9" fmla="*/ 50930 h 1402529"/>
                <a:gd name="connsiteX10" fmla="*/ 716936 w 1089115"/>
                <a:gd name="connsiteY10" fmla="*/ 101860 h 1402529"/>
                <a:gd name="connsiteX11" fmla="*/ 583343 w 1089115"/>
                <a:gd name="connsiteY11" fmla="*/ 184523 h 1402529"/>
                <a:gd name="connsiteX12" fmla="*/ 574332 w 1089115"/>
                <a:gd name="connsiteY12" fmla="*/ 191183 h 1402529"/>
                <a:gd name="connsiteX13" fmla="*/ 555135 w 1089115"/>
                <a:gd name="connsiteY13" fmla="*/ 205678 h 1402529"/>
                <a:gd name="connsiteX14" fmla="*/ 521052 w 1089115"/>
                <a:gd name="connsiteY14" fmla="*/ 208812 h 1402529"/>
                <a:gd name="connsiteX15" fmla="*/ 515567 w 1089115"/>
                <a:gd name="connsiteY15" fmla="*/ 202152 h 1402529"/>
                <a:gd name="connsiteX16" fmla="*/ 487751 w 1089115"/>
                <a:gd name="connsiteY16" fmla="*/ 189224 h 1402529"/>
                <a:gd name="connsiteX17" fmla="*/ 467379 w 1089115"/>
                <a:gd name="connsiteY17" fmla="*/ 179822 h 1402529"/>
                <a:gd name="connsiteX18" fmla="*/ 404305 w 1089115"/>
                <a:gd name="connsiteY18" fmla="*/ 147697 h 1402529"/>
                <a:gd name="connsiteX19" fmla="*/ 400779 w 1089115"/>
                <a:gd name="connsiteY19" fmla="*/ 146130 h 1402529"/>
                <a:gd name="connsiteX20" fmla="*/ 389418 w 1089115"/>
                <a:gd name="connsiteY20" fmla="*/ 139469 h 1402529"/>
                <a:gd name="connsiteX21" fmla="*/ 237803 w 1089115"/>
                <a:gd name="connsiteY21" fmla="*/ 64250 h 1402529"/>
                <a:gd name="connsiteX22" fmla="*/ 181780 w 1089115"/>
                <a:gd name="connsiteY22" fmla="*/ 36435 h 1402529"/>
                <a:gd name="connsiteX23" fmla="*/ 167285 w 1089115"/>
                <a:gd name="connsiteY23" fmla="*/ 18021 h 1402529"/>
                <a:gd name="connsiteX24" fmla="*/ 159450 w 1089115"/>
                <a:gd name="connsiteY24" fmla="*/ 0 h 1402529"/>
                <a:gd name="connsiteX25" fmla="*/ 138294 w 1089115"/>
                <a:gd name="connsiteY25" fmla="*/ 24681 h 1402529"/>
                <a:gd name="connsiteX26" fmla="*/ 129283 w 1089115"/>
                <a:gd name="connsiteY26" fmla="*/ 81880 h 1402529"/>
                <a:gd name="connsiteX27" fmla="*/ 129283 w 1089115"/>
                <a:gd name="connsiteY27" fmla="*/ 103035 h 1402529"/>
                <a:gd name="connsiteX28" fmla="*/ 126541 w 1089115"/>
                <a:gd name="connsiteY28" fmla="*/ 121840 h 1402529"/>
                <a:gd name="connsiteX29" fmla="*/ 121448 w 1089115"/>
                <a:gd name="connsiteY29" fmla="*/ 167285 h 1402529"/>
                <a:gd name="connsiteX30" fmla="*/ 162976 w 1089115"/>
                <a:gd name="connsiteY30" fmla="*/ 363561 h 1402529"/>
                <a:gd name="connsiteX31" fmla="*/ 170811 w 1089115"/>
                <a:gd name="connsiteY31" fmla="*/ 408614 h 1402529"/>
                <a:gd name="connsiteX32" fmla="*/ 124191 w 1089115"/>
                <a:gd name="connsiteY32" fmla="*/ 680110 h 1402529"/>
                <a:gd name="connsiteX33" fmla="*/ 76395 w 1089115"/>
                <a:gd name="connsiteY33" fmla="*/ 958265 h 1402529"/>
                <a:gd name="connsiteX34" fmla="*/ 28599 w 1089115"/>
                <a:gd name="connsiteY34" fmla="*/ 1234853 h 1402529"/>
                <a:gd name="connsiteX35" fmla="*/ 0 w 1089115"/>
                <a:gd name="connsiteY35" fmla="*/ 1403313 h 1402529"/>
                <a:gd name="connsiteX36" fmla="*/ 327126 w 1089115"/>
                <a:gd name="connsiteY36" fmla="*/ 1403313 h 1402529"/>
                <a:gd name="connsiteX37" fmla="*/ 465812 w 1089115"/>
                <a:gd name="connsiteY37" fmla="*/ 1403313 h 1402529"/>
                <a:gd name="connsiteX38" fmla="*/ 776484 w 1089115"/>
                <a:gd name="connsiteY38" fmla="*/ 1403313 h 1402529"/>
                <a:gd name="connsiteX39" fmla="*/ 891272 w 1089115"/>
                <a:gd name="connsiteY39" fmla="*/ 1403313 h 1402529"/>
                <a:gd name="connsiteX40" fmla="*/ 1089899 w 1089115"/>
                <a:gd name="connsiteY40" fmla="*/ 1403313 h 1402529"/>
                <a:gd name="connsiteX41" fmla="*/ 915170 w 1089115"/>
                <a:gd name="connsiteY41" fmla="*/ 763556 h 1402529"/>
                <a:gd name="connsiteX0" fmla="*/ 922007 w 1096736"/>
                <a:gd name="connsiteY0" fmla="*/ 763556 h 2182784"/>
                <a:gd name="connsiteX1" fmla="*/ 809962 w 1096736"/>
                <a:gd name="connsiteY1" fmla="*/ 377665 h 2182784"/>
                <a:gd name="connsiteX2" fmla="*/ 808786 w 1096736"/>
                <a:gd name="connsiteY2" fmla="*/ 364344 h 2182784"/>
                <a:gd name="connsiteX3" fmla="*/ 808786 w 1096736"/>
                <a:gd name="connsiteY3" fmla="*/ 209204 h 2182784"/>
                <a:gd name="connsiteX4" fmla="*/ 809570 w 1096736"/>
                <a:gd name="connsiteY4" fmla="*/ 99117 h 2182784"/>
                <a:gd name="connsiteX5" fmla="*/ 811920 w 1096736"/>
                <a:gd name="connsiteY5" fmla="*/ 63075 h 2182784"/>
                <a:gd name="connsiteX6" fmla="*/ 807611 w 1096736"/>
                <a:gd name="connsiteY6" fmla="*/ 46620 h 2182784"/>
                <a:gd name="connsiteX7" fmla="*/ 773527 w 1096736"/>
                <a:gd name="connsiteY7" fmla="*/ 14104 h 2182784"/>
                <a:gd name="connsiteX8" fmla="*/ 764517 w 1096736"/>
                <a:gd name="connsiteY8" fmla="*/ 24290 h 2182784"/>
                <a:gd name="connsiteX9" fmla="*/ 759032 w 1096736"/>
                <a:gd name="connsiteY9" fmla="*/ 50930 h 2182784"/>
                <a:gd name="connsiteX10" fmla="*/ 723773 w 1096736"/>
                <a:gd name="connsiteY10" fmla="*/ 101860 h 2182784"/>
                <a:gd name="connsiteX11" fmla="*/ 590180 w 1096736"/>
                <a:gd name="connsiteY11" fmla="*/ 184523 h 2182784"/>
                <a:gd name="connsiteX12" fmla="*/ 581169 w 1096736"/>
                <a:gd name="connsiteY12" fmla="*/ 191183 h 2182784"/>
                <a:gd name="connsiteX13" fmla="*/ 561972 w 1096736"/>
                <a:gd name="connsiteY13" fmla="*/ 205678 h 2182784"/>
                <a:gd name="connsiteX14" fmla="*/ 527889 w 1096736"/>
                <a:gd name="connsiteY14" fmla="*/ 208812 h 2182784"/>
                <a:gd name="connsiteX15" fmla="*/ 522404 w 1096736"/>
                <a:gd name="connsiteY15" fmla="*/ 202152 h 2182784"/>
                <a:gd name="connsiteX16" fmla="*/ 494588 w 1096736"/>
                <a:gd name="connsiteY16" fmla="*/ 189224 h 2182784"/>
                <a:gd name="connsiteX17" fmla="*/ 474216 w 1096736"/>
                <a:gd name="connsiteY17" fmla="*/ 179822 h 2182784"/>
                <a:gd name="connsiteX18" fmla="*/ 411142 w 1096736"/>
                <a:gd name="connsiteY18" fmla="*/ 147697 h 2182784"/>
                <a:gd name="connsiteX19" fmla="*/ 407616 w 1096736"/>
                <a:gd name="connsiteY19" fmla="*/ 146130 h 2182784"/>
                <a:gd name="connsiteX20" fmla="*/ 396255 w 1096736"/>
                <a:gd name="connsiteY20" fmla="*/ 139469 h 2182784"/>
                <a:gd name="connsiteX21" fmla="*/ 244640 w 1096736"/>
                <a:gd name="connsiteY21" fmla="*/ 64250 h 2182784"/>
                <a:gd name="connsiteX22" fmla="*/ 188617 w 1096736"/>
                <a:gd name="connsiteY22" fmla="*/ 36435 h 2182784"/>
                <a:gd name="connsiteX23" fmla="*/ 174122 w 1096736"/>
                <a:gd name="connsiteY23" fmla="*/ 18021 h 2182784"/>
                <a:gd name="connsiteX24" fmla="*/ 166287 w 1096736"/>
                <a:gd name="connsiteY24" fmla="*/ 0 h 2182784"/>
                <a:gd name="connsiteX25" fmla="*/ 145131 w 1096736"/>
                <a:gd name="connsiteY25" fmla="*/ 24681 h 2182784"/>
                <a:gd name="connsiteX26" fmla="*/ 136120 w 1096736"/>
                <a:gd name="connsiteY26" fmla="*/ 81880 h 2182784"/>
                <a:gd name="connsiteX27" fmla="*/ 136120 w 1096736"/>
                <a:gd name="connsiteY27" fmla="*/ 103035 h 2182784"/>
                <a:gd name="connsiteX28" fmla="*/ 133378 w 1096736"/>
                <a:gd name="connsiteY28" fmla="*/ 121840 h 2182784"/>
                <a:gd name="connsiteX29" fmla="*/ 128285 w 1096736"/>
                <a:gd name="connsiteY29" fmla="*/ 167285 h 2182784"/>
                <a:gd name="connsiteX30" fmla="*/ 169813 w 1096736"/>
                <a:gd name="connsiteY30" fmla="*/ 363561 h 2182784"/>
                <a:gd name="connsiteX31" fmla="*/ 177648 w 1096736"/>
                <a:gd name="connsiteY31" fmla="*/ 408614 h 2182784"/>
                <a:gd name="connsiteX32" fmla="*/ 131028 w 1096736"/>
                <a:gd name="connsiteY32" fmla="*/ 680110 h 2182784"/>
                <a:gd name="connsiteX33" fmla="*/ 83232 w 1096736"/>
                <a:gd name="connsiteY33" fmla="*/ 958265 h 2182784"/>
                <a:gd name="connsiteX34" fmla="*/ 35436 w 1096736"/>
                <a:gd name="connsiteY34" fmla="*/ 1234853 h 2182784"/>
                <a:gd name="connsiteX35" fmla="*/ 0 w 1096736"/>
                <a:gd name="connsiteY35" fmla="*/ 2182784 h 2182784"/>
                <a:gd name="connsiteX36" fmla="*/ 333963 w 1096736"/>
                <a:gd name="connsiteY36" fmla="*/ 1403313 h 2182784"/>
                <a:gd name="connsiteX37" fmla="*/ 472649 w 1096736"/>
                <a:gd name="connsiteY37" fmla="*/ 1403313 h 2182784"/>
                <a:gd name="connsiteX38" fmla="*/ 783321 w 1096736"/>
                <a:gd name="connsiteY38" fmla="*/ 1403313 h 2182784"/>
                <a:gd name="connsiteX39" fmla="*/ 898109 w 1096736"/>
                <a:gd name="connsiteY39" fmla="*/ 1403313 h 2182784"/>
                <a:gd name="connsiteX40" fmla="*/ 1096736 w 1096736"/>
                <a:gd name="connsiteY40" fmla="*/ 1403313 h 2182784"/>
                <a:gd name="connsiteX41" fmla="*/ 922007 w 1096736"/>
                <a:gd name="connsiteY41" fmla="*/ 763556 h 2182784"/>
                <a:gd name="connsiteX0" fmla="*/ 922007 w 1096736"/>
                <a:gd name="connsiteY0" fmla="*/ 763556 h 2183631"/>
                <a:gd name="connsiteX1" fmla="*/ 809962 w 1096736"/>
                <a:gd name="connsiteY1" fmla="*/ 377665 h 2183631"/>
                <a:gd name="connsiteX2" fmla="*/ 808786 w 1096736"/>
                <a:gd name="connsiteY2" fmla="*/ 364344 h 2183631"/>
                <a:gd name="connsiteX3" fmla="*/ 808786 w 1096736"/>
                <a:gd name="connsiteY3" fmla="*/ 209204 h 2183631"/>
                <a:gd name="connsiteX4" fmla="*/ 809570 w 1096736"/>
                <a:gd name="connsiteY4" fmla="*/ 99117 h 2183631"/>
                <a:gd name="connsiteX5" fmla="*/ 811920 w 1096736"/>
                <a:gd name="connsiteY5" fmla="*/ 63075 h 2183631"/>
                <a:gd name="connsiteX6" fmla="*/ 807611 w 1096736"/>
                <a:gd name="connsiteY6" fmla="*/ 46620 h 2183631"/>
                <a:gd name="connsiteX7" fmla="*/ 773527 w 1096736"/>
                <a:gd name="connsiteY7" fmla="*/ 14104 h 2183631"/>
                <a:gd name="connsiteX8" fmla="*/ 764517 w 1096736"/>
                <a:gd name="connsiteY8" fmla="*/ 24290 h 2183631"/>
                <a:gd name="connsiteX9" fmla="*/ 759032 w 1096736"/>
                <a:gd name="connsiteY9" fmla="*/ 50930 h 2183631"/>
                <a:gd name="connsiteX10" fmla="*/ 723773 w 1096736"/>
                <a:gd name="connsiteY10" fmla="*/ 101860 h 2183631"/>
                <a:gd name="connsiteX11" fmla="*/ 590180 w 1096736"/>
                <a:gd name="connsiteY11" fmla="*/ 184523 h 2183631"/>
                <a:gd name="connsiteX12" fmla="*/ 581169 w 1096736"/>
                <a:gd name="connsiteY12" fmla="*/ 191183 h 2183631"/>
                <a:gd name="connsiteX13" fmla="*/ 561972 w 1096736"/>
                <a:gd name="connsiteY13" fmla="*/ 205678 h 2183631"/>
                <a:gd name="connsiteX14" fmla="*/ 527889 w 1096736"/>
                <a:gd name="connsiteY14" fmla="*/ 208812 h 2183631"/>
                <a:gd name="connsiteX15" fmla="*/ 522404 w 1096736"/>
                <a:gd name="connsiteY15" fmla="*/ 202152 h 2183631"/>
                <a:gd name="connsiteX16" fmla="*/ 494588 w 1096736"/>
                <a:gd name="connsiteY16" fmla="*/ 189224 h 2183631"/>
                <a:gd name="connsiteX17" fmla="*/ 474216 w 1096736"/>
                <a:gd name="connsiteY17" fmla="*/ 179822 h 2183631"/>
                <a:gd name="connsiteX18" fmla="*/ 411142 w 1096736"/>
                <a:gd name="connsiteY18" fmla="*/ 147697 h 2183631"/>
                <a:gd name="connsiteX19" fmla="*/ 407616 w 1096736"/>
                <a:gd name="connsiteY19" fmla="*/ 146130 h 2183631"/>
                <a:gd name="connsiteX20" fmla="*/ 396255 w 1096736"/>
                <a:gd name="connsiteY20" fmla="*/ 139469 h 2183631"/>
                <a:gd name="connsiteX21" fmla="*/ 244640 w 1096736"/>
                <a:gd name="connsiteY21" fmla="*/ 64250 h 2183631"/>
                <a:gd name="connsiteX22" fmla="*/ 188617 w 1096736"/>
                <a:gd name="connsiteY22" fmla="*/ 36435 h 2183631"/>
                <a:gd name="connsiteX23" fmla="*/ 174122 w 1096736"/>
                <a:gd name="connsiteY23" fmla="*/ 18021 h 2183631"/>
                <a:gd name="connsiteX24" fmla="*/ 166287 w 1096736"/>
                <a:gd name="connsiteY24" fmla="*/ 0 h 2183631"/>
                <a:gd name="connsiteX25" fmla="*/ 145131 w 1096736"/>
                <a:gd name="connsiteY25" fmla="*/ 24681 h 2183631"/>
                <a:gd name="connsiteX26" fmla="*/ 136120 w 1096736"/>
                <a:gd name="connsiteY26" fmla="*/ 81880 h 2183631"/>
                <a:gd name="connsiteX27" fmla="*/ 136120 w 1096736"/>
                <a:gd name="connsiteY27" fmla="*/ 103035 h 2183631"/>
                <a:gd name="connsiteX28" fmla="*/ 133378 w 1096736"/>
                <a:gd name="connsiteY28" fmla="*/ 121840 h 2183631"/>
                <a:gd name="connsiteX29" fmla="*/ 128285 w 1096736"/>
                <a:gd name="connsiteY29" fmla="*/ 167285 h 2183631"/>
                <a:gd name="connsiteX30" fmla="*/ 169813 w 1096736"/>
                <a:gd name="connsiteY30" fmla="*/ 363561 h 2183631"/>
                <a:gd name="connsiteX31" fmla="*/ 177648 w 1096736"/>
                <a:gd name="connsiteY31" fmla="*/ 408614 h 2183631"/>
                <a:gd name="connsiteX32" fmla="*/ 131028 w 1096736"/>
                <a:gd name="connsiteY32" fmla="*/ 680110 h 2183631"/>
                <a:gd name="connsiteX33" fmla="*/ 83232 w 1096736"/>
                <a:gd name="connsiteY33" fmla="*/ 958265 h 2183631"/>
                <a:gd name="connsiteX34" fmla="*/ 35436 w 1096736"/>
                <a:gd name="connsiteY34" fmla="*/ 1234853 h 2183631"/>
                <a:gd name="connsiteX35" fmla="*/ 0 w 1096736"/>
                <a:gd name="connsiteY35" fmla="*/ 2182784 h 2183631"/>
                <a:gd name="connsiteX36" fmla="*/ 472649 w 1096736"/>
                <a:gd name="connsiteY36" fmla="*/ 1403313 h 2183631"/>
                <a:gd name="connsiteX37" fmla="*/ 783321 w 1096736"/>
                <a:gd name="connsiteY37" fmla="*/ 1403313 h 2183631"/>
                <a:gd name="connsiteX38" fmla="*/ 898109 w 1096736"/>
                <a:gd name="connsiteY38" fmla="*/ 1403313 h 2183631"/>
                <a:gd name="connsiteX39" fmla="*/ 1096736 w 1096736"/>
                <a:gd name="connsiteY39" fmla="*/ 1403313 h 2183631"/>
                <a:gd name="connsiteX40" fmla="*/ 922007 w 1096736"/>
                <a:gd name="connsiteY40" fmla="*/ 763556 h 2183631"/>
                <a:gd name="connsiteX0" fmla="*/ 922007 w 1096736"/>
                <a:gd name="connsiteY0" fmla="*/ 763556 h 2183631"/>
                <a:gd name="connsiteX1" fmla="*/ 809962 w 1096736"/>
                <a:gd name="connsiteY1" fmla="*/ 377665 h 2183631"/>
                <a:gd name="connsiteX2" fmla="*/ 808786 w 1096736"/>
                <a:gd name="connsiteY2" fmla="*/ 364344 h 2183631"/>
                <a:gd name="connsiteX3" fmla="*/ 808786 w 1096736"/>
                <a:gd name="connsiteY3" fmla="*/ 209204 h 2183631"/>
                <a:gd name="connsiteX4" fmla="*/ 809570 w 1096736"/>
                <a:gd name="connsiteY4" fmla="*/ 99117 h 2183631"/>
                <a:gd name="connsiteX5" fmla="*/ 811920 w 1096736"/>
                <a:gd name="connsiteY5" fmla="*/ 63075 h 2183631"/>
                <a:gd name="connsiteX6" fmla="*/ 807611 w 1096736"/>
                <a:gd name="connsiteY6" fmla="*/ 46620 h 2183631"/>
                <a:gd name="connsiteX7" fmla="*/ 773527 w 1096736"/>
                <a:gd name="connsiteY7" fmla="*/ 14104 h 2183631"/>
                <a:gd name="connsiteX8" fmla="*/ 764517 w 1096736"/>
                <a:gd name="connsiteY8" fmla="*/ 24290 h 2183631"/>
                <a:gd name="connsiteX9" fmla="*/ 759032 w 1096736"/>
                <a:gd name="connsiteY9" fmla="*/ 50930 h 2183631"/>
                <a:gd name="connsiteX10" fmla="*/ 723773 w 1096736"/>
                <a:gd name="connsiteY10" fmla="*/ 101860 h 2183631"/>
                <a:gd name="connsiteX11" fmla="*/ 590180 w 1096736"/>
                <a:gd name="connsiteY11" fmla="*/ 184523 h 2183631"/>
                <a:gd name="connsiteX12" fmla="*/ 581169 w 1096736"/>
                <a:gd name="connsiteY12" fmla="*/ 191183 h 2183631"/>
                <a:gd name="connsiteX13" fmla="*/ 561972 w 1096736"/>
                <a:gd name="connsiteY13" fmla="*/ 205678 h 2183631"/>
                <a:gd name="connsiteX14" fmla="*/ 527889 w 1096736"/>
                <a:gd name="connsiteY14" fmla="*/ 208812 h 2183631"/>
                <a:gd name="connsiteX15" fmla="*/ 522404 w 1096736"/>
                <a:gd name="connsiteY15" fmla="*/ 202152 h 2183631"/>
                <a:gd name="connsiteX16" fmla="*/ 494588 w 1096736"/>
                <a:gd name="connsiteY16" fmla="*/ 189224 h 2183631"/>
                <a:gd name="connsiteX17" fmla="*/ 474216 w 1096736"/>
                <a:gd name="connsiteY17" fmla="*/ 179822 h 2183631"/>
                <a:gd name="connsiteX18" fmla="*/ 411142 w 1096736"/>
                <a:gd name="connsiteY18" fmla="*/ 147697 h 2183631"/>
                <a:gd name="connsiteX19" fmla="*/ 407616 w 1096736"/>
                <a:gd name="connsiteY19" fmla="*/ 146130 h 2183631"/>
                <a:gd name="connsiteX20" fmla="*/ 396255 w 1096736"/>
                <a:gd name="connsiteY20" fmla="*/ 139469 h 2183631"/>
                <a:gd name="connsiteX21" fmla="*/ 244640 w 1096736"/>
                <a:gd name="connsiteY21" fmla="*/ 64250 h 2183631"/>
                <a:gd name="connsiteX22" fmla="*/ 188617 w 1096736"/>
                <a:gd name="connsiteY22" fmla="*/ 36435 h 2183631"/>
                <a:gd name="connsiteX23" fmla="*/ 174122 w 1096736"/>
                <a:gd name="connsiteY23" fmla="*/ 18021 h 2183631"/>
                <a:gd name="connsiteX24" fmla="*/ 166287 w 1096736"/>
                <a:gd name="connsiteY24" fmla="*/ 0 h 2183631"/>
                <a:gd name="connsiteX25" fmla="*/ 145131 w 1096736"/>
                <a:gd name="connsiteY25" fmla="*/ 24681 h 2183631"/>
                <a:gd name="connsiteX26" fmla="*/ 136120 w 1096736"/>
                <a:gd name="connsiteY26" fmla="*/ 81880 h 2183631"/>
                <a:gd name="connsiteX27" fmla="*/ 136120 w 1096736"/>
                <a:gd name="connsiteY27" fmla="*/ 103035 h 2183631"/>
                <a:gd name="connsiteX28" fmla="*/ 133378 w 1096736"/>
                <a:gd name="connsiteY28" fmla="*/ 121840 h 2183631"/>
                <a:gd name="connsiteX29" fmla="*/ 128285 w 1096736"/>
                <a:gd name="connsiteY29" fmla="*/ 167285 h 2183631"/>
                <a:gd name="connsiteX30" fmla="*/ 169813 w 1096736"/>
                <a:gd name="connsiteY30" fmla="*/ 363561 h 2183631"/>
                <a:gd name="connsiteX31" fmla="*/ 177648 w 1096736"/>
                <a:gd name="connsiteY31" fmla="*/ 408614 h 2183631"/>
                <a:gd name="connsiteX32" fmla="*/ 131028 w 1096736"/>
                <a:gd name="connsiteY32" fmla="*/ 680110 h 2183631"/>
                <a:gd name="connsiteX33" fmla="*/ 83232 w 1096736"/>
                <a:gd name="connsiteY33" fmla="*/ 958265 h 2183631"/>
                <a:gd name="connsiteX34" fmla="*/ 35436 w 1096736"/>
                <a:gd name="connsiteY34" fmla="*/ 1234853 h 2183631"/>
                <a:gd name="connsiteX35" fmla="*/ 0 w 1096736"/>
                <a:gd name="connsiteY35" fmla="*/ 2182784 h 2183631"/>
                <a:gd name="connsiteX36" fmla="*/ 783321 w 1096736"/>
                <a:gd name="connsiteY36" fmla="*/ 1403313 h 2183631"/>
                <a:gd name="connsiteX37" fmla="*/ 898109 w 1096736"/>
                <a:gd name="connsiteY37" fmla="*/ 1403313 h 2183631"/>
                <a:gd name="connsiteX38" fmla="*/ 1096736 w 1096736"/>
                <a:gd name="connsiteY38" fmla="*/ 1403313 h 2183631"/>
                <a:gd name="connsiteX39" fmla="*/ 922007 w 1096736"/>
                <a:gd name="connsiteY39" fmla="*/ 763556 h 2183631"/>
                <a:gd name="connsiteX0" fmla="*/ 922007 w 1096736"/>
                <a:gd name="connsiteY0" fmla="*/ 763556 h 2183631"/>
                <a:gd name="connsiteX1" fmla="*/ 809962 w 1096736"/>
                <a:gd name="connsiteY1" fmla="*/ 377665 h 2183631"/>
                <a:gd name="connsiteX2" fmla="*/ 808786 w 1096736"/>
                <a:gd name="connsiteY2" fmla="*/ 364344 h 2183631"/>
                <a:gd name="connsiteX3" fmla="*/ 808786 w 1096736"/>
                <a:gd name="connsiteY3" fmla="*/ 209204 h 2183631"/>
                <a:gd name="connsiteX4" fmla="*/ 809570 w 1096736"/>
                <a:gd name="connsiteY4" fmla="*/ 99117 h 2183631"/>
                <a:gd name="connsiteX5" fmla="*/ 811920 w 1096736"/>
                <a:gd name="connsiteY5" fmla="*/ 63075 h 2183631"/>
                <a:gd name="connsiteX6" fmla="*/ 807611 w 1096736"/>
                <a:gd name="connsiteY6" fmla="*/ 46620 h 2183631"/>
                <a:gd name="connsiteX7" fmla="*/ 773527 w 1096736"/>
                <a:gd name="connsiteY7" fmla="*/ 14104 h 2183631"/>
                <a:gd name="connsiteX8" fmla="*/ 764517 w 1096736"/>
                <a:gd name="connsiteY8" fmla="*/ 24290 h 2183631"/>
                <a:gd name="connsiteX9" fmla="*/ 759032 w 1096736"/>
                <a:gd name="connsiteY9" fmla="*/ 50930 h 2183631"/>
                <a:gd name="connsiteX10" fmla="*/ 723773 w 1096736"/>
                <a:gd name="connsiteY10" fmla="*/ 101860 h 2183631"/>
                <a:gd name="connsiteX11" fmla="*/ 590180 w 1096736"/>
                <a:gd name="connsiteY11" fmla="*/ 184523 h 2183631"/>
                <a:gd name="connsiteX12" fmla="*/ 581169 w 1096736"/>
                <a:gd name="connsiteY12" fmla="*/ 191183 h 2183631"/>
                <a:gd name="connsiteX13" fmla="*/ 561972 w 1096736"/>
                <a:gd name="connsiteY13" fmla="*/ 205678 h 2183631"/>
                <a:gd name="connsiteX14" fmla="*/ 527889 w 1096736"/>
                <a:gd name="connsiteY14" fmla="*/ 208812 h 2183631"/>
                <a:gd name="connsiteX15" fmla="*/ 522404 w 1096736"/>
                <a:gd name="connsiteY15" fmla="*/ 202152 h 2183631"/>
                <a:gd name="connsiteX16" fmla="*/ 494588 w 1096736"/>
                <a:gd name="connsiteY16" fmla="*/ 189224 h 2183631"/>
                <a:gd name="connsiteX17" fmla="*/ 474216 w 1096736"/>
                <a:gd name="connsiteY17" fmla="*/ 179822 h 2183631"/>
                <a:gd name="connsiteX18" fmla="*/ 411142 w 1096736"/>
                <a:gd name="connsiteY18" fmla="*/ 147697 h 2183631"/>
                <a:gd name="connsiteX19" fmla="*/ 407616 w 1096736"/>
                <a:gd name="connsiteY19" fmla="*/ 146130 h 2183631"/>
                <a:gd name="connsiteX20" fmla="*/ 396255 w 1096736"/>
                <a:gd name="connsiteY20" fmla="*/ 139469 h 2183631"/>
                <a:gd name="connsiteX21" fmla="*/ 244640 w 1096736"/>
                <a:gd name="connsiteY21" fmla="*/ 64250 h 2183631"/>
                <a:gd name="connsiteX22" fmla="*/ 188617 w 1096736"/>
                <a:gd name="connsiteY22" fmla="*/ 36435 h 2183631"/>
                <a:gd name="connsiteX23" fmla="*/ 174122 w 1096736"/>
                <a:gd name="connsiteY23" fmla="*/ 18021 h 2183631"/>
                <a:gd name="connsiteX24" fmla="*/ 166287 w 1096736"/>
                <a:gd name="connsiteY24" fmla="*/ 0 h 2183631"/>
                <a:gd name="connsiteX25" fmla="*/ 145131 w 1096736"/>
                <a:gd name="connsiteY25" fmla="*/ 24681 h 2183631"/>
                <a:gd name="connsiteX26" fmla="*/ 136120 w 1096736"/>
                <a:gd name="connsiteY26" fmla="*/ 81880 h 2183631"/>
                <a:gd name="connsiteX27" fmla="*/ 136120 w 1096736"/>
                <a:gd name="connsiteY27" fmla="*/ 103035 h 2183631"/>
                <a:gd name="connsiteX28" fmla="*/ 133378 w 1096736"/>
                <a:gd name="connsiteY28" fmla="*/ 121840 h 2183631"/>
                <a:gd name="connsiteX29" fmla="*/ 128285 w 1096736"/>
                <a:gd name="connsiteY29" fmla="*/ 167285 h 2183631"/>
                <a:gd name="connsiteX30" fmla="*/ 169813 w 1096736"/>
                <a:gd name="connsiteY30" fmla="*/ 363561 h 2183631"/>
                <a:gd name="connsiteX31" fmla="*/ 177648 w 1096736"/>
                <a:gd name="connsiteY31" fmla="*/ 408614 h 2183631"/>
                <a:gd name="connsiteX32" fmla="*/ 131028 w 1096736"/>
                <a:gd name="connsiteY32" fmla="*/ 680110 h 2183631"/>
                <a:gd name="connsiteX33" fmla="*/ 83232 w 1096736"/>
                <a:gd name="connsiteY33" fmla="*/ 958265 h 2183631"/>
                <a:gd name="connsiteX34" fmla="*/ 35436 w 1096736"/>
                <a:gd name="connsiteY34" fmla="*/ 1234853 h 2183631"/>
                <a:gd name="connsiteX35" fmla="*/ 0 w 1096736"/>
                <a:gd name="connsiteY35" fmla="*/ 2182784 h 2183631"/>
                <a:gd name="connsiteX36" fmla="*/ 898109 w 1096736"/>
                <a:gd name="connsiteY36" fmla="*/ 1403313 h 2183631"/>
                <a:gd name="connsiteX37" fmla="*/ 1096736 w 1096736"/>
                <a:gd name="connsiteY37" fmla="*/ 1403313 h 2183631"/>
                <a:gd name="connsiteX38" fmla="*/ 922007 w 1096736"/>
                <a:gd name="connsiteY38" fmla="*/ 763556 h 2183631"/>
                <a:gd name="connsiteX0" fmla="*/ 922007 w 1096736"/>
                <a:gd name="connsiteY0" fmla="*/ 763556 h 2183783"/>
                <a:gd name="connsiteX1" fmla="*/ 809962 w 1096736"/>
                <a:gd name="connsiteY1" fmla="*/ 377665 h 2183783"/>
                <a:gd name="connsiteX2" fmla="*/ 808786 w 1096736"/>
                <a:gd name="connsiteY2" fmla="*/ 364344 h 2183783"/>
                <a:gd name="connsiteX3" fmla="*/ 808786 w 1096736"/>
                <a:gd name="connsiteY3" fmla="*/ 209204 h 2183783"/>
                <a:gd name="connsiteX4" fmla="*/ 809570 w 1096736"/>
                <a:gd name="connsiteY4" fmla="*/ 99117 h 2183783"/>
                <a:gd name="connsiteX5" fmla="*/ 811920 w 1096736"/>
                <a:gd name="connsiteY5" fmla="*/ 63075 h 2183783"/>
                <a:gd name="connsiteX6" fmla="*/ 807611 w 1096736"/>
                <a:gd name="connsiteY6" fmla="*/ 46620 h 2183783"/>
                <a:gd name="connsiteX7" fmla="*/ 773527 w 1096736"/>
                <a:gd name="connsiteY7" fmla="*/ 14104 h 2183783"/>
                <a:gd name="connsiteX8" fmla="*/ 764517 w 1096736"/>
                <a:gd name="connsiteY8" fmla="*/ 24290 h 2183783"/>
                <a:gd name="connsiteX9" fmla="*/ 759032 w 1096736"/>
                <a:gd name="connsiteY9" fmla="*/ 50930 h 2183783"/>
                <a:gd name="connsiteX10" fmla="*/ 723773 w 1096736"/>
                <a:gd name="connsiteY10" fmla="*/ 101860 h 2183783"/>
                <a:gd name="connsiteX11" fmla="*/ 590180 w 1096736"/>
                <a:gd name="connsiteY11" fmla="*/ 184523 h 2183783"/>
                <a:gd name="connsiteX12" fmla="*/ 581169 w 1096736"/>
                <a:gd name="connsiteY12" fmla="*/ 191183 h 2183783"/>
                <a:gd name="connsiteX13" fmla="*/ 561972 w 1096736"/>
                <a:gd name="connsiteY13" fmla="*/ 205678 h 2183783"/>
                <a:gd name="connsiteX14" fmla="*/ 527889 w 1096736"/>
                <a:gd name="connsiteY14" fmla="*/ 208812 h 2183783"/>
                <a:gd name="connsiteX15" fmla="*/ 522404 w 1096736"/>
                <a:gd name="connsiteY15" fmla="*/ 202152 h 2183783"/>
                <a:gd name="connsiteX16" fmla="*/ 494588 w 1096736"/>
                <a:gd name="connsiteY16" fmla="*/ 189224 h 2183783"/>
                <a:gd name="connsiteX17" fmla="*/ 474216 w 1096736"/>
                <a:gd name="connsiteY17" fmla="*/ 179822 h 2183783"/>
                <a:gd name="connsiteX18" fmla="*/ 411142 w 1096736"/>
                <a:gd name="connsiteY18" fmla="*/ 147697 h 2183783"/>
                <a:gd name="connsiteX19" fmla="*/ 407616 w 1096736"/>
                <a:gd name="connsiteY19" fmla="*/ 146130 h 2183783"/>
                <a:gd name="connsiteX20" fmla="*/ 396255 w 1096736"/>
                <a:gd name="connsiteY20" fmla="*/ 139469 h 2183783"/>
                <a:gd name="connsiteX21" fmla="*/ 244640 w 1096736"/>
                <a:gd name="connsiteY21" fmla="*/ 64250 h 2183783"/>
                <a:gd name="connsiteX22" fmla="*/ 188617 w 1096736"/>
                <a:gd name="connsiteY22" fmla="*/ 36435 h 2183783"/>
                <a:gd name="connsiteX23" fmla="*/ 174122 w 1096736"/>
                <a:gd name="connsiteY23" fmla="*/ 18021 h 2183783"/>
                <a:gd name="connsiteX24" fmla="*/ 166287 w 1096736"/>
                <a:gd name="connsiteY24" fmla="*/ 0 h 2183783"/>
                <a:gd name="connsiteX25" fmla="*/ 145131 w 1096736"/>
                <a:gd name="connsiteY25" fmla="*/ 24681 h 2183783"/>
                <a:gd name="connsiteX26" fmla="*/ 136120 w 1096736"/>
                <a:gd name="connsiteY26" fmla="*/ 81880 h 2183783"/>
                <a:gd name="connsiteX27" fmla="*/ 136120 w 1096736"/>
                <a:gd name="connsiteY27" fmla="*/ 103035 h 2183783"/>
                <a:gd name="connsiteX28" fmla="*/ 133378 w 1096736"/>
                <a:gd name="connsiteY28" fmla="*/ 121840 h 2183783"/>
                <a:gd name="connsiteX29" fmla="*/ 128285 w 1096736"/>
                <a:gd name="connsiteY29" fmla="*/ 167285 h 2183783"/>
                <a:gd name="connsiteX30" fmla="*/ 169813 w 1096736"/>
                <a:gd name="connsiteY30" fmla="*/ 363561 h 2183783"/>
                <a:gd name="connsiteX31" fmla="*/ 177648 w 1096736"/>
                <a:gd name="connsiteY31" fmla="*/ 408614 h 2183783"/>
                <a:gd name="connsiteX32" fmla="*/ 131028 w 1096736"/>
                <a:gd name="connsiteY32" fmla="*/ 680110 h 2183783"/>
                <a:gd name="connsiteX33" fmla="*/ 83232 w 1096736"/>
                <a:gd name="connsiteY33" fmla="*/ 958265 h 2183783"/>
                <a:gd name="connsiteX34" fmla="*/ 35436 w 1096736"/>
                <a:gd name="connsiteY34" fmla="*/ 1234853 h 2183783"/>
                <a:gd name="connsiteX35" fmla="*/ 0 w 1096736"/>
                <a:gd name="connsiteY35" fmla="*/ 2182784 h 2183783"/>
                <a:gd name="connsiteX36" fmla="*/ 1096736 w 1096736"/>
                <a:gd name="connsiteY36" fmla="*/ 1403313 h 2183783"/>
                <a:gd name="connsiteX37" fmla="*/ 922007 w 1096736"/>
                <a:gd name="connsiteY37" fmla="*/ 763556 h 2183783"/>
                <a:gd name="connsiteX0" fmla="*/ 922007 w 1274510"/>
                <a:gd name="connsiteY0" fmla="*/ 763556 h 2294434"/>
                <a:gd name="connsiteX1" fmla="*/ 809962 w 1274510"/>
                <a:gd name="connsiteY1" fmla="*/ 377665 h 2294434"/>
                <a:gd name="connsiteX2" fmla="*/ 808786 w 1274510"/>
                <a:gd name="connsiteY2" fmla="*/ 364344 h 2294434"/>
                <a:gd name="connsiteX3" fmla="*/ 808786 w 1274510"/>
                <a:gd name="connsiteY3" fmla="*/ 209204 h 2294434"/>
                <a:gd name="connsiteX4" fmla="*/ 809570 w 1274510"/>
                <a:gd name="connsiteY4" fmla="*/ 99117 h 2294434"/>
                <a:gd name="connsiteX5" fmla="*/ 811920 w 1274510"/>
                <a:gd name="connsiteY5" fmla="*/ 63075 h 2294434"/>
                <a:gd name="connsiteX6" fmla="*/ 807611 w 1274510"/>
                <a:gd name="connsiteY6" fmla="*/ 46620 h 2294434"/>
                <a:gd name="connsiteX7" fmla="*/ 773527 w 1274510"/>
                <a:gd name="connsiteY7" fmla="*/ 14104 h 2294434"/>
                <a:gd name="connsiteX8" fmla="*/ 764517 w 1274510"/>
                <a:gd name="connsiteY8" fmla="*/ 24290 h 2294434"/>
                <a:gd name="connsiteX9" fmla="*/ 759032 w 1274510"/>
                <a:gd name="connsiteY9" fmla="*/ 50930 h 2294434"/>
                <a:gd name="connsiteX10" fmla="*/ 723773 w 1274510"/>
                <a:gd name="connsiteY10" fmla="*/ 101860 h 2294434"/>
                <a:gd name="connsiteX11" fmla="*/ 590180 w 1274510"/>
                <a:gd name="connsiteY11" fmla="*/ 184523 h 2294434"/>
                <a:gd name="connsiteX12" fmla="*/ 581169 w 1274510"/>
                <a:gd name="connsiteY12" fmla="*/ 191183 h 2294434"/>
                <a:gd name="connsiteX13" fmla="*/ 561972 w 1274510"/>
                <a:gd name="connsiteY13" fmla="*/ 205678 h 2294434"/>
                <a:gd name="connsiteX14" fmla="*/ 527889 w 1274510"/>
                <a:gd name="connsiteY14" fmla="*/ 208812 h 2294434"/>
                <a:gd name="connsiteX15" fmla="*/ 522404 w 1274510"/>
                <a:gd name="connsiteY15" fmla="*/ 202152 h 2294434"/>
                <a:gd name="connsiteX16" fmla="*/ 494588 w 1274510"/>
                <a:gd name="connsiteY16" fmla="*/ 189224 h 2294434"/>
                <a:gd name="connsiteX17" fmla="*/ 474216 w 1274510"/>
                <a:gd name="connsiteY17" fmla="*/ 179822 h 2294434"/>
                <a:gd name="connsiteX18" fmla="*/ 411142 w 1274510"/>
                <a:gd name="connsiteY18" fmla="*/ 147697 h 2294434"/>
                <a:gd name="connsiteX19" fmla="*/ 407616 w 1274510"/>
                <a:gd name="connsiteY19" fmla="*/ 146130 h 2294434"/>
                <a:gd name="connsiteX20" fmla="*/ 396255 w 1274510"/>
                <a:gd name="connsiteY20" fmla="*/ 139469 h 2294434"/>
                <a:gd name="connsiteX21" fmla="*/ 244640 w 1274510"/>
                <a:gd name="connsiteY21" fmla="*/ 64250 h 2294434"/>
                <a:gd name="connsiteX22" fmla="*/ 188617 w 1274510"/>
                <a:gd name="connsiteY22" fmla="*/ 36435 h 2294434"/>
                <a:gd name="connsiteX23" fmla="*/ 174122 w 1274510"/>
                <a:gd name="connsiteY23" fmla="*/ 18021 h 2294434"/>
                <a:gd name="connsiteX24" fmla="*/ 166287 w 1274510"/>
                <a:gd name="connsiteY24" fmla="*/ 0 h 2294434"/>
                <a:gd name="connsiteX25" fmla="*/ 145131 w 1274510"/>
                <a:gd name="connsiteY25" fmla="*/ 24681 h 2294434"/>
                <a:gd name="connsiteX26" fmla="*/ 136120 w 1274510"/>
                <a:gd name="connsiteY26" fmla="*/ 81880 h 2294434"/>
                <a:gd name="connsiteX27" fmla="*/ 136120 w 1274510"/>
                <a:gd name="connsiteY27" fmla="*/ 103035 h 2294434"/>
                <a:gd name="connsiteX28" fmla="*/ 133378 w 1274510"/>
                <a:gd name="connsiteY28" fmla="*/ 121840 h 2294434"/>
                <a:gd name="connsiteX29" fmla="*/ 128285 w 1274510"/>
                <a:gd name="connsiteY29" fmla="*/ 167285 h 2294434"/>
                <a:gd name="connsiteX30" fmla="*/ 169813 w 1274510"/>
                <a:gd name="connsiteY30" fmla="*/ 363561 h 2294434"/>
                <a:gd name="connsiteX31" fmla="*/ 177648 w 1274510"/>
                <a:gd name="connsiteY31" fmla="*/ 408614 h 2294434"/>
                <a:gd name="connsiteX32" fmla="*/ 131028 w 1274510"/>
                <a:gd name="connsiteY32" fmla="*/ 680110 h 2294434"/>
                <a:gd name="connsiteX33" fmla="*/ 83232 w 1274510"/>
                <a:gd name="connsiteY33" fmla="*/ 958265 h 2294434"/>
                <a:gd name="connsiteX34" fmla="*/ 35436 w 1274510"/>
                <a:gd name="connsiteY34" fmla="*/ 1234853 h 2294434"/>
                <a:gd name="connsiteX35" fmla="*/ 0 w 1274510"/>
                <a:gd name="connsiteY35" fmla="*/ 2182784 h 2294434"/>
                <a:gd name="connsiteX36" fmla="*/ 1274510 w 1274510"/>
                <a:gd name="connsiteY36" fmla="*/ 2182784 h 2294434"/>
                <a:gd name="connsiteX37" fmla="*/ 922007 w 1274510"/>
                <a:gd name="connsiteY37" fmla="*/ 763556 h 2294434"/>
                <a:gd name="connsiteX0" fmla="*/ 922007 w 1274510"/>
                <a:gd name="connsiteY0" fmla="*/ 763556 h 2198053"/>
                <a:gd name="connsiteX1" fmla="*/ 809962 w 1274510"/>
                <a:gd name="connsiteY1" fmla="*/ 377665 h 2198053"/>
                <a:gd name="connsiteX2" fmla="*/ 808786 w 1274510"/>
                <a:gd name="connsiteY2" fmla="*/ 364344 h 2198053"/>
                <a:gd name="connsiteX3" fmla="*/ 808786 w 1274510"/>
                <a:gd name="connsiteY3" fmla="*/ 209204 h 2198053"/>
                <a:gd name="connsiteX4" fmla="*/ 809570 w 1274510"/>
                <a:gd name="connsiteY4" fmla="*/ 99117 h 2198053"/>
                <a:gd name="connsiteX5" fmla="*/ 811920 w 1274510"/>
                <a:gd name="connsiteY5" fmla="*/ 63075 h 2198053"/>
                <a:gd name="connsiteX6" fmla="*/ 807611 w 1274510"/>
                <a:gd name="connsiteY6" fmla="*/ 46620 h 2198053"/>
                <a:gd name="connsiteX7" fmla="*/ 773527 w 1274510"/>
                <a:gd name="connsiteY7" fmla="*/ 14104 h 2198053"/>
                <a:gd name="connsiteX8" fmla="*/ 764517 w 1274510"/>
                <a:gd name="connsiteY8" fmla="*/ 24290 h 2198053"/>
                <a:gd name="connsiteX9" fmla="*/ 759032 w 1274510"/>
                <a:gd name="connsiteY9" fmla="*/ 50930 h 2198053"/>
                <a:gd name="connsiteX10" fmla="*/ 723773 w 1274510"/>
                <a:gd name="connsiteY10" fmla="*/ 101860 h 2198053"/>
                <a:gd name="connsiteX11" fmla="*/ 590180 w 1274510"/>
                <a:gd name="connsiteY11" fmla="*/ 184523 h 2198053"/>
                <a:gd name="connsiteX12" fmla="*/ 581169 w 1274510"/>
                <a:gd name="connsiteY12" fmla="*/ 191183 h 2198053"/>
                <a:gd name="connsiteX13" fmla="*/ 561972 w 1274510"/>
                <a:gd name="connsiteY13" fmla="*/ 205678 h 2198053"/>
                <a:gd name="connsiteX14" fmla="*/ 527889 w 1274510"/>
                <a:gd name="connsiteY14" fmla="*/ 208812 h 2198053"/>
                <a:gd name="connsiteX15" fmla="*/ 522404 w 1274510"/>
                <a:gd name="connsiteY15" fmla="*/ 202152 h 2198053"/>
                <a:gd name="connsiteX16" fmla="*/ 494588 w 1274510"/>
                <a:gd name="connsiteY16" fmla="*/ 189224 h 2198053"/>
                <a:gd name="connsiteX17" fmla="*/ 474216 w 1274510"/>
                <a:gd name="connsiteY17" fmla="*/ 179822 h 2198053"/>
                <a:gd name="connsiteX18" fmla="*/ 411142 w 1274510"/>
                <a:gd name="connsiteY18" fmla="*/ 147697 h 2198053"/>
                <a:gd name="connsiteX19" fmla="*/ 407616 w 1274510"/>
                <a:gd name="connsiteY19" fmla="*/ 146130 h 2198053"/>
                <a:gd name="connsiteX20" fmla="*/ 396255 w 1274510"/>
                <a:gd name="connsiteY20" fmla="*/ 139469 h 2198053"/>
                <a:gd name="connsiteX21" fmla="*/ 244640 w 1274510"/>
                <a:gd name="connsiteY21" fmla="*/ 64250 h 2198053"/>
                <a:gd name="connsiteX22" fmla="*/ 188617 w 1274510"/>
                <a:gd name="connsiteY22" fmla="*/ 36435 h 2198053"/>
                <a:gd name="connsiteX23" fmla="*/ 174122 w 1274510"/>
                <a:gd name="connsiteY23" fmla="*/ 18021 h 2198053"/>
                <a:gd name="connsiteX24" fmla="*/ 166287 w 1274510"/>
                <a:gd name="connsiteY24" fmla="*/ 0 h 2198053"/>
                <a:gd name="connsiteX25" fmla="*/ 145131 w 1274510"/>
                <a:gd name="connsiteY25" fmla="*/ 24681 h 2198053"/>
                <a:gd name="connsiteX26" fmla="*/ 136120 w 1274510"/>
                <a:gd name="connsiteY26" fmla="*/ 81880 h 2198053"/>
                <a:gd name="connsiteX27" fmla="*/ 136120 w 1274510"/>
                <a:gd name="connsiteY27" fmla="*/ 103035 h 2198053"/>
                <a:gd name="connsiteX28" fmla="*/ 133378 w 1274510"/>
                <a:gd name="connsiteY28" fmla="*/ 121840 h 2198053"/>
                <a:gd name="connsiteX29" fmla="*/ 128285 w 1274510"/>
                <a:gd name="connsiteY29" fmla="*/ 167285 h 2198053"/>
                <a:gd name="connsiteX30" fmla="*/ 169813 w 1274510"/>
                <a:gd name="connsiteY30" fmla="*/ 363561 h 2198053"/>
                <a:gd name="connsiteX31" fmla="*/ 177648 w 1274510"/>
                <a:gd name="connsiteY31" fmla="*/ 408614 h 2198053"/>
                <a:gd name="connsiteX32" fmla="*/ 131028 w 1274510"/>
                <a:gd name="connsiteY32" fmla="*/ 680110 h 2198053"/>
                <a:gd name="connsiteX33" fmla="*/ 83232 w 1274510"/>
                <a:gd name="connsiteY33" fmla="*/ 958265 h 2198053"/>
                <a:gd name="connsiteX34" fmla="*/ 35436 w 1274510"/>
                <a:gd name="connsiteY34" fmla="*/ 1234853 h 2198053"/>
                <a:gd name="connsiteX35" fmla="*/ 0 w 1274510"/>
                <a:gd name="connsiteY35" fmla="*/ 2182784 h 2198053"/>
                <a:gd name="connsiteX36" fmla="*/ 1274510 w 1274510"/>
                <a:gd name="connsiteY36" fmla="*/ 2182784 h 2198053"/>
                <a:gd name="connsiteX37" fmla="*/ 922007 w 1274510"/>
                <a:gd name="connsiteY37" fmla="*/ 763556 h 2198053"/>
                <a:gd name="connsiteX0" fmla="*/ 922007 w 1274510"/>
                <a:gd name="connsiteY0" fmla="*/ 763556 h 2195134"/>
                <a:gd name="connsiteX1" fmla="*/ 809962 w 1274510"/>
                <a:gd name="connsiteY1" fmla="*/ 377665 h 2195134"/>
                <a:gd name="connsiteX2" fmla="*/ 808786 w 1274510"/>
                <a:gd name="connsiteY2" fmla="*/ 364344 h 2195134"/>
                <a:gd name="connsiteX3" fmla="*/ 808786 w 1274510"/>
                <a:gd name="connsiteY3" fmla="*/ 209204 h 2195134"/>
                <a:gd name="connsiteX4" fmla="*/ 809570 w 1274510"/>
                <a:gd name="connsiteY4" fmla="*/ 99117 h 2195134"/>
                <a:gd name="connsiteX5" fmla="*/ 811920 w 1274510"/>
                <a:gd name="connsiteY5" fmla="*/ 63075 h 2195134"/>
                <a:gd name="connsiteX6" fmla="*/ 807611 w 1274510"/>
                <a:gd name="connsiteY6" fmla="*/ 46620 h 2195134"/>
                <a:gd name="connsiteX7" fmla="*/ 773527 w 1274510"/>
                <a:gd name="connsiteY7" fmla="*/ 14104 h 2195134"/>
                <a:gd name="connsiteX8" fmla="*/ 764517 w 1274510"/>
                <a:gd name="connsiteY8" fmla="*/ 24290 h 2195134"/>
                <a:gd name="connsiteX9" fmla="*/ 759032 w 1274510"/>
                <a:gd name="connsiteY9" fmla="*/ 50930 h 2195134"/>
                <a:gd name="connsiteX10" fmla="*/ 723773 w 1274510"/>
                <a:gd name="connsiteY10" fmla="*/ 101860 h 2195134"/>
                <a:gd name="connsiteX11" fmla="*/ 590180 w 1274510"/>
                <a:gd name="connsiteY11" fmla="*/ 184523 h 2195134"/>
                <a:gd name="connsiteX12" fmla="*/ 581169 w 1274510"/>
                <a:gd name="connsiteY12" fmla="*/ 191183 h 2195134"/>
                <a:gd name="connsiteX13" fmla="*/ 561972 w 1274510"/>
                <a:gd name="connsiteY13" fmla="*/ 205678 h 2195134"/>
                <a:gd name="connsiteX14" fmla="*/ 527889 w 1274510"/>
                <a:gd name="connsiteY14" fmla="*/ 208812 h 2195134"/>
                <a:gd name="connsiteX15" fmla="*/ 522404 w 1274510"/>
                <a:gd name="connsiteY15" fmla="*/ 202152 h 2195134"/>
                <a:gd name="connsiteX16" fmla="*/ 494588 w 1274510"/>
                <a:gd name="connsiteY16" fmla="*/ 189224 h 2195134"/>
                <a:gd name="connsiteX17" fmla="*/ 474216 w 1274510"/>
                <a:gd name="connsiteY17" fmla="*/ 179822 h 2195134"/>
                <a:gd name="connsiteX18" fmla="*/ 411142 w 1274510"/>
                <a:gd name="connsiteY18" fmla="*/ 147697 h 2195134"/>
                <a:gd name="connsiteX19" fmla="*/ 407616 w 1274510"/>
                <a:gd name="connsiteY19" fmla="*/ 146130 h 2195134"/>
                <a:gd name="connsiteX20" fmla="*/ 396255 w 1274510"/>
                <a:gd name="connsiteY20" fmla="*/ 139469 h 2195134"/>
                <a:gd name="connsiteX21" fmla="*/ 244640 w 1274510"/>
                <a:gd name="connsiteY21" fmla="*/ 64250 h 2195134"/>
                <a:gd name="connsiteX22" fmla="*/ 188617 w 1274510"/>
                <a:gd name="connsiteY22" fmla="*/ 36435 h 2195134"/>
                <a:gd name="connsiteX23" fmla="*/ 174122 w 1274510"/>
                <a:gd name="connsiteY23" fmla="*/ 18021 h 2195134"/>
                <a:gd name="connsiteX24" fmla="*/ 166287 w 1274510"/>
                <a:gd name="connsiteY24" fmla="*/ 0 h 2195134"/>
                <a:gd name="connsiteX25" fmla="*/ 145131 w 1274510"/>
                <a:gd name="connsiteY25" fmla="*/ 24681 h 2195134"/>
                <a:gd name="connsiteX26" fmla="*/ 136120 w 1274510"/>
                <a:gd name="connsiteY26" fmla="*/ 81880 h 2195134"/>
                <a:gd name="connsiteX27" fmla="*/ 136120 w 1274510"/>
                <a:gd name="connsiteY27" fmla="*/ 103035 h 2195134"/>
                <a:gd name="connsiteX28" fmla="*/ 133378 w 1274510"/>
                <a:gd name="connsiteY28" fmla="*/ 121840 h 2195134"/>
                <a:gd name="connsiteX29" fmla="*/ 128285 w 1274510"/>
                <a:gd name="connsiteY29" fmla="*/ 167285 h 2195134"/>
                <a:gd name="connsiteX30" fmla="*/ 169813 w 1274510"/>
                <a:gd name="connsiteY30" fmla="*/ 363561 h 2195134"/>
                <a:gd name="connsiteX31" fmla="*/ 177648 w 1274510"/>
                <a:gd name="connsiteY31" fmla="*/ 408614 h 2195134"/>
                <a:gd name="connsiteX32" fmla="*/ 131028 w 1274510"/>
                <a:gd name="connsiteY32" fmla="*/ 680110 h 2195134"/>
                <a:gd name="connsiteX33" fmla="*/ 83232 w 1274510"/>
                <a:gd name="connsiteY33" fmla="*/ 958265 h 2195134"/>
                <a:gd name="connsiteX34" fmla="*/ 35436 w 1274510"/>
                <a:gd name="connsiteY34" fmla="*/ 1234853 h 2195134"/>
                <a:gd name="connsiteX35" fmla="*/ 0 w 1274510"/>
                <a:gd name="connsiteY35" fmla="*/ 2182784 h 2195134"/>
                <a:gd name="connsiteX36" fmla="*/ 1274510 w 1274510"/>
                <a:gd name="connsiteY36" fmla="*/ 2182784 h 2195134"/>
                <a:gd name="connsiteX37" fmla="*/ 922007 w 1274510"/>
                <a:gd name="connsiteY37" fmla="*/ 763556 h 2195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274510" h="2195134">
                  <a:moveTo>
                    <a:pt x="922007" y="763556"/>
                  </a:moveTo>
                  <a:cubicBezTo>
                    <a:pt x="886356" y="634664"/>
                    <a:pt x="852664" y="504597"/>
                    <a:pt x="809962" y="377665"/>
                  </a:cubicBezTo>
                  <a:cubicBezTo>
                    <a:pt x="808395" y="372963"/>
                    <a:pt x="808786" y="368654"/>
                    <a:pt x="808786" y="364344"/>
                  </a:cubicBezTo>
                  <a:lnTo>
                    <a:pt x="808786" y="209204"/>
                  </a:lnTo>
                  <a:cubicBezTo>
                    <a:pt x="808786" y="172378"/>
                    <a:pt x="809178" y="135944"/>
                    <a:pt x="809570" y="99117"/>
                  </a:cubicBezTo>
                  <a:cubicBezTo>
                    <a:pt x="814663" y="87364"/>
                    <a:pt x="811529" y="75220"/>
                    <a:pt x="811920" y="63075"/>
                  </a:cubicBezTo>
                  <a:cubicBezTo>
                    <a:pt x="812312" y="57198"/>
                    <a:pt x="811529" y="50930"/>
                    <a:pt x="807611" y="46620"/>
                  </a:cubicBezTo>
                  <a:cubicBezTo>
                    <a:pt x="797033" y="35259"/>
                    <a:pt x="786847" y="22723"/>
                    <a:pt x="773527" y="14104"/>
                  </a:cubicBezTo>
                  <a:cubicBezTo>
                    <a:pt x="766867" y="14104"/>
                    <a:pt x="765300" y="18805"/>
                    <a:pt x="764517" y="24290"/>
                  </a:cubicBezTo>
                  <a:cubicBezTo>
                    <a:pt x="763733" y="33300"/>
                    <a:pt x="760207" y="41919"/>
                    <a:pt x="759032" y="50930"/>
                  </a:cubicBezTo>
                  <a:cubicBezTo>
                    <a:pt x="756289" y="74044"/>
                    <a:pt x="748062" y="93633"/>
                    <a:pt x="723773" y="101860"/>
                  </a:cubicBezTo>
                  <a:lnTo>
                    <a:pt x="590180" y="184523"/>
                  </a:lnTo>
                  <a:cubicBezTo>
                    <a:pt x="587437" y="186873"/>
                    <a:pt x="584303" y="189224"/>
                    <a:pt x="581169" y="191183"/>
                  </a:cubicBezTo>
                  <a:cubicBezTo>
                    <a:pt x="575684" y="197059"/>
                    <a:pt x="565890" y="198235"/>
                    <a:pt x="561972" y="205678"/>
                  </a:cubicBezTo>
                  <a:cubicBezTo>
                    <a:pt x="551003" y="210771"/>
                    <a:pt x="539642" y="209596"/>
                    <a:pt x="527889" y="208812"/>
                  </a:cubicBezTo>
                  <a:cubicBezTo>
                    <a:pt x="529847" y="204895"/>
                    <a:pt x="525146" y="203328"/>
                    <a:pt x="522404" y="202152"/>
                  </a:cubicBezTo>
                  <a:cubicBezTo>
                    <a:pt x="513001" y="198235"/>
                    <a:pt x="504382" y="192750"/>
                    <a:pt x="494588" y="189224"/>
                  </a:cubicBezTo>
                  <a:cubicBezTo>
                    <a:pt x="487145" y="187265"/>
                    <a:pt x="479701" y="186090"/>
                    <a:pt x="474216" y="179822"/>
                  </a:cubicBezTo>
                  <a:cubicBezTo>
                    <a:pt x="453844" y="167677"/>
                    <a:pt x="431905" y="158666"/>
                    <a:pt x="411142" y="147697"/>
                  </a:cubicBezTo>
                  <a:cubicBezTo>
                    <a:pt x="409966" y="146913"/>
                    <a:pt x="408791" y="146521"/>
                    <a:pt x="407616" y="146130"/>
                  </a:cubicBezTo>
                  <a:cubicBezTo>
                    <a:pt x="403698" y="144563"/>
                    <a:pt x="399780" y="142212"/>
                    <a:pt x="396255" y="139469"/>
                  </a:cubicBezTo>
                  <a:lnTo>
                    <a:pt x="244640" y="64250"/>
                  </a:lnTo>
                  <a:cubicBezTo>
                    <a:pt x="225444" y="55631"/>
                    <a:pt x="207814" y="45053"/>
                    <a:pt x="188617" y="36435"/>
                  </a:cubicBezTo>
                  <a:cubicBezTo>
                    <a:pt x="180390" y="32517"/>
                    <a:pt x="176473" y="26640"/>
                    <a:pt x="174122" y="18021"/>
                  </a:cubicBezTo>
                  <a:cubicBezTo>
                    <a:pt x="172555" y="11753"/>
                    <a:pt x="173338" y="4309"/>
                    <a:pt x="166287" y="0"/>
                  </a:cubicBezTo>
                  <a:cubicBezTo>
                    <a:pt x="153358" y="3134"/>
                    <a:pt x="147090" y="12145"/>
                    <a:pt x="145131" y="24681"/>
                  </a:cubicBezTo>
                  <a:cubicBezTo>
                    <a:pt x="141997" y="43878"/>
                    <a:pt x="138471" y="62683"/>
                    <a:pt x="136120" y="81880"/>
                  </a:cubicBezTo>
                  <a:cubicBezTo>
                    <a:pt x="135337" y="88931"/>
                    <a:pt x="134162" y="95983"/>
                    <a:pt x="136120" y="103035"/>
                  </a:cubicBezTo>
                  <a:cubicBezTo>
                    <a:pt x="135337" y="109303"/>
                    <a:pt x="133770" y="115572"/>
                    <a:pt x="133378" y="121840"/>
                  </a:cubicBezTo>
                  <a:cubicBezTo>
                    <a:pt x="132595" y="137119"/>
                    <a:pt x="125151" y="152006"/>
                    <a:pt x="128285" y="167285"/>
                  </a:cubicBezTo>
                  <a:cubicBezTo>
                    <a:pt x="141997" y="232710"/>
                    <a:pt x="156492" y="298136"/>
                    <a:pt x="169813" y="363561"/>
                  </a:cubicBezTo>
                  <a:cubicBezTo>
                    <a:pt x="172947" y="378448"/>
                    <a:pt x="179999" y="393727"/>
                    <a:pt x="177648" y="408614"/>
                  </a:cubicBezTo>
                  <a:cubicBezTo>
                    <a:pt x="162761" y="499113"/>
                    <a:pt x="146698" y="589611"/>
                    <a:pt x="131028" y="680110"/>
                  </a:cubicBezTo>
                  <a:cubicBezTo>
                    <a:pt x="114965" y="772958"/>
                    <a:pt x="99294" y="865416"/>
                    <a:pt x="83232" y="958265"/>
                  </a:cubicBezTo>
                  <a:cubicBezTo>
                    <a:pt x="67169" y="1050330"/>
                    <a:pt x="49308" y="1030767"/>
                    <a:pt x="35436" y="1234853"/>
                  </a:cubicBezTo>
                  <a:cubicBezTo>
                    <a:pt x="21564" y="1438940"/>
                    <a:pt x="9403" y="2126762"/>
                    <a:pt x="0" y="2182784"/>
                  </a:cubicBezTo>
                  <a:cubicBezTo>
                    <a:pt x="204233" y="2204023"/>
                    <a:pt x="1072980" y="2193686"/>
                    <a:pt x="1274510" y="2182784"/>
                  </a:cubicBezTo>
                  <a:cubicBezTo>
                    <a:pt x="1216920" y="1970054"/>
                    <a:pt x="981164" y="977070"/>
                    <a:pt x="922007" y="763556"/>
                  </a:cubicBezTo>
                  <a:close/>
                </a:path>
              </a:pathLst>
            </a:custGeom>
            <a:solidFill>
              <a:srgbClr val="FEFEFE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2C7E3B93-4F47-4357-9B89-65FECCB14806}"/>
                </a:ext>
              </a:extLst>
            </p:cNvPr>
            <p:cNvSpPr/>
            <p:nvPr/>
          </p:nvSpPr>
          <p:spPr>
            <a:xfrm>
              <a:off x="397611" y="3254824"/>
              <a:ext cx="2430775" cy="3641116"/>
            </a:xfrm>
            <a:custGeom>
              <a:avLst/>
              <a:gdLst>
                <a:gd name="connsiteX0" fmla="*/ 1569189 w 1743367"/>
                <a:gd name="connsiteY0" fmla="*/ 1800667 h 1813886"/>
                <a:gd name="connsiteX1" fmla="*/ 1568014 w 1743367"/>
                <a:gd name="connsiteY1" fmla="*/ 1801842 h 1813886"/>
                <a:gd name="connsiteX2" fmla="*/ 1413265 w 1743367"/>
                <a:gd name="connsiteY2" fmla="*/ 1809677 h 1813886"/>
                <a:gd name="connsiteX3" fmla="*/ 1019146 w 1743367"/>
                <a:gd name="connsiteY3" fmla="*/ 1807718 h 1813886"/>
                <a:gd name="connsiteX4" fmla="*/ 959989 w 1743367"/>
                <a:gd name="connsiteY4" fmla="*/ 1806935 h 1813886"/>
                <a:gd name="connsiteX5" fmla="*/ 964691 w 1743367"/>
                <a:gd name="connsiteY5" fmla="*/ 1694889 h 1813886"/>
                <a:gd name="connsiteX6" fmla="*/ 820912 w 1743367"/>
                <a:gd name="connsiteY6" fmla="*/ 1613793 h 1813886"/>
                <a:gd name="connsiteX7" fmla="*/ 395452 w 1743367"/>
                <a:gd name="connsiteY7" fmla="*/ 1453168 h 1813886"/>
                <a:gd name="connsiteX8" fmla="*/ 390359 w 1743367"/>
                <a:gd name="connsiteY8" fmla="*/ 1451601 h 1813886"/>
                <a:gd name="connsiteX9" fmla="*/ 196042 w 1743367"/>
                <a:gd name="connsiteY9" fmla="*/ 1350133 h 1813886"/>
                <a:gd name="connsiteX10" fmla="*/ 51871 w 1743367"/>
                <a:gd name="connsiteY10" fmla="*/ 1191859 h 1813886"/>
                <a:gd name="connsiteX11" fmla="*/ 6034 w 1743367"/>
                <a:gd name="connsiteY11" fmla="*/ 1120557 h 1813886"/>
                <a:gd name="connsiteX12" fmla="*/ 107502 w 1743367"/>
                <a:gd name="connsiteY12" fmla="*/ 827515 h 1813886"/>
                <a:gd name="connsiteX13" fmla="*/ 401720 w 1743367"/>
                <a:gd name="connsiteY13" fmla="*/ 469830 h 1813886"/>
                <a:gd name="connsiteX14" fmla="*/ 805241 w 1743367"/>
                <a:gd name="connsiteY14" fmla="*/ 8328 h 1813886"/>
                <a:gd name="connsiteX15" fmla="*/ 830314 w 1743367"/>
                <a:gd name="connsiteY15" fmla="*/ 8719 h 1813886"/>
                <a:gd name="connsiteX16" fmla="*/ 952546 w 1743367"/>
                <a:gd name="connsiteY16" fmla="*/ 125466 h 1813886"/>
                <a:gd name="connsiteX17" fmla="*/ 1092799 w 1743367"/>
                <a:gd name="connsiteY17" fmla="*/ 242605 h 1813886"/>
                <a:gd name="connsiteX18" fmla="*/ 1126099 w 1743367"/>
                <a:gd name="connsiteY18" fmla="*/ 282957 h 1813886"/>
                <a:gd name="connsiteX19" fmla="*/ 979578 w 1743367"/>
                <a:gd name="connsiteY19" fmla="*/ 589711 h 1813886"/>
                <a:gd name="connsiteX20" fmla="*/ 869883 w 1743367"/>
                <a:gd name="connsiteY20" fmla="*/ 706067 h 1813886"/>
                <a:gd name="connsiteX21" fmla="*/ 790354 w 1743367"/>
                <a:gd name="connsiteY21" fmla="*/ 860423 h 1813886"/>
                <a:gd name="connsiteX22" fmla="*/ 797406 w 1743367"/>
                <a:gd name="connsiteY22" fmla="*/ 874527 h 1813886"/>
                <a:gd name="connsiteX23" fmla="*/ 848727 w 1743367"/>
                <a:gd name="connsiteY23" fmla="*/ 846711 h 1813886"/>
                <a:gd name="connsiteX24" fmla="*/ 902791 w 1743367"/>
                <a:gd name="connsiteY24" fmla="*/ 688829 h 1813886"/>
                <a:gd name="connsiteX25" fmla="*/ 952154 w 1743367"/>
                <a:gd name="connsiteY25" fmla="*/ 665323 h 1813886"/>
                <a:gd name="connsiteX26" fmla="*/ 1325117 w 1743367"/>
                <a:gd name="connsiteY26" fmla="*/ 734666 h 1813886"/>
                <a:gd name="connsiteX27" fmla="*/ 1413265 w 1743367"/>
                <a:gd name="connsiteY27" fmla="*/ 771884 h 1813886"/>
                <a:gd name="connsiteX28" fmla="*/ 1421101 w 1743367"/>
                <a:gd name="connsiteY28" fmla="*/ 748769 h 1813886"/>
                <a:gd name="connsiteX29" fmla="*/ 1453225 w 1743367"/>
                <a:gd name="connsiteY29" fmla="*/ 714685 h 1813886"/>
                <a:gd name="connsiteX30" fmla="*/ 1633831 w 1743367"/>
                <a:gd name="connsiteY30" fmla="*/ 551710 h 1813886"/>
                <a:gd name="connsiteX31" fmla="*/ 1703174 w 1743367"/>
                <a:gd name="connsiteY31" fmla="*/ 509791 h 1813886"/>
                <a:gd name="connsiteX32" fmla="*/ 1711009 w 1743367"/>
                <a:gd name="connsiteY32" fmla="*/ 633981 h 1813886"/>
                <a:gd name="connsiteX33" fmla="*/ 1743917 w 1743367"/>
                <a:gd name="connsiteY33" fmla="*/ 795782 h 1813886"/>
                <a:gd name="connsiteX34" fmla="*/ 1721978 w 1743367"/>
                <a:gd name="connsiteY34" fmla="*/ 957973 h 1813886"/>
                <a:gd name="connsiteX35" fmla="*/ 1660862 w 1743367"/>
                <a:gd name="connsiteY35" fmla="*/ 1311348 h 1813886"/>
                <a:gd name="connsiteX36" fmla="*/ 1618552 w 1743367"/>
                <a:gd name="connsiteY36" fmla="*/ 1567565 h 1813886"/>
                <a:gd name="connsiteX37" fmla="*/ 1597396 w 1743367"/>
                <a:gd name="connsiteY37" fmla="*/ 1695673 h 1813886"/>
                <a:gd name="connsiteX38" fmla="*/ 1569189 w 1743367"/>
                <a:gd name="connsiteY38" fmla="*/ 1800667 h 1813886"/>
                <a:gd name="connsiteX0" fmla="*/ 1569189 w 1744918"/>
                <a:gd name="connsiteY0" fmla="*/ 1800667 h 1816433"/>
                <a:gd name="connsiteX1" fmla="*/ 1568014 w 1744918"/>
                <a:gd name="connsiteY1" fmla="*/ 1801842 h 1816433"/>
                <a:gd name="connsiteX2" fmla="*/ 1413265 w 1744918"/>
                <a:gd name="connsiteY2" fmla="*/ 1809677 h 1816433"/>
                <a:gd name="connsiteX3" fmla="*/ 959989 w 1744918"/>
                <a:gd name="connsiteY3" fmla="*/ 1806935 h 1816433"/>
                <a:gd name="connsiteX4" fmla="*/ 964691 w 1744918"/>
                <a:gd name="connsiteY4" fmla="*/ 1694889 h 1816433"/>
                <a:gd name="connsiteX5" fmla="*/ 820912 w 1744918"/>
                <a:gd name="connsiteY5" fmla="*/ 1613793 h 1816433"/>
                <a:gd name="connsiteX6" fmla="*/ 395452 w 1744918"/>
                <a:gd name="connsiteY6" fmla="*/ 1453168 h 1816433"/>
                <a:gd name="connsiteX7" fmla="*/ 390359 w 1744918"/>
                <a:gd name="connsiteY7" fmla="*/ 1451601 h 1816433"/>
                <a:gd name="connsiteX8" fmla="*/ 196042 w 1744918"/>
                <a:gd name="connsiteY8" fmla="*/ 1350133 h 1816433"/>
                <a:gd name="connsiteX9" fmla="*/ 51871 w 1744918"/>
                <a:gd name="connsiteY9" fmla="*/ 1191859 h 1816433"/>
                <a:gd name="connsiteX10" fmla="*/ 6034 w 1744918"/>
                <a:gd name="connsiteY10" fmla="*/ 1120557 h 1816433"/>
                <a:gd name="connsiteX11" fmla="*/ 107502 w 1744918"/>
                <a:gd name="connsiteY11" fmla="*/ 827515 h 1816433"/>
                <a:gd name="connsiteX12" fmla="*/ 401720 w 1744918"/>
                <a:gd name="connsiteY12" fmla="*/ 469830 h 1816433"/>
                <a:gd name="connsiteX13" fmla="*/ 805241 w 1744918"/>
                <a:gd name="connsiteY13" fmla="*/ 8328 h 1816433"/>
                <a:gd name="connsiteX14" fmla="*/ 830314 w 1744918"/>
                <a:gd name="connsiteY14" fmla="*/ 8719 h 1816433"/>
                <a:gd name="connsiteX15" fmla="*/ 952546 w 1744918"/>
                <a:gd name="connsiteY15" fmla="*/ 125466 h 1816433"/>
                <a:gd name="connsiteX16" fmla="*/ 1092799 w 1744918"/>
                <a:gd name="connsiteY16" fmla="*/ 242605 h 1816433"/>
                <a:gd name="connsiteX17" fmla="*/ 1126099 w 1744918"/>
                <a:gd name="connsiteY17" fmla="*/ 282957 h 1816433"/>
                <a:gd name="connsiteX18" fmla="*/ 979578 w 1744918"/>
                <a:gd name="connsiteY18" fmla="*/ 589711 h 1816433"/>
                <a:gd name="connsiteX19" fmla="*/ 869883 w 1744918"/>
                <a:gd name="connsiteY19" fmla="*/ 706067 h 1816433"/>
                <a:gd name="connsiteX20" fmla="*/ 790354 w 1744918"/>
                <a:gd name="connsiteY20" fmla="*/ 860423 h 1816433"/>
                <a:gd name="connsiteX21" fmla="*/ 797406 w 1744918"/>
                <a:gd name="connsiteY21" fmla="*/ 874527 h 1816433"/>
                <a:gd name="connsiteX22" fmla="*/ 848727 w 1744918"/>
                <a:gd name="connsiteY22" fmla="*/ 846711 h 1816433"/>
                <a:gd name="connsiteX23" fmla="*/ 902791 w 1744918"/>
                <a:gd name="connsiteY23" fmla="*/ 688829 h 1816433"/>
                <a:gd name="connsiteX24" fmla="*/ 952154 w 1744918"/>
                <a:gd name="connsiteY24" fmla="*/ 665323 h 1816433"/>
                <a:gd name="connsiteX25" fmla="*/ 1325117 w 1744918"/>
                <a:gd name="connsiteY25" fmla="*/ 734666 h 1816433"/>
                <a:gd name="connsiteX26" fmla="*/ 1413265 w 1744918"/>
                <a:gd name="connsiteY26" fmla="*/ 771884 h 1816433"/>
                <a:gd name="connsiteX27" fmla="*/ 1421101 w 1744918"/>
                <a:gd name="connsiteY27" fmla="*/ 748769 h 1816433"/>
                <a:gd name="connsiteX28" fmla="*/ 1453225 w 1744918"/>
                <a:gd name="connsiteY28" fmla="*/ 714685 h 1816433"/>
                <a:gd name="connsiteX29" fmla="*/ 1633831 w 1744918"/>
                <a:gd name="connsiteY29" fmla="*/ 551710 h 1816433"/>
                <a:gd name="connsiteX30" fmla="*/ 1703174 w 1744918"/>
                <a:gd name="connsiteY30" fmla="*/ 509791 h 1816433"/>
                <a:gd name="connsiteX31" fmla="*/ 1711009 w 1744918"/>
                <a:gd name="connsiteY31" fmla="*/ 633981 h 1816433"/>
                <a:gd name="connsiteX32" fmla="*/ 1743917 w 1744918"/>
                <a:gd name="connsiteY32" fmla="*/ 795782 h 1816433"/>
                <a:gd name="connsiteX33" fmla="*/ 1721978 w 1744918"/>
                <a:gd name="connsiteY33" fmla="*/ 957973 h 1816433"/>
                <a:gd name="connsiteX34" fmla="*/ 1660862 w 1744918"/>
                <a:gd name="connsiteY34" fmla="*/ 1311348 h 1816433"/>
                <a:gd name="connsiteX35" fmla="*/ 1618552 w 1744918"/>
                <a:gd name="connsiteY35" fmla="*/ 1567565 h 1816433"/>
                <a:gd name="connsiteX36" fmla="*/ 1597396 w 1744918"/>
                <a:gd name="connsiteY36" fmla="*/ 1695673 h 1816433"/>
                <a:gd name="connsiteX37" fmla="*/ 1569189 w 1744918"/>
                <a:gd name="connsiteY37" fmla="*/ 1800667 h 1816433"/>
                <a:gd name="connsiteX0" fmla="*/ 1569189 w 1744918"/>
                <a:gd name="connsiteY0" fmla="*/ 1800667 h 1813903"/>
                <a:gd name="connsiteX1" fmla="*/ 1568014 w 1744918"/>
                <a:gd name="connsiteY1" fmla="*/ 1801842 h 1813903"/>
                <a:gd name="connsiteX2" fmla="*/ 959989 w 1744918"/>
                <a:gd name="connsiteY2" fmla="*/ 1806935 h 1813903"/>
                <a:gd name="connsiteX3" fmla="*/ 964691 w 1744918"/>
                <a:gd name="connsiteY3" fmla="*/ 1694889 h 1813903"/>
                <a:gd name="connsiteX4" fmla="*/ 820912 w 1744918"/>
                <a:gd name="connsiteY4" fmla="*/ 1613793 h 1813903"/>
                <a:gd name="connsiteX5" fmla="*/ 395452 w 1744918"/>
                <a:gd name="connsiteY5" fmla="*/ 1453168 h 1813903"/>
                <a:gd name="connsiteX6" fmla="*/ 390359 w 1744918"/>
                <a:gd name="connsiteY6" fmla="*/ 1451601 h 1813903"/>
                <a:gd name="connsiteX7" fmla="*/ 196042 w 1744918"/>
                <a:gd name="connsiteY7" fmla="*/ 1350133 h 1813903"/>
                <a:gd name="connsiteX8" fmla="*/ 51871 w 1744918"/>
                <a:gd name="connsiteY8" fmla="*/ 1191859 h 1813903"/>
                <a:gd name="connsiteX9" fmla="*/ 6034 w 1744918"/>
                <a:gd name="connsiteY9" fmla="*/ 1120557 h 1813903"/>
                <a:gd name="connsiteX10" fmla="*/ 107502 w 1744918"/>
                <a:gd name="connsiteY10" fmla="*/ 827515 h 1813903"/>
                <a:gd name="connsiteX11" fmla="*/ 401720 w 1744918"/>
                <a:gd name="connsiteY11" fmla="*/ 469830 h 1813903"/>
                <a:gd name="connsiteX12" fmla="*/ 805241 w 1744918"/>
                <a:gd name="connsiteY12" fmla="*/ 8328 h 1813903"/>
                <a:gd name="connsiteX13" fmla="*/ 830314 w 1744918"/>
                <a:gd name="connsiteY13" fmla="*/ 8719 h 1813903"/>
                <a:gd name="connsiteX14" fmla="*/ 952546 w 1744918"/>
                <a:gd name="connsiteY14" fmla="*/ 125466 h 1813903"/>
                <a:gd name="connsiteX15" fmla="*/ 1092799 w 1744918"/>
                <a:gd name="connsiteY15" fmla="*/ 242605 h 1813903"/>
                <a:gd name="connsiteX16" fmla="*/ 1126099 w 1744918"/>
                <a:gd name="connsiteY16" fmla="*/ 282957 h 1813903"/>
                <a:gd name="connsiteX17" fmla="*/ 979578 w 1744918"/>
                <a:gd name="connsiteY17" fmla="*/ 589711 h 1813903"/>
                <a:gd name="connsiteX18" fmla="*/ 869883 w 1744918"/>
                <a:gd name="connsiteY18" fmla="*/ 706067 h 1813903"/>
                <a:gd name="connsiteX19" fmla="*/ 790354 w 1744918"/>
                <a:gd name="connsiteY19" fmla="*/ 860423 h 1813903"/>
                <a:gd name="connsiteX20" fmla="*/ 797406 w 1744918"/>
                <a:gd name="connsiteY20" fmla="*/ 874527 h 1813903"/>
                <a:gd name="connsiteX21" fmla="*/ 848727 w 1744918"/>
                <a:gd name="connsiteY21" fmla="*/ 846711 h 1813903"/>
                <a:gd name="connsiteX22" fmla="*/ 902791 w 1744918"/>
                <a:gd name="connsiteY22" fmla="*/ 688829 h 1813903"/>
                <a:gd name="connsiteX23" fmla="*/ 952154 w 1744918"/>
                <a:gd name="connsiteY23" fmla="*/ 665323 h 1813903"/>
                <a:gd name="connsiteX24" fmla="*/ 1325117 w 1744918"/>
                <a:gd name="connsiteY24" fmla="*/ 734666 h 1813903"/>
                <a:gd name="connsiteX25" fmla="*/ 1413265 w 1744918"/>
                <a:gd name="connsiteY25" fmla="*/ 771884 h 1813903"/>
                <a:gd name="connsiteX26" fmla="*/ 1421101 w 1744918"/>
                <a:gd name="connsiteY26" fmla="*/ 748769 h 1813903"/>
                <a:gd name="connsiteX27" fmla="*/ 1453225 w 1744918"/>
                <a:gd name="connsiteY27" fmla="*/ 714685 h 1813903"/>
                <a:gd name="connsiteX28" fmla="*/ 1633831 w 1744918"/>
                <a:gd name="connsiteY28" fmla="*/ 551710 h 1813903"/>
                <a:gd name="connsiteX29" fmla="*/ 1703174 w 1744918"/>
                <a:gd name="connsiteY29" fmla="*/ 509791 h 1813903"/>
                <a:gd name="connsiteX30" fmla="*/ 1711009 w 1744918"/>
                <a:gd name="connsiteY30" fmla="*/ 633981 h 1813903"/>
                <a:gd name="connsiteX31" fmla="*/ 1743917 w 1744918"/>
                <a:gd name="connsiteY31" fmla="*/ 795782 h 1813903"/>
                <a:gd name="connsiteX32" fmla="*/ 1721978 w 1744918"/>
                <a:gd name="connsiteY32" fmla="*/ 957973 h 1813903"/>
                <a:gd name="connsiteX33" fmla="*/ 1660862 w 1744918"/>
                <a:gd name="connsiteY33" fmla="*/ 1311348 h 1813903"/>
                <a:gd name="connsiteX34" fmla="*/ 1618552 w 1744918"/>
                <a:gd name="connsiteY34" fmla="*/ 1567565 h 1813903"/>
                <a:gd name="connsiteX35" fmla="*/ 1597396 w 1744918"/>
                <a:gd name="connsiteY35" fmla="*/ 1695673 h 1813903"/>
                <a:gd name="connsiteX36" fmla="*/ 1569189 w 1744918"/>
                <a:gd name="connsiteY36" fmla="*/ 1800667 h 1813903"/>
                <a:gd name="connsiteX0" fmla="*/ 1569189 w 1744918"/>
                <a:gd name="connsiteY0" fmla="*/ 1800667 h 2614093"/>
                <a:gd name="connsiteX1" fmla="*/ 1568014 w 1744918"/>
                <a:gd name="connsiteY1" fmla="*/ 1801842 h 2614093"/>
                <a:gd name="connsiteX2" fmla="*/ 871102 w 1744918"/>
                <a:gd name="connsiteY2" fmla="*/ 2613756 h 2614093"/>
                <a:gd name="connsiteX3" fmla="*/ 964691 w 1744918"/>
                <a:gd name="connsiteY3" fmla="*/ 1694889 h 2614093"/>
                <a:gd name="connsiteX4" fmla="*/ 820912 w 1744918"/>
                <a:gd name="connsiteY4" fmla="*/ 1613793 h 2614093"/>
                <a:gd name="connsiteX5" fmla="*/ 395452 w 1744918"/>
                <a:gd name="connsiteY5" fmla="*/ 1453168 h 2614093"/>
                <a:gd name="connsiteX6" fmla="*/ 390359 w 1744918"/>
                <a:gd name="connsiteY6" fmla="*/ 1451601 h 2614093"/>
                <a:gd name="connsiteX7" fmla="*/ 196042 w 1744918"/>
                <a:gd name="connsiteY7" fmla="*/ 1350133 h 2614093"/>
                <a:gd name="connsiteX8" fmla="*/ 51871 w 1744918"/>
                <a:gd name="connsiteY8" fmla="*/ 1191859 h 2614093"/>
                <a:gd name="connsiteX9" fmla="*/ 6034 w 1744918"/>
                <a:gd name="connsiteY9" fmla="*/ 1120557 h 2614093"/>
                <a:gd name="connsiteX10" fmla="*/ 107502 w 1744918"/>
                <a:gd name="connsiteY10" fmla="*/ 827515 h 2614093"/>
                <a:gd name="connsiteX11" fmla="*/ 401720 w 1744918"/>
                <a:gd name="connsiteY11" fmla="*/ 469830 h 2614093"/>
                <a:gd name="connsiteX12" fmla="*/ 805241 w 1744918"/>
                <a:gd name="connsiteY12" fmla="*/ 8328 h 2614093"/>
                <a:gd name="connsiteX13" fmla="*/ 830314 w 1744918"/>
                <a:gd name="connsiteY13" fmla="*/ 8719 h 2614093"/>
                <a:gd name="connsiteX14" fmla="*/ 952546 w 1744918"/>
                <a:gd name="connsiteY14" fmla="*/ 125466 h 2614093"/>
                <a:gd name="connsiteX15" fmla="*/ 1092799 w 1744918"/>
                <a:gd name="connsiteY15" fmla="*/ 242605 h 2614093"/>
                <a:gd name="connsiteX16" fmla="*/ 1126099 w 1744918"/>
                <a:gd name="connsiteY16" fmla="*/ 282957 h 2614093"/>
                <a:gd name="connsiteX17" fmla="*/ 979578 w 1744918"/>
                <a:gd name="connsiteY17" fmla="*/ 589711 h 2614093"/>
                <a:gd name="connsiteX18" fmla="*/ 869883 w 1744918"/>
                <a:gd name="connsiteY18" fmla="*/ 706067 h 2614093"/>
                <a:gd name="connsiteX19" fmla="*/ 790354 w 1744918"/>
                <a:gd name="connsiteY19" fmla="*/ 860423 h 2614093"/>
                <a:gd name="connsiteX20" fmla="*/ 797406 w 1744918"/>
                <a:gd name="connsiteY20" fmla="*/ 874527 h 2614093"/>
                <a:gd name="connsiteX21" fmla="*/ 848727 w 1744918"/>
                <a:gd name="connsiteY21" fmla="*/ 846711 h 2614093"/>
                <a:gd name="connsiteX22" fmla="*/ 902791 w 1744918"/>
                <a:gd name="connsiteY22" fmla="*/ 688829 h 2614093"/>
                <a:gd name="connsiteX23" fmla="*/ 952154 w 1744918"/>
                <a:gd name="connsiteY23" fmla="*/ 665323 h 2614093"/>
                <a:gd name="connsiteX24" fmla="*/ 1325117 w 1744918"/>
                <a:gd name="connsiteY24" fmla="*/ 734666 h 2614093"/>
                <a:gd name="connsiteX25" fmla="*/ 1413265 w 1744918"/>
                <a:gd name="connsiteY25" fmla="*/ 771884 h 2614093"/>
                <a:gd name="connsiteX26" fmla="*/ 1421101 w 1744918"/>
                <a:gd name="connsiteY26" fmla="*/ 748769 h 2614093"/>
                <a:gd name="connsiteX27" fmla="*/ 1453225 w 1744918"/>
                <a:gd name="connsiteY27" fmla="*/ 714685 h 2614093"/>
                <a:gd name="connsiteX28" fmla="*/ 1633831 w 1744918"/>
                <a:gd name="connsiteY28" fmla="*/ 551710 h 2614093"/>
                <a:gd name="connsiteX29" fmla="*/ 1703174 w 1744918"/>
                <a:gd name="connsiteY29" fmla="*/ 509791 h 2614093"/>
                <a:gd name="connsiteX30" fmla="*/ 1711009 w 1744918"/>
                <a:gd name="connsiteY30" fmla="*/ 633981 h 2614093"/>
                <a:gd name="connsiteX31" fmla="*/ 1743917 w 1744918"/>
                <a:gd name="connsiteY31" fmla="*/ 795782 h 2614093"/>
                <a:gd name="connsiteX32" fmla="*/ 1721978 w 1744918"/>
                <a:gd name="connsiteY32" fmla="*/ 957973 h 2614093"/>
                <a:gd name="connsiteX33" fmla="*/ 1660862 w 1744918"/>
                <a:gd name="connsiteY33" fmla="*/ 1311348 h 2614093"/>
                <a:gd name="connsiteX34" fmla="*/ 1618552 w 1744918"/>
                <a:gd name="connsiteY34" fmla="*/ 1567565 h 2614093"/>
                <a:gd name="connsiteX35" fmla="*/ 1597396 w 1744918"/>
                <a:gd name="connsiteY35" fmla="*/ 1695673 h 2614093"/>
                <a:gd name="connsiteX36" fmla="*/ 1569189 w 1744918"/>
                <a:gd name="connsiteY36" fmla="*/ 1800667 h 2614093"/>
                <a:gd name="connsiteX0" fmla="*/ 1610214 w 1744918"/>
                <a:gd name="connsiteY0" fmla="*/ 2593814 h 2614040"/>
                <a:gd name="connsiteX1" fmla="*/ 1568014 w 1744918"/>
                <a:gd name="connsiteY1" fmla="*/ 1801842 h 2614040"/>
                <a:gd name="connsiteX2" fmla="*/ 871102 w 1744918"/>
                <a:gd name="connsiteY2" fmla="*/ 2613756 h 2614040"/>
                <a:gd name="connsiteX3" fmla="*/ 964691 w 1744918"/>
                <a:gd name="connsiteY3" fmla="*/ 1694889 h 2614040"/>
                <a:gd name="connsiteX4" fmla="*/ 820912 w 1744918"/>
                <a:gd name="connsiteY4" fmla="*/ 1613793 h 2614040"/>
                <a:gd name="connsiteX5" fmla="*/ 395452 w 1744918"/>
                <a:gd name="connsiteY5" fmla="*/ 1453168 h 2614040"/>
                <a:gd name="connsiteX6" fmla="*/ 390359 w 1744918"/>
                <a:gd name="connsiteY6" fmla="*/ 1451601 h 2614040"/>
                <a:gd name="connsiteX7" fmla="*/ 196042 w 1744918"/>
                <a:gd name="connsiteY7" fmla="*/ 1350133 h 2614040"/>
                <a:gd name="connsiteX8" fmla="*/ 51871 w 1744918"/>
                <a:gd name="connsiteY8" fmla="*/ 1191859 h 2614040"/>
                <a:gd name="connsiteX9" fmla="*/ 6034 w 1744918"/>
                <a:gd name="connsiteY9" fmla="*/ 1120557 h 2614040"/>
                <a:gd name="connsiteX10" fmla="*/ 107502 w 1744918"/>
                <a:gd name="connsiteY10" fmla="*/ 827515 h 2614040"/>
                <a:gd name="connsiteX11" fmla="*/ 401720 w 1744918"/>
                <a:gd name="connsiteY11" fmla="*/ 469830 h 2614040"/>
                <a:gd name="connsiteX12" fmla="*/ 805241 w 1744918"/>
                <a:gd name="connsiteY12" fmla="*/ 8328 h 2614040"/>
                <a:gd name="connsiteX13" fmla="*/ 830314 w 1744918"/>
                <a:gd name="connsiteY13" fmla="*/ 8719 h 2614040"/>
                <a:gd name="connsiteX14" fmla="*/ 952546 w 1744918"/>
                <a:gd name="connsiteY14" fmla="*/ 125466 h 2614040"/>
                <a:gd name="connsiteX15" fmla="*/ 1092799 w 1744918"/>
                <a:gd name="connsiteY15" fmla="*/ 242605 h 2614040"/>
                <a:gd name="connsiteX16" fmla="*/ 1126099 w 1744918"/>
                <a:gd name="connsiteY16" fmla="*/ 282957 h 2614040"/>
                <a:gd name="connsiteX17" fmla="*/ 979578 w 1744918"/>
                <a:gd name="connsiteY17" fmla="*/ 589711 h 2614040"/>
                <a:gd name="connsiteX18" fmla="*/ 869883 w 1744918"/>
                <a:gd name="connsiteY18" fmla="*/ 706067 h 2614040"/>
                <a:gd name="connsiteX19" fmla="*/ 790354 w 1744918"/>
                <a:gd name="connsiteY19" fmla="*/ 860423 h 2614040"/>
                <a:gd name="connsiteX20" fmla="*/ 797406 w 1744918"/>
                <a:gd name="connsiteY20" fmla="*/ 874527 h 2614040"/>
                <a:gd name="connsiteX21" fmla="*/ 848727 w 1744918"/>
                <a:gd name="connsiteY21" fmla="*/ 846711 h 2614040"/>
                <a:gd name="connsiteX22" fmla="*/ 902791 w 1744918"/>
                <a:gd name="connsiteY22" fmla="*/ 688829 h 2614040"/>
                <a:gd name="connsiteX23" fmla="*/ 952154 w 1744918"/>
                <a:gd name="connsiteY23" fmla="*/ 665323 h 2614040"/>
                <a:gd name="connsiteX24" fmla="*/ 1325117 w 1744918"/>
                <a:gd name="connsiteY24" fmla="*/ 734666 h 2614040"/>
                <a:gd name="connsiteX25" fmla="*/ 1413265 w 1744918"/>
                <a:gd name="connsiteY25" fmla="*/ 771884 h 2614040"/>
                <a:gd name="connsiteX26" fmla="*/ 1421101 w 1744918"/>
                <a:gd name="connsiteY26" fmla="*/ 748769 h 2614040"/>
                <a:gd name="connsiteX27" fmla="*/ 1453225 w 1744918"/>
                <a:gd name="connsiteY27" fmla="*/ 714685 h 2614040"/>
                <a:gd name="connsiteX28" fmla="*/ 1633831 w 1744918"/>
                <a:gd name="connsiteY28" fmla="*/ 551710 h 2614040"/>
                <a:gd name="connsiteX29" fmla="*/ 1703174 w 1744918"/>
                <a:gd name="connsiteY29" fmla="*/ 509791 h 2614040"/>
                <a:gd name="connsiteX30" fmla="*/ 1711009 w 1744918"/>
                <a:gd name="connsiteY30" fmla="*/ 633981 h 2614040"/>
                <a:gd name="connsiteX31" fmla="*/ 1743917 w 1744918"/>
                <a:gd name="connsiteY31" fmla="*/ 795782 h 2614040"/>
                <a:gd name="connsiteX32" fmla="*/ 1721978 w 1744918"/>
                <a:gd name="connsiteY32" fmla="*/ 957973 h 2614040"/>
                <a:gd name="connsiteX33" fmla="*/ 1660862 w 1744918"/>
                <a:gd name="connsiteY33" fmla="*/ 1311348 h 2614040"/>
                <a:gd name="connsiteX34" fmla="*/ 1618552 w 1744918"/>
                <a:gd name="connsiteY34" fmla="*/ 1567565 h 2614040"/>
                <a:gd name="connsiteX35" fmla="*/ 1597396 w 1744918"/>
                <a:gd name="connsiteY35" fmla="*/ 1695673 h 2614040"/>
                <a:gd name="connsiteX36" fmla="*/ 1610214 w 1744918"/>
                <a:gd name="connsiteY36" fmla="*/ 2593814 h 2614040"/>
                <a:gd name="connsiteX0" fmla="*/ 1610214 w 1744918"/>
                <a:gd name="connsiteY0" fmla="*/ 2593814 h 2717764"/>
                <a:gd name="connsiteX1" fmla="*/ 871102 w 1744918"/>
                <a:gd name="connsiteY1" fmla="*/ 2613756 h 2717764"/>
                <a:gd name="connsiteX2" fmla="*/ 964691 w 1744918"/>
                <a:gd name="connsiteY2" fmla="*/ 1694889 h 2717764"/>
                <a:gd name="connsiteX3" fmla="*/ 820912 w 1744918"/>
                <a:gd name="connsiteY3" fmla="*/ 1613793 h 2717764"/>
                <a:gd name="connsiteX4" fmla="*/ 395452 w 1744918"/>
                <a:gd name="connsiteY4" fmla="*/ 1453168 h 2717764"/>
                <a:gd name="connsiteX5" fmla="*/ 390359 w 1744918"/>
                <a:gd name="connsiteY5" fmla="*/ 1451601 h 2717764"/>
                <a:gd name="connsiteX6" fmla="*/ 196042 w 1744918"/>
                <a:gd name="connsiteY6" fmla="*/ 1350133 h 2717764"/>
                <a:gd name="connsiteX7" fmla="*/ 51871 w 1744918"/>
                <a:gd name="connsiteY7" fmla="*/ 1191859 h 2717764"/>
                <a:gd name="connsiteX8" fmla="*/ 6034 w 1744918"/>
                <a:gd name="connsiteY8" fmla="*/ 1120557 h 2717764"/>
                <a:gd name="connsiteX9" fmla="*/ 107502 w 1744918"/>
                <a:gd name="connsiteY9" fmla="*/ 827515 h 2717764"/>
                <a:gd name="connsiteX10" fmla="*/ 401720 w 1744918"/>
                <a:gd name="connsiteY10" fmla="*/ 469830 h 2717764"/>
                <a:gd name="connsiteX11" fmla="*/ 805241 w 1744918"/>
                <a:gd name="connsiteY11" fmla="*/ 8328 h 2717764"/>
                <a:gd name="connsiteX12" fmla="*/ 830314 w 1744918"/>
                <a:gd name="connsiteY12" fmla="*/ 8719 h 2717764"/>
                <a:gd name="connsiteX13" fmla="*/ 952546 w 1744918"/>
                <a:gd name="connsiteY13" fmla="*/ 125466 h 2717764"/>
                <a:gd name="connsiteX14" fmla="*/ 1092799 w 1744918"/>
                <a:gd name="connsiteY14" fmla="*/ 242605 h 2717764"/>
                <a:gd name="connsiteX15" fmla="*/ 1126099 w 1744918"/>
                <a:gd name="connsiteY15" fmla="*/ 282957 h 2717764"/>
                <a:gd name="connsiteX16" fmla="*/ 979578 w 1744918"/>
                <a:gd name="connsiteY16" fmla="*/ 589711 h 2717764"/>
                <a:gd name="connsiteX17" fmla="*/ 869883 w 1744918"/>
                <a:gd name="connsiteY17" fmla="*/ 706067 h 2717764"/>
                <a:gd name="connsiteX18" fmla="*/ 790354 w 1744918"/>
                <a:gd name="connsiteY18" fmla="*/ 860423 h 2717764"/>
                <a:gd name="connsiteX19" fmla="*/ 797406 w 1744918"/>
                <a:gd name="connsiteY19" fmla="*/ 874527 h 2717764"/>
                <a:gd name="connsiteX20" fmla="*/ 848727 w 1744918"/>
                <a:gd name="connsiteY20" fmla="*/ 846711 h 2717764"/>
                <a:gd name="connsiteX21" fmla="*/ 902791 w 1744918"/>
                <a:gd name="connsiteY21" fmla="*/ 688829 h 2717764"/>
                <a:gd name="connsiteX22" fmla="*/ 952154 w 1744918"/>
                <a:gd name="connsiteY22" fmla="*/ 665323 h 2717764"/>
                <a:gd name="connsiteX23" fmla="*/ 1325117 w 1744918"/>
                <a:gd name="connsiteY23" fmla="*/ 734666 h 2717764"/>
                <a:gd name="connsiteX24" fmla="*/ 1413265 w 1744918"/>
                <a:gd name="connsiteY24" fmla="*/ 771884 h 2717764"/>
                <a:gd name="connsiteX25" fmla="*/ 1421101 w 1744918"/>
                <a:gd name="connsiteY25" fmla="*/ 748769 h 2717764"/>
                <a:gd name="connsiteX26" fmla="*/ 1453225 w 1744918"/>
                <a:gd name="connsiteY26" fmla="*/ 714685 h 2717764"/>
                <a:gd name="connsiteX27" fmla="*/ 1633831 w 1744918"/>
                <a:gd name="connsiteY27" fmla="*/ 551710 h 2717764"/>
                <a:gd name="connsiteX28" fmla="*/ 1703174 w 1744918"/>
                <a:gd name="connsiteY28" fmla="*/ 509791 h 2717764"/>
                <a:gd name="connsiteX29" fmla="*/ 1711009 w 1744918"/>
                <a:gd name="connsiteY29" fmla="*/ 633981 h 2717764"/>
                <a:gd name="connsiteX30" fmla="*/ 1743917 w 1744918"/>
                <a:gd name="connsiteY30" fmla="*/ 795782 h 2717764"/>
                <a:gd name="connsiteX31" fmla="*/ 1721978 w 1744918"/>
                <a:gd name="connsiteY31" fmla="*/ 957973 h 2717764"/>
                <a:gd name="connsiteX32" fmla="*/ 1660862 w 1744918"/>
                <a:gd name="connsiteY32" fmla="*/ 1311348 h 2717764"/>
                <a:gd name="connsiteX33" fmla="*/ 1618552 w 1744918"/>
                <a:gd name="connsiteY33" fmla="*/ 1567565 h 2717764"/>
                <a:gd name="connsiteX34" fmla="*/ 1597396 w 1744918"/>
                <a:gd name="connsiteY34" fmla="*/ 1695673 h 2717764"/>
                <a:gd name="connsiteX35" fmla="*/ 1610214 w 1744918"/>
                <a:gd name="connsiteY35" fmla="*/ 2593814 h 2717764"/>
                <a:gd name="connsiteX0" fmla="*/ 1610214 w 1744918"/>
                <a:gd name="connsiteY0" fmla="*/ 2593814 h 2717764"/>
                <a:gd name="connsiteX1" fmla="*/ 871102 w 1744918"/>
                <a:gd name="connsiteY1" fmla="*/ 2613756 h 2717764"/>
                <a:gd name="connsiteX2" fmla="*/ 964691 w 1744918"/>
                <a:gd name="connsiteY2" fmla="*/ 1694889 h 2717764"/>
                <a:gd name="connsiteX3" fmla="*/ 820912 w 1744918"/>
                <a:gd name="connsiteY3" fmla="*/ 1613793 h 2717764"/>
                <a:gd name="connsiteX4" fmla="*/ 395452 w 1744918"/>
                <a:gd name="connsiteY4" fmla="*/ 1453168 h 2717764"/>
                <a:gd name="connsiteX5" fmla="*/ 390359 w 1744918"/>
                <a:gd name="connsiteY5" fmla="*/ 1451601 h 2717764"/>
                <a:gd name="connsiteX6" fmla="*/ 196042 w 1744918"/>
                <a:gd name="connsiteY6" fmla="*/ 1350133 h 2717764"/>
                <a:gd name="connsiteX7" fmla="*/ 51871 w 1744918"/>
                <a:gd name="connsiteY7" fmla="*/ 1191859 h 2717764"/>
                <a:gd name="connsiteX8" fmla="*/ 6034 w 1744918"/>
                <a:gd name="connsiteY8" fmla="*/ 1120557 h 2717764"/>
                <a:gd name="connsiteX9" fmla="*/ 107502 w 1744918"/>
                <a:gd name="connsiteY9" fmla="*/ 827515 h 2717764"/>
                <a:gd name="connsiteX10" fmla="*/ 401720 w 1744918"/>
                <a:gd name="connsiteY10" fmla="*/ 469830 h 2717764"/>
                <a:gd name="connsiteX11" fmla="*/ 805241 w 1744918"/>
                <a:gd name="connsiteY11" fmla="*/ 8328 h 2717764"/>
                <a:gd name="connsiteX12" fmla="*/ 830314 w 1744918"/>
                <a:gd name="connsiteY12" fmla="*/ 8719 h 2717764"/>
                <a:gd name="connsiteX13" fmla="*/ 952546 w 1744918"/>
                <a:gd name="connsiteY13" fmla="*/ 125466 h 2717764"/>
                <a:gd name="connsiteX14" fmla="*/ 1092799 w 1744918"/>
                <a:gd name="connsiteY14" fmla="*/ 242605 h 2717764"/>
                <a:gd name="connsiteX15" fmla="*/ 1126099 w 1744918"/>
                <a:gd name="connsiteY15" fmla="*/ 282957 h 2717764"/>
                <a:gd name="connsiteX16" fmla="*/ 979578 w 1744918"/>
                <a:gd name="connsiteY16" fmla="*/ 589711 h 2717764"/>
                <a:gd name="connsiteX17" fmla="*/ 869883 w 1744918"/>
                <a:gd name="connsiteY17" fmla="*/ 706067 h 2717764"/>
                <a:gd name="connsiteX18" fmla="*/ 790354 w 1744918"/>
                <a:gd name="connsiteY18" fmla="*/ 860423 h 2717764"/>
                <a:gd name="connsiteX19" fmla="*/ 797406 w 1744918"/>
                <a:gd name="connsiteY19" fmla="*/ 874527 h 2717764"/>
                <a:gd name="connsiteX20" fmla="*/ 848727 w 1744918"/>
                <a:gd name="connsiteY20" fmla="*/ 846711 h 2717764"/>
                <a:gd name="connsiteX21" fmla="*/ 902791 w 1744918"/>
                <a:gd name="connsiteY21" fmla="*/ 688829 h 2717764"/>
                <a:gd name="connsiteX22" fmla="*/ 952154 w 1744918"/>
                <a:gd name="connsiteY22" fmla="*/ 665323 h 2717764"/>
                <a:gd name="connsiteX23" fmla="*/ 1325117 w 1744918"/>
                <a:gd name="connsiteY23" fmla="*/ 734666 h 2717764"/>
                <a:gd name="connsiteX24" fmla="*/ 1413265 w 1744918"/>
                <a:gd name="connsiteY24" fmla="*/ 771884 h 2717764"/>
                <a:gd name="connsiteX25" fmla="*/ 1421101 w 1744918"/>
                <a:gd name="connsiteY25" fmla="*/ 748769 h 2717764"/>
                <a:gd name="connsiteX26" fmla="*/ 1453225 w 1744918"/>
                <a:gd name="connsiteY26" fmla="*/ 714685 h 2717764"/>
                <a:gd name="connsiteX27" fmla="*/ 1633831 w 1744918"/>
                <a:gd name="connsiteY27" fmla="*/ 551710 h 2717764"/>
                <a:gd name="connsiteX28" fmla="*/ 1703174 w 1744918"/>
                <a:gd name="connsiteY28" fmla="*/ 509791 h 2717764"/>
                <a:gd name="connsiteX29" fmla="*/ 1711009 w 1744918"/>
                <a:gd name="connsiteY29" fmla="*/ 633981 h 2717764"/>
                <a:gd name="connsiteX30" fmla="*/ 1743917 w 1744918"/>
                <a:gd name="connsiteY30" fmla="*/ 795782 h 2717764"/>
                <a:gd name="connsiteX31" fmla="*/ 1721978 w 1744918"/>
                <a:gd name="connsiteY31" fmla="*/ 957973 h 2717764"/>
                <a:gd name="connsiteX32" fmla="*/ 1660862 w 1744918"/>
                <a:gd name="connsiteY32" fmla="*/ 1311348 h 2717764"/>
                <a:gd name="connsiteX33" fmla="*/ 1618552 w 1744918"/>
                <a:gd name="connsiteY33" fmla="*/ 1567565 h 2717764"/>
                <a:gd name="connsiteX34" fmla="*/ 1610214 w 1744918"/>
                <a:gd name="connsiteY34" fmla="*/ 2593814 h 2717764"/>
                <a:gd name="connsiteX0" fmla="*/ 1610214 w 1744918"/>
                <a:gd name="connsiteY0" fmla="*/ 2593814 h 2662315"/>
                <a:gd name="connsiteX1" fmla="*/ 871102 w 1744918"/>
                <a:gd name="connsiteY1" fmla="*/ 2613756 h 2662315"/>
                <a:gd name="connsiteX2" fmla="*/ 964691 w 1744918"/>
                <a:gd name="connsiteY2" fmla="*/ 1694889 h 2662315"/>
                <a:gd name="connsiteX3" fmla="*/ 820912 w 1744918"/>
                <a:gd name="connsiteY3" fmla="*/ 1613793 h 2662315"/>
                <a:gd name="connsiteX4" fmla="*/ 395452 w 1744918"/>
                <a:gd name="connsiteY4" fmla="*/ 1453168 h 2662315"/>
                <a:gd name="connsiteX5" fmla="*/ 390359 w 1744918"/>
                <a:gd name="connsiteY5" fmla="*/ 1451601 h 2662315"/>
                <a:gd name="connsiteX6" fmla="*/ 196042 w 1744918"/>
                <a:gd name="connsiteY6" fmla="*/ 1350133 h 2662315"/>
                <a:gd name="connsiteX7" fmla="*/ 51871 w 1744918"/>
                <a:gd name="connsiteY7" fmla="*/ 1191859 h 2662315"/>
                <a:gd name="connsiteX8" fmla="*/ 6034 w 1744918"/>
                <a:gd name="connsiteY8" fmla="*/ 1120557 h 2662315"/>
                <a:gd name="connsiteX9" fmla="*/ 107502 w 1744918"/>
                <a:gd name="connsiteY9" fmla="*/ 827515 h 2662315"/>
                <a:gd name="connsiteX10" fmla="*/ 401720 w 1744918"/>
                <a:gd name="connsiteY10" fmla="*/ 469830 h 2662315"/>
                <a:gd name="connsiteX11" fmla="*/ 805241 w 1744918"/>
                <a:gd name="connsiteY11" fmla="*/ 8328 h 2662315"/>
                <a:gd name="connsiteX12" fmla="*/ 830314 w 1744918"/>
                <a:gd name="connsiteY12" fmla="*/ 8719 h 2662315"/>
                <a:gd name="connsiteX13" fmla="*/ 952546 w 1744918"/>
                <a:gd name="connsiteY13" fmla="*/ 125466 h 2662315"/>
                <a:gd name="connsiteX14" fmla="*/ 1092799 w 1744918"/>
                <a:gd name="connsiteY14" fmla="*/ 242605 h 2662315"/>
                <a:gd name="connsiteX15" fmla="*/ 1126099 w 1744918"/>
                <a:gd name="connsiteY15" fmla="*/ 282957 h 2662315"/>
                <a:gd name="connsiteX16" fmla="*/ 979578 w 1744918"/>
                <a:gd name="connsiteY16" fmla="*/ 589711 h 2662315"/>
                <a:gd name="connsiteX17" fmla="*/ 869883 w 1744918"/>
                <a:gd name="connsiteY17" fmla="*/ 706067 h 2662315"/>
                <a:gd name="connsiteX18" fmla="*/ 790354 w 1744918"/>
                <a:gd name="connsiteY18" fmla="*/ 860423 h 2662315"/>
                <a:gd name="connsiteX19" fmla="*/ 797406 w 1744918"/>
                <a:gd name="connsiteY19" fmla="*/ 874527 h 2662315"/>
                <a:gd name="connsiteX20" fmla="*/ 848727 w 1744918"/>
                <a:gd name="connsiteY20" fmla="*/ 846711 h 2662315"/>
                <a:gd name="connsiteX21" fmla="*/ 902791 w 1744918"/>
                <a:gd name="connsiteY21" fmla="*/ 688829 h 2662315"/>
                <a:gd name="connsiteX22" fmla="*/ 952154 w 1744918"/>
                <a:gd name="connsiteY22" fmla="*/ 665323 h 2662315"/>
                <a:gd name="connsiteX23" fmla="*/ 1325117 w 1744918"/>
                <a:gd name="connsiteY23" fmla="*/ 734666 h 2662315"/>
                <a:gd name="connsiteX24" fmla="*/ 1413265 w 1744918"/>
                <a:gd name="connsiteY24" fmla="*/ 771884 h 2662315"/>
                <a:gd name="connsiteX25" fmla="*/ 1421101 w 1744918"/>
                <a:gd name="connsiteY25" fmla="*/ 748769 h 2662315"/>
                <a:gd name="connsiteX26" fmla="*/ 1453225 w 1744918"/>
                <a:gd name="connsiteY26" fmla="*/ 714685 h 2662315"/>
                <a:gd name="connsiteX27" fmla="*/ 1633831 w 1744918"/>
                <a:gd name="connsiteY27" fmla="*/ 551710 h 2662315"/>
                <a:gd name="connsiteX28" fmla="*/ 1703174 w 1744918"/>
                <a:gd name="connsiteY28" fmla="*/ 509791 h 2662315"/>
                <a:gd name="connsiteX29" fmla="*/ 1711009 w 1744918"/>
                <a:gd name="connsiteY29" fmla="*/ 633981 h 2662315"/>
                <a:gd name="connsiteX30" fmla="*/ 1743917 w 1744918"/>
                <a:gd name="connsiteY30" fmla="*/ 795782 h 2662315"/>
                <a:gd name="connsiteX31" fmla="*/ 1721978 w 1744918"/>
                <a:gd name="connsiteY31" fmla="*/ 957973 h 2662315"/>
                <a:gd name="connsiteX32" fmla="*/ 1660862 w 1744918"/>
                <a:gd name="connsiteY32" fmla="*/ 1311348 h 2662315"/>
                <a:gd name="connsiteX33" fmla="*/ 1618552 w 1744918"/>
                <a:gd name="connsiteY33" fmla="*/ 1567565 h 2662315"/>
                <a:gd name="connsiteX34" fmla="*/ 1610214 w 1744918"/>
                <a:gd name="connsiteY34" fmla="*/ 2593814 h 2662315"/>
                <a:gd name="connsiteX0" fmla="*/ 1610214 w 1744918"/>
                <a:gd name="connsiteY0" fmla="*/ 2593814 h 2613756"/>
                <a:gd name="connsiteX1" fmla="*/ 871102 w 1744918"/>
                <a:gd name="connsiteY1" fmla="*/ 2613756 h 2613756"/>
                <a:gd name="connsiteX2" fmla="*/ 964691 w 1744918"/>
                <a:gd name="connsiteY2" fmla="*/ 1694889 h 2613756"/>
                <a:gd name="connsiteX3" fmla="*/ 820912 w 1744918"/>
                <a:gd name="connsiteY3" fmla="*/ 1613793 h 2613756"/>
                <a:gd name="connsiteX4" fmla="*/ 395452 w 1744918"/>
                <a:gd name="connsiteY4" fmla="*/ 1453168 h 2613756"/>
                <a:gd name="connsiteX5" fmla="*/ 390359 w 1744918"/>
                <a:gd name="connsiteY5" fmla="*/ 1451601 h 2613756"/>
                <a:gd name="connsiteX6" fmla="*/ 196042 w 1744918"/>
                <a:gd name="connsiteY6" fmla="*/ 1350133 h 2613756"/>
                <a:gd name="connsiteX7" fmla="*/ 51871 w 1744918"/>
                <a:gd name="connsiteY7" fmla="*/ 1191859 h 2613756"/>
                <a:gd name="connsiteX8" fmla="*/ 6034 w 1744918"/>
                <a:gd name="connsiteY8" fmla="*/ 1120557 h 2613756"/>
                <a:gd name="connsiteX9" fmla="*/ 107502 w 1744918"/>
                <a:gd name="connsiteY9" fmla="*/ 827515 h 2613756"/>
                <a:gd name="connsiteX10" fmla="*/ 401720 w 1744918"/>
                <a:gd name="connsiteY10" fmla="*/ 469830 h 2613756"/>
                <a:gd name="connsiteX11" fmla="*/ 805241 w 1744918"/>
                <a:gd name="connsiteY11" fmla="*/ 8328 h 2613756"/>
                <a:gd name="connsiteX12" fmla="*/ 830314 w 1744918"/>
                <a:gd name="connsiteY12" fmla="*/ 8719 h 2613756"/>
                <a:gd name="connsiteX13" fmla="*/ 952546 w 1744918"/>
                <a:gd name="connsiteY13" fmla="*/ 125466 h 2613756"/>
                <a:gd name="connsiteX14" fmla="*/ 1092799 w 1744918"/>
                <a:gd name="connsiteY14" fmla="*/ 242605 h 2613756"/>
                <a:gd name="connsiteX15" fmla="*/ 1126099 w 1744918"/>
                <a:gd name="connsiteY15" fmla="*/ 282957 h 2613756"/>
                <a:gd name="connsiteX16" fmla="*/ 979578 w 1744918"/>
                <a:gd name="connsiteY16" fmla="*/ 589711 h 2613756"/>
                <a:gd name="connsiteX17" fmla="*/ 869883 w 1744918"/>
                <a:gd name="connsiteY17" fmla="*/ 706067 h 2613756"/>
                <a:gd name="connsiteX18" fmla="*/ 790354 w 1744918"/>
                <a:gd name="connsiteY18" fmla="*/ 860423 h 2613756"/>
                <a:gd name="connsiteX19" fmla="*/ 797406 w 1744918"/>
                <a:gd name="connsiteY19" fmla="*/ 874527 h 2613756"/>
                <a:gd name="connsiteX20" fmla="*/ 848727 w 1744918"/>
                <a:gd name="connsiteY20" fmla="*/ 846711 h 2613756"/>
                <a:gd name="connsiteX21" fmla="*/ 902791 w 1744918"/>
                <a:gd name="connsiteY21" fmla="*/ 688829 h 2613756"/>
                <a:gd name="connsiteX22" fmla="*/ 952154 w 1744918"/>
                <a:gd name="connsiteY22" fmla="*/ 665323 h 2613756"/>
                <a:gd name="connsiteX23" fmla="*/ 1325117 w 1744918"/>
                <a:gd name="connsiteY23" fmla="*/ 734666 h 2613756"/>
                <a:gd name="connsiteX24" fmla="*/ 1413265 w 1744918"/>
                <a:gd name="connsiteY24" fmla="*/ 771884 h 2613756"/>
                <a:gd name="connsiteX25" fmla="*/ 1421101 w 1744918"/>
                <a:gd name="connsiteY25" fmla="*/ 748769 h 2613756"/>
                <a:gd name="connsiteX26" fmla="*/ 1453225 w 1744918"/>
                <a:gd name="connsiteY26" fmla="*/ 714685 h 2613756"/>
                <a:gd name="connsiteX27" fmla="*/ 1633831 w 1744918"/>
                <a:gd name="connsiteY27" fmla="*/ 551710 h 2613756"/>
                <a:gd name="connsiteX28" fmla="*/ 1703174 w 1744918"/>
                <a:gd name="connsiteY28" fmla="*/ 509791 h 2613756"/>
                <a:gd name="connsiteX29" fmla="*/ 1711009 w 1744918"/>
                <a:gd name="connsiteY29" fmla="*/ 633981 h 2613756"/>
                <a:gd name="connsiteX30" fmla="*/ 1743917 w 1744918"/>
                <a:gd name="connsiteY30" fmla="*/ 795782 h 2613756"/>
                <a:gd name="connsiteX31" fmla="*/ 1721978 w 1744918"/>
                <a:gd name="connsiteY31" fmla="*/ 957973 h 2613756"/>
                <a:gd name="connsiteX32" fmla="*/ 1660862 w 1744918"/>
                <a:gd name="connsiteY32" fmla="*/ 1311348 h 2613756"/>
                <a:gd name="connsiteX33" fmla="*/ 1618552 w 1744918"/>
                <a:gd name="connsiteY33" fmla="*/ 1567565 h 2613756"/>
                <a:gd name="connsiteX34" fmla="*/ 1610214 w 1744918"/>
                <a:gd name="connsiteY34" fmla="*/ 2593814 h 2613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744918" h="2613756">
                  <a:moveTo>
                    <a:pt x="1610214" y="2593814"/>
                  </a:moveTo>
                  <a:cubicBezTo>
                    <a:pt x="1441303" y="2603241"/>
                    <a:pt x="1081251" y="2592640"/>
                    <a:pt x="871102" y="2613756"/>
                  </a:cubicBezTo>
                  <a:cubicBezTo>
                    <a:pt x="845246" y="2585157"/>
                    <a:pt x="963515" y="1727406"/>
                    <a:pt x="964691" y="1694889"/>
                  </a:cubicBezTo>
                  <a:cubicBezTo>
                    <a:pt x="966650" y="1644351"/>
                    <a:pt x="861264" y="1629072"/>
                    <a:pt x="820912" y="1613793"/>
                  </a:cubicBezTo>
                  <a:cubicBezTo>
                    <a:pt x="679484" y="1562472"/>
                    <a:pt x="539622" y="1495871"/>
                    <a:pt x="395452" y="1453168"/>
                  </a:cubicBezTo>
                  <a:cubicBezTo>
                    <a:pt x="393885" y="1452777"/>
                    <a:pt x="392318" y="1451993"/>
                    <a:pt x="390359" y="1451601"/>
                  </a:cubicBezTo>
                  <a:cubicBezTo>
                    <a:pt x="326501" y="1424177"/>
                    <a:pt x="253240" y="1392053"/>
                    <a:pt x="196042" y="1350133"/>
                  </a:cubicBezTo>
                  <a:cubicBezTo>
                    <a:pt x="138844" y="1308214"/>
                    <a:pt x="94574" y="1247490"/>
                    <a:pt x="51871" y="1191859"/>
                  </a:cubicBezTo>
                  <a:cubicBezTo>
                    <a:pt x="34633" y="1169136"/>
                    <a:pt x="13478" y="1148373"/>
                    <a:pt x="6034" y="1120557"/>
                  </a:cubicBezTo>
                  <a:cubicBezTo>
                    <a:pt x="-21389" y="1016739"/>
                    <a:pt x="50304" y="907827"/>
                    <a:pt x="107502" y="827515"/>
                  </a:cubicBezTo>
                  <a:cubicBezTo>
                    <a:pt x="196825" y="701757"/>
                    <a:pt x="301819" y="587361"/>
                    <a:pt x="401720" y="469830"/>
                  </a:cubicBezTo>
                  <a:cubicBezTo>
                    <a:pt x="534529" y="313907"/>
                    <a:pt x="667339" y="158767"/>
                    <a:pt x="805241" y="8328"/>
                  </a:cubicBezTo>
                  <a:cubicBezTo>
                    <a:pt x="815819" y="-3034"/>
                    <a:pt x="820128" y="-2642"/>
                    <a:pt x="830314" y="8719"/>
                  </a:cubicBezTo>
                  <a:cubicBezTo>
                    <a:pt x="858130" y="58474"/>
                    <a:pt x="908668" y="91382"/>
                    <a:pt x="952546" y="125466"/>
                  </a:cubicBezTo>
                  <a:cubicBezTo>
                    <a:pt x="1000733" y="162684"/>
                    <a:pt x="1046962" y="202645"/>
                    <a:pt x="1092799" y="242605"/>
                  </a:cubicBezTo>
                  <a:cubicBezTo>
                    <a:pt x="1110820" y="258276"/>
                    <a:pt x="1146471" y="244956"/>
                    <a:pt x="1126099" y="282957"/>
                  </a:cubicBezTo>
                  <a:cubicBezTo>
                    <a:pt x="1073210" y="383250"/>
                    <a:pt x="1027374" y="487068"/>
                    <a:pt x="979578" y="589711"/>
                  </a:cubicBezTo>
                  <a:cubicBezTo>
                    <a:pt x="956072" y="639858"/>
                    <a:pt x="902791" y="662972"/>
                    <a:pt x="869883" y="706067"/>
                  </a:cubicBezTo>
                  <a:cubicBezTo>
                    <a:pt x="834624" y="752295"/>
                    <a:pt x="815819" y="808710"/>
                    <a:pt x="790354" y="860423"/>
                  </a:cubicBezTo>
                  <a:cubicBezTo>
                    <a:pt x="785261" y="871001"/>
                    <a:pt x="786436" y="872960"/>
                    <a:pt x="797406" y="874527"/>
                  </a:cubicBezTo>
                  <a:cubicBezTo>
                    <a:pt x="824829" y="879228"/>
                    <a:pt x="838150" y="872960"/>
                    <a:pt x="848727" y="846711"/>
                  </a:cubicBezTo>
                  <a:cubicBezTo>
                    <a:pt x="868708" y="796565"/>
                    <a:pt x="876151" y="735057"/>
                    <a:pt x="902791" y="688829"/>
                  </a:cubicBezTo>
                  <a:cubicBezTo>
                    <a:pt x="913761" y="670024"/>
                    <a:pt x="930607" y="662972"/>
                    <a:pt x="952154" y="665323"/>
                  </a:cubicBezTo>
                  <a:cubicBezTo>
                    <a:pt x="1077520" y="680602"/>
                    <a:pt x="1202102" y="706850"/>
                    <a:pt x="1325117" y="734666"/>
                  </a:cubicBezTo>
                  <a:cubicBezTo>
                    <a:pt x="1337654" y="737408"/>
                    <a:pt x="1408956" y="774626"/>
                    <a:pt x="1413265" y="771884"/>
                  </a:cubicBezTo>
                  <a:cubicBezTo>
                    <a:pt x="1418750" y="768749"/>
                    <a:pt x="1417575" y="755038"/>
                    <a:pt x="1421101" y="748769"/>
                  </a:cubicBezTo>
                  <a:cubicBezTo>
                    <a:pt x="1428544" y="735449"/>
                    <a:pt x="1442648" y="725263"/>
                    <a:pt x="1453225" y="714685"/>
                  </a:cubicBezTo>
                  <a:cubicBezTo>
                    <a:pt x="1511207" y="657487"/>
                    <a:pt x="1575457" y="608125"/>
                    <a:pt x="1633831" y="551710"/>
                  </a:cubicBezTo>
                  <a:cubicBezTo>
                    <a:pt x="1641666" y="544266"/>
                    <a:pt x="1694163" y="486676"/>
                    <a:pt x="1703174" y="509791"/>
                  </a:cubicBezTo>
                  <a:cubicBezTo>
                    <a:pt x="1716885" y="544658"/>
                    <a:pt x="1704741" y="596371"/>
                    <a:pt x="1711009" y="633981"/>
                  </a:cubicBezTo>
                  <a:cubicBezTo>
                    <a:pt x="1720019" y="688045"/>
                    <a:pt x="1738433" y="740934"/>
                    <a:pt x="1743917" y="795782"/>
                  </a:cubicBezTo>
                  <a:cubicBezTo>
                    <a:pt x="1749402" y="848670"/>
                    <a:pt x="1730989" y="905868"/>
                    <a:pt x="1721978" y="957973"/>
                  </a:cubicBezTo>
                  <a:lnTo>
                    <a:pt x="1660862" y="1311348"/>
                  </a:lnTo>
                  <a:cubicBezTo>
                    <a:pt x="1646367" y="1396754"/>
                    <a:pt x="1632655" y="1482159"/>
                    <a:pt x="1618552" y="1567565"/>
                  </a:cubicBezTo>
                  <a:cubicBezTo>
                    <a:pt x="1615773" y="1909648"/>
                    <a:pt x="1612993" y="2251731"/>
                    <a:pt x="1610214" y="2593814"/>
                  </a:cubicBezTo>
                  <a:close/>
                </a:path>
              </a:pathLst>
            </a:custGeom>
            <a:solidFill>
              <a:srgbClr val="000000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B87D9DC-1E0F-4CEC-AAAD-E4F07E47E8ED}"/>
                </a:ext>
              </a:extLst>
            </p:cNvPr>
            <p:cNvSpPr/>
            <p:nvPr/>
          </p:nvSpPr>
          <p:spPr>
            <a:xfrm>
              <a:off x="3700131" y="3306869"/>
              <a:ext cx="2399637" cy="3580739"/>
            </a:xfrm>
            <a:custGeom>
              <a:avLst/>
              <a:gdLst>
                <a:gd name="connsiteX0" fmla="*/ 782411 w 1719861"/>
                <a:gd name="connsiteY0" fmla="*/ 1769183 h 1770791"/>
                <a:gd name="connsiteX1" fmla="*/ 707191 w 1719861"/>
                <a:gd name="connsiteY1" fmla="*/ 1769574 h 1770791"/>
                <a:gd name="connsiteX2" fmla="*/ 622961 w 1719861"/>
                <a:gd name="connsiteY2" fmla="*/ 1769574 h 1770791"/>
                <a:gd name="connsiteX3" fmla="*/ 292309 w 1719861"/>
                <a:gd name="connsiteY3" fmla="*/ 1769574 h 1770791"/>
                <a:gd name="connsiteX4" fmla="*/ 283690 w 1719861"/>
                <a:gd name="connsiteY4" fmla="*/ 1751553 h 1770791"/>
                <a:gd name="connsiteX5" fmla="*/ 215130 w 1719861"/>
                <a:gd name="connsiteY5" fmla="*/ 1500821 h 1770791"/>
                <a:gd name="connsiteX6" fmla="*/ 35309 w 1719861"/>
                <a:gd name="connsiteY6" fmla="*/ 852445 h 1770791"/>
                <a:gd name="connsiteX7" fmla="*/ 4751 w 1719861"/>
                <a:gd name="connsiteY7" fmla="*/ 753720 h 1770791"/>
                <a:gd name="connsiteX8" fmla="*/ 50 w 1719861"/>
                <a:gd name="connsiteY8" fmla="*/ 725904 h 1770791"/>
                <a:gd name="connsiteX9" fmla="*/ 50 w 1719861"/>
                <a:gd name="connsiteY9" fmla="*/ 482224 h 1770791"/>
                <a:gd name="connsiteX10" fmla="*/ 1617 w 1719861"/>
                <a:gd name="connsiteY10" fmla="*/ 467337 h 1770791"/>
                <a:gd name="connsiteX11" fmla="*/ 15329 w 1719861"/>
                <a:gd name="connsiteY11" fmla="*/ 466945 h 1770791"/>
                <a:gd name="connsiteX12" fmla="*/ 34525 w 1719861"/>
                <a:gd name="connsiteY12" fmla="*/ 484183 h 1770791"/>
                <a:gd name="connsiteX13" fmla="*/ 158324 w 1719861"/>
                <a:gd name="connsiteY13" fmla="*/ 602497 h 1770791"/>
                <a:gd name="connsiteX14" fmla="*/ 184181 w 1719861"/>
                <a:gd name="connsiteY14" fmla="*/ 631488 h 1770791"/>
                <a:gd name="connsiteX15" fmla="*/ 214739 w 1719861"/>
                <a:gd name="connsiteY15" fmla="*/ 624828 h 1770791"/>
                <a:gd name="connsiteX16" fmla="*/ 316598 w 1719861"/>
                <a:gd name="connsiteY16" fmla="*/ 603281 h 1770791"/>
                <a:gd name="connsiteX17" fmla="*/ 494461 w 1719861"/>
                <a:gd name="connsiteY17" fmla="*/ 579383 h 1770791"/>
                <a:gd name="connsiteX18" fmla="*/ 634714 w 1719861"/>
                <a:gd name="connsiteY18" fmla="*/ 540598 h 1770791"/>
                <a:gd name="connsiteX19" fmla="*/ 749894 w 1719861"/>
                <a:gd name="connsiteY19" fmla="*/ 584084 h 1770791"/>
                <a:gd name="connsiteX20" fmla="*/ 801215 w 1719861"/>
                <a:gd name="connsiteY20" fmla="*/ 721203 h 1770791"/>
                <a:gd name="connsiteX21" fmla="*/ 805525 w 1719861"/>
                <a:gd name="connsiteY21" fmla="*/ 738441 h 1770791"/>
                <a:gd name="connsiteX22" fmla="*/ 828247 w 1719861"/>
                <a:gd name="connsiteY22" fmla="*/ 761947 h 1770791"/>
                <a:gd name="connsiteX23" fmla="*/ 892106 w 1719861"/>
                <a:gd name="connsiteY23" fmla="*/ 799165 h 1770791"/>
                <a:gd name="connsiteX24" fmla="*/ 929715 w 1719861"/>
                <a:gd name="connsiteY24" fmla="*/ 808959 h 1770791"/>
                <a:gd name="connsiteX25" fmla="*/ 951654 w 1719861"/>
                <a:gd name="connsiteY25" fmla="*/ 800732 h 1770791"/>
                <a:gd name="connsiteX26" fmla="*/ 936375 w 1719861"/>
                <a:gd name="connsiteY26" fmla="*/ 781927 h 1770791"/>
                <a:gd name="connsiteX27" fmla="*/ 744801 w 1719861"/>
                <a:gd name="connsiteY27" fmla="*/ 493194 h 1770791"/>
                <a:gd name="connsiteX28" fmla="*/ 619043 w 1719861"/>
                <a:gd name="connsiteY28" fmla="*/ 278505 h 1770791"/>
                <a:gd name="connsiteX29" fmla="*/ 632363 w 1719861"/>
                <a:gd name="connsiteY29" fmla="*/ 248731 h 1770791"/>
                <a:gd name="connsiteX30" fmla="*/ 821196 w 1719861"/>
                <a:gd name="connsiteY30" fmla="*/ 168418 h 1770791"/>
                <a:gd name="connsiteX31" fmla="*/ 884270 w 1719861"/>
                <a:gd name="connsiteY31" fmla="*/ 53238 h 1770791"/>
                <a:gd name="connsiteX32" fmla="*/ 913261 w 1719861"/>
                <a:gd name="connsiteY32" fmla="*/ 9752 h 1770791"/>
                <a:gd name="connsiteX33" fmla="*/ 971634 w 1719861"/>
                <a:gd name="connsiteY33" fmla="*/ 64991 h 1770791"/>
                <a:gd name="connsiteX34" fmla="*/ 1198077 w 1719861"/>
                <a:gd name="connsiteY34" fmla="*/ 294567 h 1770791"/>
                <a:gd name="connsiteX35" fmla="*/ 1428828 w 1719861"/>
                <a:gd name="connsiteY35" fmla="*/ 554701 h 1770791"/>
                <a:gd name="connsiteX36" fmla="*/ 1704632 w 1719861"/>
                <a:gd name="connsiteY36" fmla="*/ 927665 h 1770791"/>
                <a:gd name="connsiteX37" fmla="*/ 1718736 w 1719861"/>
                <a:gd name="connsiteY37" fmla="*/ 1061649 h 1770791"/>
                <a:gd name="connsiteX38" fmla="*/ 1661930 w 1719861"/>
                <a:gd name="connsiteY38" fmla="*/ 1210521 h 1770791"/>
                <a:gd name="connsiteX39" fmla="*/ 1510707 w 1719861"/>
                <a:gd name="connsiteY39" fmla="*/ 1304545 h 1770791"/>
                <a:gd name="connsiteX40" fmla="*/ 1153807 w 1719861"/>
                <a:gd name="connsiteY40" fmla="*/ 1446366 h 1770791"/>
                <a:gd name="connsiteX41" fmla="*/ 968500 w 1719861"/>
                <a:gd name="connsiteY41" fmla="*/ 1505914 h 1770791"/>
                <a:gd name="connsiteX42" fmla="*/ 817670 w 1719861"/>
                <a:gd name="connsiteY42" fmla="*/ 1537256 h 1770791"/>
                <a:gd name="connsiteX43" fmla="*/ 791029 w 1719861"/>
                <a:gd name="connsiteY43" fmla="*/ 1627362 h 1770791"/>
                <a:gd name="connsiteX44" fmla="*/ 782411 w 1719861"/>
                <a:gd name="connsiteY44" fmla="*/ 1769183 h 1770791"/>
                <a:gd name="connsiteX0" fmla="*/ 782411 w 1722566"/>
                <a:gd name="connsiteY0" fmla="*/ 1769183 h 2569558"/>
                <a:gd name="connsiteX1" fmla="*/ 707191 w 1722566"/>
                <a:gd name="connsiteY1" fmla="*/ 1769574 h 2569558"/>
                <a:gd name="connsiteX2" fmla="*/ 622961 w 1722566"/>
                <a:gd name="connsiteY2" fmla="*/ 1769574 h 2569558"/>
                <a:gd name="connsiteX3" fmla="*/ 381196 w 1722566"/>
                <a:gd name="connsiteY3" fmla="*/ 2569558 h 2569558"/>
                <a:gd name="connsiteX4" fmla="*/ 283690 w 1722566"/>
                <a:gd name="connsiteY4" fmla="*/ 1751553 h 2569558"/>
                <a:gd name="connsiteX5" fmla="*/ 215130 w 1722566"/>
                <a:gd name="connsiteY5" fmla="*/ 1500821 h 2569558"/>
                <a:gd name="connsiteX6" fmla="*/ 35309 w 1722566"/>
                <a:gd name="connsiteY6" fmla="*/ 852445 h 2569558"/>
                <a:gd name="connsiteX7" fmla="*/ 4751 w 1722566"/>
                <a:gd name="connsiteY7" fmla="*/ 753720 h 2569558"/>
                <a:gd name="connsiteX8" fmla="*/ 50 w 1722566"/>
                <a:gd name="connsiteY8" fmla="*/ 725904 h 2569558"/>
                <a:gd name="connsiteX9" fmla="*/ 50 w 1722566"/>
                <a:gd name="connsiteY9" fmla="*/ 482224 h 2569558"/>
                <a:gd name="connsiteX10" fmla="*/ 1617 w 1722566"/>
                <a:gd name="connsiteY10" fmla="*/ 467337 h 2569558"/>
                <a:gd name="connsiteX11" fmla="*/ 15329 w 1722566"/>
                <a:gd name="connsiteY11" fmla="*/ 466945 h 2569558"/>
                <a:gd name="connsiteX12" fmla="*/ 34525 w 1722566"/>
                <a:gd name="connsiteY12" fmla="*/ 484183 h 2569558"/>
                <a:gd name="connsiteX13" fmla="*/ 158324 w 1722566"/>
                <a:gd name="connsiteY13" fmla="*/ 602497 h 2569558"/>
                <a:gd name="connsiteX14" fmla="*/ 184181 w 1722566"/>
                <a:gd name="connsiteY14" fmla="*/ 631488 h 2569558"/>
                <a:gd name="connsiteX15" fmla="*/ 214739 w 1722566"/>
                <a:gd name="connsiteY15" fmla="*/ 624828 h 2569558"/>
                <a:gd name="connsiteX16" fmla="*/ 316598 w 1722566"/>
                <a:gd name="connsiteY16" fmla="*/ 603281 h 2569558"/>
                <a:gd name="connsiteX17" fmla="*/ 494461 w 1722566"/>
                <a:gd name="connsiteY17" fmla="*/ 579383 h 2569558"/>
                <a:gd name="connsiteX18" fmla="*/ 634714 w 1722566"/>
                <a:gd name="connsiteY18" fmla="*/ 540598 h 2569558"/>
                <a:gd name="connsiteX19" fmla="*/ 749894 w 1722566"/>
                <a:gd name="connsiteY19" fmla="*/ 584084 h 2569558"/>
                <a:gd name="connsiteX20" fmla="*/ 801215 w 1722566"/>
                <a:gd name="connsiteY20" fmla="*/ 721203 h 2569558"/>
                <a:gd name="connsiteX21" fmla="*/ 805525 w 1722566"/>
                <a:gd name="connsiteY21" fmla="*/ 738441 h 2569558"/>
                <a:gd name="connsiteX22" fmla="*/ 828247 w 1722566"/>
                <a:gd name="connsiteY22" fmla="*/ 761947 h 2569558"/>
                <a:gd name="connsiteX23" fmla="*/ 892106 w 1722566"/>
                <a:gd name="connsiteY23" fmla="*/ 799165 h 2569558"/>
                <a:gd name="connsiteX24" fmla="*/ 929715 w 1722566"/>
                <a:gd name="connsiteY24" fmla="*/ 808959 h 2569558"/>
                <a:gd name="connsiteX25" fmla="*/ 951654 w 1722566"/>
                <a:gd name="connsiteY25" fmla="*/ 800732 h 2569558"/>
                <a:gd name="connsiteX26" fmla="*/ 936375 w 1722566"/>
                <a:gd name="connsiteY26" fmla="*/ 781927 h 2569558"/>
                <a:gd name="connsiteX27" fmla="*/ 744801 w 1722566"/>
                <a:gd name="connsiteY27" fmla="*/ 493194 h 2569558"/>
                <a:gd name="connsiteX28" fmla="*/ 619043 w 1722566"/>
                <a:gd name="connsiteY28" fmla="*/ 278505 h 2569558"/>
                <a:gd name="connsiteX29" fmla="*/ 632363 w 1722566"/>
                <a:gd name="connsiteY29" fmla="*/ 248731 h 2569558"/>
                <a:gd name="connsiteX30" fmla="*/ 821196 w 1722566"/>
                <a:gd name="connsiteY30" fmla="*/ 168418 h 2569558"/>
                <a:gd name="connsiteX31" fmla="*/ 884270 w 1722566"/>
                <a:gd name="connsiteY31" fmla="*/ 53238 h 2569558"/>
                <a:gd name="connsiteX32" fmla="*/ 913261 w 1722566"/>
                <a:gd name="connsiteY32" fmla="*/ 9752 h 2569558"/>
                <a:gd name="connsiteX33" fmla="*/ 971634 w 1722566"/>
                <a:gd name="connsiteY33" fmla="*/ 64991 h 2569558"/>
                <a:gd name="connsiteX34" fmla="*/ 1198077 w 1722566"/>
                <a:gd name="connsiteY34" fmla="*/ 294567 h 2569558"/>
                <a:gd name="connsiteX35" fmla="*/ 1428828 w 1722566"/>
                <a:gd name="connsiteY35" fmla="*/ 554701 h 2569558"/>
                <a:gd name="connsiteX36" fmla="*/ 1704632 w 1722566"/>
                <a:gd name="connsiteY36" fmla="*/ 927665 h 2569558"/>
                <a:gd name="connsiteX37" fmla="*/ 1718736 w 1722566"/>
                <a:gd name="connsiteY37" fmla="*/ 1061649 h 2569558"/>
                <a:gd name="connsiteX38" fmla="*/ 1661930 w 1722566"/>
                <a:gd name="connsiteY38" fmla="*/ 1210521 h 2569558"/>
                <a:gd name="connsiteX39" fmla="*/ 1510707 w 1722566"/>
                <a:gd name="connsiteY39" fmla="*/ 1304545 h 2569558"/>
                <a:gd name="connsiteX40" fmla="*/ 1153807 w 1722566"/>
                <a:gd name="connsiteY40" fmla="*/ 1446366 h 2569558"/>
                <a:gd name="connsiteX41" fmla="*/ 968500 w 1722566"/>
                <a:gd name="connsiteY41" fmla="*/ 1505914 h 2569558"/>
                <a:gd name="connsiteX42" fmla="*/ 817670 w 1722566"/>
                <a:gd name="connsiteY42" fmla="*/ 1537256 h 2569558"/>
                <a:gd name="connsiteX43" fmla="*/ 791029 w 1722566"/>
                <a:gd name="connsiteY43" fmla="*/ 1627362 h 2569558"/>
                <a:gd name="connsiteX44" fmla="*/ 782411 w 1722566"/>
                <a:gd name="connsiteY44" fmla="*/ 1769183 h 2569558"/>
                <a:gd name="connsiteX0" fmla="*/ 782411 w 1722566"/>
                <a:gd name="connsiteY0" fmla="*/ 1769183 h 2569568"/>
                <a:gd name="connsiteX1" fmla="*/ 707191 w 1722566"/>
                <a:gd name="connsiteY1" fmla="*/ 1769574 h 2569568"/>
                <a:gd name="connsiteX2" fmla="*/ 381196 w 1722566"/>
                <a:gd name="connsiteY2" fmla="*/ 2569558 h 2569568"/>
                <a:gd name="connsiteX3" fmla="*/ 283690 w 1722566"/>
                <a:gd name="connsiteY3" fmla="*/ 1751553 h 2569568"/>
                <a:gd name="connsiteX4" fmla="*/ 215130 w 1722566"/>
                <a:gd name="connsiteY4" fmla="*/ 1500821 h 2569568"/>
                <a:gd name="connsiteX5" fmla="*/ 35309 w 1722566"/>
                <a:gd name="connsiteY5" fmla="*/ 852445 h 2569568"/>
                <a:gd name="connsiteX6" fmla="*/ 4751 w 1722566"/>
                <a:gd name="connsiteY6" fmla="*/ 753720 h 2569568"/>
                <a:gd name="connsiteX7" fmla="*/ 50 w 1722566"/>
                <a:gd name="connsiteY7" fmla="*/ 725904 h 2569568"/>
                <a:gd name="connsiteX8" fmla="*/ 50 w 1722566"/>
                <a:gd name="connsiteY8" fmla="*/ 482224 h 2569568"/>
                <a:gd name="connsiteX9" fmla="*/ 1617 w 1722566"/>
                <a:gd name="connsiteY9" fmla="*/ 467337 h 2569568"/>
                <a:gd name="connsiteX10" fmla="*/ 15329 w 1722566"/>
                <a:gd name="connsiteY10" fmla="*/ 466945 h 2569568"/>
                <a:gd name="connsiteX11" fmla="*/ 34525 w 1722566"/>
                <a:gd name="connsiteY11" fmla="*/ 484183 h 2569568"/>
                <a:gd name="connsiteX12" fmla="*/ 158324 w 1722566"/>
                <a:gd name="connsiteY12" fmla="*/ 602497 h 2569568"/>
                <a:gd name="connsiteX13" fmla="*/ 184181 w 1722566"/>
                <a:gd name="connsiteY13" fmla="*/ 631488 h 2569568"/>
                <a:gd name="connsiteX14" fmla="*/ 214739 w 1722566"/>
                <a:gd name="connsiteY14" fmla="*/ 624828 h 2569568"/>
                <a:gd name="connsiteX15" fmla="*/ 316598 w 1722566"/>
                <a:gd name="connsiteY15" fmla="*/ 603281 h 2569568"/>
                <a:gd name="connsiteX16" fmla="*/ 494461 w 1722566"/>
                <a:gd name="connsiteY16" fmla="*/ 579383 h 2569568"/>
                <a:gd name="connsiteX17" fmla="*/ 634714 w 1722566"/>
                <a:gd name="connsiteY17" fmla="*/ 540598 h 2569568"/>
                <a:gd name="connsiteX18" fmla="*/ 749894 w 1722566"/>
                <a:gd name="connsiteY18" fmla="*/ 584084 h 2569568"/>
                <a:gd name="connsiteX19" fmla="*/ 801215 w 1722566"/>
                <a:gd name="connsiteY19" fmla="*/ 721203 h 2569568"/>
                <a:gd name="connsiteX20" fmla="*/ 805525 w 1722566"/>
                <a:gd name="connsiteY20" fmla="*/ 738441 h 2569568"/>
                <a:gd name="connsiteX21" fmla="*/ 828247 w 1722566"/>
                <a:gd name="connsiteY21" fmla="*/ 761947 h 2569568"/>
                <a:gd name="connsiteX22" fmla="*/ 892106 w 1722566"/>
                <a:gd name="connsiteY22" fmla="*/ 799165 h 2569568"/>
                <a:gd name="connsiteX23" fmla="*/ 929715 w 1722566"/>
                <a:gd name="connsiteY23" fmla="*/ 808959 h 2569568"/>
                <a:gd name="connsiteX24" fmla="*/ 951654 w 1722566"/>
                <a:gd name="connsiteY24" fmla="*/ 800732 h 2569568"/>
                <a:gd name="connsiteX25" fmla="*/ 936375 w 1722566"/>
                <a:gd name="connsiteY25" fmla="*/ 781927 h 2569568"/>
                <a:gd name="connsiteX26" fmla="*/ 744801 w 1722566"/>
                <a:gd name="connsiteY26" fmla="*/ 493194 h 2569568"/>
                <a:gd name="connsiteX27" fmla="*/ 619043 w 1722566"/>
                <a:gd name="connsiteY27" fmla="*/ 278505 h 2569568"/>
                <a:gd name="connsiteX28" fmla="*/ 632363 w 1722566"/>
                <a:gd name="connsiteY28" fmla="*/ 248731 h 2569568"/>
                <a:gd name="connsiteX29" fmla="*/ 821196 w 1722566"/>
                <a:gd name="connsiteY29" fmla="*/ 168418 h 2569568"/>
                <a:gd name="connsiteX30" fmla="*/ 884270 w 1722566"/>
                <a:gd name="connsiteY30" fmla="*/ 53238 h 2569568"/>
                <a:gd name="connsiteX31" fmla="*/ 913261 w 1722566"/>
                <a:gd name="connsiteY31" fmla="*/ 9752 h 2569568"/>
                <a:gd name="connsiteX32" fmla="*/ 971634 w 1722566"/>
                <a:gd name="connsiteY32" fmla="*/ 64991 h 2569568"/>
                <a:gd name="connsiteX33" fmla="*/ 1198077 w 1722566"/>
                <a:gd name="connsiteY33" fmla="*/ 294567 h 2569568"/>
                <a:gd name="connsiteX34" fmla="*/ 1428828 w 1722566"/>
                <a:gd name="connsiteY34" fmla="*/ 554701 h 2569568"/>
                <a:gd name="connsiteX35" fmla="*/ 1704632 w 1722566"/>
                <a:gd name="connsiteY35" fmla="*/ 927665 h 2569568"/>
                <a:gd name="connsiteX36" fmla="*/ 1718736 w 1722566"/>
                <a:gd name="connsiteY36" fmla="*/ 1061649 h 2569568"/>
                <a:gd name="connsiteX37" fmla="*/ 1661930 w 1722566"/>
                <a:gd name="connsiteY37" fmla="*/ 1210521 h 2569568"/>
                <a:gd name="connsiteX38" fmla="*/ 1510707 w 1722566"/>
                <a:gd name="connsiteY38" fmla="*/ 1304545 h 2569568"/>
                <a:gd name="connsiteX39" fmla="*/ 1153807 w 1722566"/>
                <a:gd name="connsiteY39" fmla="*/ 1446366 h 2569568"/>
                <a:gd name="connsiteX40" fmla="*/ 968500 w 1722566"/>
                <a:gd name="connsiteY40" fmla="*/ 1505914 h 2569568"/>
                <a:gd name="connsiteX41" fmla="*/ 817670 w 1722566"/>
                <a:gd name="connsiteY41" fmla="*/ 1537256 h 2569568"/>
                <a:gd name="connsiteX42" fmla="*/ 791029 w 1722566"/>
                <a:gd name="connsiteY42" fmla="*/ 1627362 h 2569568"/>
                <a:gd name="connsiteX43" fmla="*/ 782411 w 1722566"/>
                <a:gd name="connsiteY43" fmla="*/ 1769183 h 2569568"/>
                <a:gd name="connsiteX0" fmla="*/ 782411 w 1722566"/>
                <a:gd name="connsiteY0" fmla="*/ 1769183 h 2569567"/>
                <a:gd name="connsiteX1" fmla="*/ 381196 w 1722566"/>
                <a:gd name="connsiteY1" fmla="*/ 2569558 h 2569567"/>
                <a:gd name="connsiteX2" fmla="*/ 283690 w 1722566"/>
                <a:gd name="connsiteY2" fmla="*/ 1751553 h 2569567"/>
                <a:gd name="connsiteX3" fmla="*/ 215130 w 1722566"/>
                <a:gd name="connsiteY3" fmla="*/ 1500821 h 2569567"/>
                <a:gd name="connsiteX4" fmla="*/ 35309 w 1722566"/>
                <a:gd name="connsiteY4" fmla="*/ 852445 h 2569567"/>
                <a:gd name="connsiteX5" fmla="*/ 4751 w 1722566"/>
                <a:gd name="connsiteY5" fmla="*/ 753720 h 2569567"/>
                <a:gd name="connsiteX6" fmla="*/ 50 w 1722566"/>
                <a:gd name="connsiteY6" fmla="*/ 725904 h 2569567"/>
                <a:gd name="connsiteX7" fmla="*/ 50 w 1722566"/>
                <a:gd name="connsiteY7" fmla="*/ 482224 h 2569567"/>
                <a:gd name="connsiteX8" fmla="*/ 1617 w 1722566"/>
                <a:gd name="connsiteY8" fmla="*/ 467337 h 2569567"/>
                <a:gd name="connsiteX9" fmla="*/ 15329 w 1722566"/>
                <a:gd name="connsiteY9" fmla="*/ 466945 h 2569567"/>
                <a:gd name="connsiteX10" fmla="*/ 34525 w 1722566"/>
                <a:gd name="connsiteY10" fmla="*/ 484183 h 2569567"/>
                <a:gd name="connsiteX11" fmla="*/ 158324 w 1722566"/>
                <a:gd name="connsiteY11" fmla="*/ 602497 h 2569567"/>
                <a:gd name="connsiteX12" fmla="*/ 184181 w 1722566"/>
                <a:gd name="connsiteY12" fmla="*/ 631488 h 2569567"/>
                <a:gd name="connsiteX13" fmla="*/ 214739 w 1722566"/>
                <a:gd name="connsiteY13" fmla="*/ 624828 h 2569567"/>
                <a:gd name="connsiteX14" fmla="*/ 316598 w 1722566"/>
                <a:gd name="connsiteY14" fmla="*/ 603281 h 2569567"/>
                <a:gd name="connsiteX15" fmla="*/ 494461 w 1722566"/>
                <a:gd name="connsiteY15" fmla="*/ 579383 h 2569567"/>
                <a:gd name="connsiteX16" fmla="*/ 634714 w 1722566"/>
                <a:gd name="connsiteY16" fmla="*/ 540598 h 2569567"/>
                <a:gd name="connsiteX17" fmla="*/ 749894 w 1722566"/>
                <a:gd name="connsiteY17" fmla="*/ 584084 h 2569567"/>
                <a:gd name="connsiteX18" fmla="*/ 801215 w 1722566"/>
                <a:gd name="connsiteY18" fmla="*/ 721203 h 2569567"/>
                <a:gd name="connsiteX19" fmla="*/ 805525 w 1722566"/>
                <a:gd name="connsiteY19" fmla="*/ 738441 h 2569567"/>
                <a:gd name="connsiteX20" fmla="*/ 828247 w 1722566"/>
                <a:gd name="connsiteY20" fmla="*/ 761947 h 2569567"/>
                <a:gd name="connsiteX21" fmla="*/ 892106 w 1722566"/>
                <a:gd name="connsiteY21" fmla="*/ 799165 h 2569567"/>
                <a:gd name="connsiteX22" fmla="*/ 929715 w 1722566"/>
                <a:gd name="connsiteY22" fmla="*/ 808959 h 2569567"/>
                <a:gd name="connsiteX23" fmla="*/ 951654 w 1722566"/>
                <a:gd name="connsiteY23" fmla="*/ 800732 h 2569567"/>
                <a:gd name="connsiteX24" fmla="*/ 936375 w 1722566"/>
                <a:gd name="connsiteY24" fmla="*/ 781927 h 2569567"/>
                <a:gd name="connsiteX25" fmla="*/ 744801 w 1722566"/>
                <a:gd name="connsiteY25" fmla="*/ 493194 h 2569567"/>
                <a:gd name="connsiteX26" fmla="*/ 619043 w 1722566"/>
                <a:gd name="connsiteY26" fmla="*/ 278505 h 2569567"/>
                <a:gd name="connsiteX27" fmla="*/ 632363 w 1722566"/>
                <a:gd name="connsiteY27" fmla="*/ 248731 h 2569567"/>
                <a:gd name="connsiteX28" fmla="*/ 821196 w 1722566"/>
                <a:gd name="connsiteY28" fmla="*/ 168418 h 2569567"/>
                <a:gd name="connsiteX29" fmla="*/ 884270 w 1722566"/>
                <a:gd name="connsiteY29" fmla="*/ 53238 h 2569567"/>
                <a:gd name="connsiteX30" fmla="*/ 913261 w 1722566"/>
                <a:gd name="connsiteY30" fmla="*/ 9752 h 2569567"/>
                <a:gd name="connsiteX31" fmla="*/ 971634 w 1722566"/>
                <a:gd name="connsiteY31" fmla="*/ 64991 h 2569567"/>
                <a:gd name="connsiteX32" fmla="*/ 1198077 w 1722566"/>
                <a:gd name="connsiteY32" fmla="*/ 294567 h 2569567"/>
                <a:gd name="connsiteX33" fmla="*/ 1428828 w 1722566"/>
                <a:gd name="connsiteY33" fmla="*/ 554701 h 2569567"/>
                <a:gd name="connsiteX34" fmla="*/ 1704632 w 1722566"/>
                <a:gd name="connsiteY34" fmla="*/ 927665 h 2569567"/>
                <a:gd name="connsiteX35" fmla="*/ 1718736 w 1722566"/>
                <a:gd name="connsiteY35" fmla="*/ 1061649 h 2569567"/>
                <a:gd name="connsiteX36" fmla="*/ 1661930 w 1722566"/>
                <a:gd name="connsiteY36" fmla="*/ 1210521 h 2569567"/>
                <a:gd name="connsiteX37" fmla="*/ 1510707 w 1722566"/>
                <a:gd name="connsiteY37" fmla="*/ 1304545 h 2569567"/>
                <a:gd name="connsiteX38" fmla="*/ 1153807 w 1722566"/>
                <a:gd name="connsiteY38" fmla="*/ 1446366 h 2569567"/>
                <a:gd name="connsiteX39" fmla="*/ 968500 w 1722566"/>
                <a:gd name="connsiteY39" fmla="*/ 1505914 h 2569567"/>
                <a:gd name="connsiteX40" fmla="*/ 817670 w 1722566"/>
                <a:gd name="connsiteY40" fmla="*/ 1537256 h 2569567"/>
                <a:gd name="connsiteX41" fmla="*/ 791029 w 1722566"/>
                <a:gd name="connsiteY41" fmla="*/ 1627362 h 2569567"/>
                <a:gd name="connsiteX42" fmla="*/ 782411 w 1722566"/>
                <a:gd name="connsiteY42" fmla="*/ 1769183 h 2569567"/>
                <a:gd name="connsiteX0" fmla="*/ 884973 w 1722566"/>
                <a:gd name="connsiteY0" fmla="*/ 2541817 h 2620394"/>
                <a:gd name="connsiteX1" fmla="*/ 381196 w 1722566"/>
                <a:gd name="connsiteY1" fmla="*/ 2569558 h 2620394"/>
                <a:gd name="connsiteX2" fmla="*/ 283690 w 1722566"/>
                <a:gd name="connsiteY2" fmla="*/ 1751553 h 2620394"/>
                <a:gd name="connsiteX3" fmla="*/ 215130 w 1722566"/>
                <a:gd name="connsiteY3" fmla="*/ 1500821 h 2620394"/>
                <a:gd name="connsiteX4" fmla="*/ 35309 w 1722566"/>
                <a:gd name="connsiteY4" fmla="*/ 852445 h 2620394"/>
                <a:gd name="connsiteX5" fmla="*/ 4751 w 1722566"/>
                <a:gd name="connsiteY5" fmla="*/ 753720 h 2620394"/>
                <a:gd name="connsiteX6" fmla="*/ 50 w 1722566"/>
                <a:gd name="connsiteY6" fmla="*/ 725904 h 2620394"/>
                <a:gd name="connsiteX7" fmla="*/ 50 w 1722566"/>
                <a:gd name="connsiteY7" fmla="*/ 482224 h 2620394"/>
                <a:gd name="connsiteX8" fmla="*/ 1617 w 1722566"/>
                <a:gd name="connsiteY8" fmla="*/ 467337 h 2620394"/>
                <a:gd name="connsiteX9" fmla="*/ 15329 w 1722566"/>
                <a:gd name="connsiteY9" fmla="*/ 466945 h 2620394"/>
                <a:gd name="connsiteX10" fmla="*/ 34525 w 1722566"/>
                <a:gd name="connsiteY10" fmla="*/ 484183 h 2620394"/>
                <a:gd name="connsiteX11" fmla="*/ 158324 w 1722566"/>
                <a:gd name="connsiteY11" fmla="*/ 602497 h 2620394"/>
                <a:gd name="connsiteX12" fmla="*/ 184181 w 1722566"/>
                <a:gd name="connsiteY12" fmla="*/ 631488 h 2620394"/>
                <a:gd name="connsiteX13" fmla="*/ 214739 w 1722566"/>
                <a:gd name="connsiteY13" fmla="*/ 624828 h 2620394"/>
                <a:gd name="connsiteX14" fmla="*/ 316598 w 1722566"/>
                <a:gd name="connsiteY14" fmla="*/ 603281 h 2620394"/>
                <a:gd name="connsiteX15" fmla="*/ 494461 w 1722566"/>
                <a:gd name="connsiteY15" fmla="*/ 579383 h 2620394"/>
                <a:gd name="connsiteX16" fmla="*/ 634714 w 1722566"/>
                <a:gd name="connsiteY16" fmla="*/ 540598 h 2620394"/>
                <a:gd name="connsiteX17" fmla="*/ 749894 w 1722566"/>
                <a:gd name="connsiteY17" fmla="*/ 584084 h 2620394"/>
                <a:gd name="connsiteX18" fmla="*/ 801215 w 1722566"/>
                <a:gd name="connsiteY18" fmla="*/ 721203 h 2620394"/>
                <a:gd name="connsiteX19" fmla="*/ 805525 w 1722566"/>
                <a:gd name="connsiteY19" fmla="*/ 738441 h 2620394"/>
                <a:gd name="connsiteX20" fmla="*/ 828247 w 1722566"/>
                <a:gd name="connsiteY20" fmla="*/ 761947 h 2620394"/>
                <a:gd name="connsiteX21" fmla="*/ 892106 w 1722566"/>
                <a:gd name="connsiteY21" fmla="*/ 799165 h 2620394"/>
                <a:gd name="connsiteX22" fmla="*/ 929715 w 1722566"/>
                <a:gd name="connsiteY22" fmla="*/ 808959 h 2620394"/>
                <a:gd name="connsiteX23" fmla="*/ 951654 w 1722566"/>
                <a:gd name="connsiteY23" fmla="*/ 800732 h 2620394"/>
                <a:gd name="connsiteX24" fmla="*/ 936375 w 1722566"/>
                <a:gd name="connsiteY24" fmla="*/ 781927 h 2620394"/>
                <a:gd name="connsiteX25" fmla="*/ 744801 w 1722566"/>
                <a:gd name="connsiteY25" fmla="*/ 493194 h 2620394"/>
                <a:gd name="connsiteX26" fmla="*/ 619043 w 1722566"/>
                <a:gd name="connsiteY26" fmla="*/ 278505 h 2620394"/>
                <a:gd name="connsiteX27" fmla="*/ 632363 w 1722566"/>
                <a:gd name="connsiteY27" fmla="*/ 248731 h 2620394"/>
                <a:gd name="connsiteX28" fmla="*/ 821196 w 1722566"/>
                <a:gd name="connsiteY28" fmla="*/ 168418 h 2620394"/>
                <a:gd name="connsiteX29" fmla="*/ 884270 w 1722566"/>
                <a:gd name="connsiteY29" fmla="*/ 53238 h 2620394"/>
                <a:gd name="connsiteX30" fmla="*/ 913261 w 1722566"/>
                <a:gd name="connsiteY30" fmla="*/ 9752 h 2620394"/>
                <a:gd name="connsiteX31" fmla="*/ 971634 w 1722566"/>
                <a:gd name="connsiteY31" fmla="*/ 64991 h 2620394"/>
                <a:gd name="connsiteX32" fmla="*/ 1198077 w 1722566"/>
                <a:gd name="connsiteY32" fmla="*/ 294567 h 2620394"/>
                <a:gd name="connsiteX33" fmla="*/ 1428828 w 1722566"/>
                <a:gd name="connsiteY33" fmla="*/ 554701 h 2620394"/>
                <a:gd name="connsiteX34" fmla="*/ 1704632 w 1722566"/>
                <a:gd name="connsiteY34" fmla="*/ 927665 h 2620394"/>
                <a:gd name="connsiteX35" fmla="*/ 1718736 w 1722566"/>
                <a:gd name="connsiteY35" fmla="*/ 1061649 h 2620394"/>
                <a:gd name="connsiteX36" fmla="*/ 1661930 w 1722566"/>
                <a:gd name="connsiteY36" fmla="*/ 1210521 h 2620394"/>
                <a:gd name="connsiteX37" fmla="*/ 1510707 w 1722566"/>
                <a:gd name="connsiteY37" fmla="*/ 1304545 h 2620394"/>
                <a:gd name="connsiteX38" fmla="*/ 1153807 w 1722566"/>
                <a:gd name="connsiteY38" fmla="*/ 1446366 h 2620394"/>
                <a:gd name="connsiteX39" fmla="*/ 968500 w 1722566"/>
                <a:gd name="connsiteY39" fmla="*/ 1505914 h 2620394"/>
                <a:gd name="connsiteX40" fmla="*/ 817670 w 1722566"/>
                <a:gd name="connsiteY40" fmla="*/ 1537256 h 2620394"/>
                <a:gd name="connsiteX41" fmla="*/ 791029 w 1722566"/>
                <a:gd name="connsiteY41" fmla="*/ 1627362 h 2620394"/>
                <a:gd name="connsiteX42" fmla="*/ 884973 w 1722566"/>
                <a:gd name="connsiteY42" fmla="*/ 2541817 h 2620394"/>
                <a:gd name="connsiteX0" fmla="*/ 884973 w 1722566"/>
                <a:gd name="connsiteY0" fmla="*/ 2541817 h 2570413"/>
                <a:gd name="connsiteX1" fmla="*/ 381196 w 1722566"/>
                <a:gd name="connsiteY1" fmla="*/ 2569558 h 2570413"/>
                <a:gd name="connsiteX2" fmla="*/ 283690 w 1722566"/>
                <a:gd name="connsiteY2" fmla="*/ 1751553 h 2570413"/>
                <a:gd name="connsiteX3" fmla="*/ 215130 w 1722566"/>
                <a:gd name="connsiteY3" fmla="*/ 1500821 h 2570413"/>
                <a:gd name="connsiteX4" fmla="*/ 35309 w 1722566"/>
                <a:gd name="connsiteY4" fmla="*/ 852445 h 2570413"/>
                <a:gd name="connsiteX5" fmla="*/ 4751 w 1722566"/>
                <a:gd name="connsiteY5" fmla="*/ 753720 h 2570413"/>
                <a:gd name="connsiteX6" fmla="*/ 50 w 1722566"/>
                <a:gd name="connsiteY6" fmla="*/ 725904 h 2570413"/>
                <a:gd name="connsiteX7" fmla="*/ 50 w 1722566"/>
                <a:gd name="connsiteY7" fmla="*/ 482224 h 2570413"/>
                <a:gd name="connsiteX8" fmla="*/ 1617 w 1722566"/>
                <a:gd name="connsiteY8" fmla="*/ 467337 h 2570413"/>
                <a:gd name="connsiteX9" fmla="*/ 15329 w 1722566"/>
                <a:gd name="connsiteY9" fmla="*/ 466945 h 2570413"/>
                <a:gd name="connsiteX10" fmla="*/ 34525 w 1722566"/>
                <a:gd name="connsiteY10" fmla="*/ 484183 h 2570413"/>
                <a:gd name="connsiteX11" fmla="*/ 158324 w 1722566"/>
                <a:gd name="connsiteY11" fmla="*/ 602497 h 2570413"/>
                <a:gd name="connsiteX12" fmla="*/ 184181 w 1722566"/>
                <a:gd name="connsiteY12" fmla="*/ 631488 h 2570413"/>
                <a:gd name="connsiteX13" fmla="*/ 214739 w 1722566"/>
                <a:gd name="connsiteY13" fmla="*/ 624828 h 2570413"/>
                <a:gd name="connsiteX14" fmla="*/ 316598 w 1722566"/>
                <a:gd name="connsiteY14" fmla="*/ 603281 h 2570413"/>
                <a:gd name="connsiteX15" fmla="*/ 494461 w 1722566"/>
                <a:gd name="connsiteY15" fmla="*/ 579383 h 2570413"/>
                <a:gd name="connsiteX16" fmla="*/ 634714 w 1722566"/>
                <a:gd name="connsiteY16" fmla="*/ 540598 h 2570413"/>
                <a:gd name="connsiteX17" fmla="*/ 749894 w 1722566"/>
                <a:gd name="connsiteY17" fmla="*/ 584084 h 2570413"/>
                <a:gd name="connsiteX18" fmla="*/ 801215 w 1722566"/>
                <a:gd name="connsiteY18" fmla="*/ 721203 h 2570413"/>
                <a:gd name="connsiteX19" fmla="*/ 805525 w 1722566"/>
                <a:gd name="connsiteY19" fmla="*/ 738441 h 2570413"/>
                <a:gd name="connsiteX20" fmla="*/ 828247 w 1722566"/>
                <a:gd name="connsiteY20" fmla="*/ 761947 h 2570413"/>
                <a:gd name="connsiteX21" fmla="*/ 892106 w 1722566"/>
                <a:gd name="connsiteY21" fmla="*/ 799165 h 2570413"/>
                <a:gd name="connsiteX22" fmla="*/ 929715 w 1722566"/>
                <a:gd name="connsiteY22" fmla="*/ 808959 h 2570413"/>
                <a:gd name="connsiteX23" fmla="*/ 951654 w 1722566"/>
                <a:gd name="connsiteY23" fmla="*/ 800732 h 2570413"/>
                <a:gd name="connsiteX24" fmla="*/ 936375 w 1722566"/>
                <a:gd name="connsiteY24" fmla="*/ 781927 h 2570413"/>
                <a:gd name="connsiteX25" fmla="*/ 744801 w 1722566"/>
                <a:gd name="connsiteY25" fmla="*/ 493194 h 2570413"/>
                <a:gd name="connsiteX26" fmla="*/ 619043 w 1722566"/>
                <a:gd name="connsiteY26" fmla="*/ 278505 h 2570413"/>
                <a:gd name="connsiteX27" fmla="*/ 632363 w 1722566"/>
                <a:gd name="connsiteY27" fmla="*/ 248731 h 2570413"/>
                <a:gd name="connsiteX28" fmla="*/ 821196 w 1722566"/>
                <a:gd name="connsiteY28" fmla="*/ 168418 h 2570413"/>
                <a:gd name="connsiteX29" fmla="*/ 884270 w 1722566"/>
                <a:gd name="connsiteY29" fmla="*/ 53238 h 2570413"/>
                <a:gd name="connsiteX30" fmla="*/ 913261 w 1722566"/>
                <a:gd name="connsiteY30" fmla="*/ 9752 h 2570413"/>
                <a:gd name="connsiteX31" fmla="*/ 971634 w 1722566"/>
                <a:gd name="connsiteY31" fmla="*/ 64991 h 2570413"/>
                <a:gd name="connsiteX32" fmla="*/ 1198077 w 1722566"/>
                <a:gd name="connsiteY32" fmla="*/ 294567 h 2570413"/>
                <a:gd name="connsiteX33" fmla="*/ 1428828 w 1722566"/>
                <a:gd name="connsiteY33" fmla="*/ 554701 h 2570413"/>
                <a:gd name="connsiteX34" fmla="*/ 1704632 w 1722566"/>
                <a:gd name="connsiteY34" fmla="*/ 927665 h 2570413"/>
                <a:gd name="connsiteX35" fmla="*/ 1718736 w 1722566"/>
                <a:gd name="connsiteY35" fmla="*/ 1061649 h 2570413"/>
                <a:gd name="connsiteX36" fmla="*/ 1661930 w 1722566"/>
                <a:gd name="connsiteY36" fmla="*/ 1210521 h 2570413"/>
                <a:gd name="connsiteX37" fmla="*/ 1510707 w 1722566"/>
                <a:gd name="connsiteY37" fmla="*/ 1304545 h 2570413"/>
                <a:gd name="connsiteX38" fmla="*/ 1153807 w 1722566"/>
                <a:gd name="connsiteY38" fmla="*/ 1446366 h 2570413"/>
                <a:gd name="connsiteX39" fmla="*/ 968500 w 1722566"/>
                <a:gd name="connsiteY39" fmla="*/ 1505914 h 2570413"/>
                <a:gd name="connsiteX40" fmla="*/ 817670 w 1722566"/>
                <a:gd name="connsiteY40" fmla="*/ 1537256 h 2570413"/>
                <a:gd name="connsiteX41" fmla="*/ 791029 w 1722566"/>
                <a:gd name="connsiteY41" fmla="*/ 1627362 h 2570413"/>
                <a:gd name="connsiteX42" fmla="*/ 884973 w 1722566"/>
                <a:gd name="connsiteY42" fmla="*/ 2541817 h 2570413"/>
                <a:gd name="connsiteX0" fmla="*/ 884973 w 1722566"/>
                <a:gd name="connsiteY0" fmla="*/ 2541817 h 2570413"/>
                <a:gd name="connsiteX1" fmla="*/ 381196 w 1722566"/>
                <a:gd name="connsiteY1" fmla="*/ 2569558 h 2570413"/>
                <a:gd name="connsiteX2" fmla="*/ 290527 w 1722566"/>
                <a:gd name="connsiteY2" fmla="*/ 1908815 h 2570413"/>
                <a:gd name="connsiteX3" fmla="*/ 215130 w 1722566"/>
                <a:gd name="connsiteY3" fmla="*/ 1500821 h 2570413"/>
                <a:gd name="connsiteX4" fmla="*/ 35309 w 1722566"/>
                <a:gd name="connsiteY4" fmla="*/ 852445 h 2570413"/>
                <a:gd name="connsiteX5" fmla="*/ 4751 w 1722566"/>
                <a:gd name="connsiteY5" fmla="*/ 753720 h 2570413"/>
                <a:gd name="connsiteX6" fmla="*/ 50 w 1722566"/>
                <a:gd name="connsiteY6" fmla="*/ 725904 h 2570413"/>
                <a:gd name="connsiteX7" fmla="*/ 50 w 1722566"/>
                <a:gd name="connsiteY7" fmla="*/ 482224 h 2570413"/>
                <a:gd name="connsiteX8" fmla="*/ 1617 w 1722566"/>
                <a:gd name="connsiteY8" fmla="*/ 467337 h 2570413"/>
                <a:gd name="connsiteX9" fmla="*/ 15329 w 1722566"/>
                <a:gd name="connsiteY9" fmla="*/ 466945 h 2570413"/>
                <a:gd name="connsiteX10" fmla="*/ 34525 w 1722566"/>
                <a:gd name="connsiteY10" fmla="*/ 484183 h 2570413"/>
                <a:gd name="connsiteX11" fmla="*/ 158324 w 1722566"/>
                <a:gd name="connsiteY11" fmla="*/ 602497 h 2570413"/>
                <a:gd name="connsiteX12" fmla="*/ 184181 w 1722566"/>
                <a:gd name="connsiteY12" fmla="*/ 631488 h 2570413"/>
                <a:gd name="connsiteX13" fmla="*/ 214739 w 1722566"/>
                <a:gd name="connsiteY13" fmla="*/ 624828 h 2570413"/>
                <a:gd name="connsiteX14" fmla="*/ 316598 w 1722566"/>
                <a:gd name="connsiteY14" fmla="*/ 603281 h 2570413"/>
                <a:gd name="connsiteX15" fmla="*/ 494461 w 1722566"/>
                <a:gd name="connsiteY15" fmla="*/ 579383 h 2570413"/>
                <a:gd name="connsiteX16" fmla="*/ 634714 w 1722566"/>
                <a:gd name="connsiteY16" fmla="*/ 540598 h 2570413"/>
                <a:gd name="connsiteX17" fmla="*/ 749894 w 1722566"/>
                <a:gd name="connsiteY17" fmla="*/ 584084 h 2570413"/>
                <a:gd name="connsiteX18" fmla="*/ 801215 w 1722566"/>
                <a:gd name="connsiteY18" fmla="*/ 721203 h 2570413"/>
                <a:gd name="connsiteX19" fmla="*/ 805525 w 1722566"/>
                <a:gd name="connsiteY19" fmla="*/ 738441 h 2570413"/>
                <a:gd name="connsiteX20" fmla="*/ 828247 w 1722566"/>
                <a:gd name="connsiteY20" fmla="*/ 761947 h 2570413"/>
                <a:gd name="connsiteX21" fmla="*/ 892106 w 1722566"/>
                <a:gd name="connsiteY21" fmla="*/ 799165 h 2570413"/>
                <a:gd name="connsiteX22" fmla="*/ 929715 w 1722566"/>
                <a:gd name="connsiteY22" fmla="*/ 808959 h 2570413"/>
                <a:gd name="connsiteX23" fmla="*/ 951654 w 1722566"/>
                <a:gd name="connsiteY23" fmla="*/ 800732 h 2570413"/>
                <a:gd name="connsiteX24" fmla="*/ 936375 w 1722566"/>
                <a:gd name="connsiteY24" fmla="*/ 781927 h 2570413"/>
                <a:gd name="connsiteX25" fmla="*/ 744801 w 1722566"/>
                <a:gd name="connsiteY25" fmla="*/ 493194 h 2570413"/>
                <a:gd name="connsiteX26" fmla="*/ 619043 w 1722566"/>
                <a:gd name="connsiteY26" fmla="*/ 278505 h 2570413"/>
                <a:gd name="connsiteX27" fmla="*/ 632363 w 1722566"/>
                <a:gd name="connsiteY27" fmla="*/ 248731 h 2570413"/>
                <a:gd name="connsiteX28" fmla="*/ 821196 w 1722566"/>
                <a:gd name="connsiteY28" fmla="*/ 168418 h 2570413"/>
                <a:gd name="connsiteX29" fmla="*/ 884270 w 1722566"/>
                <a:gd name="connsiteY29" fmla="*/ 53238 h 2570413"/>
                <a:gd name="connsiteX30" fmla="*/ 913261 w 1722566"/>
                <a:gd name="connsiteY30" fmla="*/ 9752 h 2570413"/>
                <a:gd name="connsiteX31" fmla="*/ 971634 w 1722566"/>
                <a:gd name="connsiteY31" fmla="*/ 64991 h 2570413"/>
                <a:gd name="connsiteX32" fmla="*/ 1198077 w 1722566"/>
                <a:gd name="connsiteY32" fmla="*/ 294567 h 2570413"/>
                <a:gd name="connsiteX33" fmla="*/ 1428828 w 1722566"/>
                <a:gd name="connsiteY33" fmla="*/ 554701 h 2570413"/>
                <a:gd name="connsiteX34" fmla="*/ 1704632 w 1722566"/>
                <a:gd name="connsiteY34" fmla="*/ 927665 h 2570413"/>
                <a:gd name="connsiteX35" fmla="*/ 1718736 w 1722566"/>
                <a:gd name="connsiteY35" fmla="*/ 1061649 h 2570413"/>
                <a:gd name="connsiteX36" fmla="*/ 1661930 w 1722566"/>
                <a:gd name="connsiteY36" fmla="*/ 1210521 h 2570413"/>
                <a:gd name="connsiteX37" fmla="*/ 1510707 w 1722566"/>
                <a:gd name="connsiteY37" fmla="*/ 1304545 h 2570413"/>
                <a:gd name="connsiteX38" fmla="*/ 1153807 w 1722566"/>
                <a:gd name="connsiteY38" fmla="*/ 1446366 h 2570413"/>
                <a:gd name="connsiteX39" fmla="*/ 968500 w 1722566"/>
                <a:gd name="connsiteY39" fmla="*/ 1505914 h 2570413"/>
                <a:gd name="connsiteX40" fmla="*/ 817670 w 1722566"/>
                <a:gd name="connsiteY40" fmla="*/ 1537256 h 2570413"/>
                <a:gd name="connsiteX41" fmla="*/ 791029 w 1722566"/>
                <a:gd name="connsiteY41" fmla="*/ 1627362 h 2570413"/>
                <a:gd name="connsiteX42" fmla="*/ 884973 w 1722566"/>
                <a:gd name="connsiteY42" fmla="*/ 2541817 h 2570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722566" h="2570413">
                  <a:moveTo>
                    <a:pt x="884973" y="2541817"/>
                  </a:moveTo>
                  <a:cubicBezTo>
                    <a:pt x="748292" y="2568938"/>
                    <a:pt x="464316" y="2572496"/>
                    <a:pt x="381196" y="2569558"/>
                  </a:cubicBezTo>
                  <a:cubicBezTo>
                    <a:pt x="375319" y="2564857"/>
                    <a:pt x="292094" y="1915475"/>
                    <a:pt x="290527" y="1908815"/>
                  </a:cubicBezTo>
                  <a:cubicBezTo>
                    <a:pt x="267412" y="1825368"/>
                    <a:pt x="257666" y="1676883"/>
                    <a:pt x="215130" y="1500821"/>
                  </a:cubicBezTo>
                  <a:cubicBezTo>
                    <a:pt x="172594" y="1324759"/>
                    <a:pt x="96816" y="1068309"/>
                    <a:pt x="35309" y="852445"/>
                  </a:cubicBezTo>
                  <a:cubicBezTo>
                    <a:pt x="25906" y="819145"/>
                    <a:pt x="16504" y="786236"/>
                    <a:pt x="4751" y="753720"/>
                  </a:cubicBezTo>
                  <a:cubicBezTo>
                    <a:pt x="1617" y="744709"/>
                    <a:pt x="-342" y="735306"/>
                    <a:pt x="50" y="725904"/>
                  </a:cubicBezTo>
                  <a:lnTo>
                    <a:pt x="50" y="482224"/>
                  </a:lnTo>
                  <a:cubicBezTo>
                    <a:pt x="50" y="477131"/>
                    <a:pt x="-342" y="472038"/>
                    <a:pt x="1617" y="467337"/>
                  </a:cubicBezTo>
                  <a:cubicBezTo>
                    <a:pt x="5926" y="459894"/>
                    <a:pt x="11019" y="463811"/>
                    <a:pt x="15329" y="466945"/>
                  </a:cubicBezTo>
                  <a:cubicBezTo>
                    <a:pt x="22380" y="472038"/>
                    <a:pt x="28649" y="477915"/>
                    <a:pt x="34525" y="484183"/>
                  </a:cubicBezTo>
                  <a:cubicBezTo>
                    <a:pt x="74877" y="524535"/>
                    <a:pt x="118364" y="561753"/>
                    <a:pt x="158324" y="602497"/>
                  </a:cubicBezTo>
                  <a:cubicBezTo>
                    <a:pt x="166159" y="610724"/>
                    <a:pt x="173995" y="626395"/>
                    <a:pt x="184181" y="631488"/>
                  </a:cubicBezTo>
                  <a:cubicBezTo>
                    <a:pt x="202986" y="640499"/>
                    <a:pt x="195542" y="633839"/>
                    <a:pt x="214739" y="624828"/>
                  </a:cubicBezTo>
                  <a:cubicBezTo>
                    <a:pt x="247255" y="609549"/>
                    <a:pt x="281731" y="608374"/>
                    <a:pt x="316598" y="603281"/>
                  </a:cubicBezTo>
                  <a:lnTo>
                    <a:pt x="494461" y="579383"/>
                  </a:lnTo>
                  <a:cubicBezTo>
                    <a:pt x="543040" y="572723"/>
                    <a:pt x="588485" y="555093"/>
                    <a:pt x="634714" y="540598"/>
                  </a:cubicBezTo>
                  <a:cubicBezTo>
                    <a:pt x="684468" y="524927"/>
                    <a:pt x="724037" y="536680"/>
                    <a:pt x="749894" y="584084"/>
                  </a:cubicBezTo>
                  <a:cubicBezTo>
                    <a:pt x="773792" y="627570"/>
                    <a:pt x="787503" y="674191"/>
                    <a:pt x="801215" y="721203"/>
                  </a:cubicBezTo>
                  <a:cubicBezTo>
                    <a:pt x="802782" y="726688"/>
                    <a:pt x="804350" y="732564"/>
                    <a:pt x="805525" y="738441"/>
                  </a:cubicBezTo>
                  <a:cubicBezTo>
                    <a:pt x="807875" y="751761"/>
                    <a:pt x="814927" y="758421"/>
                    <a:pt x="828247" y="761947"/>
                  </a:cubicBezTo>
                  <a:cubicBezTo>
                    <a:pt x="852929" y="768215"/>
                    <a:pt x="874868" y="780752"/>
                    <a:pt x="892106" y="799165"/>
                  </a:cubicBezTo>
                  <a:cubicBezTo>
                    <a:pt x="903467" y="811310"/>
                    <a:pt x="915220" y="813660"/>
                    <a:pt x="929715" y="808959"/>
                  </a:cubicBezTo>
                  <a:cubicBezTo>
                    <a:pt x="937551" y="806608"/>
                    <a:pt x="949696" y="807000"/>
                    <a:pt x="951654" y="800732"/>
                  </a:cubicBezTo>
                  <a:cubicBezTo>
                    <a:pt x="953613" y="792896"/>
                    <a:pt x="942644" y="787412"/>
                    <a:pt x="936375" y="781927"/>
                  </a:cubicBezTo>
                  <a:cubicBezTo>
                    <a:pt x="852537" y="709058"/>
                    <a:pt x="800824" y="587218"/>
                    <a:pt x="744801" y="493194"/>
                  </a:cubicBezTo>
                  <a:cubicBezTo>
                    <a:pt x="703273" y="423851"/>
                    <a:pt x="660179" y="349415"/>
                    <a:pt x="619043" y="278505"/>
                  </a:cubicBezTo>
                  <a:cubicBezTo>
                    <a:pt x="609249" y="261267"/>
                    <a:pt x="612775" y="253432"/>
                    <a:pt x="632363" y="248731"/>
                  </a:cubicBezTo>
                  <a:cubicBezTo>
                    <a:pt x="707975" y="252256"/>
                    <a:pt x="767523" y="216997"/>
                    <a:pt x="821196" y="168418"/>
                  </a:cubicBezTo>
                  <a:cubicBezTo>
                    <a:pt x="858022" y="135118"/>
                    <a:pt x="883095" y="104560"/>
                    <a:pt x="884270" y="53238"/>
                  </a:cubicBezTo>
                  <a:cubicBezTo>
                    <a:pt x="884662" y="36392"/>
                    <a:pt x="879177" y="-23157"/>
                    <a:pt x="913261" y="9752"/>
                  </a:cubicBezTo>
                  <a:cubicBezTo>
                    <a:pt x="932458" y="28165"/>
                    <a:pt x="952438" y="46186"/>
                    <a:pt x="971634" y="64991"/>
                  </a:cubicBezTo>
                  <a:cubicBezTo>
                    <a:pt x="1048029" y="140994"/>
                    <a:pt x="1124816" y="215822"/>
                    <a:pt x="1198077" y="294567"/>
                  </a:cubicBezTo>
                  <a:cubicBezTo>
                    <a:pt x="1277214" y="379189"/>
                    <a:pt x="1353608" y="466554"/>
                    <a:pt x="1428828" y="554701"/>
                  </a:cubicBezTo>
                  <a:cubicBezTo>
                    <a:pt x="1524811" y="667139"/>
                    <a:pt x="1643517" y="789371"/>
                    <a:pt x="1704632" y="927665"/>
                  </a:cubicBezTo>
                  <a:cubicBezTo>
                    <a:pt x="1723437" y="969976"/>
                    <a:pt x="1726180" y="1016204"/>
                    <a:pt x="1718736" y="1061649"/>
                  </a:cubicBezTo>
                  <a:cubicBezTo>
                    <a:pt x="1710117" y="1114146"/>
                    <a:pt x="1693663" y="1167427"/>
                    <a:pt x="1661930" y="1210521"/>
                  </a:cubicBezTo>
                  <a:cubicBezTo>
                    <a:pt x="1623537" y="1263018"/>
                    <a:pt x="1569081" y="1281823"/>
                    <a:pt x="1510707" y="1304545"/>
                  </a:cubicBezTo>
                  <a:cubicBezTo>
                    <a:pt x="1391610" y="1351166"/>
                    <a:pt x="1274079" y="1402487"/>
                    <a:pt x="1153807" y="1446366"/>
                  </a:cubicBezTo>
                  <a:cubicBezTo>
                    <a:pt x="1092691" y="1468696"/>
                    <a:pt x="1031183" y="1489068"/>
                    <a:pt x="968500" y="1505914"/>
                  </a:cubicBezTo>
                  <a:cubicBezTo>
                    <a:pt x="920705" y="1518843"/>
                    <a:pt x="862723" y="1516100"/>
                    <a:pt x="817670" y="1537256"/>
                  </a:cubicBezTo>
                  <a:cubicBezTo>
                    <a:pt x="786328" y="1552143"/>
                    <a:pt x="790638" y="1598763"/>
                    <a:pt x="791029" y="1627362"/>
                  </a:cubicBezTo>
                  <a:cubicBezTo>
                    <a:pt x="792205" y="1653219"/>
                    <a:pt x="905344" y="2525362"/>
                    <a:pt x="884973" y="2541817"/>
                  </a:cubicBezTo>
                  <a:close/>
                </a:path>
              </a:pathLst>
            </a:custGeom>
            <a:solidFill>
              <a:srgbClr val="000000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0B6CC913-88E1-4B1E-9CC3-B39ED8A5562F}"/>
                </a:ext>
              </a:extLst>
            </p:cNvPr>
            <p:cNvSpPr/>
            <p:nvPr/>
          </p:nvSpPr>
          <p:spPr>
            <a:xfrm>
              <a:off x="1541736" y="3080609"/>
              <a:ext cx="562128" cy="523925"/>
            </a:xfrm>
            <a:custGeom>
              <a:avLst/>
              <a:gdLst>
                <a:gd name="connsiteX0" fmla="*/ 391768 w 403521"/>
                <a:gd name="connsiteY0" fmla="*/ 180007 h 376097"/>
                <a:gd name="connsiteX1" fmla="*/ 399603 w 403521"/>
                <a:gd name="connsiteY1" fmla="*/ 190977 h 376097"/>
                <a:gd name="connsiteX2" fmla="*/ 401562 w 403521"/>
                <a:gd name="connsiteY2" fmla="*/ 207823 h 376097"/>
                <a:gd name="connsiteX3" fmla="*/ 388242 w 403521"/>
                <a:gd name="connsiteY3" fmla="*/ 225844 h 376097"/>
                <a:gd name="connsiteX4" fmla="*/ 295393 w 403521"/>
                <a:gd name="connsiteY4" fmla="*/ 370406 h 376097"/>
                <a:gd name="connsiteX5" fmla="*/ 273062 w 403521"/>
                <a:gd name="connsiteY5" fmla="*/ 372365 h 376097"/>
                <a:gd name="connsiteX6" fmla="*/ 0 w 403521"/>
                <a:gd name="connsiteY6" fmla="*/ 143573 h 376097"/>
                <a:gd name="connsiteX7" fmla="*/ 9011 w 403521"/>
                <a:gd name="connsiteY7" fmla="*/ 133387 h 376097"/>
                <a:gd name="connsiteX8" fmla="*/ 30166 w 403521"/>
                <a:gd name="connsiteY8" fmla="*/ 112231 h 376097"/>
                <a:gd name="connsiteX9" fmla="*/ 57982 w 403521"/>
                <a:gd name="connsiteY9" fmla="*/ 84807 h 376097"/>
                <a:gd name="connsiteX10" fmla="*/ 83838 w 403521"/>
                <a:gd name="connsiteY10" fmla="*/ 59734 h 376097"/>
                <a:gd name="connsiteX11" fmla="*/ 94024 w 403521"/>
                <a:gd name="connsiteY11" fmla="*/ 49157 h 376097"/>
                <a:gd name="connsiteX12" fmla="*/ 132809 w 403521"/>
                <a:gd name="connsiteY12" fmla="*/ 10763 h 376097"/>
                <a:gd name="connsiteX13" fmla="*/ 144171 w 403521"/>
                <a:gd name="connsiteY13" fmla="*/ 186 h 376097"/>
                <a:gd name="connsiteX14" fmla="*/ 162975 w 403521"/>
                <a:gd name="connsiteY14" fmla="*/ 6062 h 376097"/>
                <a:gd name="connsiteX15" fmla="*/ 172770 w 403521"/>
                <a:gd name="connsiteY15" fmla="*/ 8021 h 376097"/>
                <a:gd name="connsiteX16" fmla="*/ 187657 w 403521"/>
                <a:gd name="connsiteY16" fmla="*/ 14681 h 376097"/>
                <a:gd name="connsiteX17" fmla="*/ 197059 w 403521"/>
                <a:gd name="connsiteY17" fmla="*/ 18990 h 376097"/>
                <a:gd name="connsiteX18" fmla="*/ 230751 w 403521"/>
                <a:gd name="connsiteY18" fmla="*/ 35836 h 376097"/>
                <a:gd name="connsiteX19" fmla="*/ 239762 w 403521"/>
                <a:gd name="connsiteY19" fmla="*/ 41321 h 376097"/>
                <a:gd name="connsiteX20" fmla="*/ 250732 w 403521"/>
                <a:gd name="connsiteY20" fmla="*/ 47981 h 376097"/>
                <a:gd name="connsiteX21" fmla="*/ 275413 w 403521"/>
                <a:gd name="connsiteY21" fmla="*/ 62477 h 376097"/>
                <a:gd name="connsiteX22" fmla="*/ 323209 w 403521"/>
                <a:gd name="connsiteY22" fmla="*/ 99695 h 376097"/>
                <a:gd name="connsiteX23" fmla="*/ 386283 w 403521"/>
                <a:gd name="connsiteY23" fmla="*/ 170605 h 376097"/>
                <a:gd name="connsiteX24" fmla="*/ 391768 w 403521"/>
                <a:gd name="connsiteY24" fmla="*/ 180007 h 376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03521" h="376097">
                  <a:moveTo>
                    <a:pt x="391768" y="180007"/>
                  </a:moveTo>
                  <a:cubicBezTo>
                    <a:pt x="393335" y="184708"/>
                    <a:pt x="396078" y="188234"/>
                    <a:pt x="399603" y="190977"/>
                  </a:cubicBezTo>
                  <a:cubicBezTo>
                    <a:pt x="406263" y="195678"/>
                    <a:pt x="407439" y="201163"/>
                    <a:pt x="401562" y="207823"/>
                  </a:cubicBezTo>
                  <a:cubicBezTo>
                    <a:pt x="396861" y="213307"/>
                    <a:pt x="394510" y="221143"/>
                    <a:pt x="388242" y="225844"/>
                  </a:cubicBezTo>
                  <a:cubicBezTo>
                    <a:pt x="356509" y="273640"/>
                    <a:pt x="325167" y="321435"/>
                    <a:pt x="295393" y="370406"/>
                  </a:cubicBezTo>
                  <a:cubicBezTo>
                    <a:pt x="289125" y="384118"/>
                    <a:pt x="282073" y="379809"/>
                    <a:pt x="273062" y="372365"/>
                  </a:cubicBezTo>
                  <a:cubicBezTo>
                    <a:pt x="182172" y="295971"/>
                    <a:pt x="91282" y="219967"/>
                    <a:pt x="0" y="143573"/>
                  </a:cubicBezTo>
                  <a:cubicBezTo>
                    <a:pt x="3134" y="140047"/>
                    <a:pt x="5877" y="136913"/>
                    <a:pt x="9011" y="133387"/>
                  </a:cubicBezTo>
                  <a:cubicBezTo>
                    <a:pt x="16062" y="126335"/>
                    <a:pt x="23114" y="119283"/>
                    <a:pt x="30166" y="112231"/>
                  </a:cubicBezTo>
                  <a:cubicBezTo>
                    <a:pt x="37610" y="101262"/>
                    <a:pt x="46229" y="91468"/>
                    <a:pt x="57982" y="84807"/>
                  </a:cubicBezTo>
                  <a:cubicBezTo>
                    <a:pt x="66601" y="76580"/>
                    <a:pt x="75219" y="67961"/>
                    <a:pt x="83838" y="59734"/>
                  </a:cubicBezTo>
                  <a:cubicBezTo>
                    <a:pt x="86581" y="55425"/>
                    <a:pt x="89715" y="51507"/>
                    <a:pt x="94024" y="49157"/>
                  </a:cubicBezTo>
                  <a:cubicBezTo>
                    <a:pt x="108128" y="37404"/>
                    <a:pt x="121056" y="24475"/>
                    <a:pt x="132809" y="10763"/>
                  </a:cubicBezTo>
                  <a:cubicBezTo>
                    <a:pt x="134768" y="5279"/>
                    <a:pt x="139469" y="2928"/>
                    <a:pt x="144171" y="186"/>
                  </a:cubicBezTo>
                  <a:cubicBezTo>
                    <a:pt x="151614" y="-990"/>
                    <a:pt x="156707" y="3711"/>
                    <a:pt x="162975" y="6062"/>
                  </a:cubicBezTo>
                  <a:cubicBezTo>
                    <a:pt x="165718" y="8804"/>
                    <a:pt x="169636" y="7237"/>
                    <a:pt x="172770" y="8021"/>
                  </a:cubicBezTo>
                  <a:cubicBezTo>
                    <a:pt x="178646" y="8413"/>
                    <a:pt x="183347" y="11547"/>
                    <a:pt x="187657" y="14681"/>
                  </a:cubicBezTo>
                  <a:cubicBezTo>
                    <a:pt x="190399" y="17423"/>
                    <a:pt x="193533" y="18599"/>
                    <a:pt x="197059" y="18990"/>
                  </a:cubicBezTo>
                  <a:cubicBezTo>
                    <a:pt x="208812" y="23692"/>
                    <a:pt x="221349" y="26826"/>
                    <a:pt x="230751" y="35836"/>
                  </a:cubicBezTo>
                  <a:cubicBezTo>
                    <a:pt x="233102" y="38579"/>
                    <a:pt x="236236" y="40538"/>
                    <a:pt x="239762" y="41321"/>
                  </a:cubicBezTo>
                  <a:cubicBezTo>
                    <a:pt x="243680" y="42888"/>
                    <a:pt x="247206" y="45239"/>
                    <a:pt x="250732" y="47981"/>
                  </a:cubicBezTo>
                  <a:cubicBezTo>
                    <a:pt x="256608" y="56600"/>
                    <a:pt x="266402" y="58951"/>
                    <a:pt x="275413" y="62477"/>
                  </a:cubicBezTo>
                  <a:cubicBezTo>
                    <a:pt x="294610" y="70704"/>
                    <a:pt x="308713" y="85983"/>
                    <a:pt x="323209" y="99695"/>
                  </a:cubicBezTo>
                  <a:cubicBezTo>
                    <a:pt x="345931" y="121634"/>
                    <a:pt x="367478" y="144748"/>
                    <a:pt x="386283" y="170605"/>
                  </a:cubicBezTo>
                  <a:cubicBezTo>
                    <a:pt x="389026" y="173347"/>
                    <a:pt x="391768" y="176089"/>
                    <a:pt x="391768" y="180007"/>
                  </a:cubicBezTo>
                  <a:close/>
                </a:path>
              </a:pathLst>
            </a:custGeom>
            <a:solidFill>
              <a:srgbClr val="FEFEFE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0AFC537-4BEB-448B-A851-AE72F996F48D}"/>
                </a:ext>
              </a:extLst>
            </p:cNvPr>
            <p:cNvSpPr/>
            <p:nvPr/>
          </p:nvSpPr>
          <p:spPr>
            <a:xfrm>
              <a:off x="4452221" y="3197169"/>
              <a:ext cx="485723" cy="458435"/>
            </a:xfrm>
            <a:custGeom>
              <a:avLst/>
              <a:gdLst>
                <a:gd name="connsiteX0" fmla="*/ 92479 w 348673"/>
                <a:gd name="connsiteY0" fmla="*/ 330221 h 329085"/>
                <a:gd name="connsiteX1" fmla="*/ 4331 w 348673"/>
                <a:gd name="connsiteY1" fmla="*/ 200154 h 329085"/>
                <a:gd name="connsiteX2" fmla="*/ 3939 w 348673"/>
                <a:gd name="connsiteY2" fmla="*/ 188401 h 329085"/>
                <a:gd name="connsiteX3" fmla="*/ 14125 w 348673"/>
                <a:gd name="connsiteY3" fmla="*/ 175081 h 329085"/>
                <a:gd name="connsiteX4" fmla="*/ 223721 w 348673"/>
                <a:gd name="connsiteY4" fmla="*/ 9363 h 329085"/>
                <a:gd name="connsiteX5" fmla="*/ 242526 w 348673"/>
                <a:gd name="connsiteY5" fmla="*/ 352 h 329085"/>
                <a:gd name="connsiteX6" fmla="*/ 333024 w 348673"/>
                <a:gd name="connsiteY6" fmla="*/ 85366 h 329085"/>
                <a:gd name="connsiteX7" fmla="*/ 343602 w 348673"/>
                <a:gd name="connsiteY7" fmla="*/ 93593 h 329085"/>
                <a:gd name="connsiteX8" fmla="*/ 336158 w 348673"/>
                <a:gd name="connsiteY8" fmla="*/ 189968 h 329085"/>
                <a:gd name="connsiteX9" fmla="*/ 159863 w 348673"/>
                <a:gd name="connsiteY9" fmla="*/ 322777 h 329085"/>
                <a:gd name="connsiteX10" fmla="*/ 92479 w 348673"/>
                <a:gd name="connsiteY10" fmla="*/ 330221 h 329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8673" h="329085">
                  <a:moveTo>
                    <a:pt x="92479" y="330221"/>
                  </a:moveTo>
                  <a:cubicBezTo>
                    <a:pt x="63096" y="286735"/>
                    <a:pt x="33713" y="243640"/>
                    <a:pt x="4331" y="200154"/>
                  </a:cubicBezTo>
                  <a:cubicBezTo>
                    <a:pt x="1980" y="196628"/>
                    <a:pt x="-3896" y="192318"/>
                    <a:pt x="3939" y="188401"/>
                  </a:cubicBezTo>
                  <a:cubicBezTo>
                    <a:pt x="4331" y="181349"/>
                    <a:pt x="9816" y="178607"/>
                    <a:pt x="14125" y="175081"/>
                  </a:cubicBezTo>
                  <a:cubicBezTo>
                    <a:pt x="84643" y="120625"/>
                    <a:pt x="153594" y="64602"/>
                    <a:pt x="223721" y="9363"/>
                  </a:cubicBezTo>
                  <a:cubicBezTo>
                    <a:pt x="229206" y="5053"/>
                    <a:pt x="233515" y="-1607"/>
                    <a:pt x="242526" y="352"/>
                  </a:cubicBezTo>
                  <a:cubicBezTo>
                    <a:pt x="272692" y="28951"/>
                    <a:pt x="302858" y="57158"/>
                    <a:pt x="333024" y="85366"/>
                  </a:cubicBezTo>
                  <a:cubicBezTo>
                    <a:pt x="336158" y="88500"/>
                    <a:pt x="338901" y="92418"/>
                    <a:pt x="343602" y="93593"/>
                  </a:cubicBezTo>
                  <a:cubicBezTo>
                    <a:pt x="353788" y="126893"/>
                    <a:pt x="356530" y="160585"/>
                    <a:pt x="336158" y="189968"/>
                  </a:cubicBezTo>
                  <a:cubicBezTo>
                    <a:pt x="292280" y="253434"/>
                    <a:pt x="234299" y="299663"/>
                    <a:pt x="159863" y="322777"/>
                  </a:cubicBezTo>
                  <a:cubicBezTo>
                    <a:pt x="137924" y="330221"/>
                    <a:pt x="115201" y="332180"/>
                    <a:pt x="92479" y="330221"/>
                  </a:cubicBezTo>
                  <a:close/>
                </a:path>
              </a:pathLst>
            </a:custGeom>
            <a:solidFill>
              <a:srgbClr val="FEFEFE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8312CA2-9AC6-47B7-9A2A-101FF124F267}"/>
                </a:ext>
              </a:extLst>
            </p:cNvPr>
            <p:cNvSpPr/>
            <p:nvPr/>
          </p:nvSpPr>
          <p:spPr>
            <a:xfrm>
              <a:off x="1772045" y="1920045"/>
              <a:ext cx="3012573" cy="2188482"/>
            </a:xfrm>
            <a:custGeom>
              <a:avLst/>
              <a:gdLst>
                <a:gd name="connsiteX0" fmla="*/ 1117322 w 2162559"/>
                <a:gd name="connsiteY0" fmla="*/ 0 h 1570989"/>
                <a:gd name="connsiteX1" fmla="*/ 1073836 w 2162559"/>
                <a:gd name="connsiteY1" fmla="*/ 10186 h 1570989"/>
                <a:gd name="connsiteX2" fmla="*/ 986864 w 2162559"/>
                <a:gd name="connsiteY2" fmla="*/ 48579 h 1570989"/>
                <a:gd name="connsiteX3" fmla="*/ 987255 w 2162559"/>
                <a:gd name="connsiteY3" fmla="*/ 48971 h 1570989"/>
                <a:gd name="connsiteX4" fmla="*/ 902242 w 2162559"/>
                <a:gd name="connsiteY4" fmla="*/ 75219 h 1570989"/>
                <a:gd name="connsiteX5" fmla="*/ 861498 w 2162559"/>
                <a:gd name="connsiteY5" fmla="*/ 91674 h 1570989"/>
                <a:gd name="connsiteX6" fmla="*/ 807434 w 2162559"/>
                <a:gd name="connsiteY6" fmla="*/ 134376 h 1570989"/>
                <a:gd name="connsiteX7" fmla="*/ 746318 w 2162559"/>
                <a:gd name="connsiteY7" fmla="*/ 155924 h 1570989"/>
                <a:gd name="connsiteX8" fmla="*/ 680893 w 2162559"/>
                <a:gd name="connsiteY8" fmla="*/ 180605 h 1570989"/>
                <a:gd name="connsiteX9" fmla="*/ 680893 w 2162559"/>
                <a:gd name="connsiteY9" fmla="*/ 180605 h 1570989"/>
                <a:gd name="connsiteX10" fmla="*/ 601364 w 2162559"/>
                <a:gd name="connsiteY10" fmla="*/ 193142 h 1570989"/>
                <a:gd name="connsiteX11" fmla="*/ 517526 w 2162559"/>
                <a:gd name="connsiteY11" fmla="*/ 244072 h 1570989"/>
                <a:gd name="connsiteX12" fmla="*/ 506556 w 2162559"/>
                <a:gd name="connsiteY12" fmla="*/ 249165 h 1570989"/>
                <a:gd name="connsiteX13" fmla="*/ 352591 w 2162559"/>
                <a:gd name="connsiteY13" fmla="*/ 363561 h 1570989"/>
                <a:gd name="connsiteX14" fmla="*/ 310280 w 2162559"/>
                <a:gd name="connsiteY14" fmla="*/ 418017 h 1570989"/>
                <a:gd name="connsiteX15" fmla="*/ 310280 w 2162559"/>
                <a:gd name="connsiteY15" fmla="*/ 418017 h 1570989"/>
                <a:gd name="connsiteX16" fmla="*/ 180605 w 2162559"/>
                <a:gd name="connsiteY16" fmla="*/ 607241 h 1570989"/>
                <a:gd name="connsiteX17" fmla="*/ 0 w 2162559"/>
                <a:gd name="connsiteY17" fmla="*/ 837992 h 1570989"/>
                <a:gd name="connsiteX18" fmla="*/ 65425 w 2162559"/>
                <a:gd name="connsiteY18" fmla="*/ 870900 h 1570989"/>
                <a:gd name="connsiteX19" fmla="*/ 159450 w 2162559"/>
                <a:gd name="connsiteY19" fmla="*/ 938285 h 1570989"/>
                <a:gd name="connsiteX20" fmla="*/ 225658 w 2162559"/>
                <a:gd name="connsiteY20" fmla="*/ 1012721 h 1570989"/>
                <a:gd name="connsiteX21" fmla="*/ 343189 w 2162559"/>
                <a:gd name="connsiteY21" fmla="*/ 907727 h 1570989"/>
                <a:gd name="connsiteX22" fmla="*/ 440347 w 2162559"/>
                <a:gd name="connsiteY22" fmla="*/ 865807 h 1570989"/>
                <a:gd name="connsiteX23" fmla="*/ 490102 w 2162559"/>
                <a:gd name="connsiteY23" fmla="*/ 868942 h 1570989"/>
                <a:gd name="connsiteX24" fmla="*/ 501855 w 2162559"/>
                <a:gd name="connsiteY24" fmla="*/ 914778 h 1570989"/>
                <a:gd name="connsiteX25" fmla="*/ 539856 w 2162559"/>
                <a:gd name="connsiteY25" fmla="*/ 1009978 h 1570989"/>
                <a:gd name="connsiteX26" fmla="*/ 609983 w 2162559"/>
                <a:gd name="connsiteY26" fmla="*/ 1037402 h 1570989"/>
                <a:gd name="connsiteX27" fmla="*/ 669532 w 2162559"/>
                <a:gd name="connsiteY27" fmla="*/ 1015463 h 1570989"/>
                <a:gd name="connsiteX28" fmla="*/ 679718 w 2162559"/>
                <a:gd name="connsiteY28" fmla="*/ 1020556 h 1570989"/>
                <a:gd name="connsiteX29" fmla="*/ 691862 w 2162559"/>
                <a:gd name="connsiteY29" fmla="*/ 1081672 h 1570989"/>
                <a:gd name="connsiteX30" fmla="*/ 746710 w 2162559"/>
                <a:gd name="connsiteY30" fmla="*/ 1361002 h 1570989"/>
                <a:gd name="connsiteX31" fmla="*/ 757679 w 2162559"/>
                <a:gd name="connsiteY31" fmla="*/ 1393911 h 1570989"/>
                <a:gd name="connsiteX32" fmla="*/ 1106353 w 2162559"/>
                <a:gd name="connsiteY32" fmla="*/ 1567856 h 1570989"/>
                <a:gd name="connsiteX33" fmla="*/ 1138870 w 2162559"/>
                <a:gd name="connsiteY33" fmla="*/ 1567856 h 1570989"/>
                <a:gd name="connsiteX34" fmla="*/ 1334362 w 2162559"/>
                <a:gd name="connsiteY34" fmla="*/ 1441315 h 1570989"/>
                <a:gd name="connsiteX35" fmla="*/ 1422902 w 2162559"/>
                <a:gd name="connsiteY35" fmla="*/ 1036618 h 1570989"/>
                <a:gd name="connsiteX36" fmla="*/ 1434263 w 2162559"/>
                <a:gd name="connsiteY36" fmla="*/ 1031134 h 1570989"/>
                <a:gd name="connsiteX37" fmla="*/ 1490677 w 2162559"/>
                <a:gd name="connsiteY37" fmla="*/ 1053856 h 1570989"/>
                <a:gd name="connsiteX38" fmla="*/ 1551010 w 2162559"/>
                <a:gd name="connsiteY38" fmla="*/ 1030350 h 1570989"/>
                <a:gd name="connsiteX39" fmla="*/ 1580000 w 2162559"/>
                <a:gd name="connsiteY39" fmla="*/ 877952 h 1570989"/>
                <a:gd name="connsiteX40" fmla="*/ 1601156 w 2162559"/>
                <a:gd name="connsiteY40" fmla="*/ 863457 h 1570989"/>
                <a:gd name="connsiteX41" fmla="*/ 1727697 w 2162559"/>
                <a:gd name="connsiteY41" fmla="*/ 915170 h 1570989"/>
                <a:gd name="connsiteX42" fmla="*/ 1800958 w 2162559"/>
                <a:gd name="connsiteY42" fmla="*/ 963750 h 1570989"/>
                <a:gd name="connsiteX43" fmla="*/ 1927107 w 2162559"/>
                <a:gd name="connsiteY43" fmla="*/ 1104002 h 1570989"/>
                <a:gd name="connsiteX44" fmla="*/ 2165302 w 2162559"/>
                <a:gd name="connsiteY44" fmla="*/ 915954 h 1570989"/>
                <a:gd name="connsiteX45" fmla="*/ 2023482 w 2162559"/>
                <a:gd name="connsiteY45" fmla="*/ 751019 h 1570989"/>
                <a:gd name="connsiteX46" fmla="*/ 1894198 w 2162559"/>
                <a:gd name="connsiteY46" fmla="*/ 627221 h 1570989"/>
                <a:gd name="connsiteX47" fmla="*/ 1800174 w 2162559"/>
                <a:gd name="connsiteY47" fmla="*/ 504989 h 1570989"/>
                <a:gd name="connsiteX48" fmla="*/ 1751203 w 2162559"/>
                <a:gd name="connsiteY48" fmla="*/ 421151 h 1570989"/>
                <a:gd name="connsiteX49" fmla="*/ 1751203 w 2162559"/>
                <a:gd name="connsiteY49" fmla="*/ 421151 h 1570989"/>
                <a:gd name="connsiteX50" fmla="*/ 1699098 w 2162559"/>
                <a:gd name="connsiteY50" fmla="*/ 333395 h 1570989"/>
                <a:gd name="connsiteX51" fmla="*/ 1669324 w 2162559"/>
                <a:gd name="connsiteY51" fmla="*/ 311064 h 1570989"/>
                <a:gd name="connsiteX52" fmla="*/ 1598414 w 2162559"/>
                <a:gd name="connsiteY52" fmla="*/ 271495 h 1570989"/>
                <a:gd name="connsiteX53" fmla="*/ 1591362 w 2162559"/>
                <a:gd name="connsiteY53" fmla="*/ 265227 h 1570989"/>
                <a:gd name="connsiteX54" fmla="*/ 1580000 w 2162559"/>
                <a:gd name="connsiteY54" fmla="*/ 238195 h 1570989"/>
                <a:gd name="connsiteX55" fmla="*/ 1580000 w 2162559"/>
                <a:gd name="connsiteY55" fmla="*/ 238195 h 1570989"/>
                <a:gd name="connsiteX56" fmla="*/ 1552577 w 2162559"/>
                <a:gd name="connsiteY56" fmla="*/ 195101 h 1570989"/>
                <a:gd name="connsiteX57" fmla="*/ 1529854 w 2162559"/>
                <a:gd name="connsiteY57" fmla="*/ 173162 h 1570989"/>
                <a:gd name="connsiteX58" fmla="*/ 1463254 w 2162559"/>
                <a:gd name="connsiteY58" fmla="*/ 145346 h 1570989"/>
                <a:gd name="connsiteX59" fmla="*/ 1357476 w 2162559"/>
                <a:gd name="connsiteY59" fmla="*/ 159058 h 1570989"/>
                <a:gd name="connsiteX60" fmla="*/ 1284999 w 2162559"/>
                <a:gd name="connsiteY60" fmla="*/ 86189 h 1570989"/>
                <a:gd name="connsiteX61" fmla="*/ 1210955 w 2162559"/>
                <a:gd name="connsiteY61" fmla="*/ 36434 h 1570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162559" h="1570989">
                  <a:moveTo>
                    <a:pt x="1117322" y="0"/>
                  </a:moveTo>
                  <a:cubicBezTo>
                    <a:pt x="1102043" y="0"/>
                    <a:pt x="1087156" y="1959"/>
                    <a:pt x="1073836" y="10186"/>
                  </a:cubicBezTo>
                  <a:cubicBezTo>
                    <a:pt x="1071486" y="14495"/>
                    <a:pt x="1011937" y="43878"/>
                    <a:pt x="986864" y="48579"/>
                  </a:cubicBezTo>
                  <a:cubicBezTo>
                    <a:pt x="986864" y="48579"/>
                    <a:pt x="987255" y="48971"/>
                    <a:pt x="987255" y="48971"/>
                  </a:cubicBezTo>
                  <a:cubicBezTo>
                    <a:pt x="983338" y="52497"/>
                    <a:pt x="904592" y="72477"/>
                    <a:pt x="902242" y="75219"/>
                  </a:cubicBezTo>
                  <a:cubicBezTo>
                    <a:pt x="899891" y="75611"/>
                    <a:pt x="870509" y="81880"/>
                    <a:pt x="861498" y="91674"/>
                  </a:cubicBezTo>
                  <a:cubicBezTo>
                    <a:pt x="845827" y="101076"/>
                    <a:pt x="809393" y="129283"/>
                    <a:pt x="807434" y="134376"/>
                  </a:cubicBezTo>
                  <a:cubicBezTo>
                    <a:pt x="787062" y="141428"/>
                    <a:pt x="767082" y="149264"/>
                    <a:pt x="746318" y="155924"/>
                  </a:cubicBezTo>
                  <a:cubicBezTo>
                    <a:pt x="728297" y="161408"/>
                    <a:pt x="684811" y="178646"/>
                    <a:pt x="680893" y="180605"/>
                  </a:cubicBezTo>
                  <a:cubicBezTo>
                    <a:pt x="680893" y="180605"/>
                    <a:pt x="680893" y="180605"/>
                    <a:pt x="680893" y="180605"/>
                  </a:cubicBezTo>
                  <a:cubicBezTo>
                    <a:pt x="653469" y="178254"/>
                    <a:pt x="626829" y="183739"/>
                    <a:pt x="601364" y="193142"/>
                  </a:cubicBezTo>
                  <a:cubicBezTo>
                    <a:pt x="577466" y="202152"/>
                    <a:pt x="523794" y="239762"/>
                    <a:pt x="517526" y="244072"/>
                  </a:cubicBezTo>
                  <a:cubicBezTo>
                    <a:pt x="517526" y="244072"/>
                    <a:pt x="510474" y="247597"/>
                    <a:pt x="506556" y="249165"/>
                  </a:cubicBezTo>
                  <a:cubicBezTo>
                    <a:pt x="448183" y="277764"/>
                    <a:pt x="392943" y="310672"/>
                    <a:pt x="352591" y="363561"/>
                  </a:cubicBezTo>
                  <a:cubicBezTo>
                    <a:pt x="349849" y="367087"/>
                    <a:pt x="310280" y="418017"/>
                    <a:pt x="310280" y="418017"/>
                  </a:cubicBezTo>
                  <a:cubicBezTo>
                    <a:pt x="310280" y="418017"/>
                    <a:pt x="310280" y="418017"/>
                    <a:pt x="310280" y="418017"/>
                  </a:cubicBezTo>
                  <a:cubicBezTo>
                    <a:pt x="310280" y="418017"/>
                    <a:pt x="198626" y="579817"/>
                    <a:pt x="180605" y="607241"/>
                  </a:cubicBezTo>
                  <a:cubicBezTo>
                    <a:pt x="141428" y="667965"/>
                    <a:pt x="10970" y="824280"/>
                    <a:pt x="0" y="837992"/>
                  </a:cubicBezTo>
                  <a:cubicBezTo>
                    <a:pt x="392" y="841126"/>
                    <a:pt x="54064" y="864240"/>
                    <a:pt x="65425" y="870900"/>
                  </a:cubicBezTo>
                  <a:cubicBezTo>
                    <a:pt x="67776" y="873251"/>
                    <a:pt x="143779" y="923397"/>
                    <a:pt x="159450" y="938285"/>
                  </a:cubicBezTo>
                  <a:cubicBezTo>
                    <a:pt x="183739" y="961007"/>
                    <a:pt x="203719" y="987647"/>
                    <a:pt x="225658" y="1012721"/>
                  </a:cubicBezTo>
                  <a:cubicBezTo>
                    <a:pt x="253866" y="986080"/>
                    <a:pt x="335353" y="913995"/>
                    <a:pt x="343189" y="907727"/>
                  </a:cubicBezTo>
                  <a:cubicBezTo>
                    <a:pt x="372180" y="885788"/>
                    <a:pt x="402738" y="867375"/>
                    <a:pt x="440347" y="865807"/>
                  </a:cubicBezTo>
                  <a:cubicBezTo>
                    <a:pt x="449358" y="865416"/>
                    <a:pt x="489318" y="864632"/>
                    <a:pt x="490102" y="868942"/>
                  </a:cubicBezTo>
                  <a:cubicBezTo>
                    <a:pt x="494019" y="884221"/>
                    <a:pt x="497154" y="899891"/>
                    <a:pt x="501855" y="914778"/>
                  </a:cubicBezTo>
                  <a:cubicBezTo>
                    <a:pt x="511257" y="947687"/>
                    <a:pt x="521051" y="980987"/>
                    <a:pt x="539856" y="1009978"/>
                  </a:cubicBezTo>
                  <a:cubicBezTo>
                    <a:pt x="556311" y="1035443"/>
                    <a:pt x="580208" y="1044454"/>
                    <a:pt x="609983" y="1037402"/>
                  </a:cubicBezTo>
                  <a:cubicBezTo>
                    <a:pt x="630747" y="1032309"/>
                    <a:pt x="650727" y="1025257"/>
                    <a:pt x="669532" y="1015463"/>
                  </a:cubicBezTo>
                  <a:cubicBezTo>
                    <a:pt x="676975" y="1011545"/>
                    <a:pt x="678542" y="1013504"/>
                    <a:pt x="679718" y="1020556"/>
                  </a:cubicBezTo>
                  <a:cubicBezTo>
                    <a:pt x="683635" y="1040928"/>
                    <a:pt x="687945" y="1061300"/>
                    <a:pt x="691862" y="1081672"/>
                  </a:cubicBezTo>
                  <a:cubicBezTo>
                    <a:pt x="710275" y="1174913"/>
                    <a:pt x="728297" y="1268153"/>
                    <a:pt x="746710" y="1361002"/>
                  </a:cubicBezTo>
                  <a:cubicBezTo>
                    <a:pt x="749452" y="1372364"/>
                    <a:pt x="746710" y="1387643"/>
                    <a:pt x="757679" y="1393911"/>
                  </a:cubicBezTo>
                  <a:cubicBezTo>
                    <a:pt x="778835" y="1406056"/>
                    <a:pt x="1094600" y="1562371"/>
                    <a:pt x="1106353" y="1567856"/>
                  </a:cubicBezTo>
                  <a:cubicBezTo>
                    <a:pt x="1117322" y="1577258"/>
                    <a:pt x="1128292" y="1573732"/>
                    <a:pt x="1138870" y="1567856"/>
                  </a:cubicBezTo>
                  <a:cubicBezTo>
                    <a:pt x="1145530" y="1561196"/>
                    <a:pt x="1332795" y="1447583"/>
                    <a:pt x="1334362" y="1441315"/>
                  </a:cubicBezTo>
                  <a:cubicBezTo>
                    <a:pt x="1338671" y="1422902"/>
                    <a:pt x="1416241" y="1067176"/>
                    <a:pt x="1422902" y="1036618"/>
                  </a:cubicBezTo>
                  <a:cubicBezTo>
                    <a:pt x="1424469" y="1029175"/>
                    <a:pt x="1426428" y="1026824"/>
                    <a:pt x="1434263" y="1031134"/>
                  </a:cubicBezTo>
                  <a:cubicBezTo>
                    <a:pt x="1452284" y="1040928"/>
                    <a:pt x="1471089" y="1048371"/>
                    <a:pt x="1490677" y="1053856"/>
                  </a:cubicBezTo>
                  <a:cubicBezTo>
                    <a:pt x="1520452" y="1062083"/>
                    <a:pt x="1538473" y="1055423"/>
                    <a:pt x="1551010" y="1030350"/>
                  </a:cubicBezTo>
                  <a:cubicBezTo>
                    <a:pt x="1554144" y="1024082"/>
                    <a:pt x="1579217" y="879128"/>
                    <a:pt x="1580000" y="877952"/>
                  </a:cubicBezTo>
                  <a:cubicBezTo>
                    <a:pt x="1580392" y="856013"/>
                    <a:pt x="1581176" y="855230"/>
                    <a:pt x="1601156" y="863457"/>
                  </a:cubicBezTo>
                  <a:cubicBezTo>
                    <a:pt x="1643467" y="880695"/>
                    <a:pt x="1685386" y="898324"/>
                    <a:pt x="1727697" y="915170"/>
                  </a:cubicBezTo>
                  <a:cubicBezTo>
                    <a:pt x="1755513" y="926532"/>
                    <a:pt x="1780586" y="939852"/>
                    <a:pt x="1800958" y="963750"/>
                  </a:cubicBezTo>
                  <a:cubicBezTo>
                    <a:pt x="1834258" y="1003318"/>
                    <a:pt x="1923581" y="1092641"/>
                    <a:pt x="1927107" y="1104002"/>
                  </a:cubicBezTo>
                  <a:cubicBezTo>
                    <a:pt x="1929066" y="1102044"/>
                    <a:pt x="2139837" y="932800"/>
                    <a:pt x="2165302" y="915954"/>
                  </a:cubicBezTo>
                  <a:cubicBezTo>
                    <a:pt x="2162560" y="912428"/>
                    <a:pt x="2029358" y="752587"/>
                    <a:pt x="2023482" y="751019"/>
                  </a:cubicBezTo>
                  <a:cubicBezTo>
                    <a:pt x="2021915" y="750628"/>
                    <a:pt x="1931025" y="672666"/>
                    <a:pt x="1894198" y="627221"/>
                  </a:cubicBezTo>
                  <a:cubicBezTo>
                    <a:pt x="1861682" y="587260"/>
                    <a:pt x="1827598" y="548867"/>
                    <a:pt x="1800174" y="504989"/>
                  </a:cubicBezTo>
                  <a:cubicBezTo>
                    <a:pt x="1782936" y="477565"/>
                    <a:pt x="1767657" y="448966"/>
                    <a:pt x="1751203" y="421151"/>
                  </a:cubicBezTo>
                  <a:cubicBezTo>
                    <a:pt x="1751203" y="421151"/>
                    <a:pt x="1751203" y="421151"/>
                    <a:pt x="1751203" y="421151"/>
                  </a:cubicBezTo>
                  <a:cubicBezTo>
                    <a:pt x="1735924" y="390593"/>
                    <a:pt x="1719470" y="360818"/>
                    <a:pt x="1699098" y="333395"/>
                  </a:cubicBezTo>
                  <a:cubicBezTo>
                    <a:pt x="1691654" y="323209"/>
                    <a:pt x="1682252" y="313806"/>
                    <a:pt x="1669324" y="311064"/>
                  </a:cubicBezTo>
                  <a:cubicBezTo>
                    <a:pt x="1641508" y="305187"/>
                    <a:pt x="1619569" y="289517"/>
                    <a:pt x="1598414" y="271495"/>
                  </a:cubicBezTo>
                  <a:cubicBezTo>
                    <a:pt x="1597238" y="267969"/>
                    <a:pt x="1595671" y="265619"/>
                    <a:pt x="1591362" y="265227"/>
                  </a:cubicBezTo>
                  <a:cubicBezTo>
                    <a:pt x="1591362" y="265227"/>
                    <a:pt x="1585877" y="238979"/>
                    <a:pt x="1580000" y="238195"/>
                  </a:cubicBezTo>
                  <a:lnTo>
                    <a:pt x="1580000" y="238195"/>
                  </a:lnTo>
                  <a:cubicBezTo>
                    <a:pt x="1572557" y="222916"/>
                    <a:pt x="1562371" y="209204"/>
                    <a:pt x="1552577" y="195101"/>
                  </a:cubicBezTo>
                  <a:cubicBezTo>
                    <a:pt x="1547484" y="185306"/>
                    <a:pt x="1540432" y="177471"/>
                    <a:pt x="1529854" y="173162"/>
                  </a:cubicBezTo>
                  <a:cubicBezTo>
                    <a:pt x="1509091" y="160233"/>
                    <a:pt x="1487935" y="149264"/>
                    <a:pt x="1463254" y="145346"/>
                  </a:cubicBezTo>
                  <a:cubicBezTo>
                    <a:pt x="1426428" y="139078"/>
                    <a:pt x="1391560" y="146129"/>
                    <a:pt x="1357476" y="159058"/>
                  </a:cubicBezTo>
                  <a:cubicBezTo>
                    <a:pt x="1343373" y="142995"/>
                    <a:pt x="1296361" y="92457"/>
                    <a:pt x="1284999" y="86189"/>
                  </a:cubicBezTo>
                  <a:cubicBezTo>
                    <a:pt x="1283040" y="86189"/>
                    <a:pt x="1234069" y="51322"/>
                    <a:pt x="1210955" y="36434"/>
                  </a:cubicBezTo>
                </a:path>
              </a:pathLst>
            </a:custGeom>
            <a:solidFill>
              <a:srgbClr val="F9BA99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5761F6F-90FA-464E-A595-36192D7920B8}"/>
                </a:ext>
              </a:extLst>
            </p:cNvPr>
            <p:cNvSpPr/>
            <p:nvPr/>
          </p:nvSpPr>
          <p:spPr>
            <a:xfrm>
              <a:off x="2911583" y="2102328"/>
              <a:ext cx="5458" cy="5458"/>
            </a:xfrm>
            <a:custGeom>
              <a:avLst/>
              <a:gdLst>
                <a:gd name="connsiteX0" fmla="*/ 0 w 0"/>
                <a:gd name="connsiteY0" fmla="*/ 784 h 0"/>
                <a:gd name="connsiteX1" fmla="*/ 0 w 0"/>
                <a:gd name="connsiteY1" fmla="*/ 0 h 0"/>
                <a:gd name="connsiteX2" fmla="*/ 783 w 0"/>
                <a:gd name="connsiteY2" fmla="*/ 392 h 0"/>
                <a:gd name="connsiteX3" fmla="*/ 0 w 0"/>
                <a:gd name="connsiteY3" fmla="*/ 78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784"/>
                  </a:moveTo>
                  <a:cubicBezTo>
                    <a:pt x="0" y="392"/>
                    <a:pt x="0" y="392"/>
                    <a:pt x="0" y="0"/>
                  </a:cubicBezTo>
                  <a:cubicBezTo>
                    <a:pt x="392" y="0"/>
                    <a:pt x="392" y="392"/>
                    <a:pt x="783" y="392"/>
                  </a:cubicBezTo>
                  <a:cubicBezTo>
                    <a:pt x="783" y="784"/>
                    <a:pt x="392" y="784"/>
                    <a:pt x="0" y="784"/>
                  </a:cubicBezTo>
                  <a:close/>
                </a:path>
              </a:pathLst>
            </a:custGeom>
            <a:solidFill>
              <a:srgbClr val="F4970C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74BBA34-A8D3-4D30-9395-08A2C3A97539}"/>
                </a:ext>
              </a:extLst>
            </p:cNvPr>
            <p:cNvSpPr/>
            <p:nvPr/>
          </p:nvSpPr>
          <p:spPr>
            <a:xfrm>
              <a:off x="2783815" y="3494947"/>
              <a:ext cx="933242" cy="611246"/>
            </a:xfrm>
            <a:custGeom>
              <a:avLst/>
              <a:gdLst>
                <a:gd name="connsiteX0" fmla="*/ 94068 w 669923"/>
                <a:gd name="connsiteY0" fmla="*/ 300593 h 438780"/>
                <a:gd name="connsiteX1" fmla="*/ 44 w 669923"/>
                <a:gd name="connsiteY1" fmla="*/ 4808 h 438780"/>
                <a:gd name="connsiteX2" fmla="*/ 24333 w 669923"/>
                <a:gd name="connsiteY2" fmla="*/ 48295 h 438780"/>
                <a:gd name="connsiteX3" fmla="*/ 140296 w 669923"/>
                <a:gd name="connsiteY3" fmla="*/ 156031 h 438780"/>
                <a:gd name="connsiteX4" fmla="*/ 327953 w 669923"/>
                <a:gd name="connsiteY4" fmla="*/ 196775 h 438780"/>
                <a:gd name="connsiteX5" fmla="*/ 463897 w 669923"/>
                <a:gd name="connsiteY5" fmla="*/ 185805 h 438780"/>
                <a:gd name="connsiteX6" fmla="*/ 628831 w 669923"/>
                <a:gd name="connsiteY6" fmla="*/ 74151 h 438780"/>
                <a:gd name="connsiteX7" fmla="*/ 671534 w 669923"/>
                <a:gd name="connsiteY7" fmla="*/ 107 h 438780"/>
                <a:gd name="connsiteX8" fmla="*/ 573592 w 669923"/>
                <a:gd name="connsiteY8" fmla="*/ 338203 h 438780"/>
                <a:gd name="connsiteX9" fmla="*/ 431380 w 669923"/>
                <a:gd name="connsiteY9" fmla="*/ 424000 h 438780"/>
                <a:gd name="connsiteX10" fmla="*/ 361254 w 669923"/>
                <a:gd name="connsiteY10" fmla="*/ 427918 h 438780"/>
                <a:gd name="connsiteX11" fmla="*/ 94068 w 669923"/>
                <a:gd name="connsiteY11" fmla="*/ 300593 h 438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9923" h="438780">
                  <a:moveTo>
                    <a:pt x="94068" y="300593"/>
                  </a:moveTo>
                  <a:cubicBezTo>
                    <a:pt x="91325" y="281788"/>
                    <a:pt x="-2307" y="11860"/>
                    <a:pt x="44" y="4808"/>
                  </a:cubicBezTo>
                  <a:cubicBezTo>
                    <a:pt x="8662" y="20087"/>
                    <a:pt x="16106" y="34583"/>
                    <a:pt x="24333" y="48295"/>
                  </a:cubicBezTo>
                  <a:cubicBezTo>
                    <a:pt x="51757" y="96090"/>
                    <a:pt x="89367" y="132525"/>
                    <a:pt x="140296" y="156031"/>
                  </a:cubicBezTo>
                  <a:cubicBezTo>
                    <a:pt x="200237" y="183455"/>
                    <a:pt x="262136" y="196775"/>
                    <a:pt x="327953" y="196775"/>
                  </a:cubicBezTo>
                  <a:cubicBezTo>
                    <a:pt x="373790" y="196775"/>
                    <a:pt x="419235" y="196775"/>
                    <a:pt x="463897" y="185805"/>
                  </a:cubicBezTo>
                  <a:cubicBezTo>
                    <a:pt x="532848" y="168568"/>
                    <a:pt x="590438" y="136834"/>
                    <a:pt x="628831" y="74151"/>
                  </a:cubicBezTo>
                  <a:cubicBezTo>
                    <a:pt x="644894" y="47903"/>
                    <a:pt x="671142" y="-2635"/>
                    <a:pt x="671534" y="107"/>
                  </a:cubicBezTo>
                  <a:cubicBezTo>
                    <a:pt x="653513" y="78069"/>
                    <a:pt x="579468" y="331935"/>
                    <a:pt x="573592" y="338203"/>
                  </a:cubicBezTo>
                  <a:cubicBezTo>
                    <a:pt x="529322" y="365627"/>
                    <a:pt x="434122" y="422433"/>
                    <a:pt x="431380" y="424000"/>
                  </a:cubicBezTo>
                  <a:cubicBezTo>
                    <a:pt x="391028" y="448682"/>
                    <a:pt x="402781" y="447506"/>
                    <a:pt x="361254" y="427918"/>
                  </a:cubicBezTo>
                  <a:cubicBezTo>
                    <a:pt x="352243" y="424000"/>
                    <a:pt x="96027" y="302160"/>
                    <a:pt x="94068" y="300593"/>
                  </a:cubicBezTo>
                  <a:close/>
                </a:path>
              </a:pathLst>
            </a:custGeom>
            <a:solidFill>
              <a:srgbClr val="F9A687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1D81694-057D-4252-87E5-2BB1039FF6FF}"/>
                </a:ext>
              </a:extLst>
            </p:cNvPr>
            <p:cNvSpPr/>
            <p:nvPr/>
          </p:nvSpPr>
          <p:spPr>
            <a:xfrm>
              <a:off x="3752592" y="2580955"/>
              <a:ext cx="316538" cy="371114"/>
            </a:xfrm>
            <a:custGeom>
              <a:avLst/>
              <a:gdLst>
                <a:gd name="connsiteX0" fmla="*/ 155532 w 227225"/>
                <a:gd name="connsiteY0" fmla="*/ 0 h 266402"/>
                <a:gd name="connsiteX1" fmla="*/ 227225 w 227225"/>
                <a:gd name="connsiteY1" fmla="*/ 268753 h 266402"/>
                <a:gd name="connsiteX2" fmla="*/ 0 w 227225"/>
                <a:gd name="connsiteY2" fmla="*/ 119881 h 266402"/>
                <a:gd name="connsiteX3" fmla="*/ 99117 w 227225"/>
                <a:gd name="connsiteY3" fmla="*/ 70910 h 266402"/>
                <a:gd name="connsiteX4" fmla="*/ 155532 w 227225"/>
                <a:gd name="connsiteY4" fmla="*/ 0 h 2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225" h="266402">
                  <a:moveTo>
                    <a:pt x="155532" y="0"/>
                  </a:moveTo>
                  <a:cubicBezTo>
                    <a:pt x="183739" y="98334"/>
                    <a:pt x="220565" y="243680"/>
                    <a:pt x="227225" y="268753"/>
                  </a:cubicBezTo>
                  <a:cubicBezTo>
                    <a:pt x="193142" y="246030"/>
                    <a:pt x="28991" y="137119"/>
                    <a:pt x="0" y="119881"/>
                  </a:cubicBezTo>
                  <a:cubicBezTo>
                    <a:pt x="56414" y="101468"/>
                    <a:pt x="74436" y="87756"/>
                    <a:pt x="99117" y="70910"/>
                  </a:cubicBezTo>
                  <a:cubicBezTo>
                    <a:pt x="128892" y="47796"/>
                    <a:pt x="144562" y="17630"/>
                    <a:pt x="155532" y="0"/>
                  </a:cubicBezTo>
                  <a:close/>
                </a:path>
              </a:pathLst>
            </a:custGeom>
            <a:solidFill>
              <a:srgbClr val="F9A687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2643878-6CAD-4BA9-866F-662A21A34AD3}"/>
                </a:ext>
              </a:extLst>
            </p:cNvPr>
            <p:cNvSpPr/>
            <p:nvPr/>
          </p:nvSpPr>
          <p:spPr>
            <a:xfrm>
              <a:off x="2396934" y="2596237"/>
              <a:ext cx="81863" cy="229218"/>
            </a:xfrm>
            <a:custGeom>
              <a:avLst/>
              <a:gdLst>
                <a:gd name="connsiteX0" fmla="*/ 0 w 58765"/>
                <a:gd name="connsiteY0" fmla="*/ 168069 h 164542"/>
                <a:gd name="connsiteX1" fmla="*/ 58765 w 58765"/>
                <a:gd name="connsiteY1" fmla="*/ 0 h 164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8765" h="164542">
                  <a:moveTo>
                    <a:pt x="0" y="168069"/>
                  </a:moveTo>
                  <a:cubicBezTo>
                    <a:pt x="19197" y="114788"/>
                    <a:pt x="52497" y="20372"/>
                    <a:pt x="58765" y="0"/>
                  </a:cubicBezTo>
                </a:path>
              </a:pathLst>
            </a:custGeom>
            <a:solidFill>
              <a:srgbClr val="FEB47A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4BC0632-D358-4249-BFC6-63A78F123ECD}"/>
                </a:ext>
              </a:extLst>
            </p:cNvPr>
            <p:cNvSpPr/>
            <p:nvPr/>
          </p:nvSpPr>
          <p:spPr>
            <a:xfrm>
              <a:off x="2436086" y="2125746"/>
              <a:ext cx="1577235" cy="665822"/>
            </a:xfrm>
            <a:custGeom>
              <a:avLst/>
              <a:gdLst>
                <a:gd name="connsiteX0" fmla="*/ 1128786 w 1132209"/>
                <a:gd name="connsiteY0" fmla="*/ 167321 h 477957"/>
                <a:gd name="connsiteX1" fmla="*/ 1117817 w 1132209"/>
                <a:gd name="connsiteY1" fmla="*/ 127361 h 477957"/>
                <a:gd name="connsiteX2" fmla="*/ 984224 w 1132209"/>
                <a:gd name="connsiteY2" fmla="*/ 2387 h 477957"/>
                <a:gd name="connsiteX3" fmla="*/ 782071 w 1132209"/>
                <a:gd name="connsiteY3" fmla="*/ 88576 h 477957"/>
                <a:gd name="connsiteX4" fmla="*/ 708419 w 1132209"/>
                <a:gd name="connsiteY4" fmla="*/ 111298 h 477957"/>
                <a:gd name="connsiteX5" fmla="*/ 584228 w 1132209"/>
                <a:gd name="connsiteY5" fmla="*/ 79173 h 477957"/>
                <a:gd name="connsiteX6" fmla="*/ 501957 w 1132209"/>
                <a:gd name="connsiteY6" fmla="*/ 83483 h 477957"/>
                <a:gd name="connsiteX7" fmla="*/ 371890 w 1132209"/>
                <a:gd name="connsiteY7" fmla="*/ 116783 h 477957"/>
                <a:gd name="connsiteX8" fmla="*/ 333889 w 1132209"/>
                <a:gd name="connsiteY8" fmla="*/ 90534 h 477957"/>
                <a:gd name="connsiteX9" fmla="*/ 241823 w 1132209"/>
                <a:gd name="connsiteY9" fmla="*/ 45873 h 477957"/>
                <a:gd name="connsiteX10" fmla="*/ 215575 w 1132209"/>
                <a:gd name="connsiteY10" fmla="*/ 40388 h 477957"/>
                <a:gd name="connsiteX11" fmla="*/ 53383 w 1132209"/>
                <a:gd name="connsiteY11" fmla="*/ 93669 h 477957"/>
                <a:gd name="connsiteX12" fmla="*/ 6371 w 1132209"/>
                <a:gd name="connsiteY12" fmla="*/ 164187 h 477957"/>
                <a:gd name="connsiteX13" fmla="*/ 3628 w 1132209"/>
                <a:gd name="connsiteY13" fmla="*/ 257819 h 477957"/>
                <a:gd name="connsiteX14" fmla="*/ 83157 w 1132209"/>
                <a:gd name="connsiteY14" fmla="*/ 416485 h 477957"/>
                <a:gd name="connsiteX15" fmla="*/ 157593 w 1132209"/>
                <a:gd name="connsiteY15" fmla="*/ 469374 h 477957"/>
                <a:gd name="connsiteX16" fmla="*/ 253576 w 1132209"/>
                <a:gd name="connsiteY16" fmla="*/ 476426 h 477957"/>
                <a:gd name="connsiteX17" fmla="*/ 274340 w 1132209"/>
                <a:gd name="connsiteY17" fmla="*/ 472508 h 477957"/>
                <a:gd name="connsiteX18" fmla="*/ 355044 w 1132209"/>
                <a:gd name="connsiteY18" fmla="*/ 444301 h 477957"/>
                <a:gd name="connsiteX19" fmla="*/ 389520 w 1132209"/>
                <a:gd name="connsiteY19" fmla="*/ 427455 h 477957"/>
                <a:gd name="connsiteX20" fmla="*/ 468657 w 1132209"/>
                <a:gd name="connsiteY20" fmla="*/ 403557 h 477957"/>
                <a:gd name="connsiteX21" fmla="*/ 530164 w 1132209"/>
                <a:gd name="connsiteY21" fmla="*/ 322069 h 477957"/>
                <a:gd name="connsiteX22" fmla="*/ 614395 w 1132209"/>
                <a:gd name="connsiteY22" fmla="*/ 345575 h 477957"/>
                <a:gd name="connsiteX23" fmla="*/ 698233 w 1132209"/>
                <a:gd name="connsiteY23" fmla="*/ 397681 h 477957"/>
                <a:gd name="connsiteX24" fmla="*/ 768359 w 1132209"/>
                <a:gd name="connsiteY24" fmla="*/ 400815 h 477957"/>
                <a:gd name="connsiteX25" fmla="*/ 829867 w 1132209"/>
                <a:gd name="connsiteY25" fmla="*/ 410609 h 477957"/>
                <a:gd name="connsiteX26" fmla="*/ 950923 w 1132209"/>
                <a:gd name="connsiteY26" fmla="*/ 445868 h 477957"/>
                <a:gd name="connsiteX27" fmla="*/ 1128786 w 1132209"/>
                <a:gd name="connsiteY27" fmla="*/ 167321 h 477957"/>
                <a:gd name="connsiteX28" fmla="*/ 1062969 w 1132209"/>
                <a:gd name="connsiteY28" fmla="*/ 307966 h 477957"/>
                <a:gd name="connsiteX29" fmla="*/ 1062969 w 1132209"/>
                <a:gd name="connsiteY29" fmla="*/ 307966 h 477957"/>
                <a:gd name="connsiteX30" fmla="*/ 1062969 w 1132209"/>
                <a:gd name="connsiteY30" fmla="*/ 307966 h 477957"/>
                <a:gd name="connsiteX31" fmla="*/ 1062969 w 1132209"/>
                <a:gd name="connsiteY31" fmla="*/ 307966 h 477957"/>
                <a:gd name="connsiteX32" fmla="*/ 1062969 w 1132209"/>
                <a:gd name="connsiteY32" fmla="*/ 307966 h 477957"/>
                <a:gd name="connsiteX33" fmla="*/ 1062969 w 1132209"/>
                <a:gd name="connsiteY33" fmla="*/ 307966 h 477957"/>
                <a:gd name="connsiteX34" fmla="*/ 1062969 w 1132209"/>
                <a:gd name="connsiteY34" fmla="*/ 307966 h 477957"/>
                <a:gd name="connsiteX35" fmla="*/ 1062969 w 1132209"/>
                <a:gd name="connsiteY35" fmla="*/ 307966 h 47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32209" h="477957">
                  <a:moveTo>
                    <a:pt x="1128786" y="167321"/>
                  </a:moveTo>
                  <a:cubicBezTo>
                    <a:pt x="1126827" y="156743"/>
                    <a:pt x="1118992" y="130103"/>
                    <a:pt x="1117817" y="127361"/>
                  </a:cubicBezTo>
                  <a:cubicBezTo>
                    <a:pt x="1095486" y="68204"/>
                    <a:pt x="1048865" y="13356"/>
                    <a:pt x="984224" y="2387"/>
                  </a:cubicBezTo>
                  <a:cubicBezTo>
                    <a:pt x="907045" y="-10542"/>
                    <a:pt x="830651" y="30594"/>
                    <a:pt x="782071" y="88576"/>
                  </a:cubicBezTo>
                  <a:cubicBezTo>
                    <a:pt x="762091" y="112473"/>
                    <a:pt x="753472" y="124618"/>
                    <a:pt x="708419" y="111298"/>
                  </a:cubicBezTo>
                  <a:cubicBezTo>
                    <a:pt x="702151" y="108164"/>
                    <a:pt x="597549" y="83091"/>
                    <a:pt x="584228" y="79173"/>
                  </a:cubicBezTo>
                  <a:cubicBezTo>
                    <a:pt x="560331" y="72121"/>
                    <a:pt x="525072" y="70554"/>
                    <a:pt x="501957" y="83483"/>
                  </a:cubicBezTo>
                  <a:cubicBezTo>
                    <a:pt x="493338" y="88184"/>
                    <a:pt x="389912" y="120701"/>
                    <a:pt x="371890" y="116783"/>
                  </a:cubicBezTo>
                  <a:cubicBezTo>
                    <a:pt x="359745" y="114432"/>
                    <a:pt x="344858" y="97978"/>
                    <a:pt x="333889" y="90534"/>
                  </a:cubicBezTo>
                  <a:cubicBezTo>
                    <a:pt x="306073" y="70946"/>
                    <a:pt x="275124" y="54884"/>
                    <a:pt x="241823" y="45873"/>
                  </a:cubicBezTo>
                  <a:cubicBezTo>
                    <a:pt x="233204" y="43522"/>
                    <a:pt x="224585" y="41563"/>
                    <a:pt x="215575" y="40388"/>
                  </a:cubicBezTo>
                  <a:cubicBezTo>
                    <a:pt x="156810" y="31769"/>
                    <a:pt x="96086" y="52533"/>
                    <a:pt x="53383" y="93669"/>
                  </a:cubicBezTo>
                  <a:cubicBezTo>
                    <a:pt x="33794" y="112473"/>
                    <a:pt x="14598" y="137938"/>
                    <a:pt x="6371" y="164187"/>
                  </a:cubicBezTo>
                  <a:cubicBezTo>
                    <a:pt x="-2640" y="192786"/>
                    <a:pt x="-681" y="228829"/>
                    <a:pt x="3628" y="257819"/>
                  </a:cubicBezTo>
                  <a:cubicBezTo>
                    <a:pt x="11855" y="317368"/>
                    <a:pt x="40063" y="374174"/>
                    <a:pt x="83157" y="416485"/>
                  </a:cubicBezTo>
                  <a:cubicBezTo>
                    <a:pt x="103921" y="437249"/>
                    <a:pt x="129778" y="458796"/>
                    <a:pt x="157593" y="469374"/>
                  </a:cubicBezTo>
                  <a:cubicBezTo>
                    <a:pt x="188151" y="481127"/>
                    <a:pt x="221843" y="481127"/>
                    <a:pt x="253576" y="476426"/>
                  </a:cubicBezTo>
                  <a:cubicBezTo>
                    <a:pt x="260628" y="475251"/>
                    <a:pt x="267680" y="474075"/>
                    <a:pt x="274340" y="472508"/>
                  </a:cubicBezTo>
                  <a:cubicBezTo>
                    <a:pt x="302156" y="466240"/>
                    <a:pt x="329187" y="456446"/>
                    <a:pt x="355044" y="444301"/>
                  </a:cubicBezTo>
                  <a:cubicBezTo>
                    <a:pt x="366405" y="438816"/>
                    <a:pt x="377767" y="431373"/>
                    <a:pt x="389520" y="427455"/>
                  </a:cubicBezTo>
                  <a:cubicBezTo>
                    <a:pt x="415376" y="419620"/>
                    <a:pt x="444759" y="416877"/>
                    <a:pt x="468657" y="403557"/>
                  </a:cubicBezTo>
                  <a:cubicBezTo>
                    <a:pt x="498040" y="386711"/>
                    <a:pt x="512535" y="349493"/>
                    <a:pt x="530164" y="322069"/>
                  </a:cubicBezTo>
                  <a:cubicBezTo>
                    <a:pt x="557588" y="278583"/>
                    <a:pt x="596765" y="316193"/>
                    <a:pt x="614395" y="345575"/>
                  </a:cubicBezTo>
                  <a:cubicBezTo>
                    <a:pt x="645344" y="397289"/>
                    <a:pt x="670417" y="396505"/>
                    <a:pt x="698233" y="397681"/>
                  </a:cubicBezTo>
                  <a:cubicBezTo>
                    <a:pt x="721739" y="398856"/>
                    <a:pt x="745245" y="400031"/>
                    <a:pt x="768359" y="400815"/>
                  </a:cubicBezTo>
                  <a:cubicBezTo>
                    <a:pt x="787948" y="401598"/>
                    <a:pt x="813021" y="398464"/>
                    <a:pt x="829867" y="410609"/>
                  </a:cubicBezTo>
                  <a:cubicBezTo>
                    <a:pt x="867869" y="432548"/>
                    <a:pt x="905087" y="454879"/>
                    <a:pt x="950923" y="445868"/>
                  </a:cubicBezTo>
                  <a:cubicBezTo>
                    <a:pt x="1073938" y="422362"/>
                    <a:pt x="1149942" y="286027"/>
                    <a:pt x="1128786" y="167321"/>
                  </a:cubicBezTo>
                  <a:close/>
                  <a:moveTo>
                    <a:pt x="1062969" y="307966"/>
                  </a:moveTo>
                  <a:cubicBezTo>
                    <a:pt x="1062969" y="307966"/>
                    <a:pt x="1062969" y="307966"/>
                    <a:pt x="1062969" y="307966"/>
                  </a:cubicBezTo>
                  <a:cubicBezTo>
                    <a:pt x="1062969" y="307966"/>
                    <a:pt x="1062969" y="307966"/>
                    <a:pt x="1062969" y="307966"/>
                  </a:cubicBezTo>
                  <a:cubicBezTo>
                    <a:pt x="1062969" y="307966"/>
                    <a:pt x="1062969" y="307966"/>
                    <a:pt x="1062969" y="307966"/>
                  </a:cubicBezTo>
                  <a:close/>
                  <a:moveTo>
                    <a:pt x="1062969" y="307966"/>
                  </a:moveTo>
                  <a:cubicBezTo>
                    <a:pt x="1062969" y="307966"/>
                    <a:pt x="1062969" y="307966"/>
                    <a:pt x="1062969" y="307966"/>
                  </a:cubicBezTo>
                  <a:cubicBezTo>
                    <a:pt x="1062969" y="307966"/>
                    <a:pt x="1062969" y="307966"/>
                    <a:pt x="1062969" y="307966"/>
                  </a:cubicBezTo>
                  <a:cubicBezTo>
                    <a:pt x="1062969" y="307966"/>
                    <a:pt x="1062969" y="307966"/>
                    <a:pt x="1062969" y="307966"/>
                  </a:cubicBezTo>
                  <a:close/>
                </a:path>
              </a:pathLst>
            </a:custGeom>
            <a:solidFill>
              <a:srgbClr val="000000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3EE4C08-B5F0-416D-95DE-46BE40C54C0B}"/>
                </a:ext>
              </a:extLst>
            </p:cNvPr>
            <p:cNvSpPr/>
            <p:nvPr/>
          </p:nvSpPr>
          <p:spPr>
            <a:xfrm>
              <a:off x="2497355" y="2250773"/>
              <a:ext cx="387486" cy="387486"/>
            </a:xfrm>
            <a:custGeom>
              <a:avLst/>
              <a:gdLst>
                <a:gd name="connsiteX0" fmla="*/ 278155 w 278155"/>
                <a:gd name="connsiteY0" fmla="*/ 139078 h 278155"/>
                <a:gd name="connsiteX1" fmla="*/ 139078 w 278155"/>
                <a:gd name="connsiteY1" fmla="*/ 278155 h 278155"/>
                <a:gd name="connsiteX2" fmla="*/ 0 w 278155"/>
                <a:gd name="connsiteY2" fmla="*/ 139078 h 278155"/>
                <a:gd name="connsiteX3" fmla="*/ 139078 w 278155"/>
                <a:gd name="connsiteY3" fmla="*/ 0 h 278155"/>
                <a:gd name="connsiteX4" fmla="*/ 278155 w 278155"/>
                <a:gd name="connsiteY4" fmla="*/ 139078 h 27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155" h="278155">
                  <a:moveTo>
                    <a:pt x="278155" y="139078"/>
                  </a:moveTo>
                  <a:cubicBezTo>
                    <a:pt x="278155" y="215888"/>
                    <a:pt x="215888" y="278155"/>
                    <a:pt x="139078" y="278155"/>
                  </a:cubicBezTo>
                  <a:cubicBezTo>
                    <a:pt x="62267" y="278155"/>
                    <a:pt x="0" y="215888"/>
                    <a:pt x="0" y="139078"/>
                  </a:cubicBezTo>
                  <a:cubicBezTo>
                    <a:pt x="0" y="62267"/>
                    <a:pt x="62267" y="0"/>
                    <a:pt x="139078" y="0"/>
                  </a:cubicBezTo>
                  <a:cubicBezTo>
                    <a:pt x="215888" y="0"/>
                    <a:pt x="278155" y="62267"/>
                    <a:pt x="278155" y="139078"/>
                  </a:cubicBezTo>
                  <a:close/>
                </a:path>
              </a:pathLst>
            </a:custGeom>
            <a:solidFill>
              <a:srgbClr val="FCEE21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0F8F2E7-C232-4A27-BCE4-208A661A6F32}"/>
                </a:ext>
              </a:extLst>
            </p:cNvPr>
            <p:cNvSpPr/>
            <p:nvPr/>
          </p:nvSpPr>
          <p:spPr>
            <a:xfrm>
              <a:off x="3567582" y="2202201"/>
              <a:ext cx="387486" cy="387486"/>
            </a:xfrm>
            <a:custGeom>
              <a:avLst/>
              <a:gdLst>
                <a:gd name="connsiteX0" fmla="*/ 278155 w 278155"/>
                <a:gd name="connsiteY0" fmla="*/ 139078 h 278155"/>
                <a:gd name="connsiteX1" fmla="*/ 139078 w 278155"/>
                <a:gd name="connsiteY1" fmla="*/ 278155 h 278155"/>
                <a:gd name="connsiteX2" fmla="*/ 0 w 278155"/>
                <a:gd name="connsiteY2" fmla="*/ 139078 h 278155"/>
                <a:gd name="connsiteX3" fmla="*/ 139078 w 278155"/>
                <a:gd name="connsiteY3" fmla="*/ 0 h 278155"/>
                <a:gd name="connsiteX4" fmla="*/ 278155 w 278155"/>
                <a:gd name="connsiteY4" fmla="*/ 139078 h 27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155" h="278155">
                  <a:moveTo>
                    <a:pt x="278155" y="139078"/>
                  </a:moveTo>
                  <a:cubicBezTo>
                    <a:pt x="278155" y="215888"/>
                    <a:pt x="215888" y="278155"/>
                    <a:pt x="139078" y="278155"/>
                  </a:cubicBezTo>
                  <a:cubicBezTo>
                    <a:pt x="62267" y="278155"/>
                    <a:pt x="0" y="215888"/>
                    <a:pt x="0" y="139078"/>
                  </a:cubicBezTo>
                  <a:cubicBezTo>
                    <a:pt x="0" y="62267"/>
                    <a:pt x="62267" y="0"/>
                    <a:pt x="139078" y="0"/>
                  </a:cubicBezTo>
                  <a:cubicBezTo>
                    <a:pt x="215888" y="0"/>
                    <a:pt x="278155" y="62267"/>
                    <a:pt x="278155" y="139078"/>
                  </a:cubicBezTo>
                  <a:close/>
                </a:path>
              </a:pathLst>
            </a:custGeom>
            <a:solidFill>
              <a:srgbClr val="FCEE21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EE41448-F0B7-487D-9C21-C9AB94E8D928}"/>
                </a:ext>
              </a:extLst>
            </p:cNvPr>
            <p:cNvSpPr/>
            <p:nvPr/>
          </p:nvSpPr>
          <p:spPr>
            <a:xfrm>
              <a:off x="3109888" y="4112208"/>
              <a:ext cx="537326" cy="2736269"/>
            </a:xfrm>
            <a:custGeom>
              <a:avLst/>
              <a:gdLst>
                <a:gd name="connsiteX0" fmla="*/ 63719 w 368261"/>
                <a:gd name="connsiteY0" fmla="*/ 1189117 h 1190974"/>
                <a:gd name="connsiteX1" fmla="*/ 49615 w 368261"/>
                <a:gd name="connsiteY1" fmla="*/ 373064 h 1190974"/>
                <a:gd name="connsiteX2" fmla="*/ 55883 w 368261"/>
                <a:gd name="connsiteY2" fmla="*/ 340155 h 1190974"/>
                <a:gd name="connsiteX3" fmla="*/ 103287 w 368261"/>
                <a:gd name="connsiteY3" fmla="*/ 224975 h 1190974"/>
                <a:gd name="connsiteX4" fmla="*/ 1819 w 368261"/>
                <a:gd name="connsiteY4" fmla="*/ 97651 h 1190974"/>
                <a:gd name="connsiteX5" fmla="*/ 116999 w 368261"/>
                <a:gd name="connsiteY5" fmla="*/ 6369 h 1190974"/>
                <a:gd name="connsiteX6" fmla="*/ 151475 w 368261"/>
                <a:gd name="connsiteY6" fmla="*/ 2843 h 1190974"/>
                <a:gd name="connsiteX7" fmla="*/ 308574 w 368261"/>
                <a:gd name="connsiteY7" fmla="*/ 104311 h 1190974"/>
                <a:gd name="connsiteX8" fmla="*/ 229045 w 368261"/>
                <a:gd name="connsiteY8" fmla="*/ 224584 h 1190974"/>
                <a:gd name="connsiteX9" fmla="*/ 282717 w 368261"/>
                <a:gd name="connsiteY9" fmla="*/ 331536 h 1190974"/>
                <a:gd name="connsiteX10" fmla="*/ 298780 w 368261"/>
                <a:gd name="connsiteY10" fmla="*/ 378940 h 1190974"/>
                <a:gd name="connsiteX11" fmla="*/ 372040 w 368261"/>
                <a:gd name="connsiteY11" fmla="*/ 1190684 h 1190974"/>
                <a:gd name="connsiteX12" fmla="*/ 63719 w 368261"/>
                <a:gd name="connsiteY12" fmla="*/ 1189117 h 1190974"/>
                <a:gd name="connsiteX0" fmla="*/ 77394 w 372040"/>
                <a:gd name="connsiteY0" fmla="*/ 1742952 h 1742981"/>
                <a:gd name="connsiteX1" fmla="*/ 49615 w 372040"/>
                <a:gd name="connsiteY1" fmla="*/ 373064 h 1742981"/>
                <a:gd name="connsiteX2" fmla="*/ 55883 w 372040"/>
                <a:gd name="connsiteY2" fmla="*/ 340155 h 1742981"/>
                <a:gd name="connsiteX3" fmla="*/ 103287 w 372040"/>
                <a:gd name="connsiteY3" fmla="*/ 224975 h 1742981"/>
                <a:gd name="connsiteX4" fmla="*/ 1819 w 372040"/>
                <a:gd name="connsiteY4" fmla="*/ 97651 h 1742981"/>
                <a:gd name="connsiteX5" fmla="*/ 116999 w 372040"/>
                <a:gd name="connsiteY5" fmla="*/ 6369 h 1742981"/>
                <a:gd name="connsiteX6" fmla="*/ 151475 w 372040"/>
                <a:gd name="connsiteY6" fmla="*/ 2843 h 1742981"/>
                <a:gd name="connsiteX7" fmla="*/ 308574 w 372040"/>
                <a:gd name="connsiteY7" fmla="*/ 104311 h 1742981"/>
                <a:gd name="connsiteX8" fmla="*/ 229045 w 372040"/>
                <a:gd name="connsiteY8" fmla="*/ 224584 h 1742981"/>
                <a:gd name="connsiteX9" fmla="*/ 282717 w 372040"/>
                <a:gd name="connsiteY9" fmla="*/ 331536 h 1742981"/>
                <a:gd name="connsiteX10" fmla="*/ 298780 w 372040"/>
                <a:gd name="connsiteY10" fmla="*/ 378940 h 1742981"/>
                <a:gd name="connsiteX11" fmla="*/ 372040 w 372040"/>
                <a:gd name="connsiteY11" fmla="*/ 1190684 h 1742981"/>
                <a:gd name="connsiteX12" fmla="*/ 77394 w 372040"/>
                <a:gd name="connsiteY12" fmla="*/ 1742952 h 1742981"/>
                <a:gd name="connsiteX0" fmla="*/ 77394 w 406227"/>
                <a:gd name="connsiteY0" fmla="*/ 1742952 h 1765976"/>
                <a:gd name="connsiteX1" fmla="*/ 49615 w 406227"/>
                <a:gd name="connsiteY1" fmla="*/ 373064 h 1765976"/>
                <a:gd name="connsiteX2" fmla="*/ 55883 w 406227"/>
                <a:gd name="connsiteY2" fmla="*/ 340155 h 1765976"/>
                <a:gd name="connsiteX3" fmla="*/ 103287 w 406227"/>
                <a:gd name="connsiteY3" fmla="*/ 224975 h 1765976"/>
                <a:gd name="connsiteX4" fmla="*/ 1819 w 406227"/>
                <a:gd name="connsiteY4" fmla="*/ 97651 h 1765976"/>
                <a:gd name="connsiteX5" fmla="*/ 116999 w 406227"/>
                <a:gd name="connsiteY5" fmla="*/ 6369 h 1765976"/>
                <a:gd name="connsiteX6" fmla="*/ 151475 w 406227"/>
                <a:gd name="connsiteY6" fmla="*/ 2843 h 1765976"/>
                <a:gd name="connsiteX7" fmla="*/ 308574 w 406227"/>
                <a:gd name="connsiteY7" fmla="*/ 104311 h 1765976"/>
                <a:gd name="connsiteX8" fmla="*/ 229045 w 406227"/>
                <a:gd name="connsiteY8" fmla="*/ 224584 h 1765976"/>
                <a:gd name="connsiteX9" fmla="*/ 282717 w 406227"/>
                <a:gd name="connsiteY9" fmla="*/ 331536 h 1765976"/>
                <a:gd name="connsiteX10" fmla="*/ 298780 w 406227"/>
                <a:gd name="connsiteY10" fmla="*/ 378940 h 1765976"/>
                <a:gd name="connsiteX11" fmla="*/ 406227 w 406227"/>
                <a:gd name="connsiteY11" fmla="*/ 1765031 h 1765976"/>
                <a:gd name="connsiteX12" fmla="*/ 77394 w 406227"/>
                <a:gd name="connsiteY12" fmla="*/ 1742952 h 1765976"/>
                <a:gd name="connsiteX0" fmla="*/ 77394 w 406227"/>
                <a:gd name="connsiteY0" fmla="*/ 1742952 h 1867299"/>
                <a:gd name="connsiteX1" fmla="*/ 297447 w 406227"/>
                <a:gd name="connsiteY1" fmla="*/ 1772765 h 1867299"/>
                <a:gd name="connsiteX2" fmla="*/ 49615 w 406227"/>
                <a:gd name="connsiteY2" fmla="*/ 373064 h 1867299"/>
                <a:gd name="connsiteX3" fmla="*/ 55883 w 406227"/>
                <a:gd name="connsiteY3" fmla="*/ 340155 h 1867299"/>
                <a:gd name="connsiteX4" fmla="*/ 103287 w 406227"/>
                <a:gd name="connsiteY4" fmla="*/ 224975 h 1867299"/>
                <a:gd name="connsiteX5" fmla="*/ 1819 w 406227"/>
                <a:gd name="connsiteY5" fmla="*/ 97651 h 1867299"/>
                <a:gd name="connsiteX6" fmla="*/ 116999 w 406227"/>
                <a:gd name="connsiteY6" fmla="*/ 6369 h 1867299"/>
                <a:gd name="connsiteX7" fmla="*/ 151475 w 406227"/>
                <a:gd name="connsiteY7" fmla="*/ 2843 h 1867299"/>
                <a:gd name="connsiteX8" fmla="*/ 308574 w 406227"/>
                <a:gd name="connsiteY8" fmla="*/ 104311 h 1867299"/>
                <a:gd name="connsiteX9" fmla="*/ 229045 w 406227"/>
                <a:gd name="connsiteY9" fmla="*/ 224584 h 1867299"/>
                <a:gd name="connsiteX10" fmla="*/ 282717 w 406227"/>
                <a:gd name="connsiteY10" fmla="*/ 331536 h 1867299"/>
                <a:gd name="connsiteX11" fmla="*/ 298780 w 406227"/>
                <a:gd name="connsiteY11" fmla="*/ 378940 h 1867299"/>
                <a:gd name="connsiteX12" fmla="*/ 406227 w 406227"/>
                <a:gd name="connsiteY12" fmla="*/ 1765031 h 1867299"/>
                <a:gd name="connsiteX13" fmla="*/ 77394 w 406227"/>
                <a:gd name="connsiteY13" fmla="*/ 1742952 h 1867299"/>
                <a:gd name="connsiteX0" fmla="*/ 77394 w 406227"/>
                <a:gd name="connsiteY0" fmla="*/ 1742952 h 1765976"/>
                <a:gd name="connsiteX1" fmla="*/ 49615 w 406227"/>
                <a:gd name="connsiteY1" fmla="*/ 373064 h 1765976"/>
                <a:gd name="connsiteX2" fmla="*/ 55883 w 406227"/>
                <a:gd name="connsiteY2" fmla="*/ 340155 h 1765976"/>
                <a:gd name="connsiteX3" fmla="*/ 103287 w 406227"/>
                <a:gd name="connsiteY3" fmla="*/ 224975 h 1765976"/>
                <a:gd name="connsiteX4" fmla="*/ 1819 w 406227"/>
                <a:gd name="connsiteY4" fmla="*/ 97651 h 1765976"/>
                <a:gd name="connsiteX5" fmla="*/ 116999 w 406227"/>
                <a:gd name="connsiteY5" fmla="*/ 6369 h 1765976"/>
                <a:gd name="connsiteX6" fmla="*/ 151475 w 406227"/>
                <a:gd name="connsiteY6" fmla="*/ 2843 h 1765976"/>
                <a:gd name="connsiteX7" fmla="*/ 308574 w 406227"/>
                <a:gd name="connsiteY7" fmla="*/ 104311 h 1765976"/>
                <a:gd name="connsiteX8" fmla="*/ 229045 w 406227"/>
                <a:gd name="connsiteY8" fmla="*/ 224584 h 1765976"/>
                <a:gd name="connsiteX9" fmla="*/ 282717 w 406227"/>
                <a:gd name="connsiteY9" fmla="*/ 331536 h 1765976"/>
                <a:gd name="connsiteX10" fmla="*/ 298780 w 406227"/>
                <a:gd name="connsiteY10" fmla="*/ 378940 h 1765976"/>
                <a:gd name="connsiteX11" fmla="*/ 406227 w 406227"/>
                <a:gd name="connsiteY11" fmla="*/ 1765031 h 1765976"/>
                <a:gd name="connsiteX12" fmla="*/ 77394 w 406227"/>
                <a:gd name="connsiteY12" fmla="*/ 1742952 h 1765976"/>
                <a:gd name="connsiteX0" fmla="*/ 77394 w 406227"/>
                <a:gd name="connsiteY0" fmla="*/ 1790814 h 1791407"/>
                <a:gd name="connsiteX1" fmla="*/ 49615 w 406227"/>
                <a:gd name="connsiteY1" fmla="*/ 373064 h 1791407"/>
                <a:gd name="connsiteX2" fmla="*/ 55883 w 406227"/>
                <a:gd name="connsiteY2" fmla="*/ 340155 h 1791407"/>
                <a:gd name="connsiteX3" fmla="*/ 103287 w 406227"/>
                <a:gd name="connsiteY3" fmla="*/ 224975 h 1791407"/>
                <a:gd name="connsiteX4" fmla="*/ 1819 w 406227"/>
                <a:gd name="connsiteY4" fmla="*/ 97651 h 1791407"/>
                <a:gd name="connsiteX5" fmla="*/ 116999 w 406227"/>
                <a:gd name="connsiteY5" fmla="*/ 6369 h 1791407"/>
                <a:gd name="connsiteX6" fmla="*/ 151475 w 406227"/>
                <a:gd name="connsiteY6" fmla="*/ 2843 h 1791407"/>
                <a:gd name="connsiteX7" fmla="*/ 308574 w 406227"/>
                <a:gd name="connsiteY7" fmla="*/ 104311 h 1791407"/>
                <a:gd name="connsiteX8" fmla="*/ 229045 w 406227"/>
                <a:gd name="connsiteY8" fmla="*/ 224584 h 1791407"/>
                <a:gd name="connsiteX9" fmla="*/ 282717 w 406227"/>
                <a:gd name="connsiteY9" fmla="*/ 331536 h 1791407"/>
                <a:gd name="connsiteX10" fmla="*/ 298780 w 406227"/>
                <a:gd name="connsiteY10" fmla="*/ 378940 h 1791407"/>
                <a:gd name="connsiteX11" fmla="*/ 406227 w 406227"/>
                <a:gd name="connsiteY11" fmla="*/ 1765031 h 1791407"/>
                <a:gd name="connsiteX12" fmla="*/ 77394 w 406227"/>
                <a:gd name="connsiteY12" fmla="*/ 1790814 h 1791407"/>
                <a:gd name="connsiteX0" fmla="*/ 77394 w 406227"/>
                <a:gd name="connsiteY0" fmla="*/ 1790814 h 1895330"/>
                <a:gd name="connsiteX1" fmla="*/ 49615 w 406227"/>
                <a:gd name="connsiteY1" fmla="*/ 373064 h 1895330"/>
                <a:gd name="connsiteX2" fmla="*/ 55883 w 406227"/>
                <a:gd name="connsiteY2" fmla="*/ 340155 h 1895330"/>
                <a:gd name="connsiteX3" fmla="*/ 103287 w 406227"/>
                <a:gd name="connsiteY3" fmla="*/ 224975 h 1895330"/>
                <a:gd name="connsiteX4" fmla="*/ 1819 w 406227"/>
                <a:gd name="connsiteY4" fmla="*/ 97651 h 1895330"/>
                <a:gd name="connsiteX5" fmla="*/ 116999 w 406227"/>
                <a:gd name="connsiteY5" fmla="*/ 6369 h 1895330"/>
                <a:gd name="connsiteX6" fmla="*/ 151475 w 406227"/>
                <a:gd name="connsiteY6" fmla="*/ 2843 h 1895330"/>
                <a:gd name="connsiteX7" fmla="*/ 308574 w 406227"/>
                <a:gd name="connsiteY7" fmla="*/ 104311 h 1895330"/>
                <a:gd name="connsiteX8" fmla="*/ 229045 w 406227"/>
                <a:gd name="connsiteY8" fmla="*/ 224584 h 1895330"/>
                <a:gd name="connsiteX9" fmla="*/ 282717 w 406227"/>
                <a:gd name="connsiteY9" fmla="*/ 331536 h 1895330"/>
                <a:gd name="connsiteX10" fmla="*/ 298780 w 406227"/>
                <a:gd name="connsiteY10" fmla="*/ 378940 h 1895330"/>
                <a:gd name="connsiteX11" fmla="*/ 406227 w 406227"/>
                <a:gd name="connsiteY11" fmla="*/ 1765031 h 1895330"/>
                <a:gd name="connsiteX12" fmla="*/ 222235 w 406227"/>
                <a:gd name="connsiteY12" fmla="*/ 1786440 h 1895330"/>
                <a:gd name="connsiteX13" fmla="*/ 77394 w 406227"/>
                <a:gd name="connsiteY13" fmla="*/ 1790814 h 1895330"/>
                <a:gd name="connsiteX0" fmla="*/ 77394 w 406227"/>
                <a:gd name="connsiteY0" fmla="*/ 1790814 h 1947407"/>
                <a:gd name="connsiteX1" fmla="*/ 49615 w 406227"/>
                <a:gd name="connsiteY1" fmla="*/ 373064 h 1947407"/>
                <a:gd name="connsiteX2" fmla="*/ 55883 w 406227"/>
                <a:gd name="connsiteY2" fmla="*/ 340155 h 1947407"/>
                <a:gd name="connsiteX3" fmla="*/ 103287 w 406227"/>
                <a:gd name="connsiteY3" fmla="*/ 224975 h 1947407"/>
                <a:gd name="connsiteX4" fmla="*/ 1819 w 406227"/>
                <a:gd name="connsiteY4" fmla="*/ 97651 h 1947407"/>
                <a:gd name="connsiteX5" fmla="*/ 116999 w 406227"/>
                <a:gd name="connsiteY5" fmla="*/ 6369 h 1947407"/>
                <a:gd name="connsiteX6" fmla="*/ 151475 w 406227"/>
                <a:gd name="connsiteY6" fmla="*/ 2843 h 1947407"/>
                <a:gd name="connsiteX7" fmla="*/ 308574 w 406227"/>
                <a:gd name="connsiteY7" fmla="*/ 104311 h 1947407"/>
                <a:gd name="connsiteX8" fmla="*/ 229045 w 406227"/>
                <a:gd name="connsiteY8" fmla="*/ 224584 h 1947407"/>
                <a:gd name="connsiteX9" fmla="*/ 282717 w 406227"/>
                <a:gd name="connsiteY9" fmla="*/ 331536 h 1947407"/>
                <a:gd name="connsiteX10" fmla="*/ 298780 w 406227"/>
                <a:gd name="connsiteY10" fmla="*/ 378940 h 1947407"/>
                <a:gd name="connsiteX11" fmla="*/ 406227 w 406227"/>
                <a:gd name="connsiteY11" fmla="*/ 1765031 h 1947407"/>
                <a:gd name="connsiteX12" fmla="*/ 235910 w 406227"/>
                <a:gd name="connsiteY12" fmla="*/ 1923190 h 1947407"/>
                <a:gd name="connsiteX13" fmla="*/ 77394 w 406227"/>
                <a:gd name="connsiteY13" fmla="*/ 1790814 h 1947407"/>
                <a:gd name="connsiteX0" fmla="*/ 77394 w 406227"/>
                <a:gd name="connsiteY0" fmla="*/ 1790814 h 1913937"/>
                <a:gd name="connsiteX1" fmla="*/ 49615 w 406227"/>
                <a:gd name="connsiteY1" fmla="*/ 373064 h 1913937"/>
                <a:gd name="connsiteX2" fmla="*/ 55883 w 406227"/>
                <a:gd name="connsiteY2" fmla="*/ 340155 h 1913937"/>
                <a:gd name="connsiteX3" fmla="*/ 103287 w 406227"/>
                <a:gd name="connsiteY3" fmla="*/ 224975 h 1913937"/>
                <a:gd name="connsiteX4" fmla="*/ 1819 w 406227"/>
                <a:gd name="connsiteY4" fmla="*/ 97651 h 1913937"/>
                <a:gd name="connsiteX5" fmla="*/ 116999 w 406227"/>
                <a:gd name="connsiteY5" fmla="*/ 6369 h 1913937"/>
                <a:gd name="connsiteX6" fmla="*/ 151475 w 406227"/>
                <a:gd name="connsiteY6" fmla="*/ 2843 h 1913937"/>
                <a:gd name="connsiteX7" fmla="*/ 308574 w 406227"/>
                <a:gd name="connsiteY7" fmla="*/ 104311 h 1913937"/>
                <a:gd name="connsiteX8" fmla="*/ 229045 w 406227"/>
                <a:gd name="connsiteY8" fmla="*/ 224584 h 1913937"/>
                <a:gd name="connsiteX9" fmla="*/ 282717 w 406227"/>
                <a:gd name="connsiteY9" fmla="*/ 331536 h 1913937"/>
                <a:gd name="connsiteX10" fmla="*/ 298780 w 406227"/>
                <a:gd name="connsiteY10" fmla="*/ 378940 h 1913937"/>
                <a:gd name="connsiteX11" fmla="*/ 406227 w 406227"/>
                <a:gd name="connsiteY11" fmla="*/ 1765031 h 1913937"/>
                <a:gd name="connsiteX12" fmla="*/ 235910 w 406227"/>
                <a:gd name="connsiteY12" fmla="*/ 1847978 h 1913937"/>
                <a:gd name="connsiteX13" fmla="*/ 77394 w 406227"/>
                <a:gd name="connsiteY13" fmla="*/ 1790814 h 1913937"/>
                <a:gd name="connsiteX0" fmla="*/ 77394 w 406227"/>
                <a:gd name="connsiteY0" fmla="*/ 1790814 h 1894813"/>
                <a:gd name="connsiteX1" fmla="*/ 49615 w 406227"/>
                <a:gd name="connsiteY1" fmla="*/ 373064 h 1894813"/>
                <a:gd name="connsiteX2" fmla="*/ 55883 w 406227"/>
                <a:gd name="connsiteY2" fmla="*/ 340155 h 1894813"/>
                <a:gd name="connsiteX3" fmla="*/ 103287 w 406227"/>
                <a:gd name="connsiteY3" fmla="*/ 224975 h 1894813"/>
                <a:gd name="connsiteX4" fmla="*/ 1819 w 406227"/>
                <a:gd name="connsiteY4" fmla="*/ 97651 h 1894813"/>
                <a:gd name="connsiteX5" fmla="*/ 116999 w 406227"/>
                <a:gd name="connsiteY5" fmla="*/ 6369 h 1894813"/>
                <a:gd name="connsiteX6" fmla="*/ 151475 w 406227"/>
                <a:gd name="connsiteY6" fmla="*/ 2843 h 1894813"/>
                <a:gd name="connsiteX7" fmla="*/ 308574 w 406227"/>
                <a:gd name="connsiteY7" fmla="*/ 104311 h 1894813"/>
                <a:gd name="connsiteX8" fmla="*/ 229045 w 406227"/>
                <a:gd name="connsiteY8" fmla="*/ 224584 h 1894813"/>
                <a:gd name="connsiteX9" fmla="*/ 282717 w 406227"/>
                <a:gd name="connsiteY9" fmla="*/ 331536 h 1894813"/>
                <a:gd name="connsiteX10" fmla="*/ 298780 w 406227"/>
                <a:gd name="connsiteY10" fmla="*/ 378940 h 1894813"/>
                <a:gd name="connsiteX11" fmla="*/ 406227 w 406227"/>
                <a:gd name="connsiteY11" fmla="*/ 1765031 h 1894813"/>
                <a:gd name="connsiteX12" fmla="*/ 235910 w 406227"/>
                <a:gd name="connsiteY12" fmla="*/ 1847978 h 1894813"/>
                <a:gd name="connsiteX13" fmla="*/ 77394 w 406227"/>
                <a:gd name="connsiteY13" fmla="*/ 1790814 h 1894813"/>
                <a:gd name="connsiteX0" fmla="*/ 77394 w 406227"/>
                <a:gd name="connsiteY0" fmla="*/ 1790814 h 1894813"/>
                <a:gd name="connsiteX1" fmla="*/ 49615 w 406227"/>
                <a:gd name="connsiteY1" fmla="*/ 373064 h 1894813"/>
                <a:gd name="connsiteX2" fmla="*/ 55883 w 406227"/>
                <a:gd name="connsiteY2" fmla="*/ 340155 h 1894813"/>
                <a:gd name="connsiteX3" fmla="*/ 103287 w 406227"/>
                <a:gd name="connsiteY3" fmla="*/ 224975 h 1894813"/>
                <a:gd name="connsiteX4" fmla="*/ 1819 w 406227"/>
                <a:gd name="connsiteY4" fmla="*/ 97651 h 1894813"/>
                <a:gd name="connsiteX5" fmla="*/ 116999 w 406227"/>
                <a:gd name="connsiteY5" fmla="*/ 6369 h 1894813"/>
                <a:gd name="connsiteX6" fmla="*/ 151475 w 406227"/>
                <a:gd name="connsiteY6" fmla="*/ 2843 h 1894813"/>
                <a:gd name="connsiteX7" fmla="*/ 308574 w 406227"/>
                <a:gd name="connsiteY7" fmla="*/ 104311 h 1894813"/>
                <a:gd name="connsiteX8" fmla="*/ 229045 w 406227"/>
                <a:gd name="connsiteY8" fmla="*/ 224584 h 1894813"/>
                <a:gd name="connsiteX9" fmla="*/ 282717 w 406227"/>
                <a:gd name="connsiteY9" fmla="*/ 331536 h 1894813"/>
                <a:gd name="connsiteX10" fmla="*/ 298780 w 406227"/>
                <a:gd name="connsiteY10" fmla="*/ 378940 h 1894813"/>
                <a:gd name="connsiteX11" fmla="*/ 406227 w 406227"/>
                <a:gd name="connsiteY11" fmla="*/ 1765031 h 1894813"/>
                <a:gd name="connsiteX12" fmla="*/ 215398 w 406227"/>
                <a:gd name="connsiteY12" fmla="*/ 1847978 h 1894813"/>
                <a:gd name="connsiteX13" fmla="*/ 77394 w 406227"/>
                <a:gd name="connsiteY13" fmla="*/ 1790814 h 1894813"/>
                <a:gd name="connsiteX0" fmla="*/ 77394 w 406227"/>
                <a:gd name="connsiteY0" fmla="*/ 1790814 h 1884600"/>
                <a:gd name="connsiteX1" fmla="*/ 49615 w 406227"/>
                <a:gd name="connsiteY1" fmla="*/ 373064 h 1884600"/>
                <a:gd name="connsiteX2" fmla="*/ 55883 w 406227"/>
                <a:gd name="connsiteY2" fmla="*/ 340155 h 1884600"/>
                <a:gd name="connsiteX3" fmla="*/ 103287 w 406227"/>
                <a:gd name="connsiteY3" fmla="*/ 224975 h 1884600"/>
                <a:gd name="connsiteX4" fmla="*/ 1819 w 406227"/>
                <a:gd name="connsiteY4" fmla="*/ 97651 h 1884600"/>
                <a:gd name="connsiteX5" fmla="*/ 116999 w 406227"/>
                <a:gd name="connsiteY5" fmla="*/ 6369 h 1884600"/>
                <a:gd name="connsiteX6" fmla="*/ 151475 w 406227"/>
                <a:gd name="connsiteY6" fmla="*/ 2843 h 1884600"/>
                <a:gd name="connsiteX7" fmla="*/ 308574 w 406227"/>
                <a:gd name="connsiteY7" fmla="*/ 104311 h 1884600"/>
                <a:gd name="connsiteX8" fmla="*/ 229045 w 406227"/>
                <a:gd name="connsiteY8" fmla="*/ 224584 h 1884600"/>
                <a:gd name="connsiteX9" fmla="*/ 282717 w 406227"/>
                <a:gd name="connsiteY9" fmla="*/ 331536 h 1884600"/>
                <a:gd name="connsiteX10" fmla="*/ 298780 w 406227"/>
                <a:gd name="connsiteY10" fmla="*/ 378940 h 1884600"/>
                <a:gd name="connsiteX11" fmla="*/ 406227 w 406227"/>
                <a:gd name="connsiteY11" fmla="*/ 1765031 h 1884600"/>
                <a:gd name="connsiteX12" fmla="*/ 215398 w 406227"/>
                <a:gd name="connsiteY12" fmla="*/ 1847978 h 1884600"/>
                <a:gd name="connsiteX13" fmla="*/ 77394 w 406227"/>
                <a:gd name="connsiteY13" fmla="*/ 1790814 h 1884600"/>
                <a:gd name="connsiteX0" fmla="*/ 77394 w 406227"/>
                <a:gd name="connsiteY0" fmla="*/ 1790814 h 1977890"/>
                <a:gd name="connsiteX1" fmla="*/ 49615 w 406227"/>
                <a:gd name="connsiteY1" fmla="*/ 373064 h 1977890"/>
                <a:gd name="connsiteX2" fmla="*/ 55883 w 406227"/>
                <a:gd name="connsiteY2" fmla="*/ 340155 h 1977890"/>
                <a:gd name="connsiteX3" fmla="*/ 103287 w 406227"/>
                <a:gd name="connsiteY3" fmla="*/ 224975 h 1977890"/>
                <a:gd name="connsiteX4" fmla="*/ 1819 w 406227"/>
                <a:gd name="connsiteY4" fmla="*/ 97651 h 1977890"/>
                <a:gd name="connsiteX5" fmla="*/ 116999 w 406227"/>
                <a:gd name="connsiteY5" fmla="*/ 6369 h 1977890"/>
                <a:gd name="connsiteX6" fmla="*/ 151475 w 406227"/>
                <a:gd name="connsiteY6" fmla="*/ 2843 h 1977890"/>
                <a:gd name="connsiteX7" fmla="*/ 308574 w 406227"/>
                <a:gd name="connsiteY7" fmla="*/ 104311 h 1977890"/>
                <a:gd name="connsiteX8" fmla="*/ 229045 w 406227"/>
                <a:gd name="connsiteY8" fmla="*/ 224584 h 1977890"/>
                <a:gd name="connsiteX9" fmla="*/ 282717 w 406227"/>
                <a:gd name="connsiteY9" fmla="*/ 331536 h 1977890"/>
                <a:gd name="connsiteX10" fmla="*/ 298780 w 406227"/>
                <a:gd name="connsiteY10" fmla="*/ 378940 h 1977890"/>
                <a:gd name="connsiteX11" fmla="*/ 406227 w 406227"/>
                <a:gd name="connsiteY11" fmla="*/ 1765031 h 1977890"/>
                <a:gd name="connsiteX12" fmla="*/ 242748 w 406227"/>
                <a:gd name="connsiteY12" fmla="*/ 1977890 h 1977890"/>
                <a:gd name="connsiteX13" fmla="*/ 77394 w 406227"/>
                <a:gd name="connsiteY13" fmla="*/ 1790814 h 1977890"/>
                <a:gd name="connsiteX0" fmla="*/ 70557 w 406227"/>
                <a:gd name="connsiteY0" fmla="*/ 1578853 h 1977890"/>
                <a:gd name="connsiteX1" fmla="*/ 49615 w 406227"/>
                <a:gd name="connsiteY1" fmla="*/ 373064 h 1977890"/>
                <a:gd name="connsiteX2" fmla="*/ 55883 w 406227"/>
                <a:gd name="connsiteY2" fmla="*/ 340155 h 1977890"/>
                <a:gd name="connsiteX3" fmla="*/ 103287 w 406227"/>
                <a:gd name="connsiteY3" fmla="*/ 224975 h 1977890"/>
                <a:gd name="connsiteX4" fmla="*/ 1819 w 406227"/>
                <a:gd name="connsiteY4" fmla="*/ 97651 h 1977890"/>
                <a:gd name="connsiteX5" fmla="*/ 116999 w 406227"/>
                <a:gd name="connsiteY5" fmla="*/ 6369 h 1977890"/>
                <a:gd name="connsiteX6" fmla="*/ 151475 w 406227"/>
                <a:gd name="connsiteY6" fmla="*/ 2843 h 1977890"/>
                <a:gd name="connsiteX7" fmla="*/ 308574 w 406227"/>
                <a:gd name="connsiteY7" fmla="*/ 104311 h 1977890"/>
                <a:gd name="connsiteX8" fmla="*/ 229045 w 406227"/>
                <a:gd name="connsiteY8" fmla="*/ 224584 h 1977890"/>
                <a:gd name="connsiteX9" fmla="*/ 282717 w 406227"/>
                <a:gd name="connsiteY9" fmla="*/ 331536 h 1977890"/>
                <a:gd name="connsiteX10" fmla="*/ 298780 w 406227"/>
                <a:gd name="connsiteY10" fmla="*/ 378940 h 1977890"/>
                <a:gd name="connsiteX11" fmla="*/ 406227 w 406227"/>
                <a:gd name="connsiteY11" fmla="*/ 1765031 h 1977890"/>
                <a:gd name="connsiteX12" fmla="*/ 242748 w 406227"/>
                <a:gd name="connsiteY12" fmla="*/ 1977890 h 1977890"/>
                <a:gd name="connsiteX13" fmla="*/ 70557 w 406227"/>
                <a:gd name="connsiteY13" fmla="*/ 1578853 h 1977890"/>
                <a:gd name="connsiteX0" fmla="*/ 70557 w 392552"/>
                <a:gd name="connsiteY0" fmla="*/ 1578853 h 1977890"/>
                <a:gd name="connsiteX1" fmla="*/ 49615 w 392552"/>
                <a:gd name="connsiteY1" fmla="*/ 373064 h 1977890"/>
                <a:gd name="connsiteX2" fmla="*/ 55883 w 392552"/>
                <a:gd name="connsiteY2" fmla="*/ 340155 h 1977890"/>
                <a:gd name="connsiteX3" fmla="*/ 103287 w 392552"/>
                <a:gd name="connsiteY3" fmla="*/ 224975 h 1977890"/>
                <a:gd name="connsiteX4" fmla="*/ 1819 w 392552"/>
                <a:gd name="connsiteY4" fmla="*/ 97651 h 1977890"/>
                <a:gd name="connsiteX5" fmla="*/ 116999 w 392552"/>
                <a:gd name="connsiteY5" fmla="*/ 6369 h 1977890"/>
                <a:gd name="connsiteX6" fmla="*/ 151475 w 392552"/>
                <a:gd name="connsiteY6" fmla="*/ 2843 h 1977890"/>
                <a:gd name="connsiteX7" fmla="*/ 308574 w 392552"/>
                <a:gd name="connsiteY7" fmla="*/ 104311 h 1977890"/>
                <a:gd name="connsiteX8" fmla="*/ 229045 w 392552"/>
                <a:gd name="connsiteY8" fmla="*/ 224584 h 1977890"/>
                <a:gd name="connsiteX9" fmla="*/ 282717 w 392552"/>
                <a:gd name="connsiteY9" fmla="*/ 331536 h 1977890"/>
                <a:gd name="connsiteX10" fmla="*/ 298780 w 392552"/>
                <a:gd name="connsiteY10" fmla="*/ 378940 h 1977890"/>
                <a:gd name="connsiteX11" fmla="*/ 392552 w 392552"/>
                <a:gd name="connsiteY11" fmla="*/ 1621444 h 1977890"/>
                <a:gd name="connsiteX12" fmla="*/ 242748 w 392552"/>
                <a:gd name="connsiteY12" fmla="*/ 1977890 h 1977890"/>
                <a:gd name="connsiteX13" fmla="*/ 70557 w 392552"/>
                <a:gd name="connsiteY13" fmla="*/ 1578853 h 1977890"/>
                <a:gd name="connsiteX0" fmla="*/ 84232 w 392552"/>
                <a:gd name="connsiteY0" fmla="*/ 1708765 h 1977890"/>
                <a:gd name="connsiteX1" fmla="*/ 49615 w 392552"/>
                <a:gd name="connsiteY1" fmla="*/ 373064 h 1977890"/>
                <a:gd name="connsiteX2" fmla="*/ 55883 w 392552"/>
                <a:gd name="connsiteY2" fmla="*/ 340155 h 1977890"/>
                <a:gd name="connsiteX3" fmla="*/ 103287 w 392552"/>
                <a:gd name="connsiteY3" fmla="*/ 224975 h 1977890"/>
                <a:gd name="connsiteX4" fmla="*/ 1819 w 392552"/>
                <a:gd name="connsiteY4" fmla="*/ 97651 h 1977890"/>
                <a:gd name="connsiteX5" fmla="*/ 116999 w 392552"/>
                <a:gd name="connsiteY5" fmla="*/ 6369 h 1977890"/>
                <a:gd name="connsiteX6" fmla="*/ 151475 w 392552"/>
                <a:gd name="connsiteY6" fmla="*/ 2843 h 1977890"/>
                <a:gd name="connsiteX7" fmla="*/ 308574 w 392552"/>
                <a:gd name="connsiteY7" fmla="*/ 104311 h 1977890"/>
                <a:gd name="connsiteX8" fmla="*/ 229045 w 392552"/>
                <a:gd name="connsiteY8" fmla="*/ 224584 h 1977890"/>
                <a:gd name="connsiteX9" fmla="*/ 282717 w 392552"/>
                <a:gd name="connsiteY9" fmla="*/ 331536 h 1977890"/>
                <a:gd name="connsiteX10" fmla="*/ 298780 w 392552"/>
                <a:gd name="connsiteY10" fmla="*/ 378940 h 1977890"/>
                <a:gd name="connsiteX11" fmla="*/ 392552 w 392552"/>
                <a:gd name="connsiteY11" fmla="*/ 1621444 h 1977890"/>
                <a:gd name="connsiteX12" fmla="*/ 242748 w 392552"/>
                <a:gd name="connsiteY12" fmla="*/ 1977890 h 1977890"/>
                <a:gd name="connsiteX13" fmla="*/ 84232 w 392552"/>
                <a:gd name="connsiteY13" fmla="*/ 1708765 h 1977890"/>
                <a:gd name="connsiteX0" fmla="*/ 84232 w 385715"/>
                <a:gd name="connsiteY0" fmla="*/ 1708765 h 1977890"/>
                <a:gd name="connsiteX1" fmla="*/ 49615 w 385715"/>
                <a:gd name="connsiteY1" fmla="*/ 373064 h 1977890"/>
                <a:gd name="connsiteX2" fmla="*/ 55883 w 385715"/>
                <a:gd name="connsiteY2" fmla="*/ 340155 h 1977890"/>
                <a:gd name="connsiteX3" fmla="*/ 103287 w 385715"/>
                <a:gd name="connsiteY3" fmla="*/ 224975 h 1977890"/>
                <a:gd name="connsiteX4" fmla="*/ 1819 w 385715"/>
                <a:gd name="connsiteY4" fmla="*/ 97651 h 1977890"/>
                <a:gd name="connsiteX5" fmla="*/ 116999 w 385715"/>
                <a:gd name="connsiteY5" fmla="*/ 6369 h 1977890"/>
                <a:gd name="connsiteX6" fmla="*/ 151475 w 385715"/>
                <a:gd name="connsiteY6" fmla="*/ 2843 h 1977890"/>
                <a:gd name="connsiteX7" fmla="*/ 308574 w 385715"/>
                <a:gd name="connsiteY7" fmla="*/ 104311 h 1977890"/>
                <a:gd name="connsiteX8" fmla="*/ 229045 w 385715"/>
                <a:gd name="connsiteY8" fmla="*/ 224584 h 1977890"/>
                <a:gd name="connsiteX9" fmla="*/ 282717 w 385715"/>
                <a:gd name="connsiteY9" fmla="*/ 331536 h 1977890"/>
                <a:gd name="connsiteX10" fmla="*/ 298780 w 385715"/>
                <a:gd name="connsiteY10" fmla="*/ 378940 h 1977890"/>
                <a:gd name="connsiteX11" fmla="*/ 385715 w 385715"/>
                <a:gd name="connsiteY11" fmla="*/ 1710331 h 1977890"/>
                <a:gd name="connsiteX12" fmla="*/ 242748 w 385715"/>
                <a:gd name="connsiteY12" fmla="*/ 1977890 h 1977890"/>
                <a:gd name="connsiteX13" fmla="*/ 84232 w 385715"/>
                <a:gd name="connsiteY13" fmla="*/ 1708765 h 1977890"/>
                <a:gd name="connsiteX0" fmla="*/ 84232 w 385715"/>
                <a:gd name="connsiteY0" fmla="*/ 1708765 h 1977890"/>
                <a:gd name="connsiteX1" fmla="*/ 49615 w 385715"/>
                <a:gd name="connsiteY1" fmla="*/ 373064 h 1977890"/>
                <a:gd name="connsiteX2" fmla="*/ 55883 w 385715"/>
                <a:gd name="connsiteY2" fmla="*/ 340155 h 1977890"/>
                <a:gd name="connsiteX3" fmla="*/ 103287 w 385715"/>
                <a:gd name="connsiteY3" fmla="*/ 224975 h 1977890"/>
                <a:gd name="connsiteX4" fmla="*/ 1819 w 385715"/>
                <a:gd name="connsiteY4" fmla="*/ 97651 h 1977890"/>
                <a:gd name="connsiteX5" fmla="*/ 116999 w 385715"/>
                <a:gd name="connsiteY5" fmla="*/ 6369 h 1977890"/>
                <a:gd name="connsiteX6" fmla="*/ 151475 w 385715"/>
                <a:gd name="connsiteY6" fmla="*/ 2843 h 1977890"/>
                <a:gd name="connsiteX7" fmla="*/ 308574 w 385715"/>
                <a:gd name="connsiteY7" fmla="*/ 104311 h 1977890"/>
                <a:gd name="connsiteX8" fmla="*/ 229045 w 385715"/>
                <a:gd name="connsiteY8" fmla="*/ 224584 h 1977890"/>
                <a:gd name="connsiteX9" fmla="*/ 282717 w 385715"/>
                <a:gd name="connsiteY9" fmla="*/ 331536 h 1977890"/>
                <a:gd name="connsiteX10" fmla="*/ 298780 w 385715"/>
                <a:gd name="connsiteY10" fmla="*/ 378940 h 1977890"/>
                <a:gd name="connsiteX11" fmla="*/ 385715 w 385715"/>
                <a:gd name="connsiteY11" fmla="*/ 1710331 h 1977890"/>
                <a:gd name="connsiteX12" fmla="*/ 242748 w 385715"/>
                <a:gd name="connsiteY12" fmla="*/ 1977890 h 1977890"/>
                <a:gd name="connsiteX13" fmla="*/ 84232 w 385715"/>
                <a:gd name="connsiteY13" fmla="*/ 1708765 h 1977890"/>
                <a:gd name="connsiteX0" fmla="*/ 84232 w 385715"/>
                <a:gd name="connsiteY0" fmla="*/ 1708765 h 1977890"/>
                <a:gd name="connsiteX1" fmla="*/ 49615 w 385715"/>
                <a:gd name="connsiteY1" fmla="*/ 373064 h 1977890"/>
                <a:gd name="connsiteX2" fmla="*/ 55883 w 385715"/>
                <a:gd name="connsiteY2" fmla="*/ 340155 h 1977890"/>
                <a:gd name="connsiteX3" fmla="*/ 103287 w 385715"/>
                <a:gd name="connsiteY3" fmla="*/ 224975 h 1977890"/>
                <a:gd name="connsiteX4" fmla="*/ 1819 w 385715"/>
                <a:gd name="connsiteY4" fmla="*/ 97651 h 1977890"/>
                <a:gd name="connsiteX5" fmla="*/ 116999 w 385715"/>
                <a:gd name="connsiteY5" fmla="*/ 6369 h 1977890"/>
                <a:gd name="connsiteX6" fmla="*/ 151475 w 385715"/>
                <a:gd name="connsiteY6" fmla="*/ 2843 h 1977890"/>
                <a:gd name="connsiteX7" fmla="*/ 308574 w 385715"/>
                <a:gd name="connsiteY7" fmla="*/ 104311 h 1977890"/>
                <a:gd name="connsiteX8" fmla="*/ 229045 w 385715"/>
                <a:gd name="connsiteY8" fmla="*/ 224584 h 1977890"/>
                <a:gd name="connsiteX9" fmla="*/ 282717 w 385715"/>
                <a:gd name="connsiteY9" fmla="*/ 331536 h 1977890"/>
                <a:gd name="connsiteX10" fmla="*/ 298780 w 385715"/>
                <a:gd name="connsiteY10" fmla="*/ 378940 h 1977890"/>
                <a:gd name="connsiteX11" fmla="*/ 385715 w 385715"/>
                <a:gd name="connsiteY11" fmla="*/ 1710331 h 1977890"/>
                <a:gd name="connsiteX12" fmla="*/ 242748 w 385715"/>
                <a:gd name="connsiteY12" fmla="*/ 1977890 h 1977890"/>
                <a:gd name="connsiteX13" fmla="*/ 84232 w 385715"/>
                <a:gd name="connsiteY13" fmla="*/ 1708765 h 1977890"/>
                <a:gd name="connsiteX0" fmla="*/ 84232 w 385715"/>
                <a:gd name="connsiteY0" fmla="*/ 1708765 h 1964215"/>
                <a:gd name="connsiteX1" fmla="*/ 49615 w 385715"/>
                <a:gd name="connsiteY1" fmla="*/ 373064 h 1964215"/>
                <a:gd name="connsiteX2" fmla="*/ 55883 w 385715"/>
                <a:gd name="connsiteY2" fmla="*/ 340155 h 1964215"/>
                <a:gd name="connsiteX3" fmla="*/ 103287 w 385715"/>
                <a:gd name="connsiteY3" fmla="*/ 224975 h 1964215"/>
                <a:gd name="connsiteX4" fmla="*/ 1819 w 385715"/>
                <a:gd name="connsiteY4" fmla="*/ 97651 h 1964215"/>
                <a:gd name="connsiteX5" fmla="*/ 116999 w 385715"/>
                <a:gd name="connsiteY5" fmla="*/ 6369 h 1964215"/>
                <a:gd name="connsiteX6" fmla="*/ 151475 w 385715"/>
                <a:gd name="connsiteY6" fmla="*/ 2843 h 1964215"/>
                <a:gd name="connsiteX7" fmla="*/ 308574 w 385715"/>
                <a:gd name="connsiteY7" fmla="*/ 104311 h 1964215"/>
                <a:gd name="connsiteX8" fmla="*/ 229045 w 385715"/>
                <a:gd name="connsiteY8" fmla="*/ 224584 h 1964215"/>
                <a:gd name="connsiteX9" fmla="*/ 282717 w 385715"/>
                <a:gd name="connsiteY9" fmla="*/ 331536 h 1964215"/>
                <a:gd name="connsiteX10" fmla="*/ 298780 w 385715"/>
                <a:gd name="connsiteY10" fmla="*/ 378940 h 1964215"/>
                <a:gd name="connsiteX11" fmla="*/ 385715 w 385715"/>
                <a:gd name="connsiteY11" fmla="*/ 1710331 h 1964215"/>
                <a:gd name="connsiteX12" fmla="*/ 222236 w 385715"/>
                <a:gd name="connsiteY12" fmla="*/ 1964215 h 1964215"/>
                <a:gd name="connsiteX13" fmla="*/ 84232 w 385715"/>
                <a:gd name="connsiteY13" fmla="*/ 1708765 h 1964215"/>
                <a:gd name="connsiteX0" fmla="*/ 84232 w 385715"/>
                <a:gd name="connsiteY0" fmla="*/ 1708765 h 1964215"/>
                <a:gd name="connsiteX1" fmla="*/ 49615 w 385715"/>
                <a:gd name="connsiteY1" fmla="*/ 373064 h 1964215"/>
                <a:gd name="connsiteX2" fmla="*/ 55883 w 385715"/>
                <a:gd name="connsiteY2" fmla="*/ 340155 h 1964215"/>
                <a:gd name="connsiteX3" fmla="*/ 103287 w 385715"/>
                <a:gd name="connsiteY3" fmla="*/ 224975 h 1964215"/>
                <a:gd name="connsiteX4" fmla="*/ 1819 w 385715"/>
                <a:gd name="connsiteY4" fmla="*/ 97651 h 1964215"/>
                <a:gd name="connsiteX5" fmla="*/ 116999 w 385715"/>
                <a:gd name="connsiteY5" fmla="*/ 6369 h 1964215"/>
                <a:gd name="connsiteX6" fmla="*/ 151475 w 385715"/>
                <a:gd name="connsiteY6" fmla="*/ 2843 h 1964215"/>
                <a:gd name="connsiteX7" fmla="*/ 308574 w 385715"/>
                <a:gd name="connsiteY7" fmla="*/ 104311 h 1964215"/>
                <a:gd name="connsiteX8" fmla="*/ 229045 w 385715"/>
                <a:gd name="connsiteY8" fmla="*/ 224584 h 1964215"/>
                <a:gd name="connsiteX9" fmla="*/ 282717 w 385715"/>
                <a:gd name="connsiteY9" fmla="*/ 331536 h 1964215"/>
                <a:gd name="connsiteX10" fmla="*/ 298780 w 385715"/>
                <a:gd name="connsiteY10" fmla="*/ 378940 h 1964215"/>
                <a:gd name="connsiteX11" fmla="*/ 385715 w 385715"/>
                <a:gd name="connsiteY11" fmla="*/ 1710331 h 1964215"/>
                <a:gd name="connsiteX12" fmla="*/ 222236 w 385715"/>
                <a:gd name="connsiteY12" fmla="*/ 1964215 h 1964215"/>
                <a:gd name="connsiteX13" fmla="*/ 84232 w 385715"/>
                <a:gd name="connsiteY13" fmla="*/ 1708765 h 1964215"/>
                <a:gd name="connsiteX0" fmla="*/ 58706 w 385715"/>
                <a:gd name="connsiteY0" fmla="*/ 1706942 h 1964215"/>
                <a:gd name="connsiteX1" fmla="*/ 49615 w 385715"/>
                <a:gd name="connsiteY1" fmla="*/ 373064 h 1964215"/>
                <a:gd name="connsiteX2" fmla="*/ 55883 w 385715"/>
                <a:gd name="connsiteY2" fmla="*/ 340155 h 1964215"/>
                <a:gd name="connsiteX3" fmla="*/ 103287 w 385715"/>
                <a:gd name="connsiteY3" fmla="*/ 224975 h 1964215"/>
                <a:gd name="connsiteX4" fmla="*/ 1819 w 385715"/>
                <a:gd name="connsiteY4" fmla="*/ 97651 h 1964215"/>
                <a:gd name="connsiteX5" fmla="*/ 116999 w 385715"/>
                <a:gd name="connsiteY5" fmla="*/ 6369 h 1964215"/>
                <a:gd name="connsiteX6" fmla="*/ 151475 w 385715"/>
                <a:gd name="connsiteY6" fmla="*/ 2843 h 1964215"/>
                <a:gd name="connsiteX7" fmla="*/ 308574 w 385715"/>
                <a:gd name="connsiteY7" fmla="*/ 104311 h 1964215"/>
                <a:gd name="connsiteX8" fmla="*/ 229045 w 385715"/>
                <a:gd name="connsiteY8" fmla="*/ 224584 h 1964215"/>
                <a:gd name="connsiteX9" fmla="*/ 282717 w 385715"/>
                <a:gd name="connsiteY9" fmla="*/ 331536 h 1964215"/>
                <a:gd name="connsiteX10" fmla="*/ 298780 w 385715"/>
                <a:gd name="connsiteY10" fmla="*/ 378940 h 1964215"/>
                <a:gd name="connsiteX11" fmla="*/ 385715 w 385715"/>
                <a:gd name="connsiteY11" fmla="*/ 1710331 h 1964215"/>
                <a:gd name="connsiteX12" fmla="*/ 222236 w 385715"/>
                <a:gd name="connsiteY12" fmla="*/ 1964215 h 1964215"/>
                <a:gd name="connsiteX13" fmla="*/ 58706 w 385715"/>
                <a:gd name="connsiteY13" fmla="*/ 1706942 h 1964215"/>
                <a:gd name="connsiteX0" fmla="*/ 58706 w 385715"/>
                <a:gd name="connsiteY0" fmla="*/ 1706942 h 1964215"/>
                <a:gd name="connsiteX1" fmla="*/ 49615 w 385715"/>
                <a:gd name="connsiteY1" fmla="*/ 373064 h 1964215"/>
                <a:gd name="connsiteX2" fmla="*/ 55883 w 385715"/>
                <a:gd name="connsiteY2" fmla="*/ 340155 h 1964215"/>
                <a:gd name="connsiteX3" fmla="*/ 103287 w 385715"/>
                <a:gd name="connsiteY3" fmla="*/ 224975 h 1964215"/>
                <a:gd name="connsiteX4" fmla="*/ 1819 w 385715"/>
                <a:gd name="connsiteY4" fmla="*/ 97651 h 1964215"/>
                <a:gd name="connsiteX5" fmla="*/ 116999 w 385715"/>
                <a:gd name="connsiteY5" fmla="*/ 6369 h 1964215"/>
                <a:gd name="connsiteX6" fmla="*/ 151475 w 385715"/>
                <a:gd name="connsiteY6" fmla="*/ 2843 h 1964215"/>
                <a:gd name="connsiteX7" fmla="*/ 308574 w 385715"/>
                <a:gd name="connsiteY7" fmla="*/ 104311 h 1964215"/>
                <a:gd name="connsiteX8" fmla="*/ 229045 w 385715"/>
                <a:gd name="connsiteY8" fmla="*/ 224584 h 1964215"/>
                <a:gd name="connsiteX9" fmla="*/ 282717 w 385715"/>
                <a:gd name="connsiteY9" fmla="*/ 331536 h 1964215"/>
                <a:gd name="connsiteX10" fmla="*/ 298780 w 385715"/>
                <a:gd name="connsiteY10" fmla="*/ 378940 h 1964215"/>
                <a:gd name="connsiteX11" fmla="*/ 385715 w 385715"/>
                <a:gd name="connsiteY11" fmla="*/ 1710331 h 1964215"/>
                <a:gd name="connsiteX12" fmla="*/ 222236 w 385715"/>
                <a:gd name="connsiteY12" fmla="*/ 1964215 h 1964215"/>
                <a:gd name="connsiteX13" fmla="*/ 58706 w 385715"/>
                <a:gd name="connsiteY13" fmla="*/ 1706942 h 1964215"/>
                <a:gd name="connsiteX0" fmla="*/ 42296 w 385715"/>
                <a:gd name="connsiteY0" fmla="*/ 1705118 h 1964215"/>
                <a:gd name="connsiteX1" fmla="*/ 49615 w 385715"/>
                <a:gd name="connsiteY1" fmla="*/ 373064 h 1964215"/>
                <a:gd name="connsiteX2" fmla="*/ 55883 w 385715"/>
                <a:gd name="connsiteY2" fmla="*/ 340155 h 1964215"/>
                <a:gd name="connsiteX3" fmla="*/ 103287 w 385715"/>
                <a:gd name="connsiteY3" fmla="*/ 224975 h 1964215"/>
                <a:gd name="connsiteX4" fmla="*/ 1819 w 385715"/>
                <a:gd name="connsiteY4" fmla="*/ 97651 h 1964215"/>
                <a:gd name="connsiteX5" fmla="*/ 116999 w 385715"/>
                <a:gd name="connsiteY5" fmla="*/ 6369 h 1964215"/>
                <a:gd name="connsiteX6" fmla="*/ 151475 w 385715"/>
                <a:gd name="connsiteY6" fmla="*/ 2843 h 1964215"/>
                <a:gd name="connsiteX7" fmla="*/ 308574 w 385715"/>
                <a:gd name="connsiteY7" fmla="*/ 104311 h 1964215"/>
                <a:gd name="connsiteX8" fmla="*/ 229045 w 385715"/>
                <a:gd name="connsiteY8" fmla="*/ 224584 h 1964215"/>
                <a:gd name="connsiteX9" fmla="*/ 282717 w 385715"/>
                <a:gd name="connsiteY9" fmla="*/ 331536 h 1964215"/>
                <a:gd name="connsiteX10" fmla="*/ 298780 w 385715"/>
                <a:gd name="connsiteY10" fmla="*/ 378940 h 1964215"/>
                <a:gd name="connsiteX11" fmla="*/ 385715 w 385715"/>
                <a:gd name="connsiteY11" fmla="*/ 1710331 h 1964215"/>
                <a:gd name="connsiteX12" fmla="*/ 222236 w 385715"/>
                <a:gd name="connsiteY12" fmla="*/ 1964215 h 1964215"/>
                <a:gd name="connsiteX13" fmla="*/ 42296 w 385715"/>
                <a:gd name="connsiteY13" fmla="*/ 1705118 h 1964215"/>
                <a:gd name="connsiteX0" fmla="*/ 42296 w 385715"/>
                <a:gd name="connsiteY0" fmla="*/ 1705118 h 1964215"/>
                <a:gd name="connsiteX1" fmla="*/ 49615 w 385715"/>
                <a:gd name="connsiteY1" fmla="*/ 373064 h 1964215"/>
                <a:gd name="connsiteX2" fmla="*/ 55883 w 385715"/>
                <a:gd name="connsiteY2" fmla="*/ 340155 h 1964215"/>
                <a:gd name="connsiteX3" fmla="*/ 103287 w 385715"/>
                <a:gd name="connsiteY3" fmla="*/ 224975 h 1964215"/>
                <a:gd name="connsiteX4" fmla="*/ 1819 w 385715"/>
                <a:gd name="connsiteY4" fmla="*/ 97651 h 1964215"/>
                <a:gd name="connsiteX5" fmla="*/ 116999 w 385715"/>
                <a:gd name="connsiteY5" fmla="*/ 6369 h 1964215"/>
                <a:gd name="connsiteX6" fmla="*/ 151475 w 385715"/>
                <a:gd name="connsiteY6" fmla="*/ 2843 h 1964215"/>
                <a:gd name="connsiteX7" fmla="*/ 308574 w 385715"/>
                <a:gd name="connsiteY7" fmla="*/ 104311 h 1964215"/>
                <a:gd name="connsiteX8" fmla="*/ 229045 w 385715"/>
                <a:gd name="connsiteY8" fmla="*/ 224584 h 1964215"/>
                <a:gd name="connsiteX9" fmla="*/ 282717 w 385715"/>
                <a:gd name="connsiteY9" fmla="*/ 331536 h 1964215"/>
                <a:gd name="connsiteX10" fmla="*/ 298780 w 385715"/>
                <a:gd name="connsiteY10" fmla="*/ 378940 h 1964215"/>
                <a:gd name="connsiteX11" fmla="*/ 385715 w 385715"/>
                <a:gd name="connsiteY11" fmla="*/ 1710331 h 1964215"/>
                <a:gd name="connsiteX12" fmla="*/ 222236 w 385715"/>
                <a:gd name="connsiteY12" fmla="*/ 1964215 h 1964215"/>
                <a:gd name="connsiteX13" fmla="*/ 42296 w 385715"/>
                <a:gd name="connsiteY13" fmla="*/ 1705118 h 1964215"/>
                <a:gd name="connsiteX0" fmla="*/ 42296 w 385715"/>
                <a:gd name="connsiteY0" fmla="*/ 1705118 h 1964215"/>
                <a:gd name="connsiteX1" fmla="*/ 49615 w 385715"/>
                <a:gd name="connsiteY1" fmla="*/ 373064 h 1964215"/>
                <a:gd name="connsiteX2" fmla="*/ 55883 w 385715"/>
                <a:gd name="connsiteY2" fmla="*/ 340155 h 1964215"/>
                <a:gd name="connsiteX3" fmla="*/ 103287 w 385715"/>
                <a:gd name="connsiteY3" fmla="*/ 224975 h 1964215"/>
                <a:gd name="connsiteX4" fmla="*/ 1819 w 385715"/>
                <a:gd name="connsiteY4" fmla="*/ 97651 h 1964215"/>
                <a:gd name="connsiteX5" fmla="*/ 116999 w 385715"/>
                <a:gd name="connsiteY5" fmla="*/ 6369 h 1964215"/>
                <a:gd name="connsiteX6" fmla="*/ 151475 w 385715"/>
                <a:gd name="connsiteY6" fmla="*/ 2843 h 1964215"/>
                <a:gd name="connsiteX7" fmla="*/ 308574 w 385715"/>
                <a:gd name="connsiteY7" fmla="*/ 104311 h 1964215"/>
                <a:gd name="connsiteX8" fmla="*/ 229045 w 385715"/>
                <a:gd name="connsiteY8" fmla="*/ 224584 h 1964215"/>
                <a:gd name="connsiteX9" fmla="*/ 282717 w 385715"/>
                <a:gd name="connsiteY9" fmla="*/ 331536 h 1964215"/>
                <a:gd name="connsiteX10" fmla="*/ 298780 w 385715"/>
                <a:gd name="connsiteY10" fmla="*/ 378940 h 1964215"/>
                <a:gd name="connsiteX11" fmla="*/ 385715 w 385715"/>
                <a:gd name="connsiteY11" fmla="*/ 1710331 h 1964215"/>
                <a:gd name="connsiteX12" fmla="*/ 222236 w 385715"/>
                <a:gd name="connsiteY12" fmla="*/ 1964215 h 1964215"/>
                <a:gd name="connsiteX13" fmla="*/ 42296 w 385715"/>
                <a:gd name="connsiteY13" fmla="*/ 1705118 h 1964215"/>
                <a:gd name="connsiteX0" fmla="*/ 42296 w 385715"/>
                <a:gd name="connsiteY0" fmla="*/ 1705118 h 1964215"/>
                <a:gd name="connsiteX1" fmla="*/ 49615 w 385715"/>
                <a:gd name="connsiteY1" fmla="*/ 373064 h 1964215"/>
                <a:gd name="connsiteX2" fmla="*/ 55883 w 385715"/>
                <a:gd name="connsiteY2" fmla="*/ 340155 h 1964215"/>
                <a:gd name="connsiteX3" fmla="*/ 103287 w 385715"/>
                <a:gd name="connsiteY3" fmla="*/ 224975 h 1964215"/>
                <a:gd name="connsiteX4" fmla="*/ 1819 w 385715"/>
                <a:gd name="connsiteY4" fmla="*/ 97651 h 1964215"/>
                <a:gd name="connsiteX5" fmla="*/ 116999 w 385715"/>
                <a:gd name="connsiteY5" fmla="*/ 6369 h 1964215"/>
                <a:gd name="connsiteX6" fmla="*/ 151475 w 385715"/>
                <a:gd name="connsiteY6" fmla="*/ 2843 h 1964215"/>
                <a:gd name="connsiteX7" fmla="*/ 308574 w 385715"/>
                <a:gd name="connsiteY7" fmla="*/ 104311 h 1964215"/>
                <a:gd name="connsiteX8" fmla="*/ 229045 w 385715"/>
                <a:gd name="connsiteY8" fmla="*/ 224584 h 1964215"/>
                <a:gd name="connsiteX9" fmla="*/ 282717 w 385715"/>
                <a:gd name="connsiteY9" fmla="*/ 331536 h 1964215"/>
                <a:gd name="connsiteX10" fmla="*/ 298780 w 385715"/>
                <a:gd name="connsiteY10" fmla="*/ 378940 h 1964215"/>
                <a:gd name="connsiteX11" fmla="*/ 385715 w 385715"/>
                <a:gd name="connsiteY11" fmla="*/ 1701215 h 1964215"/>
                <a:gd name="connsiteX12" fmla="*/ 222236 w 385715"/>
                <a:gd name="connsiteY12" fmla="*/ 1964215 h 1964215"/>
                <a:gd name="connsiteX13" fmla="*/ 42296 w 385715"/>
                <a:gd name="connsiteY13" fmla="*/ 1705118 h 1964215"/>
                <a:gd name="connsiteX0" fmla="*/ 42296 w 385715"/>
                <a:gd name="connsiteY0" fmla="*/ 1705118 h 1964215"/>
                <a:gd name="connsiteX1" fmla="*/ 49615 w 385715"/>
                <a:gd name="connsiteY1" fmla="*/ 373064 h 1964215"/>
                <a:gd name="connsiteX2" fmla="*/ 55883 w 385715"/>
                <a:gd name="connsiteY2" fmla="*/ 340155 h 1964215"/>
                <a:gd name="connsiteX3" fmla="*/ 103287 w 385715"/>
                <a:gd name="connsiteY3" fmla="*/ 224975 h 1964215"/>
                <a:gd name="connsiteX4" fmla="*/ 1819 w 385715"/>
                <a:gd name="connsiteY4" fmla="*/ 97651 h 1964215"/>
                <a:gd name="connsiteX5" fmla="*/ 116999 w 385715"/>
                <a:gd name="connsiteY5" fmla="*/ 6369 h 1964215"/>
                <a:gd name="connsiteX6" fmla="*/ 151475 w 385715"/>
                <a:gd name="connsiteY6" fmla="*/ 2843 h 1964215"/>
                <a:gd name="connsiteX7" fmla="*/ 308574 w 385715"/>
                <a:gd name="connsiteY7" fmla="*/ 104311 h 1964215"/>
                <a:gd name="connsiteX8" fmla="*/ 229045 w 385715"/>
                <a:gd name="connsiteY8" fmla="*/ 224584 h 1964215"/>
                <a:gd name="connsiteX9" fmla="*/ 282717 w 385715"/>
                <a:gd name="connsiteY9" fmla="*/ 331536 h 1964215"/>
                <a:gd name="connsiteX10" fmla="*/ 298780 w 385715"/>
                <a:gd name="connsiteY10" fmla="*/ 378940 h 1964215"/>
                <a:gd name="connsiteX11" fmla="*/ 385715 w 385715"/>
                <a:gd name="connsiteY11" fmla="*/ 1701215 h 1964215"/>
                <a:gd name="connsiteX12" fmla="*/ 222236 w 385715"/>
                <a:gd name="connsiteY12" fmla="*/ 1964215 h 1964215"/>
                <a:gd name="connsiteX13" fmla="*/ 42296 w 385715"/>
                <a:gd name="connsiteY13" fmla="*/ 1705118 h 1964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85715" h="1964215">
                  <a:moveTo>
                    <a:pt x="42296" y="1705118"/>
                  </a:moveTo>
                  <a:cubicBezTo>
                    <a:pt x="41208" y="1434834"/>
                    <a:pt x="53200" y="606863"/>
                    <a:pt x="49615" y="373064"/>
                  </a:cubicBezTo>
                  <a:cubicBezTo>
                    <a:pt x="49223" y="361702"/>
                    <a:pt x="51182" y="350733"/>
                    <a:pt x="55883" y="340155"/>
                  </a:cubicBezTo>
                  <a:cubicBezTo>
                    <a:pt x="71946" y="301762"/>
                    <a:pt x="87225" y="263369"/>
                    <a:pt x="103287" y="224975"/>
                  </a:cubicBezTo>
                  <a:cubicBezTo>
                    <a:pt x="122092" y="180705"/>
                    <a:pt x="-17377" y="132126"/>
                    <a:pt x="1819" y="97651"/>
                  </a:cubicBezTo>
                  <a:cubicBezTo>
                    <a:pt x="21800" y="62000"/>
                    <a:pt x="71162" y="3235"/>
                    <a:pt x="116999" y="6369"/>
                  </a:cubicBezTo>
                  <a:cubicBezTo>
                    <a:pt x="128752" y="7152"/>
                    <a:pt x="140505" y="8327"/>
                    <a:pt x="151475" y="2843"/>
                  </a:cubicBezTo>
                  <a:cubicBezTo>
                    <a:pt x="187909" y="-15179"/>
                    <a:pt x="343049" y="56515"/>
                    <a:pt x="308574" y="104311"/>
                  </a:cubicBezTo>
                  <a:cubicBezTo>
                    <a:pt x="285459" y="136436"/>
                    <a:pt x="231787" y="184231"/>
                    <a:pt x="229045" y="224584"/>
                  </a:cubicBezTo>
                  <a:cubicBezTo>
                    <a:pt x="226694" y="259059"/>
                    <a:pt x="263520" y="305680"/>
                    <a:pt x="282717" y="331536"/>
                  </a:cubicBezTo>
                  <a:cubicBezTo>
                    <a:pt x="299171" y="354259"/>
                    <a:pt x="292119" y="344073"/>
                    <a:pt x="298780" y="378940"/>
                  </a:cubicBezTo>
                  <a:cubicBezTo>
                    <a:pt x="312491" y="451025"/>
                    <a:pt x="381406" y="1649893"/>
                    <a:pt x="385715" y="1701215"/>
                  </a:cubicBezTo>
                  <a:cubicBezTo>
                    <a:pt x="331021" y="1807711"/>
                    <a:pt x="303480" y="1859634"/>
                    <a:pt x="222236" y="1964215"/>
                  </a:cubicBezTo>
                  <a:cubicBezTo>
                    <a:pt x="141449" y="1861847"/>
                    <a:pt x="112091" y="1824444"/>
                    <a:pt x="42296" y="1705118"/>
                  </a:cubicBezTo>
                  <a:close/>
                </a:path>
              </a:pathLst>
            </a:custGeom>
            <a:solidFill>
              <a:srgbClr val="000000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Graphic 124">
              <a:extLst>
                <a:ext uri="{FF2B5EF4-FFF2-40B4-BE49-F238E27FC236}">
                  <a16:creationId xmlns:a16="http://schemas.microsoft.com/office/drawing/2014/main" id="{17CE4E0B-557A-429E-8905-92F37266A537}"/>
                </a:ext>
              </a:extLst>
            </p:cNvPr>
            <p:cNvSpPr/>
            <p:nvPr/>
          </p:nvSpPr>
          <p:spPr>
            <a:xfrm>
              <a:off x="2339836" y="2605302"/>
              <a:ext cx="350478" cy="338987"/>
            </a:xfrm>
            <a:custGeom>
              <a:avLst/>
              <a:gdLst>
                <a:gd name="connsiteX0" fmla="*/ 113220 w 333642"/>
                <a:gd name="connsiteY0" fmla="*/ 0 h 322703"/>
                <a:gd name="connsiteX1" fmla="*/ 230815 w 333642"/>
                <a:gd name="connsiteY1" fmla="*/ 145490 h 322703"/>
                <a:gd name="connsiteX2" fmla="*/ 333642 w 333642"/>
                <a:gd name="connsiteY2" fmla="*/ 191434 h 322703"/>
                <a:gd name="connsiteX3" fmla="*/ 48132 w 333642"/>
                <a:gd name="connsiteY3" fmla="*/ 305747 h 322703"/>
                <a:gd name="connsiteX4" fmla="*/ 0 w 333642"/>
                <a:gd name="connsiteY4" fmla="*/ 322703 h 322703"/>
                <a:gd name="connsiteX5" fmla="*/ 31176 w 333642"/>
                <a:gd name="connsiteY5" fmla="*/ 234643 h 322703"/>
                <a:gd name="connsiteX6" fmla="*/ 113220 w 333642"/>
                <a:gd name="connsiteY6" fmla="*/ 0 h 32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642" h="322703">
                  <a:moveTo>
                    <a:pt x="113220" y="0"/>
                  </a:moveTo>
                  <a:cubicBezTo>
                    <a:pt x="144943" y="57977"/>
                    <a:pt x="177760" y="98452"/>
                    <a:pt x="230815" y="145490"/>
                  </a:cubicBezTo>
                  <a:cubicBezTo>
                    <a:pt x="262538" y="166821"/>
                    <a:pt x="294261" y="180495"/>
                    <a:pt x="333642" y="191434"/>
                  </a:cubicBezTo>
                  <a:cubicBezTo>
                    <a:pt x="309029" y="201279"/>
                    <a:pt x="135098" y="270742"/>
                    <a:pt x="48132" y="305747"/>
                  </a:cubicBezTo>
                  <a:cubicBezTo>
                    <a:pt x="35005" y="310670"/>
                    <a:pt x="16409" y="317233"/>
                    <a:pt x="0" y="322703"/>
                  </a:cubicBezTo>
                  <a:cubicBezTo>
                    <a:pt x="12580" y="288792"/>
                    <a:pt x="19690" y="265820"/>
                    <a:pt x="31176" y="234643"/>
                  </a:cubicBezTo>
                  <a:cubicBezTo>
                    <a:pt x="57430" y="160258"/>
                    <a:pt x="104468" y="28989"/>
                    <a:pt x="113220" y="0"/>
                  </a:cubicBezTo>
                  <a:close/>
                </a:path>
              </a:pathLst>
            </a:custGeom>
            <a:solidFill>
              <a:srgbClr val="F9A687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6C8F830-303B-4ADA-A8FB-FB2DFAD7DC29}"/>
                </a:ext>
              </a:extLst>
            </p:cNvPr>
            <p:cNvSpPr/>
            <p:nvPr/>
          </p:nvSpPr>
          <p:spPr>
            <a:xfrm>
              <a:off x="2887063" y="1919297"/>
              <a:ext cx="774718" cy="249016"/>
            </a:xfrm>
            <a:custGeom>
              <a:avLst/>
              <a:gdLst>
                <a:gd name="connsiteX0" fmla="*/ 1230630 w 1333500"/>
                <a:gd name="connsiteY0" fmla="*/ 276508 h 428625"/>
                <a:gd name="connsiteX1" fmla="*/ 1150620 w 1333500"/>
                <a:gd name="connsiteY1" fmla="*/ 206975 h 428625"/>
                <a:gd name="connsiteX2" fmla="*/ 982028 w 1333500"/>
                <a:gd name="connsiteY2" fmla="*/ 91723 h 428625"/>
                <a:gd name="connsiteX3" fmla="*/ 752475 w 1333500"/>
                <a:gd name="connsiteY3" fmla="*/ 283 h 428625"/>
                <a:gd name="connsiteX4" fmla="*/ 647700 w 1333500"/>
                <a:gd name="connsiteY4" fmla="*/ 26000 h 428625"/>
                <a:gd name="connsiteX5" fmla="*/ 603885 w 1333500"/>
                <a:gd name="connsiteY5" fmla="*/ 46955 h 428625"/>
                <a:gd name="connsiteX6" fmla="*/ 436245 w 1333500"/>
                <a:gd name="connsiteY6" fmla="*/ 119345 h 428625"/>
                <a:gd name="connsiteX7" fmla="*/ 383858 w 1333500"/>
                <a:gd name="connsiteY7" fmla="*/ 133633 h 428625"/>
                <a:gd name="connsiteX8" fmla="*/ 304800 w 1333500"/>
                <a:gd name="connsiteY8" fmla="*/ 155540 h 428625"/>
                <a:gd name="connsiteX9" fmla="*/ 251460 w 1333500"/>
                <a:gd name="connsiteY9" fmla="*/ 172685 h 428625"/>
                <a:gd name="connsiteX10" fmla="*/ 131445 w 1333500"/>
                <a:gd name="connsiteY10" fmla="*/ 224120 h 428625"/>
                <a:gd name="connsiteX11" fmla="*/ 25718 w 1333500"/>
                <a:gd name="connsiteY11" fmla="*/ 301273 h 428625"/>
                <a:gd name="connsiteX12" fmla="*/ 0 w 1333500"/>
                <a:gd name="connsiteY12" fmla="*/ 328895 h 428625"/>
                <a:gd name="connsiteX13" fmla="*/ 24765 w 1333500"/>
                <a:gd name="connsiteY13" fmla="*/ 321275 h 428625"/>
                <a:gd name="connsiteX14" fmla="*/ 68580 w 1333500"/>
                <a:gd name="connsiteY14" fmla="*/ 309845 h 428625"/>
                <a:gd name="connsiteX15" fmla="*/ 93345 w 1333500"/>
                <a:gd name="connsiteY15" fmla="*/ 303178 h 428625"/>
                <a:gd name="connsiteX16" fmla="*/ 229553 w 1333500"/>
                <a:gd name="connsiteY16" fmla="*/ 291748 h 428625"/>
                <a:gd name="connsiteX17" fmla="*/ 270510 w 1333500"/>
                <a:gd name="connsiteY17" fmla="*/ 315560 h 428625"/>
                <a:gd name="connsiteX18" fmla="*/ 280988 w 1333500"/>
                <a:gd name="connsiteY18" fmla="*/ 329848 h 428625"/>
                <a:gd name="connsiteX19" fmla="*/ 285750 w 1333500"/>
                <a:gd name="connsiteY19" fmla="*/ 338420 h 428625"/>
                <a:gd name="connsiteX20" fmla="*/ 301943 w 1333500"/>
                <a:gd name="connsiteY20" fmla="*/ 356518 h 428625"/>
                <a:gd name="connsiteX21" fmla="*/ 322898 w 1333500"/>
                <a:gd name="connsiteY21" fmla="*/ 365090 h 428625"/>
                <a:gd name="connsiteX22" fmla="*/ 367665 w 1333500"/>
                <a:gd name="connsiteY22" fmla="*/ 359375 h 428625"/>
                <a:gd name="connsiteX23" fmla="*/ 371475 w 1333500"/>
                <a:gd name="connsiteY23" fmla="*/ 357470 h 428625"/>
                <a:gd name="connsiteX24" fmla="*/ 389573 w 1333500"/>
                <a:gd name="connsiteY24" fmla="*/ 356518 h 428625"/>
                <a:gd name="connsiteX25" fmla="*/ 397193 w 1333500"/>
                <a:gd name="connsiteY25" fmla="*/ 357470 h 428625"/>
                <a:gd name="connsiteX26" fmla="*/ 426720 w 1333500"/>
                <a:gd name="connsiteY26" fmla="*/ 352708 h 428625"/>
                <a:gd name="connsiteX27" fmla="*/ 456248 w 1333500"/>
                <a:gd name="connsiteY27" fmla="*/ 348898 h 428625"/>
                <a:gd name="connsiteX28" fmla="*/ 541973 w 1333500"/>
                <a:gd name="connsiteY28" fmla="*/ 350803 h 428625"/>
                <a:gd name="connsiteX29" fmla="*/ 674370 w 1333500"/>
                <a:gd name="connsiteY29" fmla="*/ 409858 h 428625"/>
                <a:gd name="connsiteX30" fmla="*/ 674370 w 1333500"/>
                <a:gd name="connsiteY30" fmla="*/ 416525 h 428625"/>
                <a:gd name="connsiteX31" fmla="*/ 701993 w 1333500"/>
                <a:gd name="connsiteY31" fmla="*/ 436528 h 428625"/>
                <a:gd name="connsiteX32" fmla="*/ 1025843 w 1333500"/>
                <a:gd name="connsiteY32" fmla="*/ 414620 h 428625"/>
                <a:gd name="connsiteX33" fmla="*/ 1026795 w 1333500"/>
                <a:gd name="connsiteY33" fmla="*/ 413668 h 428625"/>
                <a:gd name="connsiteX34" fmla="*/ 1044893 w 1333500"/>
                <a:gd name="connsiteY34" fmla="*/ 415573 h 428625"/>
                <a:gd name="connsiteX35" fmla="*/ 1095375 w 1333500"/>
                <a:gd name="connsiteY35" fmla="*/ 413668 h 428625"/>
                <a:gd name="connsiteX36" fmla="*/ 1098233 w 1333500"/>
                <a:gd name="connsiteY36" fmla="*/ 411763 h 428625"/>
                <a:gd name="connsiteX37" fmla="*/ 1220153 w 1333500"/>
                <a:gd name="connsiteY37" fmla="*/ 406048 h 428625"/>
                <a:gd name="connsiteX38" fmla="*/ 1234440 w 1333500"/>
                <a:gd name="connsiteY38" fmla="*/ 406048 h 428625"/>
                <a:gd name="connsiteX39" fmla="*/ 1300163 w 1333500"/>
                <a:gd name="connsiteY39" fmla="*/ 407000 h 428625"/>
                <a:gd name="connsiteX40" fmla="*/ 1338263 w 1333500"/>
                <a:gd name="connsiteY40" fmla="*/ 389855 h 428625"/>
                <a:gd name="connsiteX41" fmla="*/ 1230630 w 1333500"/>
                <a:gd name="connsiteY41" fmla="*/ 276508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333500" h="428625">
                  <a:moveTo>
                    <a:pt x="1230630" y="276508"/>
                  </a:moveTo>
                  <a:cubicBezTo>
                    <a:pt x="1210628" y="252695"/>
                    <a:pt x="1152525" y="212690"/>
                    <a:pt x="1150620" y="206975"/>
                  </a:cubicBezTo>
                  <a:cubicBezTo>
                    <a:pt x="1094423" y="168875"/>
                    <a:pt x="1039178" y="128870"/>
                    <a:pt x="982028" y="91723"/>
                  </a:cubicBezTo>
                  <a:cubicBezTo>
                    <a:pt x="927735" y="56480"/>
                    <a:pt x="766763" y="283"/>
                    <a:pt x="752475" y="283"/>
                  </a:cubicBezTo>
                  <a:cubicBezTo>
                    <a:pt x="714375" y="-1622"/>
                    <a:pt x="680085" y="5998"/>
                    <a:pt x="647700" y="26000"/>
                  </a:cubicBezTo>
                  <a:cubicBezTo>
                    <a:pt x="636270" y="34573"/>
                    <a:pt x="609600" y="43145"/>
                    <a:pt x="603885" y="46955"/>
                  </a:cubicBezTo>
                  <a:cubicBezTo>
                    <a:pt x="550545" y="76483"/>
                    <a:pt x="498158" y="107915"/>
                    <a:pt x="436245" y="119345"/>
                  </a:cubicBezTo>
                  <a:cubicBezTo>
                    <a:pt x="436245" y="119345"/>
                    <a:pt x="392430" y="128870"/>
                    <a:pt x="383858" y="133633"/>
                  </a:cubicBezTo>
                  <a:cubicBezTo>
                    <a:pt x="374333" y="140300"/>
                    <a:pt x="315278" y="150778"/>
                    <a:pt x="304800" y="155540"/>
                  </a:cubicBezTo>
                  <a:cubicBezTo>
                    <a:pt x="292418" y="162208"/>
                    <a:pt x="257175" y="171733"/>
                    <a:pt x="251460" y="172685"/>
                  </a:cubicBezTo>
                  <a:cubicBezTo>
                    <a:pt x="239078" y="175543"/>
                    <a:pt x="153353" y="200308"/>
                    <a:pt x="131445" y="224120"/>
                  </a:cubicBezTo>
                  <a:cubicBezTo>
                    <a:pt x="110490" y="241265"/>
                    <a:pt x="56198" y="268888"/>
                    <a:pt x="25718" y="301273"/>
                  </a:cubicBezTo>
                  <a:cubicBezTo>
                    <a:pt x="19050" y="307940"/>
                    <a:pt x="9525" y="312703"/>
                    <a:pt x="0" y="328895"/>
                  </a:cubicBezTo>
                  <a:cubicBezTo>
                    <a:pt x="6668" y="321275"/>
                    <a:pt x="20955" y="323180"/>
                    <a:pt x="24765" y="321275"/>
                  </a:cubicBezTo>
                  <a:cubicBezTo>
                    <a:pt x="39053" y="317465"/>
                    <a:pt x="53340" y="313655"/>
                    <a:pt x="68580" y="309845"/>
                  </a:cubicBezTo>
                  <a:cubicBezTo>
                    <a:pt x="76200" y="307940"/>
                    <a:pt x="84773" y="306035"/>
                    <a:pt x="93345" y="303178"/>
                  </a:cubicBezTo>
                  <a:cubicBezTo>
                    <a:pt x="143828" y="286985"/>
                    <a:pt x="183833" y="282223"/>
                    <a:pt x="229553" y="291748"/>
                  </a:cubicBezTo>
                  <a:cubicBezTo>
                    <a:pt x="249555" y="295558"/>
                    <a:pt x="260985" y="303178"/>
                    <a:pt x="270510" y="315560"/>
                  </a:cubicBezTo>
                  <a:cubicBezTo>
                    <a:pt x="275273" y="320323"/>
                    <a:pt x="278130" y="323180"/>
                    <a:pt x="280988" y="329848"/>
                  </a:cubicBezTo>
                  <a:cubicBezTo>
                    <a:pt x="281940" y="332705"/>
                    <a:pt x="284798" y="336515"/>
                    <a:pt x="285750" y="338420"/>
                  </a:cubicBezTo>
                  <a:cubicBezTo>
                    <a:pt x="291465" y="345088"/>
                    <a:pt x="296228" y="351755"/>
                    <a:pt x="301943" y="356518"/>
                  </a:cubicBezTo>
                  <a:cubicBezTo>
                    <a:pt x="308610" y="361280"/>
                    <a:pt x="315278" y="364138"/>
                    <a:pt x="322898" y="365090"/>
                  </a:cubicBezTo>
                  <a:cubicBezTo>
                    <a:pt x="333375" y="366043"/>
                    <a:pt x="345758" y="365090"/>
                    <a:pt x="367665" y="359375"/>
                  </a:cubicBezTo>
                  <a:cubicBezTo>
                    <a:pt x="368618" y="359375"/>
                    <a:pt x="371475" y="358423"/>
                    <a:pt x="371475" y="357470"/>
                  </a:cubicBezTo>
                  <a:cubicBezTo>
                    <a:pt x="374333" y="354613"/>
                    <a:pt x="382905" y="353660"/>
                    <a:pt x="389573" y="356518"/>
                  </a:cubicBezTo>
                  <a:cubicBezTo>
                    <a:pt x="392430" y="358423"/>
                    <a:pt x="394335" y="358423"/>
                    <a:pt x="397193" y="357470"/>
                  </a:cubicBezTo>
                  <a:cubicBezTo>
                    <a:pt x="397193" y="357470"/>
                    <a:pt x="421005" y="356518"/>
                    <a:pt x="426720" y="352708"/>
                  </a:cubicBezTo>
                  <a:cubicBezTo>
                    <a:pt x="436245" y="345088"/>
                    <a:pt x="446723" y="347945"/>
                    <a:pt x="456248" y="348898"/>
                  </a:cubicBezTo>
                  <a:cubicBezTo>
                    <a:pt x="484823" y="349850"/>
                    <a:pt x="513398" y="350803"/>
                    <a:pt x="541973" y="350803"/>
                  </a:cubicBezTo>
                  <a:cubicBezTo>
                    <a:pt x="592455" y="355565"/>
                    <a:pt x="640080" y="368900"/>
                    <a:pt x="674370" y="409858"/>
                  </a:cubicBezTo>
                  <a:cubicBezTo>
                    <a:pt x="674370" y="412715"/>
                    <a:pt x="674370" y="414620"/>
                    <a:pt x="674370" y="416525"/>
                  </a:cubicBezTo>
                  <a:cubicBezTo>
                    <a:pt x="674370" y="431765"/>
                    <a:pt x="681990" y="437480"/>
                    <a:pt x="701993" y="436528"/>
                  </a:cubicBezTo>
                  <a:cubicBezTo>
                    <a:pt x="809625" y="427955"/>
                    <a:pt x="918210" y="422240"/>
                    <a:pt x="1025843" y="414620"/>
                  </a:cubicBezTo>
                  <a:cubicBezTo>
                    <a:pt x="1025843" y="414620"/>
                    <a:pt x="1026795" y="413668"/>
                    <a:pt x="1026795" y="413668"/>
                  </a:cubicBezTo>
                  <a:cubicBezTo>
                    <a:pt x="1032510" y="414620"/>
                    <a:pt x="1039178" y="414620"/>
                    <a:pt x="1044893" y="415573"/>
                  </a:cubicBezTo>
                  <a:cubicBezTo>
                    <a:pt x="1062038" y="414620"/>
                    <a:pt x="1078230" y="414620"/>
                    <a:pt x="1095375" y="413668"/>
                  </a:cubicBezTo>
                  <a:cubicBezTo>
                    <a:pt x="1096328" y="413668"/>
                    <a:pt x="1098233" y="412715"/>
                    <a:pt x="1098233" y="411763"/>
                  </a:cubicBezTo>
                  <a:cubicBezTo>
                    <a:pt x="1139190" y="408905"/>
                    <a:pt x="1180148" y="407000"/>
                    <a:pt x="1220153" y="406048"/>
                  </a:cubicBezTo>
                  <a:cubicBezTo>
                    <a:pt x="1224915" y="406048"/>
                    <a:pt x="1229678" y="405095"/>
                    <a:pt x="1234440" y="406048"/>
                  </a:cubicBezTo>
                  <a:cubicBezTo>
                    <a:pt x="1256348" y="406048"/>
                    <a:pt x="1278255" y="406048"/>
                    <a:pt x="1300163" y="407000"/>
                  </a:cubicBezTo>
                  <a:cubicBezTo>
                    <a:pt x="1316355" y="409858"/>
                    <a:pt x="1329690" y="406048"/>
                    <a:pt x="1338263" y="389855"/>
                  </a:cubicBezTo>
                  <a:cubicBezTo>
                    <a:pt x="1303973" y="350803"/>
                    <a:pt x="1272540" y="309845"/>
                    <a:pt x="1230630" y="276508"/>
                  </a:cubicBezTo>
                  <a:close/>
                </a:path>
              </a:pathLst>
            </a:custGeom>
            <a:solidFill>
              <a:srgbClr val="60390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9D04D66-6694-4959-9C8E-D3B726ACDA8F}"/>
              </a:ext>
            </a:extLst>
          </p:cNvPr>
          <p:cNvSpPr/>
          <p:nvPr/>
        </p:nvSpPr>
        <p:spPr>
          <a:xfrm>
            <a:off x="6417486" y="1588092"/>
            <a:ext cx="5774513" cy="12228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27DDB29-5DF4-418C-9219-E3627064398E}"/>
              </a:ext>
            </a:extLst>
          </p:cNvPr>
          <p:cNvSpPr/>
          <p:nvPr/>
        </p:nvSpPr>
        <p:spPr>
          <a:xfrm>
            <a:off x="6596780" y="3042147"/>
            <a:ext cx="430886" cy="430886"/>
          </a:xfrm>
          <a:prstGeom prst="ellipse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DFB2696-ACB8-457B-87F4-A40228CC2A3B}"/>
              </a:ext>
            </a:extLst>
          </p:cNvPr>
          <p:cNvSpPr txBox="1"/>
          <p:nvPr/>
        </p:nvSpPr>
        <p:spPr>
          <a:xfrm>
            <a:off x="7071935" y="3026761"/>
            <a:ext cx="447496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1C9D93B-2A54-4CAF-8263-CAD95C8C088B}"/>
              </a:ext>
            </a:extLst>
          </p:cNvPr>
          <p:cNvSpPr txBox="1"/>
          <p:nvPr/>
        </p:nvSpPr>
        <p:spPr>
          <a:xfrm>
            <a:off x="6712349" y="3149867"/>
            <a:ext cx="199749" cy="215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405FC64-F148-4093-9621-B27C541CAB65}"/>
              </a:ext>
            </a:extLst>
          </p:cNvPr>
          <p:cNvSpPr/>
          <p:nvPr/>
        </p:nvSpPr>
        <p:spPr>
          <a:xfrm>
            <a:off x="6596780" y="3762330"/>
            <a:ext cx="430886" cy="430886"/>
          </a:xfrm>
          <a:prstGeom prst="ellipse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CF1BDB9-E226-45B6-9693-F1078C54221B}"/>
              </a:ext>
            </a:extLst>
          </p:cNvPr>
          <p:cNvSpPr txBox="1"/>
          <p:nvPr/>
        </p:nvSpPr>
        <p:spPr>
          <a:xfrm>
            <a:off x="7071935" y="3746944"/>
            <a:ext cx="447496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1BEAD63-2330-454A-9CFB-8A1115E0626D}"/>
              </a:ext>
            </a:extLst>
          </p:cNvPr>
          <p:cNvSpPr txBox="1"/>
          <p:nvPr/>
        </p:nvSpPr>
        <p:spPr>
          <a:xfrm>
            <a:off x="6712349" y="3870050"/>
            <a:ext cx="199749" cy="215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18A837F-AAFC-4B2C-B61B-FD7F37227800}"/>
              </a:ext>
            </a:extLst>
          </p:cNvPr>
          <p:cNvSpPr/>
          <p:nvPr/>
        </p:nvSpPr>
        <p:spPr>
          <a:xfrm>
            <a:off x="6596780" y="4482513"/>
            <a:ext cx="430886" cy="430886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ACE61AC-A719-4EA6-BB25-45322D316C1A}"/>
              </a:ext>
            </a:extLst>
          </p:cNvPr>
          <p:cNvSpPr txBox="1"/>
          <p:nvPr/>
        </p:nvSpPr>
        <p:spPr>
          <a:xfrm>
            <a:off x="7071935" y="4467127"/>
            <a:ext cx="447496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DF61EEA-9053-49CA-B177-95AFFA29EABE}"/>
              </a:ext>
            </a:extLst>
          </p:cNvPr>
          <p:cNvSpPr txBox="1"/>
          <p:nvPr/>
        </p:nvSpPr>
        <p:spPr>
          <a:xfrm>
            <a:off x="6712349" y="4590233"/>
            <a:ext cx="199749" cy="215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542F175-5ADF-4773-8966-3DE247500F3A}"/>
              </a:ext>
            </a:extLst>
          </p:cNvPr>
          <p:cNvSpPr/>
          <p:nvPr/>
        </p:nvSpPr>
        <p:spPr>
          <a:xfrm>
            <a:off x="6596780" y="5202696"/>
            <a:ext cx="430886" cy="430886"/>
          </a:xfrm>
          <a:prstGeom prst="ellipse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D7980B7-CC95-4D10-86B9-FEB039A864F0}"/>
              </a:ext>
            </a:extLst>
          </p:cNvPr>
          <p:cNvSpPr txBox="1"/>
          <p:nvPr/>
        </p:nvSpPr>
        <p:spPr>
          <a:xfrm>
            <a:off x="7071935" y="5187310"/>
            <a:ext cx="447496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AF91C68-79E1-4E39-92A6-6415534A2A32}"/>
              </a:ext>
            </a:extLst>
          </p:cNvPr>
          <p:cNvSpPr txBox="1"/>
          <p:nvPr/>
        </p:nvSpPr>
        <p:spPr>
          <a:xfrm>
            <a:off x="6712349" y="5310416"/>
            <a:ext cx="199749" cy="215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50A5355-BBDA-4202-BF09-294A661B7518}"/>
              </a:ext>
            </a:extLst>
          </p:cNvPr>
          <p:cNvSpPr txBox="1"/>
          <p:nvPr/>
        </p:nvSpPr>
        <p:spPr>
          <a:xfrm>
            <a:off x="6596781" y="1682945"/>
            <a:ext cx="3816645" cy="103310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ko-KR" sz="4000" dirty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Abstract</a:t>
            </a:r>
          </a:p>
          <a:p>
            <a:pPr>
              <a:lnSpc>
                <a:spcPts val="4000"/>
              </a:lnSpc>
            </a:pPr>
            <a:r>
              <a:rPr lang="en-US" altLang="ko-KR" sz="4000" dirty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4000" dirty="0">
              <a:solidFill>
                <a:schemeClr val="bg1">
                  <a:lumMod val="95000"/>
                </a:schemeClr>
              </a:solidFill>
              <a:cs typeface="Arial" pitchFamily="34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8DE22DFC-5D05-433A-92BC-CCF500779442}"/>
              </a:ext>
            </a:extLst>
          </p:cNvPr>
          <p:cNvSpPr/>
          <p:nvPr/>
        </p:nvSpPr>
        <p:spPr>
          <a:xfrm>
            <a:off x="6596780" y="5922879"/>
            <a:ext cx="430886" cy="430886"/>
          </a:xfrm>
          <a:prstGeom prst="ellipse">
            <a:avLst/>
          </a:prstGeom>
          <a:solidFill>
            <a:schemeClr val="accent5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A788C67-74C9-4165-91AC-BB4CE29FF5CC}"/>
              </a:ext>
            </a:extLst>
          </p:cNvPr>
          <p:cNvSpPr txBox="1"/>
          <p:nvPr/>
        </p:nvSpPr>
        <p:spPr>
          <a:xfrm>
            <a:off x="7071935" y="5907492"/>
            <a:ext cx="447496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31A6308-F9ED-425B-B242-C202884EFC46}"/>
              </a:ext>
            </a:extLst>
          </p:cNvPr>
          <p:cNvSpPr txBox="1"/>
          <p:nvPr/>
        </p:nvSpPr>
        <p:spPr>
          <a:xfrm>
            <a:off x="6712349" y="6030600"/>
            <a:ext cx="199749" cy="215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5B3327A-E663-4BDF-9107-062C24E3F03F}"/>
              </a:ext>
            </a:extLst>
          </p:cNvPr>
          <p:cNvSpPr txBox="1"/>
          <p:nvPr/>
        </p:nvSpPr>
        <p:spPr>
          <a:xfrm>
            <a:off x="8126505" y="4081945"/>
            <a:ext cx="358767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</a:t>
            </a:r>
          </a:p>
          <a:p>
            <a:pPr algn="r"/>
            <a:r>
              <a:rPr lang="en-US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</a:t>
            </a:r>
          </a:p>
          <a:p>
            <a:pPr algn="r"/>
            <a:r>
              <a:rPr lang="en-US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35256A-7BA8-4BAB-AF00-9FCB9C39A034}"/>
              </a:ext>
            </a:extLst>
          </p:cNvPr>
          <p:cNvSpPr txBox="1"/>
          <p:nvPr/>
        </p:nvSpPr>
        <p:spPr>
          <a:xfrm>
            <a:off x="716055" y="5473517"/>
            <a:ext cx="5980020" cy="1015663"/>
          </a:xfrm>
          <a:prstGeom prst="rect">
            <a:avLst/>
          </a:prstGeom>
          <a:solidFill>
            <a:schemeClr val="tx1">
              <a:alpha val="44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  <a:r>
              <a:rPr lang="en-US" altLang="ko-KR" sz="12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</a:t>
            </a: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7">
            <a:extLst>
              <a:ext uri="{FF2B5EF4-FFF2-40B4-BE49-F238E27FC236}">
                <a16:creationId xmlns:a16="http://schemas.microsoft.com/office/drawing/2014/main" id="{4A59486A-F155-46A9-BA30-92170F14054B}"/>
              </a:ext>
            </a:extLst>
          </p:cNvPr>
          <p:cNvGrpSpPr/>
          <p:nvPr/>
        </p:nvGrpSpPr>
        <p:grpSpPr>
          <a:xfrm>
            <a:off x="4134002" y="3567705"/>
            <a:ext cx="8057998" cy="3684192"/>
            <a:chOff x="4134002" y="3315156"/>
            <a:chExt cx="8057998" cy="3684192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0D49B5FA-EDCC-4FD6-B6E4-5A5FDF4ABC07}"/>
                </a:ext>
              </a:extLst>
            </p:cNvPr>
            <p:cNvSpPr/>
            <p:nvPr/>
          </p:nvSpPr>
          <p:spPr>
            <a:xfrm flipH="1">
              <a:off x="11405121" y="4811473"/>
              <a:ext cx="786471" cy="74540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A09EE178-E3B8-40C7-970C-F2F540B289EE}"/>
                </a:ext>
              </a:extLst>
            </p:cNvPr>
            <p:cNvSpPr/>
            <p:nvPr/>
          </p:nvSpPr>
          <p:spPr>
            <a:xfrm flipH="1">
              <a:off x="11155214" y="4568691"/>
              <a:ext cx="786471" cy="74540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840703B-BDAA-466F-9F75-C61EABD061B9}"/>
                </a:ext>
              </a:extLst>
            </p:cNvPr>
            <p:cNvSpPr/>
            <p:nvPr/>
          </p:nvSpPr>
          <p:spPr>
            <a:xfrm flipH="1">
              <a:off x="10772446" y="4568691"/>
              <a:ext cx="786471" cy="74540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4B94649-F587-4FCD-9080-BBE4D2E02442}"/>
                </a:ext>
              </a:extLst>
            </p:cNvPr>
            <p:cNvSpPr/>
            <p:nvPr/>
          </p:nvSpPr>
          <p:spPr>
            <a:xfrm flipH="1">
              <a:off x="10318331" y="4692111"/>
              <a:ext cx="786471" cy="74540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3B204D5-6992-46E6-93A9-83223879EA28}"/>
                </a:ext>
              </a:extLst>
            </p:cNvPr>
            <p:cNvSpPr/>
            <p:nvPr/>
          </p:nvSpPr>
          <p:spPr>
            <a:xfrm flipH="1">
              <a:off x="8733216" y="4738339"/>
              <a:ext cx="450875" cy="42733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15E7A27-58E1-4D9A-AF40-773851D6C699}"/>
                </a:ext>
              </a:extLst>
            </p:cNvPr>
            <p:cNvSpPr/>
            <p:nvPr/>
          </p:nvSpPr>
          <p:spPr>
            <a:xfrm flipH="1">
              <a:off x="6520462" y="5631458"/>
              <a:ext cx="263702" cy="24993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DE747EF-7674-4659-BC49-D3080A65A44C}"/>
                </a:ext>
              </a:extLst>
            </p:cNvPr>
            <p:cNvSpPr/>
            <p:nvPr/>
          </p:nvSpPr>
          <p:spPr>
            <a:xfrm flipH="1">
              <a:off x="9757833" y="4445271"/>
              <a:ext cx="786471" cy="74540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BA06B13-9D5C-4555-902F-3920CB2068EA}"/>
                </a:ext>
              </a:extLst>
            </p:cNvPr>
            <p:cNvSpPr/>
            <p:nvPr/>
          </p:nvSpPr>
          <p:spPr>
            <a:xfrm flipH="1">
              <a:off x="9757833" y="4947098"/>
              <a:ext cx="786471" cy="74540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F4BA76F-9CE0-434C-BAC5-27F02FBB2DDF}"/>
                </a:ext>
              </a:extLst>
            </p:cNvPr>
            <p:cNvSpPr/>
            <p:nvPr/>
          </p:nvSpPr>
          <p:spPr>
            <a:xfrm flipH="1">
              <a:off x="9116208" y="5253027"/>
              <a:ext cx="3075791" cy="71705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2BAEE53-D612-475A-91BB-EC5442CF6352}"/>
                </a:ext>
              </a:extLst>
            </p:cNvPr>
            <p:cNvSpPr/>
            <p:nvPr/>
          </p:nvSpPr>
          <p:spPr>
            <a:xfrm flipH="1">
              <a:off x="11143693" y="4817974"/>
              <a:ext cx="786471" cy="74540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79EAAD4-459F-4C37-B0A4-0A9B82DFABB2}"/>
                </a:ext>
              </a:extLst>
            </p:cNvPr>
            <p:cNvSpPr/>
            <p:nvPr/>
          </p:nvSpPr>
          <p:spPr>
            <a:xfrm flipH="1">
              <a:off x="9343612" y="4893738"/>
              <a:ext cx="786471" cy="74540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1291756F-B9C8-46A1-A013-CEA978BA8B5C}"/>
                </a:ext>
              </a:extLst>
            </p:cNvPr>
            <p:cNvGrpSpPr/>
            <p:nvPr/>
          </p:nvGrpSpPr>
          <p:grpSpPr>
            <a:xfrm>
              <a:off x="5646606" y="5046605"/>
              <a:ext cx="5161006" cy="1554395"/>
              <a:chOff x="-51736" y="4519448"/>
              <a:chExt cx="4473126" cy="1501583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1C898DD5-7741-45A1-B26A-306C8C55EF35}"/>
                  </a:ext>
                </a:extLst>
              </p:cNvPr>
              <p:cNvSpPr/>
              <p:nvPr/>
            </p:nvSpPr>
            <p:spPr>
              <a:xfrm>
                <a:off x="2199705" y="4650579"/>
                <a:ext cx="720080" cy="7200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2D05B74A-B2C0-4EF5-81DE-685C3EE19CA7}"/>
                  </a:ext>
                </a:extLst>
              </p:cNvPr>
              <p:cNvSpPr/>
              <p:nvPr/>
            </p:nvSpPr>
            <p:spPr>
              <a:xfrm>
                <a:off x="1888549" y="4879488"/>
                <a:ext cx="720080" cy="7200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ABC223D4-67E1-4290-8B19-62CCAFB73D42}"/>
                  </a:ext>
                </a:extLst>
              </p:cNvPr>
              <p:cNvSpPr/>
              <p:nvPr/>
            </p:nvSpPr>
            <p:spPr>
              <a:xfrm>
                <a:off x="2772347" y="4638675"/>
                <a:ext cx="720080" cy="7200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5D058769-34E8-418A-9DEB-CBDF4ABCC438}"/>
                  </a:ext>
                </a:extLst>
              </p:cNvPr>
              <p:cNvSpPr/>
              <p:nvPr/>
            </p:nvSpPr>
            <p:spPr>
              <a:xfrm>
                <a:off x="3188127" y="4757902"/>
                <a:ext cx="720080" cy="7200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9819DAE3-C75D-46CC-BBA9-FF5330DBCEBF}"/>
                  </a:ext>
                </a:extLst>
              </p:cNvPr>
              <p:cNvSpPr/>
              <p:nvPr/>
            </p:nvSpPr>
            <p:spPr>
              <a:xfrm>
                <a:off x="1381397" y="5109889"/>
                <a:ext cx="720080" cy="7200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FCA99147-8EC3-43F8-AF06-FC9C1BD8BB2A}"/>
                  </a:ext>
                </a:extLst>
              </p:cNvPr>
              <p:cNvSpPr/>
              <p:nvPr/>
            </p:nvSpPr>
            <p:spPr>
              <a:xfrm>
                <a:off x="912048" y="5239528"/>
                <a:ext cx="720080" cy="7200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257ECDC0-1329-4D7A-983D-60F5B5CA0CB1}"/>
                  </a:ext>
                </a:extLst>
              </p:cNvPr>
              <p:cNvSpPr/>
              <p:nvPr/>
            </p:nvSpPr>
            <p:spPr>
              <a:xfrm>
                <a:off x="3701310" y="4519448"/>
                <a:ext cx="720080" cy="7200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799FD9DA-C460-404E-A0FB-85B5B6E6A55C}"/>
                  </a:ext>
                </a:extLst>
              </p:cNvPr>
              <p:cNvSpPr/>
              <p:nvPr/>
            </p:nvSpPr>
            <p:spPr>
              <a:xfrm>
                <a:off x="3701310" y="5004225"/>
                <a:ext cx="720080" cy="7200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7C2C0A3F-5F6A-4783-BA78-0D7E0A3B1A9F}"/>
                  </a:ext>
                </a:extLst>
              </p:cNvPr>
              <p:cNvSpPr/>
              <p:nvPr/>
            </p:nvSpPr>
            <p:spPr>
              <a:xfrm>
                <a:off x="-51736" y="5584839"/>
                <a:ext cx="4364607" cy="43426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9ECCEB6B-AF32-4A67-93F1-A6E16F50A37C}"/>
                  </a:ext>
                </a:extLst>
              </p:cNvPr>
              <p:cNvSpPr/>
              <p:nvPr/>
            </p:nvSpPr>
            <p:spPr>
              <a:xfrm>
                <a:off x="2432439" y="4879488"/>
                <a:ext cx="720080" cy="7200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DCE1C91F-4977-4790-A071-E02FF019BF8B}"/>
                  </a:ext>
                </a:extLst>
              </p:cNvPr>
              <p:cNvSpPr/>
              <p:nvPr/>
            </p:nvSpPr>
            <p:spPr>
              <a:xfrm>
                <a:off x="699964" y="5300951"/>
                <a:ext cx="720080" cy="7200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4DE7E27E-E497-49DC-AAAA-61201176DD32}"/>
                  </a:ext>
                </a:extLst>
              </p:cNvPr>
              <p:cNvSpPr/>
              <p:nvPr/>
            </p:nvSpPr>
            <p:spPr>
              <a:xfrm>
                <a:off x="179512" y="5300951"/>
                <a:ext cx="720080" cy="7200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EE52EEF-2918-483E-A530-246417297D3E}"/>
                </a:ext>
              </a:extLst>
            </p:cNvPr>
            <p:cNvGrpSpPr/>
            <p:nvPr/>
          </p:nvGrpSpPr>
          <p:grpSpPr>
            <a:xfrm>
              <a:off x="7903837" y="3315156"/>
              <a:ext cx="4288163" cy="3292985"/>
              <a:chOff x="4929522" y="3711179"/>
              <a:chExt cx="4142470" cy="3181103"/>
            </a:xfrm>
          </p:grpSpPr>
          <p:sp>
            <p:nvSpPr>
              <p:cNvPr id="22" name="Freeform 11">
                <a:extLst>
                  <a:ext uri="{FF2B5EF4-FFF2-40B4-BE49-F238E27FC236}">
                    <a16:creationId xmlns:a16="http://schemas.microsoft.com/office/drawing/2014/main" id="{7EB36351-EF37-491C-8236-DB8D0A00114C}"/>
                  </a:ext>
                </a:extLst>
              </p:cNvPr>
              <p:cNvSpPr/>
              <p:nvPr/>
            </p:nvSpPr>
            <p:spPr>
              <a:xfrm>
                <a:off x="7387697" y="3711179"/>
                <a:ext cx="575820" cy="2367243"/>
              </a:xfrm>
              <a:custGeom>
                <a:avLst/>
                <a:gdLst>
                  <a:gd name="connsiteX0" fmla="*/ 118003 w 575820"/>
                  <a:gd name="connsiteY0" fmla="*/ 51196 h 2367243"/>
                  <a:gd name="connsiteX1" fmla="*/ 41803 w 575820"/>
                  <a:gd name="connsiteY1" fmla="*/ 479821 h 2367243"/>
                  <a:gd name="connsiteX2" fmla="*/ 51328 w 575820"/>
                  <a:gd name="connsiteY2" fmla="*/ 1213246 h 2367243"/>
                  <a:gd name="connsiteX3" fmla="*/ 3703 w 575820"/>
                  <a:gd name="connsiteY3" fmla="*/ 2232421 h 2367243"/>
                  <a:gd name="connsiteX4" fmla="*/ 165628 w 575820"/>
                  <a:gd name="connsiteY4" fmla="*/ 2327671 h 2367243"/>
                  <a:gd name="connsiteX5" fmla="*/ 489478 w 575820"/>
                  <a:gd name="connsiteY5" fmla="*/ 2346721 h 2367243"/>
                  <a:gd name="connsiteX6" fmla="*/ 575203 w 575820"/>
                  <a:gd name="connsiteY6" fmla="*/ 2041921 h 2367243"/>
                  <a:gd name="connsiteX7" fmla="*/ 460903 w 575820"/>
                  <a:gd name="connsiteY7" fmla="*/ 2070496 h 2367243"/>
                  <a:gd name="connsiteX8" fmla="*/ 432328 w 575820"/>
                  <a:gd name="connsiteY8" fmla="*/ 1032271 h 2367243"/>
                  <a:gd name="connsiteX9" fmla="*/ 518053 w 575820"/>
                  <a:gd name="connsiteY9" fmla="*/ 289321 h 2367243"/>
                  <a:gd name="connsiteX10" fmla="*/ 413278 w 575820"/>
                  <a:gd name="connsiteY10" fmla="*/ 32146 h 2367243"/>
                  <a:gd name="connsiteX11" fmla="*/ 118003 w 575820"/>
                  <a:gd name="connsiteY11" fmla="*/ 51196 h 2367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75820" h="2367243">
                    <a:moveTo>
                      <a:pt x="118003" y="51196"/>
                    </a:moveTo>
                    <a:cubicBezTo>
                      <a:pt x="56091" y="125808"/>
                      <a:pt x="52915" y="286146"/>
                      <a:pt x="41803" y="479821"/>
                    </a:cubicBezTo>
                    <a:cubicBezTo>
                      <a:pt x="30691" y="673496"/>
                      <a:pt x="57678" y="921146"/>
                      <a:pt x="51328" y="1213246"/>
                    </a:cubicBezTo>
                    <a:cubicBezTo>
                      <a:pt x="44978" y="1505346"/>
                      <a:pt x="-15347" y="2046683"/>
                      <a:pt x="3703" y="2232421"/>
                    </a:cubicBezTo>
                    <a:cubicBezTo>
                      <a:pt x="22753" y="2418159"/>
                      <a:pt x="84666" y="2308621"/>
                      <a:pt x="165628" y="2327671"/>
                    </a:cubicBezTo>
                    <a:cubicBezTo>
                      <a:pt x="246590" y="2346721"/>
                      <a:pt x="421216" y="2394346"/>
                      <a:pt x="489478" y="2346721"/>
                    </a:cubicBezTo>
                    <a:cubicBezTo>
                      <a:pt x="557740" y="2299096"/>
                      <a:pt x="579966" y="2087959"/>
                      <a:pt x="575203" y="2041921"/>
                    </a:cubicBezTo>
                    <a:cubicBezTo>
                      <a:pt x="570441" y="1995884"/>
                      <a:pt x="484715" y="2238771"/>
                      <a:pt x="460903" y="2070496"/>
                    </a:cubicBezTo>
                    <a:cubicBezTo>
                      <a:pt x="437091" y="1902221"/>
                      <a:pt x="422803" y="1329133"/>
                      <a:pt x="432328" y="1032271"/>
                    </a:cubicBezTo>
                    <a:cubicBezTo>
                      <a:pt x="441853" y="735409"/>
                      <a:pt x="521228" y="456008"/>
                      <a:pt x="518053" y="289321"/>
                    </a:cubicBezTo>
                    <a:cubicBezTo>
                      <a:pt x="514878" y="122634"/>
                      <a:pt x="478366" y="68659"/>
                      <a:pt x="413278" y="32146"/>
                    </a:cubicBezTo>
                    <a:cubicBezTo>
                      <a:pt x="348190" y="-4367"/>
                      <a:pt x="179915" y="-23416"/>
                      <a:pt x="118003" y="51196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729BFDBD-9694-458F-892F-AB53CA9BAAF6}"/>
                  </a:ext>
                </a:extLst>
              </p:cNvPr>
              <p:cNvSpPr/>
              <p:nvPr/>
            </p:nvSpPr>
            <p:spPr>
              <a:xfrm>
                <a:off x="6955527" y="5445224"/>
                <a:ext cx="720080" cy="72008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6660E918-83AE-4017-84D8-8E3D9510D7F3}"/>
                  </a:ext>
                </a:extLst>
              </p:cNvPr>
              <p:cNvSpPr/>
              <p:nvPr/>
            </p:nvSpPr>
            <p:spPr>
              <a:xfrm>
                <a:off x="6719679" y="5718382"/>
                <a:ext cx="720080" cy="72008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E6192C54-7981-4B50-988D-931D7397EF00}"/>
                  </a:ext>
                </a:extLst>
              </p:cNvPr>
              <p:cNvSpPr/>
              <p:nvPr/>
            </p:nvSpPr>
            <p:spPr>
              <a:xfrm>
                <a:off x="7603477" y="5477569"/>
                <a:ext cx="720080" cy="72008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D711A6C8-F933-4776-83D1-45922362AD82}"/>
                  </a:ext>
                </a:extLst>
              </p:cNvPr>
              <p:cNvSpPr/>
              <p:nvPr/>
            </p:nvSpPr>
            <p:spPr>
              <a:xfrm>
                <a:off x="7993937" y="5545446"/>
                <a:ext cx="720080" cy="72008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CA4E41DD-73BF-4A3A-9108-AC3725990335}"/>
                  </a:ext>
                </a:extLst>
              </p:cNvPr>
              <p:cNvSpPr/>
              <p:nvPr/>
            </p:nvSpPr>
            <p:spPr>
              <a:xfrm>
                <a:off x="6212527" y="5948783"/>
                <a:ext cx="720080" cy="72008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8B33EF03-6519-4A8B-9B13-0924374CCBE7}"/>
                  </a:ext>
                </a:extLst>
              </p:cNvPr>
              <p:cNvSpPr/>
              <p:nvPr/>
            </p:nvSpPr>
            <p:spPr>
              <a:xfrm>
                <a:off x="5827426" y="6135483"/>
                <a:ext cx="720080" cy="72008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E70B4A70-6323-42FB-AD17-AE24ACD8E881}"/>
                  </a:ext>
                </a:extLst>
              </p:cNvPr>
              <p:cNvSpPr/>
              <p:nvPr/>
            </p:nvSpPr>
            <p:spPr>
              <a:xfrm>
                <a:off x="8292533" y="5571337"/>
                <a:ext cx="720080" cy="72008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5B850C91-F8B5-4D28-8F32-502F90B32C59}"/>
                  </a:ext>
                </a:extLst>
              </p:cNvPr>
              <p:cNvSpPr/>
              <p:nvPr/>
            </p:nvSpPr>
            <p:spPr>
              <a:xfrm>
                <a:off x="8351074" y="5907336"/>
                <a:ext cx="720080" cy="72008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11B490C6-196A-482B-8EF4-CCFFFA10E354}"/>
                  </a:ext>
                </a:extLst>
              </p:cNvPr>
              <p:cNvSpPr/>
              <p:nvPr/>
            </p:nvSpPr>
            <p:spPr>
              <a:xfrm>
                <a:off x="5191043" y="6328748"/>
                <a:ext cx="3880949" cy="56353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710BB7EA-677D-4CD0-A9F2-F84693228337}"/>
                  </a:ext>
                </a:extLst>
              </p:cNvPr>
              <p:cNvSpPr/>
              <p:nvPr/>
            </p:nvSpPr>
            <p:spPr>
              <a:xfrm>
                <a:off x="7263569" y="5718382"/>
                <a:ext cx="720080" cy="72008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5A5D6A4F-77F9-4CC3-938A-DC17C8CF8276}"/>
                  </a:ext>
                </a:extLst>
              </p:cNvPr>
              <p:cNvSpPr/>
              <p:nvPr/>
            </p:nvSpPr>
            <p:spPr>
              <a:xfrm>
                <a:off x="5427788" y="6075742"/>
                <a:ext cx="720080" cy="72008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9903F36B-436E-4426-83C8-182C1CCF7B7C}"/>
                  </a:ext>
                </a:extLst>
              </p:cNvPr>
              <p:cNvSpPr/>
              <p:nvPr/>
            </p:nvSpPr>
            <p:spPr>
              <a:xfrm>
                <a:off x="4929522" y="6244505"/>
                <a:ext cx="595719" cy="595719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A7A41AB4-9DF4-4E4E-9330-4EF42634CC4A}"/>
                  </a:ext>
                </a:extLst>
              </p:cNvPr>
              <p:cNvSpPr/>
              <p:nvPr/>
            </p:nvSpPr>
            <p:spPr>
              <a:xfrm>
                <a:off x="7781439" y="5868621"/>
                <a:ext cx="720080" cy="72008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05E7123-C931-4C16-86E8-23597FEAEB94}"/>
                </a:ext>
              </a:extLst>
            </p:cNvPr>
            <p:cNvSpPr/>
            <p:nvPr/>
          </p:nvSpPr>
          <p:spPr>
            <a:xfrm>
              <a:off x="10646736" y="4907911"/>
              <a:ext cx="418644" cy="41864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A723F2D-1963-4360-8F0E-F967D7AD60CF}"/>
                </a:ext>
              </a:extLst>
            </p:cNvPr>
            <p:cNvSpPr/>
            <p:nvPr/>
          </p:nvSpPr>
          <p:spPr>
            <a:xfrm flipH="1">
              <a:off x="5475561" y="6037978"/>
              <a:ext cx="509632" cy="52466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9" name="Oval 47">
              <a:extLst>
                <a:ext uri="{FF2B5EF4-FFF2-40B4-BE49-F238E27FC236}">
                  <a16:creationId xmlns:a16="http://schemas.microsoft.com/office/drawing/2014/main" id="{51973C72-77B3-42A6-A617-3014D2454C71}"/>
                </a:ext>
              </a:extLst>
            </p:cNvPr>
            <p:cNvSpPr/>
            <p:nvPr/>
          </p:nvSpPr>
          <p:spPr>
            <a:xfrm flipH="1">
              <a:off x="4134002" y="6287484"/>
              <a:ext cx="263702" cy="24993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" name="현 96">
              <a:extLst>
                <a:ext uri="{FF2B5EF4-FFF2-40B4-BE49-F238E27FC236}">
                  <a16:creationId xmlns:a16="http://schemas.microsoft.com/office/drawing/2014/main" id="{A560229A-BCE3-49D1-812F-624816039F73}"/>
                </a:ext>
              </a:extLst>
            </p:cNvPr>
            <p:cNvSpPr/>
            <p:nvPr/>
          </p:nvSpPr>
          <p:spPr>
            <a:xfrm>
              <a:off x="4911525" y="6214691"/>
              <a:ext cx="784657" cy="784657"/>
            </a:xfrm>
            <a:prstGeom prst="chord">
              <a:avLst>
                <a:gd name="adj1" fmla="val 10904884"/>
                <a:gd name="adj2" fmla="val 2158449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" name="현 97">
              <a:extLst>
                <a:ext uri="{FF2B5EF4-FFF2-40B4-BE49-F238E27FC236}">
                  <a16:creationId xmlns:a16="http://schemas.microsoft.com/office/drawing/2014/main" id="{04DA97B9-5A8F-4083-BEB5-FDE8FAE308C9}"/>
                </a:ext>
              </a:extLst>
            </p:cNvPr>
            <p:cNvSpPr/>
            <p:nvPr/>
          </p:nvSpPr>
          <p:spPr>
            <a:xfrm>
              <a:off x="4554915" y="6352929"/>
              <a:ext cx="492156" cy="492156"/>
            </a:xfrm>
            <a:prstGeom prst="chord">
              <a:avLst>
                <a:gd name="adj1" fmla="val 10904884"/>
                <a:gd name="adj2" fmla="val 2158449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48" name="그룹 1">
            <a:extLst>
              <a:ext uri="{FF2B5EF4-FFF2-40B4-BE49-F238E27FC236}">
                <a16:creationId xmlns:a16="http://schemas.microsoft.com/office/drawing/2014/main" id="{7433B11C-0984-46C9-848A-154FF7129097}"/>
              </a:ext>
            </a:extLst>
          </p:cNvPr>
          <p:cNvGrpSpPr/>
          <p:nvPr/>
        </p:nvGrpSpPr>
        <p:grpSpPr>
          <a:xfrm>
            <a:off x="10163336" y="1855663"/>
            <a:ext cx="1080979" cy="3284588"/>
            <a:chOff x="7215326" y="1697502"/>
            <a:chExt cx="1080979" cy="3284588"/>
          </a:xfrm>
        </p:grpSpPr>
        <p:sp>
          <p:nvSpPr>
            <p:cNvPr id="49" name="Freeform 6">
              <a:extLst>
                <a:ext uri="{FF2B5EF4-FFF2-40B4-BE49-F238E27FC236}">
                  <a16:creationId xmlns:a16="http://schemas.microsoft.com/office/drawing/2014/main" id="{9C868D80-FA06-46F3-ABF4-848C5699030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8137" y="1697502"/>
              <a:ext cx="553503" cy="583388"/>
            </a:xfrm>
            <a:custGeom>
              <a:avLst/>
              <a:gdLst/>
              <a:ahLst/>
              <a:cxnLst/>
              <a:rect l="l" t="t" r="r" b="b"/>
              <a:pathLst>
                <a:path w="672533" h="708844">
                  <a:moveTo>
                    <a:pt x="329882" y="0"/>
                  </a:moveTo>
                  <a:lnTo>
                    <a:pt x="342651" y="0"/>
                  </a:lnTo>
                  <a:cubicBezTo>
                    <a:pt x="342651" y="67021"/>
                    <a:pt x="342651" y="146517"/>
                    <a:pt x="342651" y="240812"/>
                  </a:cubicBezTo>
                  <a:cubicBezTo>
                    <a:pt x="485245" y="384173"/>
                    <a:pt x="595915" y="540184"/>
                    <a:pt x="672533" y="708844"/>
                  </a:cubicBezTo>
                  <a:cubicBezTo>
                    <a:pt x="672533" y="708844"/>
                    <a:pt x="672533" y="708844"/>
                    <a:pt x="0" y="708844"/>
                  </a:cubicBezTo>
                  <a:cubicBezTo>
                    <a:pt x="76618" y="540184"/>
                    <a:pt x="187288" y="384173"/>
                    <a:pt x="329882" y="240812"/>
                  </a:cubicBezTo>
                  <a:cubicBezTo>
                    <a:pt x="329882" y="240812"/>
                    <a:pt x="329882" y="240812"/>
                    <a:pt x="3298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50" name="Freeform 7">
              <a:extLst>
                <a:ext uri="{FF2B5EF4-FFF2-40B4-BE49-F238E27FC236}">
                  <a16:creationId xmlns:a16="http://schemas.microsoft.com/office/drawing/2014/main" id="{C33AB167-3773-4DB4-9583-EDBC30ABA3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15326" y="2337769"/>
              <a:ext cx="1080979" cy="2644321"/>
            </a:xfrm>
            <a:custGeom>
              <a:avLst/>
              <a:gdLst>
                <a:gd name="T0" fmla="*/ 418 w 617"/>
                <a:gd name="T1" fmla="*/ 765 h 1524"/>
                <a:gd name="T2" fmla="*/ 478 w 617"/>
                <a:gd name="T3" fmla="*/ 0 h 1524"/>
                <a:gd name="T4" fmla="*/ 139 w 617"/>
                <a:gd name="T5" fmla="*/ 0 h 1524"/>
                <a:gd name="T6" fmla="*/ 198 w 617"/>
                <a:gd name="T7" fmla="*/ 765 h 1524"/>
                <a:gd name="T8" fmla="*/ 0 w 617"/>
                <a:gd name="T9" fmla="*/ 819 h 1524"/>
                <a:gd name="T10" fmla="*/ 204 w 617"/>
                <a:gd name="T11" fmla="*/ 1428 h 1524"/>
                <a:gd name="T12" fmla="*/ 241 w 617"/>
                <a:gd name="T13" fmla="*/ 861 h 1524"/>
                <a:gd name="T14" fmla="*/ 316 w 617"/>
                <a:gd name="T15" fmla="*/ 1524 h 1524"/>
                <a:gd name="T16" fmla="*/ 375 w 617"/>
                <a:gd name="T17" fmla="*/ 861 h 1524"/>
                <a:gd name="T18" fmla="*/ 412 w 617"/>
                <a:gd name="T19" fmla="*/ 1428 h 1524"/>
                <a:gd name="T20" fmla="*/ 617 w 617"/>
                <a:gd name="T21" fmla="*/ 819 h 1524"/>
                <a:gd name="T22" fmla="*/ 418 w 617"/>
                <a:gd name="T23" fmla="*/ 765 h 1524"/>
                <a:gd name="T24" fmla="*/ 308 w 617"/>
                <a:gd name="T25" fmla="*/ 67 h 1524"/>
                <a:gd name="T26" fmla="*/ 418 w 617"/>
                <a:gd name="T27" fmla="*/ 171 h 1524"/>
                <a:gd name="T28" fmla="*/ 308 w 617"/>
                <a:gd name="T29" fmla="*/ 275 h 1524"/>
                <a:gd name="T30" fmla="*/ 198 w 617"/>
                <a:gd name="T31" fmla="*/ 171 h 1524"/>
                <a:gd name="T32" fmla="*/ 308 w 617"/>
                <a:gd name="T33" fmla="*/ 67 h 1524"/>
                <a:gd name="T34" fmla="*/ 308 w 617"/>
                <a:gd name="T35" fmla="*/ 542 h 1524"/>
                <a:gd name="T36" fmla="*/ 197 w 617"/>
                <a:gd name="T37" fmla="*/ 436 h 1524"/>
                <a:gd name="T38" fmla="*/ 308 w 617"/>
                <a:gd name="T39" fmla="*/ 329 h 1524"/>
                <a:gd name="T40" fmla="*/ 419 w 617"/>
                <a:gd name="T41" fmla="*/ 436 h 1524"/>
                <a:gd name="T42" fmla="*/ 308 w 617"/>
                <a:gd name="T43" fmla="*/ 542 h 1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7" h="1524">
                  <a:moveTo>
                    <a:pt x="418" y="765"/>
                  </a:moveTo>
                  <a:cubicBezTo>
                    <a:pt x="542" y="472"/>
                    <a:pt x="564" y="215"/>
                    <a:pt x="47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52" y="215"/>
                    <a:pt x="74" y="472"/>
                    <a:pt x="198" y="765"/>
                  </a:cubicBezTo>
                  <a:cubicBezTo>
                    <a:pt x="0" y="819"/>
                    <a:pt x="0" y="819"/>
                    <a:pt x="0" y="819"/>
                  </a:cubicBezTo>
                  <a:cubicBezTo>
                    <a:pt x="204" y="1428"/>
                    <a:pt x="204" y="1428"/>
                    <a:pt x="204" y="1428"/>
                  </a:cubicBezTo>
                  <a:cubicBezTo>
                    <a:pt x="241" y="861"/>
                    <a:pt x="241" y="861"/>
                    <a:pt x="241" y="861"/>
                  </a:cubicBezTo>
                  <a:cubicBezTo>
                    <a:pt x="261" y="902"/>
                    <a:pt x="315" y="1523"/>
                    <a:pt x="316" y="1524"/>
                  </a:cubicBezTo>
                  <a:cubicBezTo>
                    <a:pt x="316" y="1524"/>
                    <a:pt x="355" y="902"/>
                    <a:pt x="375" y="861"/>
                  </a:cubicBezTo>
                  <a:cubicBezTo>
                    <a:pt x="412" y="1428"/>
                    <a:pt x="412" y="1428"/>
                    <a:pt x="412" y="1428"/>
                  </a:cubicBezTo>
                  <a:cubicBezTo>
                    <a:pt x="617" y="819"/>
                    <a:pt x="617" y="819"/>
                    <a:pt x="617" y="819"/>
                  </a:cubicBezTo>
                  <a:lnTo>
                    <a:pt x="418" y="765"/>
                  </a:lnTo>
                  <a:close/>
                  <a:moveTo>
                    <a:pt x="308" y="67"/>
                  </a:moveTo>
                  <a:cubicBezTo>
                    <a:pt x="369" y="67"/>
                    <a:pt x="418" y="114"/>
                    <a:pt x="418" y="171"/>
                  </a:cubicBezTo>
                  <a:cubicBezTo>
                    <a:pt x="418" y="229"/>
                    <a:pt x="369" y="275"/>
                    <a:pt x="308" y="275"/>
                  </a:cubicBezTo>
                  <a:cubicBezTo>
                    <a:pt x="247" y="275"/>
                    <a:pt x="198" y="229"/>
                    <a:pt x="198" y="171"/>
                  </a:cubicBezTo>
                  <a:cubicBezTo>
                    <a:pt x="198" y="114"/>
                    <a:pt x="247" y="67"/>
                    <a:pt x="308" y="67"/>
                  </a:cubicBezTo>
                  <a:close/>
                  <a:moveTo>
                    <a:pt x="308" y="542"/>
                  </a:moveTo>
                  <a:cubicBezTo>
                    <a:pt x="247" y="542"/>
                    <a:pt x="197" y="495"/>
                    <a:pt x="197" y="436"/>
                  </a:cubicBezTo>
                  <a:cubicBezTo>
                    <a:pt x="197" y="377"/>
                    <a:pt x="247" y="329"/>
                    <a:pt x="308" y="329"/>
                  </a:cubicBezTo>
                  <a:cubicBezTo>
                    <a:pt x="369" y="329"/>
                    <a:pt x="419" y="377"/>
                    <a:pt x="419" y="436"/>
                  </a:cubicBezTo>
                  <a:cubicBezTo>
                    <a:pt x="419" y="495"/>
                    <a:pt x="369" y="542"/>
                    <a:pt x="308" y="5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41A594A6-7D9E-4BA6-8B3E-552BDE9F1823}"/>
                </a:ext>
              </a:extLst>
            </p:cNvPr>
            <p:cNvSpPr/>
            <p:nvPr/>
          </p:nvSpPr>
          <p:spPr>
            <a:xfrm>
              <a:off x="7469187" y="2902886"/>
              <a:ext cx="514618" cy="4741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957DD88-6FAC-4EF7-9BC9-FE982F3A653D}"/>
              </a:ext>
            </a:extLst>
          </p:cNvPr>
          <p:cNvCxnSpPr>
            <a:cxnSpLocks/>
          </p:cNvCxnSpPr>
          <p:nvPr/>
        </p:nvCxnSpPr>
        <p:spPr>
          <a:xfrm flipH="1">
            <a:off x="6874866" y="2469047"/>
            <a:ext cx="3340646" cy="4279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33B01950-A8D6-433F-9A26-FF09E9D118C4}"/>
              </a:ext>
            </a:extLst>
          </p:cNvPr>
          <p:cNvCxnSpPr>
            <a:cxnSpLocks/>
          </p:cNvCxnSpPr>
          <p:nvPr/>
        </p:nvCxnSpPr>
        <p:spPr>
          <a:xfrm flipH="1" flipV="1">
            <a:off x="6874866" y="3547903"/>
            <a:ext cx="3126232" cy="1159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D8DD3B1A-651F-4A14-83B3-ADF612037B26}"/>
              </a:ext>
            </a:extLst>
          </p:cNvPr>
          <p:cNvCxnSpPr>
            <a:cxnSpLocks/>
          </p:cNvCxnSpPr>
          <p:nvPr/>
        </p:nvCxnSpPr>
        <p:spPr>
          <a:xfrm flipH="1">
            <a:off x="6874866" y="4623638"/>
            <a:ext cx="3007689" cy="12453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ounded Rectangle 74">
            <a:extLst>
              <a:ext uri="{FF2B5EF4-FFF2-40B4-BE49-F238E27FC236}">
                <a16:creationId xmlns:a16="http://schemas.microsoft.com/office/drawing/2014/main" id="{E92DBD55-249F-4FED-A464-59A182259D27}"/>
              </a:ext>
            </a:extLst>
          </p:cNvPr>
          <p:cNvSpPr/>
          <p:nvPr/>
        </p:nvSpPr>
        <p:spPr>
          <a:xfrm rot="2700000">
            <a:off x="5970411" y="2175441"/>
            <a:ext cx="595760" cy="595762"/>
          </a:xfrm>
          <a:prstGeom prst="roundRect">
            <a:avLst>
              <a:gd name="adj" fmla="val 900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6" name="Rounded Rectangle 75">
            <a:extLst>
              <a:ext uri="{FF2B5EF4-FFF2-40B4-BE49-F238E27FC236}">
                <a16:creationId xmlns:a16="http://schemas.microsoft.com/office/drawing/2014/main" id="{A8067DC0-E357-4902-80FF-C96D76131BD2}"/>
              </a:ext>
            </a:extLst>
          </p:cNvPr>
          <p:cNvSpPr/>
          <p:nvPr/>
        </p:nvSpPr>
        <p:spPr>
          <a:xfrm rot="2700000">
            <a:off x="5802208" y="2175447"/>
            <a:ext cx="595760" cy="595761"/>
          </a:xfrm>
          <a:prstGeom prst="roundRect">
            <a:avLst>
              <a:gd name="adj" fmla="val 9009"/>
            </a:avLst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B425FE3-F6CF-44D2-951F-7859E15E8DA7}"/>
              </a:ext>
            </a:extLst>
          </p:cNvPr>
          <p:cNvSpPr txBox="1"/>
          <p:nvPr/>
        </p:nvSpPr>
        <p:spPr>
          <a:xfrm>
            <a:off x="5870797" y="2296423"/>
            <a:ext cx="451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01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  <a:cs typeface="Calibri" pitchFamily="34" charset="0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D8715DD8-D4A9-428F-BE92-5D0143D05AB0}"/>
              </a:ext>
            </a:extLst>
          </p:cNvPr>
          <p:cNvGrpSpPr/>
          <p:nvPr/>
        </p:nvGrpSpPr>
        <p:grpSpPr>
          <a:xfrm>
            <a:off x="879231" y="2031756"/>
            <a:ext cx="4738308" cy="897285"/>
            <a:chOff x="990650" y="3939934"/>
            <a:chExt cx="2880320" cy="897285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C491D5E-7F02-4689-AE33-FB5326687674}"/>
                </a:ext>
              </a:extLst>
            </p:cNvPr>
            <p:cNvSpPr txBox="1"/>
            <p:nvPr/>
          </p:nvSpPr>
          <p:spPr>
            <a:xfrm>
              <a:off x="990650" y="3939934"/>
              <a:ext cx="28803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5E080214-5507-47ED-84BC-4F5BC208D0F7}"/>
                </a:ext>
              </a:extLst>
            </p:cNvPr>
            <p:cNvSpPr txBox="1"/>
            <p:nvPr/>
          </p:nvSpPr>
          <p:spPr>
            <a:xfrm>
              <a:off x="990650" y="4190888"/>
              <a:ext cx="2880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Easy to change colors, photos.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</p:grpSp>
      <p:sp>
        <p:nvSpPr>
          <p:cNvPr id="61" name="Rounded Rectangle 83">
            <a:extLst>
              <a:ext uri="{FF2B5EF4-FFF2-40B4-BE49-F238E27FC236}">
                <a16:creationId xmlns:a16="http://schemas.microsoft.com/office/drawing/2014/main" id="{A2E41372-7F5B-4C3D-B44E-1419C1A9B2AB}"/>
              </a:ext>
            </a:extLst>
          </p:cNvPr>
          <p:cNvSpPr/>
          <p:nvPr/>
        </p:nvSpPr>
        <p:spPr>
          <a:xfrm rot="2700000">
            <a:off x="5970411" y="3252737"/>
            <a:ext cx="595760" cy="595762"/>
          </a:xfrm>
          <a:prstGeom prst="roundRect">
            <a:avLst>
              <a:gd name="adj" fmla="val 900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Rounded Rectangle 84">
            <a:extLst>
              <a:ext uri="{FF2B5EF4-FFF2-40B4-BE49-F238E27FC236}">
                <a16:creationId xmlns:a16="http://schemas.microsoft.com/office/drawing/2014/main" id="{070EC66C-6C24-4E69-BD37-6BDBB6D5D9E6}"/>
              </a:ext>
            </a:extLst>
          </p:cNvPr>
          <p:cNvSpPr/>
          <p:nvPr/>
        </p:nvSpPr>
        <p:spPr>
          <a:xfrm rot="2700000">
            <a:off x="5802208" y="3252743"/>
            <a:ext cx="595760" cy="595761"/>
          </a:xfrm>
          <a:prstGeom prst="roundRect">
            <a:avLst>
              <a:gd name="adj" fmla="val 9009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1A7BF26-A1D9-4BDA-8AD5-7DC2A8D16FDB}"/>
              </a:ext>
            </a:extLst>
          </p:cNvPr>
          <p:cNvSpPr txBox="1"/>
          <p:nvPr/>
        </p:nvSpPr>
        <p:spPr>
          <a:xfrm>
            <a:off x="5870797" y="3373719"/>
            <a:ext cx="451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02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  <a:cs typeface="Calibri" pitchFamily="34" charset="0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FF79C219-7348-46EA-AA60-5D86CCC5F80F}"/>
              </a:ext>
            </a:extLst>
          </p:cNvPr>
          <p:cNvGrpSpPr/>
          <p:nvPr/>
        </p:nvGrpSpPr>
        <p:grpSpPr>
          <a:xfrm>
            <a:off x="879231" y="3109052"/>
            <a:ext cx="4738308" cy="897285"/>
            <a:chOff x="990650" y="3939934"/>
            <a:chExt cx="2880320" cy="897285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A308D0EC-7D73-4857-A7D9-D1821CE2116E}"/>
                </a:ext>
              </a:extLst>
            </p:cNvPr>
            <p:cNvSpPr txBox="1"/>
            <p:nvPr/>
          </p:nvSpPr>
          <p:spPr>
            <a:xfrm>
              <a:off x="990650" y="3939934"/>
              <a:ext cx="28803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86142927-0DA2-4A26-9E78-1CFBF40AC2C7}"/>
                </a:ext>
              </a:extLst>
            </p:cNvPr>
            <p:cNvSpPr txBox="1"/>
            <p:nvPr/>
          </p:nvSpPr>
          <p:spPr>
            <a:xfrm>
              <a:off x="990650" y="4190888"/>
              <a:ext cx="2880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Easy to change colors, photos.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</p:grpSp>
      <p:sp>
        <p:nvSpPr>
          <p:cNvPr id="67" name="Rounded Rectangle 91">
            <a:extLst>
              <a:ext uri="{FF2B5EF4-FFF2-40B4-BE49-F238E27FC236}">
                <a16:creationId xmlns:a16="http://schemas.microsoft.com/office/drawing/2014/main" id="{1671EC5D-8763-4AEA-A3F2-65587362C1DD}"/>
              </a:ext>
            </a:extLst>
          </p:cNvPr>
          <p:cNvSpPr/>
          <p:nvPr/>
        </p:nvSpPr>
        <p:spPr>
          <a:xfrm rot="2700000">
            <a:off x="5970411" y="4330031"/>
            <a:ext cx="595760" cy="595762"/>
          </a:xfrm>
          <a:prstGeom prst="roundRect">
            <a:avLst>
              <a:gd name="adj" fmla="val 900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8" name="Rounded Rectangle 92">
            <a:extLst>
              <a:ext uri="{FF2B5EF4-FFF2-40B4-BE49-F238E27FC236}">
                <a16:creationId xmlns:a16="http://schemas.microsoft.com/office/drawing/2014/main" id="{A748F823-7F5D-4E7A-ABA4-750536317980}"/>
              </a:ext>
            </a:extLst>
          </p:cNvPr>
          <p:cNvSpPr/>
          <p:nvPr/>
        </p:nvSpPr>
        <p:spPr>
          <a:xfrm rot="2700000">
            <a:off x="5802208" y="4330038"/>
            <a:ext cx="595760" cy="595761"/>
          </a:xfrm>
          <a:prstGeom prst="roundRect">
            <a:avLst>
              <a:gd name="adj" fmla="val 9009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245363A-064D-4E2E-B4B6-0AAE83A47DB5}"/>
              </a:ext>
            </a:extLst>
          </p:cNvPr>
          <p:cNvSpPr txBox="1"/>
          <p:nvPr/>
        </p:nvSpPr>
        <p:spPr>
          <a:xfrm>
            <a:off x="5870797" y="4451013"/>
            <a:ext cx="451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03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  <a:cs typeface="Calibri" pitchFamily="34" charset="0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514713AC-E0A4-4379-9963-9BBADFDEE6B8}"/>
              </a:ext>
            </a:extLst>
          </p:cNvPr>
          <p:cNvGrpSpPr/>
          <p:nvPr/>
        </p:nvGrpSpPr>
        <p:grpSpPr>
          <a:xfrm>
            <a:off x="879231" y="4186346"/>
            <a:ext cx="4738308" cy="897285"/>
            <a:chOff x="990650" y="3939934"/>
            <a:chExt cx="2880320" cy="897285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C877AB65-A014-462B-9A5F-CB94E8D92EC7}"/>
                </a:ext>
              </a:extLst>
            </p:cNvPr>
            <p:cNvSpPr txBox="1"/>
            <p:nvPr/>
          </p:nvSpPr>
          <p:spPr>
            <a:xfrm>
              <a:off x="990650" y="3939934"/>
              <a:ext cx="28803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0F6C6B38-90AE-4F69-8D19-FAD0C26DDBE4}"/>
                </a:ext>
              </a:extLst>
            </p:cNvPr>
            <p:cNvSpPr txBox="1"/>
            <p:nvPr/>
          </p:nvSpPr>
          <p:spPr>
            <a:xfrm>
              <a:off x="990650" y="4190888"/>
              <a:ext cx="2880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Easy to change colors, photos.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45">
            <a:extLst>
              <a:ext uri="{FF2B5EF4-FFF2-40B4-BE49-F238E27FC236}">
                <a16:creationId xmlns:a16="http://schemas.microsoft.com/office/drawing/2014/main" id="{0B4F5629-0AE6-46F9-9F12-655CE18E1A45}"/>
              </a:ext>
            </a:extLst>
          </p:cNvPr>
          <p:cNvSpPr/>
          <p:nvPr/>
        </p:nvSpPr>
        <p:spPr>
          <a:xfrm rot="18900000">
            <a:off x="1132448" y="4632719"/>
            <a:ext cx="648000" cy="6480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ounded Rectangle 42">
            <a:extLst>
              <a:ext uri="{FF2B5EF4-FFF2-40B4-BE49-F238E27FC236}">
                <a16:creationId xmlns:a16="http://schemas.microsoft.com/office/drawing/2014/main" id="{BD02DF03-56D8-498D-9B4F-CF1DBAB33958}"/>
              </a:ext>
            </a:extLst>
          </p:cNvPr>
          <p:cNvSpPr/>
          <p:nvPr/>
        </p:nvSpPr>
        <p:spPr>
          <a:xfrm rot="18900000">
            <a:off x="1132448" y="1901564"/>
            <a:ext cx="648000" cy="648000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ounded Rectangle 43">
            <a:extLst>
              <a:ext uri="{FF2B5EF4-FFF2-40B4-BE49-F238E27FC236}">
                <a16:creationId xmlns:a16="http://schemas.microsoft.com/office/drawing/2014/main" id="{87A14B97-9839-415A-85FD-97E78B0BE813}"/>
              </a:ext>
            </a:extLst>
          </p:cNvPr>
          <p:cNvSpPr/>
          <p:nvPr/>
        </p:nvSpPr>
        <p:spPr>
          <a:xfrm rot="18900000">
            <a:off x="1132448" y="2811949"/>
            <a:ext cx="648000" cy="648000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ounded Rectangle 44">
            <a:extLst>
              <a:ext uri="{FF2B5EF4-FFF2-40B4-BE49-F238E27FC236}">
                <a16:creationId xmlns:a16="http://schemas.microsoft.com/office/drawing/2014/main" id="{30DD30B3-DCC6-4B30-9F4A-E1D7E557E4BB}"/>
              </a:ext>
            </a:extLst>
          </p:cNvPr>
          <p:cNvSpPr/>
          <p:nvPr/>
        </p:nvSpPr>
        <p:spPr>
          <a:xfrm rot="18900000">
            <a:off x="1132448" y="3722334"/>
            <a:ext cx="648000" cy="6480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186FA5-2437-412B-BDAA-062073C05575}"/>
              </a:ext>
            </a:extLst>
          </p:cNvPr>
          <p:cNvSpPr/>
          <p:nvPr/>
        </p:nvSpPr>
        <p:spPr>
          <a:xfrm>
            <a:off x="4015504" y="5599432"/>
            <a:ext cx="6644698" cy="540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0AE377-74C0-446F-9DE7-144B7BF3678A}"/>
              </a:ext>
            </a:extLst>
          </p:cNvPr>
          <p:cNvSpPr/>
          <p:nvPr/>
        </p:nvSpPr>
        <p:spPr>
          <a:xfrm>
            <a:off x="3021859" y="5599432"/>
            <a:ext cx="6249000" cy="540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743441B-9701-4EE5-A3F6-A40BEBE6D8CB}"/>
              </a:ext>
            </a:extLst>
          </p:cNvPr>
          <p:cNvSpPr/>
          <p:nvPr/>
        </p:nvSpPr>
        <p:spPr>
          <a:xfrm>
            <a:off x="2028214" y="5599432"/>
            <a:ext cx="5870126" cy="540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20C705-E0A9-4F8B-B9AE-3DEAF48F3DC9}"/>
              </a:ext>
            </a:extLst>
          </p:cNvPr>
          <p:cNvSpPr/>
          <p:nvPr/>
        </p:nvSpPr>
        <p:spPr>
          <a:xfrm>
            <a:off x="0" y="5599432"/>
            <a:ext cx="6492174" cy="540000"/>
          </a:xfrm>
          <a:prstGeom prst="rect">
            <a:avLst/>
          </a:prstGeom>
          <a:gradFill>
            <a:gsLst>
              <a:gs pos="0">
                <a:schemeClr val="accent1">
                  <a:lumMod val="80000"/>
                </a:schemeClr>
              </a:gs>
              <a:gs pos="100000">
                <a:schemeClr val="accent1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E14963FE-4D2C-4646-9B63-93F7383263FC}"/>
              </a:ext>
            </a:extLst>
          </p:cNvPr>
          <p:cNvSpPr/>
          <p:nvPr/>
        </p:nvSpPr>
        <p:spPr>
          <a:xfrm>
            <a:off x="10660202" y="2539432"/>
            <a:ext cx="540002" cy="3600000"/>
          </a:xfrm>
          <a:custGeom>
            <a:avLst/>
            <a:gdLst/>
            <a:ahLst/>
            <a:cxnLst/>
            <a:rect l="l" t="t" r="r" b="b"/>
            <a:pathLst>
              <a:path w="540002" h="3806055">
                <a:moveTo>
                  <a:pt x="0" y="3266055"/>
                </a:moveTo>
                <a:lnTo>
                  <a:pt x="540002" y="3266055"/>
                </a:lnTo>
                <a:lnTo>
                  <a:pt x="0" y="3806055"/>
                </a:lnTo>
                <a:close/>
                <a:moveTo>
                  <a:pt x="0" y="540001"/>
                </a:moveTo>
                <a:lnTo>
                  <a:pt x="540001" y="540001"/>
                </a:lnTo>
                <a:lnTo>
                  <a:pt x="540001" y="3266054"/>
                </a:lnTo>
                <a:lnTo>
                  <a:pt x="0" y="3266054"/>
                </a:lnTo>
                <a:close/>
                <a:moveTo>
                  <a:pt x="1367" y="0"/>
                </a:moveTo>
                <a:lnTo>
                  <a:pt x="540002" y="0"/>
                </a:lnTo>
                <a:lnTo>
                  <a:pt x="540002" y="540000"/>
                </a:lnTo>
                <a:lnTo>
                  <a:pt x="1367" y="540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28791B-9581-4C2B-A8D5-8F8D66DEA158}"/>
              </a:ext>
            </a:extLst>
          </p:cNvPr>
          <p:cNvSpPr txBox="1"/>
          <p:nvPr/>
        </p:nvSpPr>
        <p:spPr>
          <a:xfrm>
            <a:off x="10626609" y="2546938"/>
            <a:ext cx="606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6988964-B8AD-4432-A13A-88CB822BF9D7}"/>
              </a:ext>
            </a:extLst>
          </p:cNvPr>
          <p:cNvGrpSpPr/>
          <p:nvPr/>
        </p:nvGrpSpPr>
        <p:grpSpPr>
          <a:xfrm>
            <a:off x="2000036" y="1870323"/>
            <a:ext cx="4206211" cy="710483"/>
            <a:chOff x="6210998" y="1433695"/>
            <a:chExt cx="2931973" cy="71048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A244808-A4E7-4DD5-BD59-B84DD6F93C2E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C48A971-BCC9-4F0D-9726-C7D41D673596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Example Text :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04E1B50-26CF-4545-AB1E-CF1AEEC1096B}"/>
              </a:ext>
            </a:extLst>
          </p:cNvPr>
          <p:cNvGrpSpPr/>
          <p:nvPr/>
        </p:nvGrpSpPr>
        <p:grpSpPr>
          <a:xfrm>
            <a:off x="2000036" y="2780708"/>
            <a:ext cx="4206211" cy="710483"/>
            <a:chOff x="6210998" y="1433695"/>
            <a:chExt cx="2931973" cy="71048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23C54F7-A2EA-49F3-B2A2-7B6F9F932B8A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CD27B1B-2B27-4B30-9118-01EC9466FB63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Example Text :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CF0635D-67E8-4A4F-AA52-C15FA8BC7AE1}"/>
              </a:ext>
            </a:extLst>
          </p:cNvPr>
          <p:cNvGrpSpPr/>
          <p:nvPr/>
        </p:nvGrpSpPr>
        <p:grpSpPr>
          <a:xfrm>
            <a:off x="2000036" y="3691093"/>
            <a:ext cx="4206211" cy="710483"/>
            <a:chOff x="6210998" y="1433695"/>
            <a:chExt cx="2931973" cy="71048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11BD9DE-423A-4B81-B14C-63649708927D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D207A51-E402-46E3-B323-76FDEE1F5E1A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Example Text :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2A24B0E-F11D-4046-87EB-3D115168FE45}"/>
              </a:ext>
            </a:extLst>
          </p:cNvPr>
          <p:cNvGrpSpPr/>
          <p:nvPr/>
        </p:nvGrpSpPr>
        <p:grpSpPr>
          <a:xfrm>
            <a:off x="2000036" y="4601478"/>
            <a:ext cx="4206211" cy="710483"/>
            <a:chOff x="6210998" y="1433695"/>
            <a:chExt cx="2931973" cy="71048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A8180C5-5C95-4BAE-91C4-3B9A2C593FF6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F02E2E8-956B-404C-BAF2-97B62003495D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Example Text :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5" name="Rectangle 1">
            <a:extLst>
              <a:ext uri="{FF2B5EF4-FFF2-40B4-BE49-F238E27FC236}">
                <a16:creationId xmlns:a16="http://schemas.microsoft.com/office/drawing/2014/main" id="{1229C778-7DCA-4AA3-899B-2CEC9A9CEB18}"/>
              </a:ext>
            </a:extLst>
          </p:cNvPr>
          <p:cNvSpPr/>
          <p:nvPr/>
        </p:nvSpPr>
        <p:spPr>
          <a:xfrm rot="5400000">
            <a:off x="6042175" y="5145621"/>
            <a:ext cx="1440000" cy="540000"/>
          </a:xfrm>
          <a:custGeom>
            <a:avLst/>
            <a:gdLst>
              <a:gd name="connsiteX0" fmla="*/ 0 w 1440000"/>
              <a:gd name="connsiteY0" fmla="*/ 0 h 540000"/>
              <a:gd name="connsiteX1" fmla="*/ 1440000 w 1440000"/>
              <a:gd name="connsiteY1" fmla="*/ 0 h 540000"/>
              <a:gd name="connsiteX2" fmla="*/ 1440000 w 1440000"/>
              <a:gd name="connsiteY2" fmla="*/ 540000 h 540000"/>
              <a:gd name="connsiteX3" fmla="*/ 0 w 1440000"/>
              <a:gd name="connsiteY3" fmla="*/ 540000 h 540000"/>
              <a:gd name="connsiteX4" fmla="*/ 0 w 1440000"/>
              <a:gd name="connsiteY4" fmla="*/ 0 h 540000"/>
              <a:gd name="connsiteX0" fmla="*/ 0 w 1440000"/>
              <a:gd name="connsiteY0" fmla="*/ 0 h 540000"/>
              <a:gd name="connsiteX1" fmla="*/ 919190 w 1440000"/>
              <a:gd name="connsiteY1" fmla="*/ 3976 h 540000"/>
              <a:gd name="connsiteX2" fmla="*/ 1440000 w 1440000"/>
              <a:gd name="connsiteY2" fmla="*/ 540000 h 540000"/>
              <a:gd name="connsiteX3" fmla="*/ 0 w 1440000"/>
              <a:gd name="connsiteY3" fmla="*/ 540000 h 540000"/>
              <a:gd name="connsiteX4" fmla="*/ 0 w 1440000"/>
              <a:gd name="connsiteY4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0000" h="540000">
                <a:moveTo>
                  <a:pt x="0" y="0"/>
                </a:moveTo>
                <a:lnTo>
                  <a:pt x="919190" y="3976"/>
                </a:lnTo>
                <a:lnTo>
                  <a:pt x="1440000" y="540000"/>
                </a:lnTo>
                <a:lnTo>
                  <a:pt x="0" y="540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ED31DAF-0A89-4859-A834-5E4E1B6CAA61}"/>
              </a:ext>
            </a:extLst>
          </p:cNvPr>
          <p:cNvSpPr txBox="1"/>
          <p:nvPr/>
        </p:nvSpPr>
        <p:spPr>
          <a:xfrm>
            <a:off x="6459128" y="4699149"/>
            <a:ext cx="606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Rectangle 1">
            <a:extLst>
              <a:ext uri="{FF2B5EF4-FFF2-40B4-BE49-F238E27FC236}">
                <a16:creationId xmlns:a16="http://schemas.microsoft.com/office/drawing/2014/main" id="{DFF41387-2B50-4A2F-99D1-3D53331FEEAC}"/>
              </a:ext>
            </a:extLst>
          </p:cNvPr>
          <p:cNvSpPr/>
          <p:nvPr/>
        </p:nvSpPr>
        <p:spPr>
          <a:xfrm rot="5400000">
            <a:off x="7071517" y="4789432"/>
            <a:ext cx="2160000" cy="540000"/>
          </a:xfrm>
          <a:custGeom>
            <a:avLst/>
            <a:gdLst>
              <a:gd name="connsiteX0" fmla="*/ 0 w 1440000"/>
              <a:gd name="connsiteY0" fmla="*/ 0 h 540000"/>
              <a:gd name="connsiteX1" fmla="*/ 1440000 w 1440000"/>
              <a:gd name="connsiteY1" fmla="*/ 0 h 540000"/>
              <a:gd name="connsiteX2" fmla="*/ 1440000 w 1440000"/>
              <a:gd name="connsiteY2" fmla="*/ 540000 h 540000"/>
              <a:gd name="connsiteX3" fmla="*/ 0 w 1440000"/>
              <a:gd name="connsiteY3" fmla="*/ 540000 h 540000"/>
              <a:gd name="connsiteX4" fmla="*/ 0 w 1440000"/>
              <a:gd name="connsiteY4" fmla="*/ 0 h 540000"/>
              <a:gd name="connsiteX0" fmla="*/ 0 w 1440000"/>
              <a:gd name="connsiteY0" fmla="*/ 0 h 540000"/>
              <a:gd name="connsiteX1" fmla="*/ 919190 w 1440000"/>
              <a:gd name="connsiteY1" fmla="*/ 3976 h 540000"/>
              <a:gd name="connsiteX2" fmla="*/ 1440000 w 1440000"/>
              <a:gd name="connsiteY2" fmla="*/ 540000 h 540000"/>
              <a:gd name="connsiteX3" fmla="*/ 0 w 1440000"/>
              <a:gd name="connsiteY3" fmla="*/ 540000 h 540000"/>
              <a:gd name="connsiteX4" fmla="*/ 0 w 1440000"/>
              <a:gd name="connsiteY4" fmla="*/ 0 h 540000"/>
              <a:gd name="connsiteX0" fmla="*/ 0 w 1440000"/>
              <a:gd name="connsiteY0" fmla="*/ 0 h 540000"/>
              <a:gd name="connsiteX1" fmla="*/ 1078216 w 1440000"/>
              <a:gd name="connsiteY1" fmla="*/ 7952 h 540000"/>
              <a:gd name="connsiteX2" fmla="*/ 1440000 w 1440000"/>
              <a:gd name="connsiteY2" fmla="*/ 540000 h 540000"/>
              <a:gd name="connsiteX3" fmla="*/ 0 w 1440000"/>
              <a:gd name="connsiteY3" fmla="*/ 540000 h 540000"/>
              <a:gd name="connsiteX4" fmla="*/ 0 w 1440000"/>
              <a:gd name="connsiteY4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0000" h="540000">
                <a:moveTo>
                  <a:pt x="0" y="0"/>
                </a:moveTo>
                <a:lnTo>
                  <a:pt x="1078216" y="7952"/>
                </a:lnTo>
                <a:lnTo>
                  <a:pt x="1440000" y="540000"/>
                </a:lnTo>
                <a:lnTo>
                  <a:pt x="0" y="540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AA746C6-23F7-43C5-B1E8-A10AA0093F1D}"/>
              </a:ext>
            </a:extLst>
          </p:cNvPr>
          <p:cNvSpPr txBox="1"/>
          <p:nvPr/>
        </p:nvSpPr>
        <p:spPr>
          <a:xfrm>
            <a:off x="7848288" y="3981746"/>
            <a:ext cx="606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Rectangle 1">
            <a:extLst>
              <a:ext uri="{FF2B5EF4-FFF2-40B4-BE49-F238E27FC236}">
                <a16:creationId xmlns:a16="http://schemas.microsoft.com/office/drawing/2014/main" id="{1196334E-AC4D-4378-B56A-FEFEB48B8FBF}"/>
              </a:ext>
            </a:extLst>
          </p:cNvPr>
          <p:cNvSpPr/>
          <p:nvPr/>
        </p:nvSpPr>
        <p:spPr>
          <a:xfrm rot="5400000">
            <a:off x="8100859" y="4425621"/>
            <a:ext cx="2880000" cy="540000"/>
          </a:xfrm>
          <a:custGeom>
            <a:avLst/>
            <a:gdLst>
              <a:gd name="connsiteX0" fmla="*/ 0 w 1440000"/>
              <a:gd name="connsiteY0" fmla="*/ 0 h 540000"/>
              <a:gd name="connsiteX1" fmla="*/ 1440000 w 1440000"/>
              <a:gd name="connsiteY1" fmla="*/ 0 h 540000"/>
              <a:gd name="connsiteX2" fmla="*/ 1440000 w 1440000"/>
              <a:gd name="connsiteY2" fmla="*/ 540000 h 540000"/>
              <a:gd name="connsiteX3" fmla="*/ 0 w 1440000"/>
              <a:gd name="connsiteY3" fmla="*/ 540000 h 540000"/>
              <a:gd name="connsiteX4" fmla="*/ 0 w 1440000"/>
              <a:gd name="connsiteY4" fmla="*/ 0 h 540000"/>
              <a:gd name="connsiteX0" fmla="*/ 0 w 1440000"/>
              <a:gd name="connsiteY0" fmla="*/ 0 h 540000"/>
              <a:gd name="connsiteX1" fmla="*/ 919190 w 1440000"/>
              <a:gd name="connsiteY1" fmla="*/ 3976 h 540000"/>
              <a:gd name="connsiteX2" fmla="*/ 1440000 w 1440000"/>
              <a:gd name="connsiteY2" fmla="*/ 540000 h 540000"/>
              <a:gd name="connsiteX3" fmla="*/ 0 w 1440000"/>
              <a:gd name="connsiteY3" fmla="*/ 540000 h 540000"/>
              <a:gd name="connsiteX4" fmla="*/ 0 w 1440000"/>
              <a:gd name="connsiteY4" fmla="*/ 0 h 540000"/>
              <a:gd name="connsiteX0" fmla="*/ 0 w 1440000"/>
              <a:gd name="connsiteY0" fmla="*/ 0 h 540000"/>
              <a:gd name="connsiteX1" fmla="*/ 1078216 w 1440000"/>
              <a:gd name="connsiteY1" fmla="*/ 7952 h 540000"/>
              <a:gd name="connsiteX2" fmla="*/ 1440000 w 1440000"/>
              <a:gd name="connsiteY2" fmla="*/ 540000 h 540000"/>
              <a:gd name="connsiteX3" fmla="*/ 0 w 1440000"/>
              <a:gd name="connsiteY3" fmla="*/ 540000 h 540000"/>
              <a:gd name="connsiteX4" fmla="*/ 0 w 1440000"/>
              <a:gd name="connsiteY4" fmla="*/ 0 h 540000"/>
              <a:gd name="connsiteX0" fmla="*/ 0 w 1440000"/>
              <a:gd name="connsiteY0" fmla="*/ 0 h 540000"/>
              <a:gd name="connsiteX1" fmla="*/ 1179595 w 1440000"/>
              <a:gd name="connsiteY1" fmla="*/ 7952 h 540000"/>
              <a:gd name="connsiteX2" fmla="*/ 1440000 w 1440000"/>
              <a:gd name="connsiteY2" fmla="*/ 540000 h 540000"/>
              <a:gd name="connsiteX3" fmla="*/ 0 w 1440000"/>
              <a:gd name="connsiteY3" fmla="*/ 540000 h 540000"/>
              <a:gd name="connsiteX4" fmla="*/ 0 w 1440000"/>
              <a:gd name="connsiteY4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0000" h="540000">
                <a:moveTo>
                  <a:pt x="0" y="0"/>
                </a:moveTo>
                <a:lnTo>
                  <a:pt x="1179595" y="7952"/>
                </a:lnTo>
                <a:lnTo>
                  <a:pt x="1440000" y="540000"/>
                </a:lnTo>
                <a:lnTo>
                  <a:pt x="0" y="540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7F5F21A-32DD-4FA4-8CE5-11FF18632680}"/>
              </a:ext>
            </a:extLst>
          </p:cNvPr>
          <p:cNvSpPr txBox="1"/>
          <p:nvPr/>
        </p:nvSpPr>
        <p:spPr>
          <a:xfrm>
            <a:off x="9237448" y="3264342"/>
            <a:ext cx="606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Freeform 32">
            <a:extLst>
              <a:ext uri="{FF2B5EF4-FFF2-40B4-BE49-F238E27FC236}">
                <a16:creationId xmlns:a16="http://schemas.microsoft.com/office/drawing/2014/main" id="{25F0A3E9-8421-480D-88C5-32683F08ED71}"/>
              </a:ext>
            </a:extLst>
          </p:cNvPr>
          <p:cNvSpPr/>
          <p:nvPr/>
        </p:nvSpPr>
        <p:spPr>
          <a:xfrm>
            <a:off x="10743428" y="2007111"/>
            <a:ext cx="373092" cy="341739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ectangle 16">
            <a:extLst>
              <a:ext uri="{FF2B5EF4-FFF2-40B4-BE49-F238E27FC236}">
                <a16:creationId xmlns:a16="http://schemas.microsoft.com/office/drawing/2014/main" id="{7D625F22-6CED-4B53-A568-7B81100F29C4}"/>
              </a:ext>
            </a:extLst>
          </p:cNvPr>
          <p:cNvSpPr/>
          <p:nvPr/>
        </p:nvSpPr>
        <p:spPr>
          <a:xfrm rot="2700000">
            <a:off x="6626371" y="4163204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ounded Rectangle 5">
            <a:extLst>
              <a:ext uri="{FF2B5EF4-FFF2-40B4-BE49-F238E27FC236}">
                <a16:creationId xmlns:a16="http://schemas.microsoft.com/office/drawing/2014/main" id="{61315DBB-1C87-41A1-83E8-0CBD1E002301}"/>
              </a:ext>
            </a:extLst>
          </p:cNvPr>
          <p:cNvSpPr/>
          <p:nvPr/>
        </p:nvSpPr>
        <p:spPr>
          <a:xfrm flipH="1">
            <a:off x="7955676" y="3525952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Block Arc 10">
            <a:extLst>
              <a:ext uri="{FF2B5EF4-FFF2-40B4-BE49-F238E27FC236}">
                <a16:creationId xmlns:a16="http://schemas.microsoft.com/office/drawing/2014/main" id="{C0E28980-9C50-4E5C-903D-4F6C5A50E0C2}"/>
              </a:ext>
            </a:extLst>
          </p:cNvPr>
          <p:cNvSpPr/>
          <p:nvPr/>
        </p:nvSpPr>
        <p:spPr>
          <a:xfrm>
            <a:off x="9325059" y="2786817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5" name="Freeform 32">
            <a:extLst>
              <a:ext uri="{FF2B5EF4-FFF2-40B4-BE49-F238E27FC236}">
                <a16:creationId xmlns:a16="http://schemas.microsoft.com/office/drawing/2014/main" id="{133052BE-B8AB-4E16-93BB-FE96388720E9}"/>
              </a:ext>
            </a:extLst>
          </p:cNvPr>
          <p:cNvSpPr/>
          <p:nvPr/>
        </p:nvSpPr>
        <p:spPr>
          <a:xfrm>
            <a:off x="1289819" y="2007111"/>
            <a:ext cx="373092" cy="341739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ectangle 16">
            <a:extLst>
              <a:ext uri="{FF2B5EF4-FFF2-40B4-BE49-F238E27FC236}">
                <a16:creationId xmlns:a16="http://schemas.microsoft.com/office/drawing/2014/main" id="{F1CED35D-F62C-48F6-8EED-2FD0BEFEEBBA}"/>
              </a:ext>
            </a:extLst>
          </p:cNvPr>
          <p:cNvSpPr/>
          <p:nvPr/>
        </p:nvSpPr>
        <p:spPr>
          <a:xfrm rot="2700000">
            <a:off x="1325134" y="4722387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ounded Rectangle 5">
            <a:extLst>
              <a:ext uri="{FF2B5EF4-FFF2-40B4-BE49-F238E27FC236}">
                <a16:creationId xmlns:a16="http://schemas.microsoft.com/office/drawing/2014/main" id="{F7AA0D64-E0DA-4353-92E1-2C3EE0349A69}"/>
              </a:ext>
            </a:extLst>
          </p:cNvPr>
          <p:cNvSpPr/>
          <p:nvPr/>
        </p:nvSpPr>
        <p:spPr>
          <a:xfrm flipH="1">
            <a:off x="1271230" y="3908408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Block Arc 10">
            <a:extLst>
              <a:ext uri="{FF2B5EF4-FFF2-40B4-BE49-F238E27FC236}">
                <a16:creationId xmlns:a16="http://schemas.microsoft.com/office/drawing/2014/main" id="{B27D862E-E173-4B64-A120-B96A18B5794D}"/>
              </a:ext>
            </a:extLst>
          </p:cNvPr>
          <p:cNvSpPr/>
          <p:nvPr/>
        </p:nvSpPr>
        <p:spPr>
          <a:xfrm>
            <a:off x="1231403" y="2986294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C455B2A-3D1B-4F98-ACA5-C72C064015F6}"/>
              </a:ext>
            </a:extLst>
          </p:cNvPr>
          <p:cNvGrpSpPr/>
          <p:nvPr/>
        </p:nvGrpSpPr>
        <p:grpSpPr>
          <a:xfrm>
            <a:off x="3697378" y="2819530"/>
            <a:ext cx="4797245" cy="1142740"/>
            <a:chOff x="6665542" y="2749602"/>
            <a:chExt cx="4797245" cy="11427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6665542" y="2749602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6685691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3764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>
            <a:extLst>
              <a:ext uri="{FF2B5EF4-FFF2-40B4-BE49-F238E27FC236}">
                <a16:creationId xmlns:a16="http://schemas.microsoft.com/office/drawing/2014/main" id="{60F6A4F7-A2F2-4C5F-82BC-30BE9C04B713}"/>
              </a:ext>
            </a:extLst>
          </p:cNvPr>
          <p:cNvSpPr txBox="1"/>
          <p:nvPr/>
        </p:nvSpPr>
        <p:spPr>
          <a:xfrm>
            <a:off x="550019" y="4034619"/>
            <a:ext cx="2383557" cy="356251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0" rIns="36000" bIns="0" rtlCol="0" anchor="ctr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ko-KR" sz="2000" dirty="0">
                <a:solidFill>
                  <a:schemeClr val="bg1"/>
                </a:solidFill>
              </a:rPr>
              <a:t>Quality Professional 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1E9EC12-3F42-488C-ACF1-F380AAE66734}"/>
              </a:ext>
            </a:extLst>
          </p:cNvPr>
          <p:cNvSpPr txBox="1"/>
          <p:nvPr/>
        </p:nvSpPr>
        <p:spPr>
          <a:xfrm>
            <a:off x="3555825" y="4045275"/>
            <a:ext cx="8086156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dirty="0">
                <a:solidFill>
                  <a:schemeClr val="accent2"/>
                </a:solidFill>
                <a:cs typeface="Arial" pitchFamily="34" charset="0"/>
              </a:rPr>
              <a:t>ALLPPT</a:t>
            </a:r>
            <a:r>
              <a:rPr lang="en-GB" altLang="ko-KR" sz="3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Layout </a:t>
            </a:r>
            <a:r>
              <a:rPr lang="en-GB" altLang="ko-KR" sz="3200" dirty="0">
                <a:solidFill>
                  <a:schemeClr val="accent3"/>
                </a:solidFill>
                <a:cs typeface="Arial" pitchFamily="34" charset="0"/>
              </a:rPr>
              <a:t>Clean Text Slide </a:t>
            </a:r>
          </a:p>
          <a:p>
            <a:pPr algn="r"/>
            <a:r>
              <a:rPr lang="en-GB" altLang="ko-KR" sz="3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for your Presentation</a:t>
            </a:r>
            <a:endParaRPr lang="ko-KR" altLang="en-US" sz="3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4148EE3-16FD-487A-B328-193989B20404}"/>
              </a:ext>
            </a:extLst>
          </p:cNvPr>
          <p:cNvSpPr txBox="1"/>
          <p:nvPr/>
        </p:nvSpPr>
        <p:spPr>
          <a:xfrm>
            <a:off x="2333625" y="5122493"/>
            <a:ext cx="93083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</a:t>
            </a:r>
          </a:p>
          <a:p>
            <a:pPr algn="r"/>
            <a:endParaRPr lang="en-US" altLang="ko-KR" sz="1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pPr algn="r"/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82AC81-AC52-4D54-AC47-4B8F416F8138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/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직사각형 68">
            <a:extLst>
              <a:ext uri="{FF2B5EF4-FFF2-40B4-BE49-F238E27FC236}">
                <a16:creationId xmlns:a16="http://schemas.microsoft.com/office/drawing/2014/main" id="{E2D2BA01-C838-4632-9841-73980DA3ED0C}"/>
              </a:ext>
            </a:extLst>
          </p:cNvPr>
          <p:cNvSpPr/>
          <p:nvPr/>
        </p:nvSpPr>
        <p:spPr>
          <a:xfrm>
            <a:off x="926753" y="1830494"/>
            <a:ext cx="3564000" cy="12708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직사각형 69">
            <a:extLst>
              <a:ext uri="{FF2B5EF4-FFF2-40B4-BE49-F238E27FC236}">
                <a16:creationId xmlns:a16="http://schemas.microsoft.com/office/drawing/2014/main" id="{7F8728D5-BD73-49B2-A8A8-EBA20BFE18B3}"/>
              </a:ext>
            </a:extLst>
          </p:cNvPr>
          <p:cNvSpPr/>
          <p:nvPr/>
        </p:nvSpPr>
        <p:spPr>
          <a:xfrm>
            <a:off x="926753" y="3248448"/>
            <a:ext cx="3564000" cy="12708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직사각형 70">
            <a:extLst>
              <a:ext uri="{FF2B5EF4-FFF2-40B4-BE49-F238E27FC236}">
                <a16:creationId xmlns:a16="http://schemas.microsoft.com/office/drawing/2014/main" id="{8984C13F-286B-4557-BE44-8C500DDC5582}"/>
              </a:ext>
            </a:extLst>
          </p:cNvPr>
          <p:cNvSpPr/>
          <p:nvPr/>
        </p:nvSpPr>
        <p:spPr>
          <a:xfrm>
            <a:off x="926753" y="4698617"/>
            <a:ext cx="3564000" cy="12708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직사각형 2">
            <a:extLst>
              <a:ext uri="{FF2B5EF4-FFF2-40B4-BE49-F238E27FC236}">
                <a16:creationId xmlns:a16="http://schemas.microsoft.com/office/drawing/2014/main" id="{8776AEFC-F1C3-420D-A8BD-2C55FBFB149B}"/>
              </a:ext>
            </a:extLst>
          </p:cNvPr>
          <p:cNvSpPr/>
          <p:nvPr/>
        </p:nvSpPr>
        <p:spPr>
          <a:xfrm>
            <a:off x="7711874" y="1834131"/>
            <a:ext cx="3564000" cy="12708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직사각형 63">
            <a:extLst>
              <a:ext uri="{FF2B5EF4-FFF2-40B4-BE49-F238E27FC236}">
                <a16:creationId xmlns:a16="http://schemas.microsoft.com/office/drawing/2014/main" id="{BABB918D-3B4E-4189-A3E6-BE9588E5C8DF}"/>
              </a:ext>
            </a:extLst>
          </p:cNvPr>
          <p:cNvSpPr/>
          <p:nvPr/>
        </p:nvSpPr>
        <p:spPr>
          <a:xfrm>
            <a:off x="7711874" y="3252085"/>
            <a:ext cx="3564000" cy="12708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직사각형 64">
            <a:extLst>
              <a:ext uri="{FF2B5EF4-FFF2-40B4-BE49-F238E27FC236}">
                <a16:creationId xmlns:a16="http://schemas.microsoft.com/office/drawing/2014/main" id="{08613721-62E5-46CC-8D6C-1F5A0252B8F0}"/>
              </a:ext>
            </a:extLst>
          </p:cNvPr>
          <p:cNvSpPr/>
          <p:nvPr/>
        </p:nvSpPr>
        <p:spPr>
          <a:xfrm>
            <a:off x="7711874" y="4702254"/>
            <a:ext cx="3564000" cy="12708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6409578-073D-43D3-8C9C-E048E50751B7}"/>
              </a:ext>
            </a:extLst>
          </p:cNvPr>
          <p:cNvSpPr/>
          <p:nvPr/>
        </p:nvSpPr>
        <p:spPr>
          <a:xfrm rot="2700000">
            <a:off x="4297114" y="3421170"/>
            <a:ext cx="955838" cy="955842"/>
          </a:xfrm>
          <a:prstGeom prst="roundRect">
            <a:avLst>
              <a:gd name="adj" fmla="val 900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BD72096-3AEB-4537-8355-9C3AC7392984}"/>
              </a:ext>
            </a:extLst>
          </p:cNvPr>
          <p:cNvSpPr/>
          <p:nvPr/>
        </p:nvSpPr>
        <p:spPr>
          <a:xfrm rot="2700000">
            <a:off x="4027250" y="3421182"/>
            <a:ext cx="955838" cy="955841"/>
          </a:xfrm>
          <a:prstGeom prst="roundRect">
            <a:avLst>
              <a:gd name="adj" fmla="val 9009"/>
            </a:avLst>
          </a:pr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Rounded Rectangle 11">
            <a:extLst>
              <a:ext uri="{FF2B5EF4-FFF2-40B4-BE49-F238E27FC236}">
                <a16:creationId xmlns:a16="http://schemas.microsoft.com/office/drawing/2014/main" id="{EF194919-5735-456A-B3B0-1C29D005F311}"/>
              </a:ext>
            </a:extLst>
          </p:cNvPr>
          <p:cNvSpPr/>
          <p:nvPr/>
        </p:nvSpPr>
        <p:spPr>
          <a:xfrm rot="2700000">
            <a:off x="4297114" y="1993344"/>
            <a:ext cx="955838" cy="955842"/>
          </a:xfrm>
          <a:prstGeom prst="roundRect">
            <a:avLst>
              <a:gd name="adj" fmla="val 900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Rounded Rectangle 12">
            <a:extLst>
              <a:ext uri="{FF2B5EF4-FFF2-40B4-BE49-F238E27FC236}">
                <a16:creationId xmlns:a16="http://schemas.microsoft.com/office/drawing/2014/main" id="{0FF66017-E4C4-4FF3-ADD5-5F42F78E34EA}"/>
              </a:ext>
            </a:extLst>
          </p:cNvPr>
          <p:cNvSpPr/>
          <p:nvPr/>
        </p:nvSpPr>
        <p:spPr>
          <a:xfrm rot="2700000">
            <a:off x="4027250" y="1993355"/>
            <a:ext cx="955838" cy="955841"/>
          </a:xfrm>
          <a:prstGeom prst="roundRect">
            <a:avLst>
              <a:gd name="adj" fmla="val 9009"/>
            </a:avLst>
          </a:prstGeom>
          <a:solidFill>
            <a:schemeClr val="bg1"/>
          </a:solidFill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Rounded Rectangle 20">
            <a:extLst>
              <a:ext uri="{FF2B5EF4-FFF2-40B4-BE49-F238E27FC236}">
                <a16:creationId xmlns:a16="http://schemas.microsoft.com/office/drawing/2014/main" id="{1EAE3EA8-95B6-4E7C-B8A2-5C7755C97FCD}"/>
              </a:ext>
            </a:extLst>
          </p:cNvPr>
          <p:cNvSpPr/>
          <p:nvPr/>
        </p:nvSpPr>
        <p:spPr>
          <a:xfrm rot="2700000">
            <a:off x="4297114" y="4856904"/>
            <a:ext cx="955838" cy="955842"/>
          </a:xfrm>
          <a:prstGeom prst="roundRect">
            <a:avLst>
              <a:gd name="adj" fmla="val 900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Rounded Rectangle 21">
            <a:extLst>
              <a:ext uri="{FF2B5EF4-FFF2-40B4-BE49-F238E27FC236}">
                <a16:creationId xmlns:a16="http://schemas.microsoft.com/office/drawing/2014/main" id="{93AA9DC2-D055-4F1D-A8E6-73E2C01A0BFA}"/>
              </a:ext>
            </a:extLst>
          </p:cNvPr>
          <p:cNvSpPr/>
          <p:nvPr/>
        </p:nvSpPr>
        <p:spPr>
          <a:xfrm rot="2700000">
            <a:off x="4027250" y="4856916"/>
            <a:ext cx="955838" cy="955841"/>
          </a:xfrm>
          <a:prstGeom prst="roundRect">
            <a:avLst>
              <a:gd name="adj" fmla="val 9009"/>
            </a:avLst>
          </a:prstGeom>
          <a:solidFill>
            <a:schemeClr val="bg1"/>
          </a:solidFill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Rounded Rectangle 23">
            <a:extLst>
              <a:ext uri="{FF2B5EF4-FFF2-40B4-BE49-F238E27FC236}">
                <a16:creationId xmlns:a16="http://schemas.microsoft.com/office/drawing/2014/main" id="{F6962803-9C18-4B1B-8810-6A1727A6C6BA}"/>
              </a:ext>
            </a:extLst>
          </p:cNvPr>
          <p:cNvSpPr/>
          <p:nvPr/>
        </p:nvSpPr>
        <p:spPr>
          <a:xfrm rot="18900000" flipH="1">
            <a:off x="6919696" y="3420682"/>
            <a:ext cx="955838" cy="955842"/>
          </a:xfrm>
          <a:prstGeom prst="roundRect">
            <a:avLst>
              <a:gd name="adj" fmla="val 900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Rounded Rectangle 24">
            <a:extLst>
              <a:ext uri="{FF2B5EF4-FFF2-40B4-BE49-F238E27FC236}">
                <a16:creationId xmlns:a16="http://schemas.microsoft.com/office/drawing/2014/main" id="{BA780F27-DF67-46E9-AA08-30CC7343FB7C}"/>
              </a:ext>
            </a:extLst>
          </p:cNvPr>
          <p:cNvSpPr/>
          <p:nvPr/>
        </p:nvSpPr>
        <p:spPr>
          <a:xfrm rot="18900000" flipH="1">
            <a:off x="7189560" y="3420693"/>
            <a:ext cx="955838" cy="955841"/>
          </a:xfrm>
          <a:prstGeom prst="roundRect">
            <a:avLst>
              <a:gd name="adj" fmla="val 9009"/>
            </a:avLst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Rounded Rectangle 26">
            <a:extLst>
              <a:ext uri="{FF2B5EF4-FFF2-40B4-BE49-F238E27FC236}">
                <a16:creationId xmlns:a16="http://schemas.microsoft.com/office/drawing/2014/main" id="{642D05EE-59AF-42D9-AC43-95BB729FD64B}"/>
              </a:ext>
            </a:extLst>
          </p:cNvPr>
          <p:cNvSpPr/>
          <p:nvPr/>
        </p:nvSpPr>
        <p:spPr>
          <a:xfrm rot="18900000" flipH="1">
            <a:off x="6919696" y="1992854"/>
            <a:ext cx="955838" cy="955842"/>
          </a:xfrm>
          <a:prstGeom prst="roundRect">
            <a:avLst>
              <a:gd name="adj" fmla="val 900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Rounded Rectangle 27">
            <a:extLst>
              <a:ext uri="{FF2B5EF4-FFF2-40B4-BE49-F238E27FC236}">
                <a16:creationId xmlns:a16="http://schemas.microsoft.com/office/drawing/2014/main" id="{DEE72A9C-458B-45E5-8ECC-7428D14496C7}"/>
              </a:ext>
            </a:extLst>
          </p:cNvPr>
          <p:cNvSpPr/>
          <p:nvPr/>
        </p:nvSpPr>
        <p:spPr>
          <a:xfrm rot="18900000" flipH="1">
            <a:off x="7189560" y="1992866"/>
            <a:ext cx="955838" cy="955841"/>
          </a:xfrm>
          <a:prstGeom prst="roundRect">
            <a:avLst>
              <a:gd name="adj" fmla="val 9009"/>
            </a:avLst>
          </a:prstGeom>
          <a:solidFill>
            <a:schemeClr val="bg1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Rounded Rectangle 29">
            <a:extLst>
              <a:ext uri="{FF2B5EF4-FFF2-40B4-BE49-F238E27FC236}">
                <a16:creationId xmlns:a16="http://schemas.microsoft.com/office/drawing/2014/main" id="{B897E143-34CF-4BCF-86BF-3C9B08860C5D}"/>
              </a:ext>
            </a:extLst>
          </p:cNvPr>
          <p:cNvSpPr/>
          <p:nvPr/>
        </p:nvSpPr>
        <p:spPr>
          <a:xfrm rot="18900000" flipH="1">
            <a:off x="6919696" y="4856416"/>
            <a:ext cx="955838" cy="955842"/>
          </a:xfrm>
          <a:prstGeom prst="roundRect">
            <a:avLst>
              <a:gd name="adj" fmla="val 9009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Rounded Rectangle 30">
            <a:extLst>
              <a:ext uri="{FF2B5EF4-FFF2-40B4-BE49-F238E27FC236}">
                <a16:creationId xmlns:a16="http://schemas.microsoft.com/office/drawing/2014/main" id="{4A37200E-D8A0-4B9B-B798-1B23F67B2989}"/>
              </a:ext>
            </a:extLst>
          </p:cNvPr>
          <p:cNvSpPr/>
          <p:nvPr/>
        </p:nvSpPr>
        <p:spPr>
          <a:xfrm rot="18900000" flipH="1">
            <a:off x="7189560" y="4856427"/>
            <a:ext cx="955838" cy="955841"/>
          </a:xfrm>
          <a:prstGeom prst="roundRect">
            <a:avLst>
              <a:gd name="adj" fmla="val 9009"/>
            </a:avLst>
          </a:prstGeom>
          <a:solidFill>
            <a:schemeClr val="bg1"/>
          </a:solidFill>
          <a:ln w="635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47EA123-05E5-4019-BBD4-A847643F0BFB}"/>
              </a:ext>
            </a:extLst>
          </p:cNvPr>
          <p:cNvGrpSpPr/>
          <p:nvPr/>
        </p:nvGrpSpPr>
        <p:grpSpPr>
          <a:xfrm>
            <a:off x="6047448" y="1931692"/>
            <a:ext cx="68958" cy="3877695"/>
            <a:chOff x="4304926" y="2101029"/>
            <a:chExt cx="68958" cy="3877695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43524E1-5E31-474D-9C83-FD4AB3A2EE1B}"/>
                </a:ext>
              </a:extLst>
            </p:cNvPr>
            <p:cNvSpPr/>
            <p:nvPr/>
          </p:nvSpPr>
          <p:spPr>
            <a:xfrm>
              <a:off x="4304926" y="2101029"/>
              <a:ext cx="68958" cy="64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8960433-BDDB-4FE0-A9C6-94016285FC58}"/>
                </a:ext>
              </a:extLst>
            </p:cNvPr>
            <p:cNvSpPr/>
            <p:nvPr/>
          </p:nvSpPr>
          <p:spPr>
            <a:xfrm>
              <a:off x="4304926" y="4034580"/>
              <a:ext cx="68958" cy="64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C1A48B0-2AB5-4684-8AF9-EB98009DF35F}"/>
                </a:ext>
              </a:extLst>
            </p:cNvPr>
            <p:cNvSpPr/>
            <p:nvPr/>
          </p:nvSpPr>
          <p:spPr>
            <a:xfrm>
              <a:off x="4304926" y="3387333"/>
              <a:ext cx="68958" cy="64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9733558-B4DA-45D6-A1DC-05A82F417FAE}"/>
                </a:ext>
              </a:extLst>
            </p:cNvPr>
            <p:cNvSpPr/>
            <p:nvPr/>
          </p:nvSpPr>
          <p:spPr>
            <a:xfrm>
              <a:off x="4304926" y="2737102"/>
              <a:ext cx="68958" cy="64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6A1F2CD-8BC9-4982-9E80-C4957624D350}"/>
                </a:ext>
              </a:extLst>
            </p:cNvPr>
            <p:cNvSpPr/>
            <p:nvPr/>
          </p:nvSpPr>
          <p:spPr>
            <a:xfrm>
              <a:off x="4304926" y="5330724"/>
              <a:ext cx="68958" cy="64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3C0C5EF-EEBC-47EB-BFA9-E64D9E96D5FE}"/>
                </a:ext>
              </a:extLst>
            </p:cNvPr>
            <p:cNvSpPr/>
            <p:nvPr/>
          </p:nvSpPr>
          <p:spPr>
            <a:xfrm>
              <a:off x="4304926" y="4682652"/>
              <a:ext cx="68958" cy="64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41ECB8B-CBAC-405C-965F-DE61A1210603}"/>
              </a:ext>
            </a:extLst>
          </p:cNvPr>
          <p:cNvCxnSpPr/>
          <p:nvPr/>
        </p:nvCxnSpPr>
        <p:spPr>
          <a:xfrm>
            <a:off x="6233841" y="2875437"/>
            <a:ext cx="36004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875E6F9-29A0-4175-8E25-57149E1E8AF8}"/>
              </a:ext>
            </a:extLst>
          </p:cNvPr>
          <p:cNvCxnSpPr/>
          <p:nvPr/>
        </p:nvCxnSpPr>
        <p:spPr>
          <a:xfrm>
            <a:off x="6302339" y="4194239"/>
            <a:ext cx="36004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1017032-052B-4BDC-8975-6BC8E53E9616}"/>
              </a:ext>
            </a:extLst>
          </p:cNvPr>
          <p:cNvCxnSpPr/>
          <p:nvPr/>
        </p:nvCxnSpPr>
        <p:spPr>
          <a:xfrm>
            <a:off x="6302339" y="5521832"/>
            <a:ext cx="36004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EB0CE08-C6E6-40DA-8EA2-63C9A75284FF}"/>
              </a:ext>
            </a:extLst>
          </p:cNvPr>
          <p:cNvCxnSpPr/>
          <p:nvPr/>
        </p:nvCxnSpPr>
        <p:spPr>
          <a:xfrm>
            <a:off x="5477814" y="2216036"/>
            <a:ext cx="36004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B7B9E57-5C42-497A-B29A-E200E4D736A2}"/>
              </a:ext>
            </a:extLst>
          </p:cNvPr>
          <p:cNvCxnSpPr/>
          <p:nvPr/>
        </p:nvCxnSpPr>
        <p:spPr>
          <a:xfrm>
            <a:off x="5519936" y="3534838"/>
            <a:ext cx="36004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C95B938-7408-473A-A082-1CD8B5F32FE2}"/>
              </a:ext>
            </a:extLst>
          </p:cNvPr>
          <p:cNvCxnSpPr/>
          <p:nvPr/>
        </p:nvCxnSpPr>
        <p:spPr>
          <a:xfrm>
            <a:off x="5519936" y="4853640"/>
            <a:ext cx="36004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57">
            <a:extLst>
              <a:ext uri="{FF2B5EF4-FFF2-40B4-BE49-F238E27FC236}">
                <a16:creationId xmlns:a16="http://schemas.microsoft.com/office/drawing/2014/main" id="{35DB9A69-E639-4CCA-865B-01EEB5E3CA3C}"/>
              </a:ext>
            </a:extLst>
          </p:cNvPr>
          <p:cNvGrpSpPr/>
          <p:nvPr/>
        </p:nvGrpSpPr>
        <p:grpSpPr>
          <a:xfrm>
            <a:off x="8386198" y="2039234"/>
            <a:ext cx="2789802" cy="860596"/>
            <a:chOff x="2079598" y="4287457"/>
            <a:chExt cx="2262901" cy="860596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F18E723-3B03-47DD-BEC7-F5A8C6437D25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CC1E2C0-8D78-4CE2-A524-55719C67F428}"/>
                </a:ext>
              </a:extLst>
            </p:cNvPr>
            <p:cNvSpPr txBox="1"/>
            <p:nvPr/>
          </p:nvSpPr>
          <p:spPr>
            <a:xfrm>
              <a:off x="2079598" y="4287457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57">
            <a:extLst>
              <a:ext uri="{FF2B5EF4-FFF2-40B4-BE49-F238E27FC236}">
                <a16:creationId xmlns:a16="http://schemas.microsoft.com/office/drawing/2014/main" id="{BF422704-8518-45CF-9E3A-CA4DBE4F1349}"/>
              </a:ext>
            </a:extLst>
          </p:cNvPr>
          <p:cNvGrpSpPr/>
          <p:nvPr/>
        </p:nvGrpSpPr>
        <p:grpSpPr>
          <a:xfrm>
            <a:off x="8386198" y="3457188"/>
            <a:ext cx="2789802" cy="860596"/>
            <a:chOff x="2079598" y="4287457"/>
            <a:chExt cx="2262901" cy="860596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1D21BDD-F0D3-4078-9EC9-D08F92C9658B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9FFBBD9-ABF9-4345-A72F-05004804AAE6}"/>
                </a:ext>
              </a:extLst>
            </p:cNvPr>
            <p:cNvSpPr txBox="1"/>
            <p:nvPr/>
          </p:nvSpPr>
          <p:spPr>
            <a:xfrm>
              <a:off x="2079598" y="4287457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57">
            <a:extLst>
              <a:ext uri="{FF2B5EF4-FFF2-40B4-BE49-F238E27FC236}">
                <a16:creationId xmlns:a16="http://schemas.microsoft.com/office/drawing/2014/main" id="{9A19E8DE-C278-4FAC-8FC2-CA4D2C14D767}"/>
              </a:ext>
            </a:extLst>
          </p:cNvPr>
          <p:cNvGrpSpPr/>
          <p:nvPr/>
        </p:nvGrpSpPr>
        <p:grpSpPr>
          <a:xfrm>
            <a:off x="8386198" y="4907356"/>
            <a:ext cx="2789802" cy="860596"/>
            <a:chOff x="2079598" y="4287457"/>
            <a:chExt cx="2262901" cy="860596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A34DC5A-6E61-4188-9BF5-6B27A4C74665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2D5E929-816A-4C70-9BA0-A8F1C7213E3F}"/>
                </a:ext>
              </a:extLst>
            </p:cNvPr>
            <p:cNvSpPr txBox="1"/>
            <p:nvPr/>
          </p:nvSpPr>
          <p:spPr>
            <a:xfrm>
              <a:off x="2079598" y="4287457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57">
            <a:extLst>
              <a:ext uri="{FF2B5EF4-FFF2-40B4-BE49-F238E27FC236}">
                <a16:creationId xmlns:a16="http://schemas.microsoft.com/office/drawing/2014/main" id="{8327CE72-2D32-4A3C-91A2-34F0998BC4CD}"/>
              </a:ext>
            </a:extLst>
          </p:cNvPr>
          <p:cNvGrpSpPr/>
          <p:nvPr/>
        </p:nvGrpSpPr>
        <p:grpSpPr>
          <a:xfrm>
            <a:off x="998172" y="2039234"/>
            <a:ext cx="2789802" cy="860596"/>
            <a:chOff x="2079598" y="4287457"/>
            <a:chExt cx="2262901" cy="860596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70A3D47-7C30-4287-A25D-E3A38B9D8287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B5CCCD4-67CD-42BD-85EC-3AEC285D0C8C}"/>
                </a:ext>
              </a:extLst>
            </p:cNvPr>
            <p:cNvSpPr txBox="1"/>
            <p:nvPr/>
          </p:nvSpPr>
          <p:spPr>
            <a:xfrm>
              <a:off x="2079598" y="4287457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57">
            <a:extLst>
              <a:ext uri="{FF2B5EF4-FFF2-40B4-BE49-F238E27FC236}">
                <a16:creationId xmlns:a16="http://schemas.microsoft.com/office/drawing/2014/main" id="{3B64FE0C-8AB5-41A4-93D0-96AA585C7F7E}"/>
              </a:ext>
            </a:extLst>
          </p:cNvPr>
          <p:cNvGrpSpPr/>
          <p:nvPr/>
        </p:nvGrpSpPr>
        <p:grpSpPr>
          <a:xfrm>
            <a:off x="998172" y="3457188"/>
            <a:ext cx="2789802" cy="860596"/>
            <a:chOff x="2079598" y="4287457"/>
            <a:chExt cx="2262901" cy="860596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B5DA883-1AE1-4BBF-989F-427BBC94E725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EE53BE53-4305-4D29-B8E5-022128931586}"/>
                </a:ext>
              </a:extLst>
            </p:cNvPr>
            <p:cNvSpPr txBox="1"/>
            <p:nvPr/>
          </p:nvSpPr>
          <p:spPr>
            <a:xfrm>
              <a:off x="2079598" y="4287457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57">
            <a:extLst>
              <a:ext uri="{FF2B5EF4-FFF2-40B4-BE49-F238E27FC236}">
                <a16:creationId xmlns:a16="http://schemas.microsoft.com/office/drawing/2014/main" id="{DEE8B0F4-1AA0-4F26-9BD2-199888241648}"/>
              </a:ext>
            </a:extLst>
          </p:cNvPr>
          <p:cNvGrpSpPr/>
          <p:nvPr/>
        </p:nvGrpSpPr>
        <p:grpSpPr>
          <a:xfrm>
            <a:off x="998172" y="4907356"/>
            <a:ext cx="2789802" cy="860596"/>
            <a:chOff x="2079598" y="4287457"/>
            <a:chExt cx="2262901" cy="860596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BE9480C-F107-4D86-8660-2A37B97C6545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54E9024-C302-42ED-9A09-3D158708D936}"/>
                </a:ext>
              </a:extLst>
            </p:cNvPr>
            <p:cNvSpPr txBox="1"/>
            <p:nvPr/>
          </p:nvSpPr>
          <p:spPr>
            <a:xfrm>
              <a:off x="2079598" y="4287457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2" name="Rounded Rectangle 10">
            <a:extLst>
              <a:ext uri="{FF2B5EF4-FFF2-40B4-BE49-F238E27FC236}">
                <a16:creationId xmlns:a16="http://schemas.microsoft.com/office/drawing/2014/main" id="{E54484E3-7105-4BCF-9EC7-B108CA959AAB}"/>
              </a:ext>
            </a:extLst>
          </p:cNvPr>
          <p:cNvSpPr/>
          <p:nvPr/>
        </p:nvSpPr>
        <p:spPr>
          <a:xfrm>
            <a:off x="4368530" y="5184356"/>
            <a:ext cx="270202" cy="35758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3" name="Rounded Rectangle 6">
            <a:extLst>
              <a:ext uri="{FF2B5EF4-FFF2-40B4-BE49-F238E27FC236}">
                <a16:creationId xmlns:a16="http://schemas.microsoft.com/office/drawing/2014/main" id="{8FD6C2EA-64C2-4F39-B089-A83B3AC55277}"/>
              </a:ext>
            </a:extLst>
          </p:cNvPr>
          <p:cNvSpPr/>
          <p:nvPr/>
        </p:nvSpPr>
        <p:spPr>
          <a:xfrm>
            <a:off x="4327493" y="3711615"/>
            <a:ext cx="367837" cy="373975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4" name="Rectangle 16">
            <a:extLst>
              <a:ext uri="{FF2B5EF4-FFF2-40B4-BE49-F238E27FC236}">
                <a16:creationId xmlns:a16="http://schemas.microsoft.com/office/drawing/2014/main" id="{C4E7D4BB-B873-4B84-A54F-9FD124062A83}"/>
              </a:ext>
            </a:extLst>
          </p:cNvPr>
          <p:cNvSpPr/>
          <p:nvPr/>
        </p:nvSpPr>
        <p:spPr>
          <a:xfrm rot="2700000">
            <a:off x="7570521" y="3656680"/>
            <a:ext cx="282704" cy="50683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5" name="Rounded Rectangle 5">
            <a:extLst>
              <a:ext uri="{FF2B5EF4-FFF2-40B4-BE49-F238E27FC236}">
                <a16:creationId xmlns:a16="http://schemas.microsoft.com/office/drawing/2014/main" id="{CE1A6BF6-1598-4F3D-9AC3-94AB4DEC1965}"/>
              </a:ext>
            </a:extLst>
          </p:cNvPr>
          <p:cNvSpPr/>
          <p:nvPr/>
        </p:nvSpPr>
        <p:spPr>
          <a:xfrm flipH="1">
            <a:off x="7459276" y="2328836"/>
            <a:ext cx="416405" cy="343509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6" name="Teardrop 1">
            <a:extLst>
              <a:ext uri="{FF2B5EF4-FFF2-40B4-BE49-F238E27FC236}">
                <a16:creationId xmlns:a16="http://schemas.microsoft.com/office/drawing/2014/main" id="{2EED11B5-2C9D-4E50-A964-57A4BCF52844}"/>
              </a:ext>
            </a:extLst>
          </p:cNvPr>
          <p:cNvSpPr/>
          <p:nvPr/>
        </p:nvSpPr>
        <p:spPr>
          <a:xfrm rot="18805991">
            <a:off x="7464010" y="5135783"/>
            <a:ext cx="400649" cy="396469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7" name="Rectangle 36">
            <a:extLst>
              <a:ext uri="{FF2B5EF4-FFF2-40B4-BE49-F238E27FC236}">
                <a16:creationId xmlns:a16="http://schemas.microsoft.com/office/drawing/2014/main" id="{843314D8-DDC5-45F6-A0A5-59B89D9CE50F}"/>
              </a:ext>
            </a:extLst>
          </p:cNvPr>
          <p:cNvSpPr/>
          <p:nvPr/>
        </p:nvSpPr>
        <p:spPr>
          <a:xfrm>
            <a:off x="4297230" y="2292882"/>
            <a:ext cx="413946" cy="346026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BF13F59-93B2-4BCD-A58F-B1D366E826F0}"/>
              </a:ext>
            </a:extLst>
          </p:cNvPr>
          <p:cNvSpPr/>
          <p:nvPr/>
        </p:nvSpPr>
        <p:spPr>
          <a:xfrm>
            <a:off x="2170600" y="1810916"/>
            <a:ext cx="2268000" cy="43543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" name="Pentagon 4">
            <a:extLst>
              <a:ext uri="{FF2B5EF4-FFF2-40B4-BE49-F238E27FC236}">
                <a16:creationId xmlns:a16="http://schemas.microsoft.com/office/drawing/2014/main" id="{794A7C87-0E1A-4C92-A128-785B29ECD4C3}"/>
              </a:ext>
            </a:extLst>
          </p:cNvPr>
          <p:cNvSpPr/>
          <p:nvPr/>
        </p:nvSpPr>
        <p:spPr>
          <a:xfrm rot="10800000">
            <a:off x="901086" y="3889198"/>
            <a:ext cx="1269513" cy="50400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144C91-DF8D-472D-855B-1BF7DE7BC254}"/>
              </a:ext>
            </a:extLst>
          </p:cNvPr>
          <p:cNvSpPr txBox="1"/>
          <p:nvPr/>
        </p:nvSpPr>
        <p:spPr>
          <a:xfrm>
            <a:off x="1166293" y="3991380"/>
            <a:ext cx="9178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D570E6-9120-4D0A-AD19-FD9A686EEA39}"/>
              </a:ext>
            </a:extLst>
          </p:cNvPr>
          <p:cNvSpPr/>
          <p:nvPr/>
        </p:nvSpPr>
        <p:spPr>
          <a:xfrm>
            <a:off x="4430590" y="1810916"/>
            <a:ext cx="2268000" cy="4354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" name="Pentagon 7">
            <a:extLst>
              <a:ext uri="{FF2B5EF4-FFF2-40B4-BE49-F238E27FC236}">
                <a16:creationId xmlns:a16="http://schemas.microsoft.com/office/drawing/2014/main" id="{67A7E55B-D1BE-4AD3-8CE8-8414658BE763}"/>
              </a:ext>
            </a:extLst>
          </p:cNvPr>
          <p:cNvSpPr/>
          <p:nvPr/>
        </p:nvSpPr>
        <p:spPr>
          <a:xfrm rot="10800000">
            <a:off x="3085540" y="5289973"/>
            <a:ext cx="1345050" cy="50400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2FF0AC-897E-4CBB-9730-17E959B9DE97}"/>
              </a:ext>
            </a:extLst>
          </p:cNvPr>
          <p:cNvSpPr/>
          <p:nvPr/>
        </p:nvSpPr>
        <p:spPr>
          <a:xfrm>
            <a:off x="6698214" y="1810916"/>
            <a:ext cx="2268000" cy="43543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" name="Pentagon 9">
            <a:extLst>
              <a:ext uri="{FF2B5EF4-FFF2-40B4-BE49-F238E27FC236}">
                <a16:creationId xmlns:a16="http://schemas.microsoft.com/office/drawing/2014/main" id="{43E470F5-A154-4157-81EE-5D47A80EA7D1}"/>
              </a:ext>
            </a:extLst>
          </p:cNvPr>
          <p:cNvSpPr/>
          <p:nvPr/>
        </p:nvSpPr>
        <p:spPr>
          <a:xfrm rot="10800000">
            <a:off x="5592290" y="4358005"/>
            <a:ext cx="1105924" cy="504000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FC0C10-5860-4751-AF9B-5140A19FDA90}"/>
              </a:ext>
            </a:extLst>
          </p:cNvPr>
          <p:cNvSpPr/>
          <p:nvPr/>
        </p:nvSpPr>
        <p:spPr>
          <a:xfrm>
            <a:off x="8966620" y="1810916"/>
            <a:ext cx="2268000" cy="43543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1" name="Pentagon 11">
            <a:extLst>
              <a:ext uri="{FF2B5EF4-FFF2-40B4-BE49-F238E27FC236}">
                <a16:creationId xmlns:a16="http://schemas.microsoft.com/office/drawing/2014/main" id="{4BAB93A9-D775-4E16-88CD-9330176738BE}"/>
              </a:ext>
            </a:extLst>
          </p:cNvPr>
          <p:cNvSpPr/>
          <p:nvPr/>
        </p:nvSpPr>
        <p:spPr>
          <a:xfrm rot="10800000">
            <a:off x="7333541" y="4785861"/>
            <a:ext cx="1633081" cy="504000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0CBF9E-80AA-4A7A-9F20-C6A1D7EA86A5}"/>
              </a:ext>
            </a:extLst>
          </p:cNvPr>
          <p:cNvSpPr txBox="1"/>
          <p:nvPr/>
        </p:nvSpPr>
        <p:spPr>
          <a:xfrm>
            <a:off x="7530192" y="4899362"/>
            <a:ext cx="1436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12E52D-3AC2-4BBE-A062-5587CBF7FA28}"/>
              </a:ext>
            </a:extLst>
          </p:cNvPr>
          <p:cNvSpPr txBox="1"/>
          <p:nvPr/>
        </p:nvSpPr>
        <p:spPr>
          <a:xfrm>
            <a:off x="3229556" y="5403474"/>
            <a:ext cx="11948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E21E56-E3A1-401F-81C2-2EB77373AA5A}"/>
              </a:ext>
            </a:extLst>
          </p:cNvPr>
          <p:cNvSpPr txBox="1"/>
          <p:nvPr/>
        </p:nvSpPr>
        <p:spPr>
          <a:xfrm>
            <a:off x="5741639" y="4456118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F1116A6-EA3D-42DE-8FB0-92E3DC978DC8}"/>
              </a:ext>
            </a:extLst>
          </p:cNvPr>
          <p:cNvGrpSpPr/>
          <p:nvPr/>
        </p:nvGrpSpPr>
        <p:grpSpPr>
          <a:xfrm>
            <a:off x="4669680" y="2107138"/>
            <a:ext cx="1820701" cy="2248064"/>
            <a:chOff x="752106" y="1895792"/>
            <a:chExt cx="1828622" cy="224806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59859C1-E035-463A-921E-3720BEA8D7C0}"/>
                </a:ext>
              </a:extLst>
            </p:cNvPr>
            <p:cNvSpPr txBox="1"/>
            <p:nvPr/>
          </p:nvSpPr>
          <p:spPr>
            <a:xfrm>
              <a:off x="752106" y="2204864"/>
              <a:ext cx="182862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4EB69B5-B65A-4089-873E-8980A2482CD3}"/>
                </a:ext>
              </a:extLst>
            </p:cNvPr>
            <p:cNvSpPr txBox="1"/>
            <p:nvPr/>
          </p:nvSpPr>
          <p:spPr>
            <a:xfrm>
              <a:off x="849114" y="1895792"/>
              <a:ext cx="16346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5A6882C-090D-44C8-850A-0B1C82A600BB}"/>
              </a:ext>
            </a:extLst>
          </p:cNvPr>
          <p:cNvGrpSpPr/>
          <p:nvPr/>
        </p:nvGrpSpPr>
        <p:grpSpPr>
          <a:xfrm>
            <a:off x="9192241" y="2107138"/>
            <a:ext cx="1820701" cy="3725392"/>
            <a:chOff x="752106" y="1895792"/>
            <a:chExt cx="1828622" cy="372539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61187EE-8C50-4BEE-A57A-2DFFD068E50B}"/>
                </a:ext>
              </a:extLst>
            </p:cNvPr>
            <p:cNvSpPr txBox="1"/>
            <p:nvPr/>
          </p:nvSpPr>
          <p:spPr>
            <a:xfrm>
              <a:off x="752106" y="2204864"/>
              <a:ext cx="1828622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4B7CD0A-02B5-45E8-B21A-352375EFD970}"/>
                </a:ext>
              </a:extLst>
            </p:cNvPr>
            <p:cNvSpPr txBox="1"/>
            <p:nvPr/>
          </p:nvSpPr>
          <p:spPr>
            <a:xfrm>
              <a:off x="849114" y="1895792"/>
              <a:ext cx="16346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77E0F3A-4BD8-4411-96AF-80D05FE2DF29}"/>
              </a:ext>
            </a:extLst>
          </p:cNvPr>
          <p:cNvGrpSpPr/>
          <p:nvPr/>
        </p:nvGrpSpPr>
        <p:grpSpPr>
          <a:xfrm>
            <a:off x="6930960" y="2107138"/>
            <a:ext cx="1820701" cy="2617396"/>
            <a:chOff x="752106" y="1895792"/>
            <a:chExt cx="1828622" cy="261739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41315B1-62EF-4AF4-B271-A3CFAE15D684}"/>
                </a:ext>
              </a:extLst>
            </p:cNvPr>
            <p:cNvSpPr txBox="1"/>
            <p:nvPr/>
          </p:nvSpPr>
          <p:spPr>
            <a:xfrm>
              <a:off x="752106" y="2204864"/>
              <a:ext cx="182862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4E6E1C6-43B5-463A-97B1-AF838652815D}"/>
                </a:ext>
              </a:extLst>
            </p:cNvPr>
            <p:cNvSpPr txBox="1"/>
            <p:nvPr/>
          </p:nvSpPr>
          <p:spPr>
            <a:xfrm>
              <a:off x="849114" y="1895792"/>
              <a:ext cx="16346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76C886C-74E9-4534-AF3B-7ACF28A674F0}"/>
              </a:ext>
            </a:extLst>
          </p:cNvPr>
          <p:cNvGrpSpPr/>
          <p:nvPr/>
        </p:nvGrpSpPr>
        <p:grpSpPr>
          <a:xfrm>
            <a:off x="2408400" y="2104088"/>
            <a:ext cx="1820701" cy="3171394"/>
            <a:chOff x="752106" y="1895792"/>
            <a:chExt cx="1828622" cy="317139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432C7C4-A687-4C8E-917F-CDFACE8A1FC7}"/>
                </a:ext>
              </a:extLst>
            </p:cNvPr>
            <p:cNvSpPr txBox="1"/>
            <p:nvPr/>
          </p:nvSpPr>
          <p:spPr>
            <a:xfrm>
              <a:off x="752106" y="2204864"/>
              <a:ext cx="1828622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21A5386-ED98-4B6C-B527-6A7EBEA14CF4}"/>
                </a:ext>
              </a:extLst>
            </p:cNvPr>
            <p:cNvSpPr txBox="1"/>
            <p:nvPr/>
          </p:nvSpPr>
          <p:spPr>
            <a:xfrm>
              <a:off x="849114" y="1895792"/>
              <a:ext cx="16346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53C187C-B5FE-4C9A-BBD0-8CAC1F4B51C8}"/>
              </a:ext>
            </a:extLst>
          </p:cNvPr>
          <p:cNvSpPr/>
          <p:nvPr/>
        </p:nvSpPr>
        <p:spPr>
          <a:xfrm>
            <a:off x="0" y="4983834"/>
            <a:ext cx="12192000" cy="1874166"/>
          </a:xfrm>
          <a:prstGeom prst="rect">
            <a:avLst/>
          </a:prstGeom>
          <a:solidFill>
            <a:schemeClr val="accent3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5A3167-F971-4835-A4CF-8EC1CA12629E}"/>
              </a:ext>
            </a:extLst>
          </p:cNvPr>
          <p:cNvSpPr txBox="1"/>
          <p:nvPr/>
        </p:nvSpPr>
        <p:spPr>
          <a:xfrm>
            <a:off x="825366" y="5320753"/>
            <a:ext cx="2741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D5094B-D739-4A1A-AFFC-E7B22DBF9006}"/>
              </a:ext>
            </a:extLst>
          </p:cNvPr>
          <p:cNvSpPr txBox="1"/>
          <p:nvPr/>
        </p:nvSpPr>
        <p:spPr>
          <a:xfrm>
            <a:off x="4714879" y="5320753"/>
            <a:ext cx="2741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190819-DF84-4EB6-A60D-4E53AC777748}"/>
              </a:ext>
            </a:extLst>
          </p:cNvPr>
          <p:cNvSpPr txBox="1"/>
          <p:nvPr/>
        </p:nvSpPr>
        <p:spPr>
          <a:xfrm>
            <a:off x="8604392" y="5320753"/>
            <a:ext cx="2741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CC0D9B-18C4-4389-B5E7-70399C80BED7}"/>
              </a:ext>
            </a:extLst>
          </p:cNvPr>
          <p:cNvSpPr/>
          <p:nvPr/>
        </p:nvSpPr>
        <p:spPr>
          <a:xfrm>
            <a:off x="4118254" y="5235117"/>
            <a:ext cx="4572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19F3389-6060-450A-B973-CC9DECA6DFFF}"/>
              </a:ext>
            </a:extLst>
          </p:cNvPr>
          <p:cNvSpPr/>
          <p:nvPr/>
        </p:nvSpPr>
        <p:spPr>
          <a:xfrm>
            <a:off x="8007767" y="5235117"/>
            <a:ext cx="4572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8E3A341-7F57-4E9D-B655-7B7EC2F34FA3}"/>
              </a:ext>
            </a:extLst>
          </p:cNvPr>
          <p:cNvSpPr txBox="1"/>
          <p:nvPr/>
        </p:nvSpPr>
        <p:spPr>
          <a:xfrm>
            <a:off x="825366" y="4216029"/>
            <a:ext cx="3060833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solidFill>
                  <a:schemeClr val="accent3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accent3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solidFill>
                  <a:schemeClr val="accent3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19E630F-31AF-4AB5-A557-CA8FBFD2126C}"/>
              </a:ext>
            </a:extLst>
          </p:cNvPr>
          <p:cNvSpPr txBox="1"/>
          <p:nvPr/>
        </p:nvSpPr>
        <p:spPr>
          <a:xfrm>
            <a:off x="825366" y="3455207"/>
            <a:ext cx="306083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3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3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accent3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5763DF0-0788-4684-9256-04179FB5191A}"/>
              </a:ext>
            </a:extLst>
          </p:cNvPr>
          <p:cNvSpPr txBox="1"/>
          <p:nvPr/>
        </p:nvSpPr>
        <p:spPr>
          <a:xfrm>
            <a:off x="6964246" y="3245715"/>
            <a:ext cx="4578841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8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Placeholder 10">
            <a:extLst>
              <a:ext uri="{FF2B5EF4-FFF2-40B4-BE49-F238E27FC236}">
                <a16:creationId xmlns:a16="http://schemas.microsoft.com/office/drawing/2014/main" id="{31F0505B-33E4-4F5D-BA68-E27345CFC2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5568014"/>
              </p:ext>
            </p:extLst>
          </p:nvPr>
        </p:nvGraphicFramePr>
        <p:xfrm>
          <a:off x="5666466" y="1756373"/>
          <a:ext cx="5786168" cy="4399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그룹 6">
            <a:extLst>
              <a:ext uri="{FF2B5EF4-FFF2-40B4-BE49-F238E27FC236}">
                <a16:creationId xmlns:a16="http://schemas.microsoft.com/office/drawing/2014/main" id="{4D8E6961-E9CD-49F9-881A-1A4C8F023986}"/>
              </a:ext>
            </a:extLst>
          </p:cNvPr>
          <p:cNvGrpSpPr/>
          <p:nvPr/>
        </p:nvGrpSpPr>
        <p:grpSpPr>
          <a:xfrm>
            <a:off x="878813" y="2021354"/>
            <a:ext cx="4716229" cy="925071"/>
            <a:chOff x="878812" y="2021352"/>
            <a:chExt cx="4716229" cy="92507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BAE4D85-8435-45FE-8B02-BBDE5CE5EBAB}"/>
                </a:ext>
              </a:extLst>
            </p:cNvPr>
            <p:cNvSpPr txBox="1"/>
            <p:nvPr/>
          </p:nvSpPr>
          <p:spPr>
            <a:xfrm>
              <a:off x="878812" y="2021352"/>
              <a:ext cx="47162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</a:rPr>
                <a:t>Content  Here</a:t>
              </a:r>
              <a:endParaRPr lang="ko-KR" altLang="en-US" sz="1200" b="1" dirty="0">
                <a:solidFill>
                  <a:schemeClr val="accent4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00B64A6-1B49-4505-A7D7-71D15AD48DC2}"/>
                </a:ext>
              </a:extLst>
            </p:cNvPr>
            <p:cNvSpPr txBox="1"/>
            <p:nvPr/>
          </p:nvSpPr>
          <p:spPr>
            <a:xfrm>
              <a:off x="878812" y="2300092"/>
              <a:ext cx="47162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7" name="그룹 7">
            <a:extLst>
              <a:ext uri="{FF2B5EF4-FFF2-40B4-BE49-F238E27FC236}">
                <a16:creationId xmlns:a16="http://schemas.microsoft.com/office/drawing/2014/main" id="{8212BA66-3B68-4F17-BF90-958EB57EBE52}"/>
              </a:ext>
            </a:extLst>
          </p:cNvPr>
          <p:cNvGrpSpPr/>
          <p:nvPr/>
        </p:nvGrpSpPr>
        <p:grpSpPr>
          <a:xfrm>
            <a:off x="878813" y="3306760"/>
            <a:ext cx="4716229" cy="925071"/>
            <a:chOff x="878812" y="3306757"/>
            <a:chExt cx="4716229" cy="92507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8D69BE7-FDC7-4526-B084-BCDD10A7606B}"/>
                </a:ext>
              </a:extLst>
            </p:cNvPr>
            <p:cNvSpPr txBox="1"/>
            <p:nvPr/>
          </p:nvSpPr>
          <p:spPr>
            <a:xfrm>
              <a:off x="878812" y="3306757"/>
              <a:ext cx="47162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</a:rPr>
                <a:t>Content  Here</a:t>
              </a:r>
              <a:endParaRPr lang="ko-KR" altLang="en-US" sz="1200" b="1" dirty="0">
                <a:solidFill>
                  <a:schemeClr val="accent3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A6F7222-9145-4DCA-BE42-52928BF00B6E}"/>
                </a:ext>
              </a:extLst>
            </p:cNvPr>
            <p:cNvSpPr txBox="1"/>
            <p:nvPr/>
          </p:nvSpPr>
          <p:spPr>
            <a:xfrm>
              <a:off x="878812" y="3585497"/>
              <a:ext cx="47162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0" name="그룹 16">
            <a:extLst>
              <a:ext uri="{FF2B5EF4-FFF2-40B4-BE49-F238E27FC236}">
                <a16:creationId xmlns:a16="http://schemas.microsoft.com/office/drawing/2014/main" id="{D3A90013-CCCF-4A13-BE61-C8FC4ACD9839}"/>
              </a:ext>
            </a:extLst>
          </p:cNvPr>
          <p:cNvGrpSpPr/>
          <p:nvPr/>
        </p:nvGrpSpPr>
        <p:grpSpPr>
          <a:xfrm>
            <a:off x="878813" y="4592165"/>
            <a:ext cx="4716229" cy="925071"/>
            <a:chOff x="878812" y="4592162"/>
            <a:chExt cx="4716229" cy="92507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6616722-83D9-41A2-AED3-E69664AD191C}"/>
                </a:ext>
              </a:extLst>
            </p:cNvPr>
            <p:cNvSpPr txBox="1"/>
            <p:nvPr/>
          </p:nvSpPr>
          <p:spPr>
            <a:xfrm>
              <a:off x="878812" y="4592162"/>
              <a:ext cx="47162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</a:rPr>
                <a:t>Content  Here</a:t>
              </a:r>
              <a:endParaRPr lang="ko-KR" altLang="en-US" sz="1200" b="1" dirty="0">
                <a:solidFill>
                  <a:schemeClr val="accent2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B9D3238-BD33-4773-A448-149C70120E4D}"/>
                </a:ext>
              </a:extLst>
            </p:cNvPr>
            <p:cNvSpPr txBox="1"/>
            <p:nvPr/>
          </p:nvSpPr>
          <p:spPr>
            <a:xfrm>
              <a:off x="878812" y="4870902"/>
              <a:ext cx="47162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1B2D025-61AF-4822-82E2-7EE787B567B7}"/>
              </a:ext>
            </a:extLst>
          </p:cNvPr>
          <p:cNvGrpSpPr/>
          <p:nvPr/>
        </p:nvGrpSpPr>
        <p:grpSpPr>
          <a:xfrm>
            <a:off x="5429953" y="1901147"/>
            <a:ext cx="1318256" cy="4120668"/>
            <a:chOff x="3801178" y="1689661"/>
            <a:chExt cx="1360082" cy="425140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A0E3595-3E60-4C41-BBC5-F3E0E87CEFD5}"/>
                </a:ext>
              </a:extLst>
            </p:cNvPr>
            <p:cNvGrpSpPr/>
            <p:nvPr/>
          </p:nvGrpSpPr>
          <p:grpSpPr>
            <a:xfrm>
              <a:off x="3801178" y="1689661"/>
              <a:ext cx="955907" cy="1130155"/>
              <a:chOff x="4716016" y="2750481"/>
              <a:chExt cx="1432176" cy="1693242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5C3E7A17-B0DE-4200-8A77-D927067DFA74}"/>
                  </a:ext>
                </a:extLst>
              </p:cNvPr>
              <p:cNvGrpSpPr/>
              <p:nvPr/>
            </p:nvGrpSpPr>
            <p:grpSpPr>
              <a:xfrm>
                <a:off x="4716016" y="2750481"/>
                <a:ext cx="1216152" cy="1497360"/>
                <a:chOff x="4716016" y="2750481"/>
                <a:chExt cx="1216152" cy="1497360"/>
              </a:xfrm>
            </p:grpSpPr>
            <p:sp>
              <p:nvSpPr>
                <p:cNvPr id="30" name="Parallelogram 29">
                  <a:extLst>
                    <a:ext uri="{FF2B5EF4-FFF2-40B4-BE49-F238E27FC236}">
                      <a16:creationId xmlns:a16="http://schemas.microsoft.com/office/drawing/2014/main" id="{C3454814-BEF9-476A-AFC4-9DA2D303AB15}"/>
                    </a:ext>
                  </a:extLst>
                </p:cNvPr>
                <p:cNvSpPr/>
                <p:nvPr/>
              </p:nvSpPr>
              <p:spPr>
                <a:xfrm>
                  <a:off x="4716016" y="2750481"/>
                  <a:ext cx="1216152" cy="748680"/>
                </a:xfrm>
                <a:prstGeom prst="parallelogram">
                  <a:avLst>
                    <a:gd name="adj" fmla="val 83637"/>
                  </a:avLst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31" name="Parallelogram 30">
                  <a:extLst>
                    <a:ext uri="{FF2B5EF4-FFF2-40B4-BE49-F238E27FC236}">
                      <a16:creationId xmlns:a16="http://schemas.microsoft.com/office/drawing/2014/main" id="{3A57F617-E214-47A9-9641-7CBC9C069634}"/>
                    </a:ext>
                  </a:extLst>
                </p:cNvPr>
                <p:cNvSpPr/>
                <p:nvPr/>
              </p:nvSpPr>
              <p:spPr>
                <a:xfrm flipH="1">
                  <a:off x="4716016" y="3499161"/>
                  <a:ext cx="1216152" cy="748680"/>
                </a:xfrm>
                <a:prstGeom prst="parallelogram">
                  <a:avLst>
                    <a:gd name="adj" fmla="val 83637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/>
                </a:p>
              </p:txBody>
            </p:sp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C9EA338C-990A-4CA3-9C0F-A1225181A159}"/>
                  </a:ext>
                </a:extLst>
              </p:cNvPr>
              <p:cNvGrpSpPr/>
              <p:nvPr/>
            </p:nvGrpSpPr>
            <p:grpSpPr>
              <a:xfrm rot="10800000">
                <a:off x="4932040" y="2946363"/>
                <a:ext cx="1216152" cy="1497360"/>
                <a:chOff x="4716016" y="2750481"/>
                <a:chExt cx="1216152" cy="1497360"/>
              </a:xfrm>
            </p:grpSpPr>
            <p:sp>
              <p:nvSpPr>
                <p:cNvPr id="28" name="Parallelogram 27">
                  <a:extLst>
                    <a:ext uri="{FF2B5EF4-FFF2-40B4-BE49-F238E27FC236}">
                      <a16:creationId xmlns:a16="http://schemas.microsoft.com/office/drawing/2014/main" id="{B6B07560-955A-46A6-979B-CEA25E4F6334}"/>
                    </a:ext>
                  </a:extLst>
                </p:cNvPr>
                <p:cNvSpPr/>
                <p:nvPr/>
              </p:nvSpPr>
              <p:spPr>
                <a:xfrm>
                  <a:off x="4716016" y="2750481"/>
                  <a:ext cx="1216152" cy="748680"/>
                </a:xfrm>
                <a:prstGeom prst="parallelogram">
                  <a:avLst>
                    <a:gd name="adj" fmla="val 83637"/>
                  </a:avLst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29" name="Parallelogram 28">
                  <a:extLst>
                    <a:ext uri="{FF2B5EF4-FFF2-40B4-BE49-F238E27FC236}">
                      <a16:creationId xmlns:a16="http://schemas.microsoft.com/office/drawing/2014/main" id="{09E5462A-1A14-4697-95B6-DD383B4C4B32}"/>
                    </a:ext>
                  </a:extLst>
                </p:cNvPr>
                <p:cNvSpPr/>
                <p:nvPr/>
              </p:nvSpPr>
              <p:spPr>
                <a:xfrm flipH="1">
                  <a:off x="4716016" y="3499161"/>
                  <a:ext cx="1216152" cy="748680"/>
                </a:xfrm>
                <a:prstGeom prst="parallelogram">
                  <a:avLst>
                    <a:gd name="adj" fmla="val 83637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 dirty="0"/>
                </a:p>
              </p:txBody>
            </p:sp>
          </p:grp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EB38276-A213-4CCC-80E8-95C96A1E9D5B}"/>
                </a:ext>
              </a:extLst>
            </p:cNvPr>
            <p:cNvGrpSpPr/>
            <p:nvPr/>
          </p:nvGrpSpPr>
          <p:grpSpPr>
            <a:xfrm>
              <a:off x="4205353" y="2679886"/>
              <a:ext cx="955907" cy="1130155"/>
              <a:chOff x="4716016" y="2750481"/>
              <a:chExt cx="1432176" cy="1693242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8FD27796-D794-4CD2-85F7-D8ECEDB35837}"/>
                  </a:ext>
                </a:extLst>
              </p:cNvPr>
              <p:cNvGrpSpPr/>
              <p:nvPr/>
            </p:nvGrpSpPr>
            <p:grpSpPr>
              <a:xfrm>
                <a:off x="4716016" y="2750481"/>
                <a:ext cx="1216152" cy="1497360"/>
                <a:chOff x="4716016" y="2750481"/>
                <a:chExt cx="1216152" cy="1497360"/>
              </a:xfrm>
            </p:grpSpPr>
            <p:sp>
              <p:nvSpPr>
                <p:cNvPr id="24" name="Parallelogram 23">
                  <a:extLst>
                    <a:ext uri="{FF2B5EF4-FFF2-40B4-BE49-F238E27FC236}">
                      <a16:creationId xmlns:a16="http://schemas.microsoft.com/office/drawing/2014/main" id="{039821BD-C8E5-44DD-AD17-AD140E92FE64}"/>
                    </a:ext>
                  </a:extLst>
                </p:cNvPr>
                <p:cNvSpPr/>
                <p:nvPr/>
              </p:nvSpPr>
              <p:spPr>
                <a:xfrm>
                  <a:off x="4716016" y="2750481"/>
                  <a:ext cx="1216152" cy="748680"/>
                </a:xfrm>
                <a:prstGeom prst="parallelogram">
                  <a:avLst>
                    <a:gd name="adj" fmla="val 83637"/>
                  </a:avLst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25" name="Parallelogram 24">
                  <a:extLst>
                    <a:ext uri="{FF2B5EF4-FFF2-40B4-BE49-F238E27FC236}">
                      <a16:creationId xmlns:a16="http://schemas.microsoft.com/office/drawing/2014/main" id="{B3D2838F-C5C4-457D-9DE3-1D9EC0799526}"/>
                    </a:ext>
                  </a:extLst>
                </p:cNvPr>
                <p:cNvSpPr/>
                <p:nvPr/>
              </p:nvSpPr>
              <p:spPr>
                <a:xfrm flipH="1">
                  <a:off x="4716016" y="3499161"/>
                  <a:ext cx="1216152" cy="748680"/>
                </a:xfrm>
                <a:prstGeom prst="parallelogram">
                  <a:avLst>
                    <a:gd name="adj" fmla="val 83637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/>
                </a:p>
              </p:txBody>
            </p: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44B80E9A-FB90-4EB7-9F22-EDD94D41926B}"/>
                  </a:ext>
                </a:extLst>
              </p:cNvPr>
              <p:cNvGrpSpPr/>
              <p:nvPr/>
            </p:nvGrpSpPr>
            <p:grpSpPr>
              <a:xfrm rot="10800000">
                <a:off x="4932040" y="2946363"/>
                <a:ext cx="1216152" cy="1497360"/>
                <a:chOff x="4716016" y="2750481"/>
                <a:chExt cx="1216152" cy="1497360"/>
              </a:xfrm>
            </p:grpSpPr>
            <p:sp>
              <p:nvSpPr>
                <p:cNvPr id="22" name="Parallelogram 21">
                  <a:extLst>
                    <a:ext uri="{FF2B5EF4-FFF2-40B4-BE49-F238E27FC236}">
                      <a16:creationId xmlns:a16="http://schemas.microsoft.com/office/drawing/2014/main" id="{7F41F716-B5AC-454D-9C3C-C0C036385187}"/>
                    </a:ext>
                  </a:extLst>
                </p:cNvPr>
                <p:cNvSpPr/>
                <p:nvPr/>
              </p:nvSpPr>
              <p:spPr>
                <a:xfrm>
                  <a:off x="4716016" y="2750481"/>
                  <a:ext cx="1216152" cy="748680"/>
                </a:xfrm>
                <a:prstGeom prst="parallelogram">
                  <a:avLst>
                    <a:gd name="adj" fmla="val 83637"/>
                  </a:avLst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23" name="Parallelogram 22">
                  <a:extLst>
                    <a:ext uri="{FF2B5EF4-FFF2-40B4-BE49-F238E27FC236}">
                      <a16:creationId xmlns:a16="http://schemas.microsoft.com/office/drawing/2014/main" id="{189D4DF5-7633-4547-AA05-91A9DB5087D9}"/>
                    </a:ext>
                  </a:extLst>
                </p:cNvPr>
                <p:cNvSpPr/>
                <p:nvPr/>
              </p:nvSpPr>
              <p:spPr>
                <a:xfrm flipH="1">
                  <a:off x="4716016" y="3499161"/>
                  <a:ext cx="1216152" cy="748680"/>
                </a:xfrm>
                <a:prstGeom prst="parallelogram">
                  <a:avLst>
                    <a:gd name="adj" fmla="val 83637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/>
                </a:p>
              </p:txBody>
            </p:sp>
          </p:grp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8A29DD8-70E9-4C26-8CA3-F6EF05352F3C}"/>
                </a:ext>
              </a:extLst>
            </p:cNvPr>
            <p:cNvGrpSpPr/>
            <p:nvPr/>
          </p:nvGrpSpPr>
          <p:grpSpPr>
            <a:xfrm>
              <a:off x="3801178" y="3811501"/>
              <a:ext cx="955907" cy="1130155"/>
              <a:chOff x="4716016" y="2750481"/>
              <a:chExt cx="1432176" cy="1693242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ED4C27DB-13FA-4A62-A0F4-F3CD2D951FE2}"/>
                  </a:ext>
                </a:extLst>
              </p:cNvPr>
              <p:cNvGrpSpPr/>
              <p:nvPr/>
            </p:nvGrpSpPr>
            <p:grpSpPr>
              <a:xfrm>
                <a:off x="4716016" y="2750481"/>
                <a:ext cx="1216152" cy="1483771"/>
                <a:chOff x="4716016" y="2750481"/>
                <a:chExt cx="1216152" cy="1483771"/>
              </a:xfrm>
            </p:grpSpPr>
            <p:sp>
              <p:nvSpPr>
                <p:cNvPr id="18" name="Parallelogram 17">
                  <a:extLst>
                    <a:ext uri="{FF2B5EF4-FFF2-40B4-BE49-F238E27FC236}">
                      <a16:creationId xmlns:a16="http://schemas.microsoft.com/office/drawing/2014/main" id="{FFA4CFDF-E064-483E-9A91-95BEC2C21611}"/>
                    </a:ext>
                  </a:extLst>
                </p:cNvPr>
                <p:cNvSpPr/>
                <p:nvPr/>
              </p:nvSpPr>
              <p:spPr>
                <a:xfrm>
                  <a:off x="4716016" y="2750481"/>
                  <a:ext cx="1216152" cy="748680"/>
                </a:xfrm>
                <a:prstGeom prst="parallelogram">
                  <a:avLst>
                    <a:gd name="adj" fmla="val 83637"/>
                  </a:avLst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19" name="Parallelogram 18">
                  <a:extLst>
                    <a:ext uri="{FF2B5EF4-FFF2-40B4-BE49-F238E27FC236}">
                      <a16:creationId xmlns:a16="http://schemas.microsoft.com/office/drawing/2014/main" id="{4A13D769-14EA-46C1-BC93-39DF4BF5AB14}"/>
                    </a:ext>
                  </a:extLst>
                </p:cNvPr>
                <p:cNvSpPr/>
                <p:nvPr/>
              </p:nvSpPr>
              <p:spPr>
                <a:xfrm flipH="1">
                  <a:off x="4716016" y="3485571"/>
                  <a:ext cx="1216152" cy="748681"/>
                </a:xfrm>
                <a:prstGeom prst="parallelogram">
                  <a:avLst>
                    <a:gd name="adj" fmla="val 83637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/>
                </a:p>
              </p:txBody>
            </p: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4E67177B-68F1-4E2D-889B-90CDC3538528}"/>
                  </a:ext>
                </a:extLst>
              </p:cNvPr>
              <p:cNvGrpSpPr/>
              <p:nvPr/>
            </p:nvGrpSpPr>
            <p:grpSpPr>
              <a:xfrm rot="10800000">
                <a:off x="4932040" y="2946363"/>
                <a:ext cx="1216152" cy="1497360"/>
                <a:chOff x="4716016" y="2750481"/>
                <a:chExt cx="1216152" cy="1497360"/>
              </a:xfrm>
            </p:grpSpPr>
            <p:sp>
              <p:nvSpPr>
                <p:cNvPr id="16" name="Parallelogram 15">
                  <a:extLst>
                    <a:ext uri="{FF2B5EF4-FFF2-40B4-BE49-F238E27FC236}">
                      <a16:creationId xmlns:a16="http://schemas.microsoft.com/office/drawing/2014/main" id="{D30E18B6-7C7F-466C-A410-AA20B52510DF}"/>
                    </a:ext>
                  </a:extLst>
                </p:cNvPr>
                <p:cNvSpPr/>
                <p:nvPr/>
              </p:nvSpPr>
              <p:spPr>
                <a:xfrm>
                  <a:off x="4716016" y="2750481"/>
                  <a:ext cx="1216152" cy="748680"/>
                </a:xfrm>
                <a:prstGeom prst="parallelogram">
                  <a:avLst>
                    <a:gd name="adj" fmla="val 83637"/>
                  </a:avLst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17" name="Parallelogram 16">
                  <a:extLst>
                    <a:ext uri="{FF2B5EF4-FFF2-40B4-BE49-F238E27FC236}">
                      <a16:creationId xmlns:a16="http://schemas.microsoft.com/office/drawing/2014/main" id="{D8E9F472-1A77-4D17-849F-9AE278E0DC48}"/>
                    </a:ext>
                  </a:extLst>
                </p:cNvPr>
                <p:cNvSpPr/>
                <p:nvPr/>
              </p:nvSpPr>
              <p:spPr>
                <a:xfrm flipH="1">
                  <a:off x="4716016" y="3499161"/>
                  <a:ext cx="1216152" cy="748680"/>
                </a:xfrm>
                <a:prstGeom prst="parallelogram">
                  <a:avLst>
                    <a:gd name="adj" fmla="val 83637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/>
                </a:p>
              </p:txBody>
            </p:sp>
          </p:grp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941A474-0549-4F4B-9E6D-5946496D23CE}"/>
                </a:ext>
              </a:extLst>
            </p:cNvPr>
            <p:cNvGrpSpPr/>
            <p:nvPr/>
          </p:nvGrpSpPr>
          <p:grpSpPr>
            <a:xfrm>
              <a:off x="4205353" y="4810915"/>
              <a:ext cx="955907" cy="1130155"/>
              <a:chOff x="4716016" y="2750481"/>
              <a:chExt cx="1432176" cy="1693242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85E4C925-6ABA-42CE-BE32-D386379DE3CB}"/>
                  </a:ext>
                </a:extLst>
              </p:cNvPr>
              <p:cNvGrpSpPr/>
              <p:nvPr/>
            </p:nvGrpSpPr>
            <p:grpSpPr>
              <a:xfrm>
                <a:off x="4716016" y="2750481"/>
                <a:ext cx="1216152" cy="1497360"/>
                <a:chOff x="4716016" y="2750481"/>
                <a:chExt cx="1216152" cy="1497360"/>
              </a:xfrm>
            </p:grpSpPr>
            <p:sp>
              <p:nvSpPr>
                <p:cNvPr id="12" name="Parallelogram 11">
                  <a:extLst>
                    <a:ext uri="{FF2B5EF4-FFF2-40B4-BE49-F238E27FC236}">
                      <a16:creationId xmlns:a16="http://schemas.microsoft.com/office/drawing/2014/main" id="{491CBFCD-B0B7-4B7B-AA59-958F42F5ADDC}"/>
                    </a:ext>
                  </a:extLst>
                </p:cNvPr>
                <p:cNvSpPr/>
                <p:nvPr/>
              </p:nvSpPr>
              <p:spPr>
                <a:xfrm>
                  <a:off x="4716016" y="2750481"/>
                  <a:ext cx="1216152" cy="748680"/>
                </a:xfrm>
                <a:prstGeom prst="parallelogram">
                  <a:avLst>
                    <a:gd name="adj" fmla="val 83637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13" name="Parallelogram 12">
                  <a:extLst>
                    <a:ext uri="{FF2B5EF4-FFF2-40B4-BE49-F238E27FC236}">
                      <a16:creationId xmlns:a16="http://schemas.microsoft.com/office/drawing/2014/main" id="{E013E87E-9BBA-493D-A84C-4DA48D751DFE}"/>
                    </a:ext>
                  </a:extLst>
                </p:cNvPr>
                <p:cNvSpPr/>
                <p:nvPr/>
              </p:nvSpPr>
              <p:spPr>
                <a:xfrm flipH="1">
                  <a:off x="4716016" y="3499161"/>
                  <a:ext cx="1216152" cy="748680"/>
                </a:xfrm>
                <a:prstGeom prst="parallelogram">
                  <a:avLst>
                    <a:gd name="adj" fmla="val 83637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/>
                </a:p>
              </p:txBody>
            </p: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6B9EAEA9-F62A-43BE-88D5-7C031C8A72EB}"/>
                  </a:ext>
                </a:extLst>
              </p:cNvPr>
              <p:cNvGrpSpPr/>
              <p:nvPr/>
            </p:nvGrpSpPr>
            <p:grpSpPr>
              <a:xfrm rot="10800000">
                <a:off x="4932040" y="2946363"/>
                <a:ext cx="1216152" cy="1497360"/>
                <a:chOff x="4716016" y="2750481"/>
                <a:chExt cx="1216152" cy="1497360"/>
              </a:xfrm>
            </p:grpSpPr>
            <p:sp>
              <p:nvSpPr>
                <p:cNvPr id="10" name="Parallelogram 9">
                  <a:extLst>
                    <a:ext uri="{FF2B5EF4-FFF2-40B4-BE49-F238E27FC236}">
                      <a16:creationId xmlns:a16="http://schemas.microsoft.com/office/drawing/2014/main" id="{05646155-300B-4DB0-9B07-29BC1E4A1F27}"/>
                    </a:ext>
                  </a:extLst>
                </p:cNvPr>
                <p:cNvSpPr/>
                <p:nvPr/>
              </p:nvSpPr>
              <p:spPr>
                <a:xfrm>
                  <a:off x="4716016" y="2750481"/>
                  <a:ext cx="1216152" cy="748680"/>
                </a:xfrm>
                <a:prstGeom prst="parallelogram">
                  <a:avLst>
                    <a:gd name="adj" fmla="val 83637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11" name="Parallelogram 10">
                  <a:extLst>
                    <a:ext uri="{FF2B5EF4-FFF2-40B4-BE49-F238E27FC236}">
                      <a16:creationId xmlns:a16="http://schemas.microsoft.com/office/drawing/2014/main" id="{CCF7A802-8491-4100-8586-4A0435919EF1}"/>
                    </a:ext>
                  </a:extLst>
                </p:cNvPr>
                <p:cNvSpPr/>
                <p:nvPr/>
              </p:nvSpPr>
              <p:spPr>
                <a:xfrm flipH="1">
                  <a:off x="4716016" y="3499161"/>
                  <a:ext cx="1216152" cy="748680"/>
                </a:xfrm>
                <a:prstGeom prst="parallelogram">
                  <a:avLst>
                    <a:gd name="adj" fmla="val 83637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/>
                </a:p>
              </p:txBody>
            </p:sp>
          </p:grp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7066436-030A-4CA9-90E9-3AAA48F58F55}"/>
              </a:ext>
            </a:extLst>
          </p:cNvPr>
          <p:cNvGrpSpPr/>
          <p:nvPr/>
        </p:nvGrpSpPr>
        <p:grpSpPr>
          <a:xfrm>
            <a:off x="6883828" y="1904468"/>
            <a:ext cx="4412823" cy="923330"/>
            <a:chOff x="3017858" y="4283314"/>
            <a:chExt cx="2941889" cy="92333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B56C1FB-F2C4-47AB-99DB-DAFBC309D175}"/>
                </a:ext>
              </a:extLst>
            </p:cNvPr>
            <p:cNvSpPr txBox="1"/>
            <p:nvPr/>
          </p:nvSpPr>
          <p:spPr>
            <a:xfrm>
              <a:off x="3021856" y="4560313"/>
              <a:ext cx="29378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FD39B22-11F6-4891-A597-E84F83DCF4F7}"/>
                </a:ext>
              </a:extLst>
            </p:cNvPr>
            <p:cNvSpPr txBox="1"/>
            <p:nvPr/>
          </p:nvSpPr>
          <p:spPr>
            <a:xfrm>
              <a:off x="3017858" y="4283314"/>
              <a:ext cx="29418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FF8B9B5-D38F-4CDE-B07F-DB955E5D54A9}"/>
              </a:ext>
            </a:extLst>
          </p:cNvPr>
          <p:cNvGrpSpPr/>
          <p:nvPr/>
        </p:nvGrpSpPr>
        <p:grpSpPr>
          <a:xfrm>
            <a:off x="6883828" y="4018696"/>
            <a:ext cx="4412823" cy="923330"/>
            <a:chOff x="3017858" y="4283314"/>
            <a:chExt cx="2941889" cy="92333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3C2F9D2-2512-4609-9C43-DBFCE80A1929}"/>
                </a:ext>
              </a:extLst>
            </p:cNvPr>
            <p:cNvSpPr txBox="1"/>
            <p:nvPr/>
          </p:nvSpPr>
          <p:spPr>
            <a:xfrm>
              <a:off x="3021856" y="4560313"/>
              <a:ext cx="29378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85EB4D2-4A92-4365-9B60-11B8C207B335}"/>
                </a:ext>
              </a:extLst>
            </p:cNvPr>
            <p:cNvSpPr txBox="1"/>
            <p:nvPr/>
          </p:nvSpPr>
          <p:spPr>
            <a:xfrm>
              <a:off x="3017858" y="4283314"/>
              <a:ext cx="29418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E77D9BF-F0FA-41C0-A24B-516B84DE8B01}"/>
              </a:ext>
            </a:extLst>
          </p:cNvPr>
          <p:cNvGrpSpPr/>
          <p:nvPr/>
        </p:nvGrpSpPr>
        <p:grpSpPr>
          <a:xfrm>
            <a:off x="895350" y="2961582"/>
            <a:ext cx="4383344" cy="923330"/>
            <a:chOff x="3017858" y="4283314"/>
            <a:chExt cx="2941889" cy="923330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18C94E3-3F21-46DD-AC75-25AA9AC4D091}"/>
                </a:ext>
              </a:extLst>
            </p:cNvPr>
            <p:cNvSpPr txBox="1"/>
            <p:nvPr/>
          </p:nvSpPr>
          <p:spPr>
            <a:xfrm>
              <a:off x="3021856" y="4560313"/>
              <a:ext cx="29378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64281A0-E015-4D71-8C7D-7157EC7BE096}"/>
                </a:ext>
              </a:extLst>
            </p:cNvPr>
            <p:cNvSpPr txBox="1"/>
            <p:nvPr/>
          </p:nvSpPr>
          <p:spPr>
            <a:xfrm>
              <a:off x="3017858" y="4283314"/>
              <a:ext cx="29418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69AD608-4A89-4878-A62F-378EAC7F523C}"/>
              </a:ext>
            </a:extLst>
          </p:cNvPr>
          <p:cNvGrpSpPr/>
          <p:nvPr/>
        </p:nvGrpSpPr>
        <p:grpSpPr>
          <a:xfrm>
            <a:off x="895350" y="5075811"/>
            <a:ext cx="4383344" cy="923330"/>
            <a:chOff x="3017858" y="4283314"/>
            <a:chExt cx="2941889" cy="923330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F55FE34-3EF2-44A7-88FB-1073CE8AD408}"/>
                </a:ext>
              </a:extLst>
            </p:cNvPr>
            <p:cNvSpPr txBox="1"/>
            <p:nvPr/>
          </p:nvSpPr>
          <p:spPr>
            <a:xfrm>
              <a:off x="3021856" y="4560313"/>
              <a:ext cx="29378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B35D38F-EFA6-406C-BB11-96704C13CD4F}"/>
                </a:ext>
              </a:extLst>
            </p:cNvPr>
            <p:cNvSpPr txBox="1"/>
            <p:nvPr/>
          </p:nvSpPr>
          <p:spPr>
            <a:xfrm>
              <a:off x="3017858" y="4283314"/>
              <a:ext cx="29418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9">
            <a:extLst>
              <a:ext uri="{FF2B5EF4-FFF2-40B4-BE49-F238E27FC236}">
                <a16:creationId xmlns:a16="http://schemas.microsoft.com/office/drawing/2014/main" id="{B282BD03-A3C5-4158-AE34-243179550A49}"/>
              </a:ext>
            </a:extLst>
          </p:cNvPr>
          <p:cNvSpPr/>
          <p:nvPr/>
        </p:nvSpPr>
        <p:spPr>
          <a:xfrm>
            <a:off x="7352695" y="766638"/>
            <a:ext cx="4200127" cy="152420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altLang="ko-KR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Images &amp; Contents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550121" y="3031747"/>
            <a:ext cx="40027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9A42C8-99D8-4A36-B22A-AE1B28C44C4B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DC90479-75DC-40C1-9CFD-886194F1DE6B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CAAA08C-5460-4260-AD67-F66AA22C2A5E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</p:spTree>
    <p:extLst>
      <p:ext uri="{BB962C8B-B14F-4D97-AF65-F5344CB8AC3E}">
        <p14:creationId xmlns:p14="http://schemas.microsoft.com/office/powerpoint/2010/main" val="33982266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17C1290-0FE6-468C-8B73-B5D2E4FBE227}"/>
              </a:ext>
            </a:extLst>
          </p:cNvPr>
          <p:cNvGrpSpPr/>
          <p:nvPr/>
        </p:nvGrpSpPr>
        <p:grpSpPr>
          <a:xfrm>
            <a:off x="1710125" y="2016133"/>
            <a:ext cx="897023" cy="1150273"/>
            <a:chOff x="899593" y="1806235"/>
            <a:chExt cx="897023" cy="1150273"/>
          </a:xfrm>
        </p:grpSpPr>
        <p:sp>
          <p:nvSpPr>
            <p:cNvPr id="4" name="Rounded Rectangle 2">
              <a:extLst>
                <a:ext uri="{FF2B5EF4-FFF2-40B4-BE49-F238E27FC236}">
                  <a16:creationId xmlns:a16="http://schemas.microsoft.com/office/drawing/2014/main" id="{06CE1C71-F41A-4A8C-AAB3-180C10CFA535}"/>
                </a:ext>
              </a:extLst>
            </p:cNvPr>
            <p:cNvSpPr/>
            <p:nvPr/>
          </p:nvSpPr>
          <p:spPr>
            <a:xfrm rot="8100000">
              <a:off x="899602" y="2059490"/>
              <a:ext cx="897014" cy="897018"/>
            </a:xfrm>
            <a:prstGeom prst="roundRect">
              <a:avLst>
                <a:gd name="adj" fmla="val 9009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Rounded Rectangle 3">
              <a:extLst>
                <a:ext uri="{FF2B5EF4-FFF2-40B4-BE49-F238E27FC236}">
                  <a16:creationId xmlns:a16="http://schemas.microsoft.com/office/drawing/2014/main" id="{9BF6179D-0166-414C-A29C-664BC851A4D3}"/>
                </a:ext>
              </a:extLst>
            </p:cNvPr>
            <p:cNvSpPr/>
            <p:nvPr/>
          </p:nvSpPr>
          <p:spPr>
            <a:xfrm rot="8100000">
              <a:off x="899593" y="1806235"/>
              <a:ext cx="897014" cy="897017"/>
            </a:xfrm>
            <a:prstGeom prst="roundRect">
              <a:avLst>
                <a:gd name="adj" fmla="val 9009"/>
              </a:avLst>
            </a:prstGeom>
            <a:solidFill>
              <a:schemeClr val="bg1"/>
            </a:solidFill>
            <a:ln w="254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D7103CF-9865-4B8E-8BF0-130F22BB6F1B}"/>
              </a:ext>
            </a:extLst>
          </p:cNvPr>
          <p:cNvGrpSpPr/>
          <p:nvPr/>
        </p:nvGrpSpPr>
        <p:grpSpPr>
          <a:xfrm>
            <a:off x="3678930" y="2016132"/>
            <a:ext cx="897020" cy="1150273"/>
            <a:chOff x="2493539" y="1806234"/>
            <a:chExt cx="897020" cy="1150273"/>
          </a:xfrm>
        </p:grpSpPr>
        <p:sp>
          <p:nvSpPr>
            <p:cNvPr id="7" name="Rounded Rectangle 5">
              <a:extLst>
                <a:ext uri="{FF2B5EF4-FFF2-40B4-BE49-F238E27FC236}">
                  <a16:creationId xmlns:a16="http://schemas.microsoft.com/office/drawing/2014/main" id="{F0C86E9C-308F-4385-AFC8-21A92B08155A}"/>
                </a:ext>
              </a:extLst>
            </p:cNvPr>
            <p:cNvSpPr/>
            <p:nvPr/>
          </p:nvSpPr>
          <p:spPr>
            <a:xfrm rot="18900000">
              <a:off x="2493539" y="1806234"/>
              <a:ext cx="897013" cy="897018"/>
            </a:xfrm>
            <a:prstGeom prst="roundRect">
              <a:avLst>
                <a:gd name="adj" fmla="val 9009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Rounded Rectangle 6">
              <a:extLst>
                <a:ext uri="{FF2B5EF4-FFF2-40B4-BE49-F238E27FC236}">
                  <a16:creationId xmlns:a16="http://schemas.microsoft.com/office/drawing/2014/main" id="{E9417EA9-3DEA-41DC-930D-801786C539E3}"/>
                </a:ext>
              </a:extLst>
            </p:cNvPr>
            <p:cNvSpPr/>
            <p:nvPr/>
          </p:nvSpPr>
          <p:spPr>
            <a:xfrm rot="18900000">
              <a:off x="2493546" y="2059490"/>
              <a:ext cx="897013" cy="897017"/>
            </a:xfrm>
            <a:prstGeom prst="roundRect">
              <a:avLst>
                <a:gd name="adj" fmla="val 9009"/>
              </a:avLst>
            </a:pr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135DAA3-84CC-42F1-8BF2-5751E6D734CB}"/>
              </a:ext>
            </a:extLst>
          </p:cNvPr>
          <p:cNvGrpSpPr/>
          <p:nvPr/>
        </p:nvGrpSpPr>
        <p:grpSpPr>
          <a:xfrm>
            <a:off x="7616545" y="2016134"/>
            <a:ext cx="897027" cy="1150270"/>
            <a:chOff x="5681430" y="1806237"/>
            <a:chExt cx="897027" cy="1150270"/>
          </a:xfrm>
        </p:grpSpPr>
        <p:sp>
          <p:nvSpPr>
            <p:cNvPr id="10" name="Rounded Rectangle 8">
              <a:extLst>
                <a:ext uri="{FF2B5EF4-FFF2-40B4-BE49-F238E27FC236}">
                  <a16:creationId xmlns:a16="http://schemas.microsoft.com/office/drawing/2014/main" id="{9701748B-8442-43FF-BEE6-06A373515660}"/>
                </a:ext>
              </a:extLst>
            </p:cNvPr>
            <p:cNvSpPr/>
            <p:nvPr/>
          </p:nvSpPr>
          <p:spPr>
            <a:xfrm rot="2700000" flipH="1">
              <a:off x="5681441" y="1806235"/>
              <a:ext cx="897014" cy="897018"/>
            </a:xfrm>
            <a:prstGeom prst="roundRect">
              <a:avLst>
                <a:gd name="adj" fmla="val 900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Rounded Rectangle 9">
              <a:extLst>
                <a:ext uri="{FF2B5EF4-FFF2-40B4-BE49-F238E27FC236}">
                  <a16:creationId xmlns:a16="http://schemas.microsoft.com/office/drawing/2014/main" id="{DD5858A5-165D-43C4-A947-A206BFC1C00E}"/>
                </a:ext>
              </a:extLst>
            </p:cNvPr>
            <p:cNvSpPr/>
            <p:nvPr/>
          </p:nvSpPr>
          <p:spPr>
            <a:xfrm rot="2700000" flipH="1">
              <a:off x="5681432" y="2059491"/>
              <a:ext cx="897014" cy="897017"/>
            </a:xfrm>
            <a:prstGeom prst="roundRect">
              <a:avLst>
                <a:gd name="adj" fmla="val 9009"/>
              </a:avLst>
            </a:prstGeom>
            <a:solidFill>
              <a:schemeClr val="bg1"/>
            </a:solidFill>
            <a:ln w="254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7FA80E1-F6BF-4411-BE88-F4012542BE3F}"/>
              </a:ext>
            </a:extLst>
          </p:cNvPr>
          <p:cNvGrpSpPr/>
          <p:nvPr/>
        </p:nvGrpSpPr>
        <p:grpSpPr>
          <a:xfrm>
            <a:off x="9585355" y="2016133"/>
            <a:ext cx="897026" cy="1150272"/>
            <a:chOff x="7275374" y="1806237"/>
            <a:chExt cx="897026" cy="1150272"/>
          </a:xfrm>
        </p:grpSpPr>
        <p:sp>
          <p:nvSpPr>
            <p:cNvPr id="13" name="Rounded Rectangle 11">
              <a:extLst>
                <a:ext uri="{FF2B5EF4-FFF2-40B4-BE49-F238E27FC236}">
                  <a16:creationId xmlns:a16="http://schemas.microsoft.com/office/drawing/2014/main" id="{42B86098-F149-40EE-A316-242756453737}"/>
                </a:ext>
              </a:extLst>
            </p:cNvPr>
            <p:cNvSpPr/>
            <p:nvPr/>
          </p:nvSpPr>
          <p:spPr>
            <a:xfrm rot="13500000" flipH="1">
              <a:off x="7275376" y="2059492"/>
              <a:ext cx="897015" cy="897019"/>
            </a:xfrm>
            <a:prstGeom prst="roundRect">
              <a:avLst>
                <a:gd name="adj" fmla="val 9009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Rounded Rectangle 12">
              <a:extLst>
                <a:ext uri="{FF2B5EF4-FFF2-40B4-BE49-F238E27FC236}">
                  <a16:creationId xmlns:a16="http://schemas.microsoft.com/office/drawing/2014/main" id="{A23AECDE-5223-4921-9DC4-C6E4DDD658C8}"/>
                </a:ext>
              </a:extLst>
            </p:cNvPr>
            <p:cNvSpPr/>
            <p:nvPr/>
          </p:nvSpPr>
          <p:spPr>
            <a:xfrm rot="13500000" flipH="1">
              <a:off x="7275384" y="1806236"/>
              <a:ext cx="897015" cy="897017"/>
            </a:xfrm>
            <a:prstGeom prst="roundRect">
              <a:avLst>
                <a:gd name="adj" fmla="val 9009"/>
              </a:avLst>
            </a:prstGeom>
            <a:solidFill>
              <a:schemeClr val="bg1"/>
            </a:solidFill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41015DB-8DF4-4EFA-8997-D0B6021EE7CB}"/>
              </a:ext>
            </a:extLst>
          </p:cNvPr>
          <p:cNvGrpSpPr/>
          <p:nvPr/>
        </p:nvGrpSpPr>
        <p:grpSpPr>
          <a:xfrm>
            <a:off x="5647733" y="2016134"/>
            <a:ext cx="897028" cy="1150273"/>
            <a:chOff x="4087480" y="1806236"/>
            <a:chExt cx="897028" cy="1150273"/>
          </a:xfrm>
        </p:grpSpPr>
        <p:sp>
          <p:nvSpPr>
            <p:cNvPr id="16" name="Rounded Rectangle 14">
              <a:extLst>
                <a:ext uri="{FF2B5EF4-FFF2-40B4-BE49-F238E27FC236}">
                  <a16:creationId xmlns:a16="http://schemas.microsoft.com/office/drawing/2014/main" id="{B37ECB0A-4D35-4FC1-93F1-03827DF0988A}"/>
                </a:ext>
              </a:extLst>
            </p:cNvPr>
            <p:cNvSpPr/>
            <p:nvPr/>
          </p:nvSpPr>
          <p:spPr>
            <a:xfrm rot="13500000" flipH="1">
              <a:off x="4087482" y="2059491"/>
              <a:ext cx="897016" cy="897020"/>
            </a:xfrm>
            <a:prstGeom prst="roundRect">
              <a:avLst>
                <a:gd name="adj" fmla="val 9009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Rounded Rectangle 15">
              <a:extLst>
                <a:ext uri="{FF2B5EF4-FFF2-40B4-BE49-F238E27FC236}">
                  <a16:creationId xmlns:a16="http://schemas.microsoft.com/office/drawing/2014/main" id="{64D82F9E-65E8-4A5D-8718-932D769E9956}"/>
                </a:ext>
              </a:extLst>
            </p:cNvPr>
            <p:cNvSpPr/>
            <p:nvPr/>
          </p:nvSpPr>
          <p:spPr>
            <a:xfrm rot="13500000" flipH="1">
              <a:off x="4087491" y="1806235"/>
              <a:ext cx="897016" cy="897018"/>
            </a:xfrm>
            <a:prstGeom prst="roundRect">
              <a:avLst>
                <a:gd name="adj" fmla="val 9009"/>
              </a:avLst>
            </a:prstGeom>
            <a:solidFill>
              <a:schemeClr val="bg1"/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FC68DE6-9C00-43F5-9BDD-2C769E785007}"/>
              </a:ext>
            </a:extLst>
          </p:cNvPr>
          <p:cNvGrpSpPr/>
          <p:nvPr/>
        </p:nvGrpSpPr>
        <p:grpSpPr>
          <a:xfrm>
            <a:off x="976197" y="3400090"/>
            <a:ext cx="2364868" cy="1292662"/>
            <a:chOff x="2551705" y="4283314"/>
            <a:chExt cx="1509655" cy="129266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D85FB16-9896-4534-8621-C71CB029D9C4}"/>
                </a:ext>
              </a:extLst>
            </p:cNvPr>
            <p:cNvSpPr txBox="1"/>
            <p:nvPr/>
          </p:nvSpPr>
          <p:spPr>
            <a:xfrm>
              <a:off x="2551705" y="4560313"/>
              <a:ext cx="15096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AD7E8BE-DB22-411E-B4E0-B85FD46424C3}"/>
                </a:ext>
              </a:extLst>
            </p:cNvPr>
            <p:cNvSpPr txBox="1"/>
            <p:nvPr/>
          </p:nvSpPr>
          <p:spPr>
            <a:xfrm>
              <a:off x="2551706" y="4283314"/>
              <a:ext cx="14968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8BEF23B-E488-4AEC-B2E2-470E66325414}"/>
              </a:ext>
            </a:extLst>
          </p:cNvPr>
          <p:cNvGrpSpPr/>
          <p:nvPr/>
        </p:nvGrpSpPr>
        <p:grpSpPr>
          <a:xfrm>
            <a:off x="4913813" y="3400090"/>
            <a:ext cx="2364868" cy="1292662"/>
            <a:chOff x="2551705" y="4283314"/>
            <a:chExt cx="1509655" cy="129266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595643F-227D-4F70-B4E8-0C29EA8B4BC6}"/>
                </a:ext>
              </a:extLst>
            </p:cNvPr>
            <p:cNvSpPr txBox="1"/>
            <p:nvPr/>
          </p:nvSpPr>
          <p:spPr>
            <a:xfrm>
              <a:off x="2551705" y="4560313"/>
              <a:ext cx="15096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8D04166-45CA-4E05-940C-4FDCD4343E99}"/>
                </a:ext>
              </a:extLst>
            </p:cNvPr>
            <p:cNvSpPr txBox="1"/>
            <p:nvPr/>
          </p:nvSpPr>
          <p:spPr>
            <a:xfrm>
              <a:off x="2551706" y="4283314"/>
              <a:ext cx="14968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F758889-3FB5-48E2-912D-1E416962E074}"/>
              </a:ext>
            </a:extLst>
          </p:cNvPr>
          <p:cNvGrpSpPr/>
          <p:nvPr/>
        </p:nvGrpSpPr>
        <p:grpSpPr>
          <a:xfrm>
            <a:off x="8851430" y="3400090"/>
            <a:ext cx="2364868" cy="1292662"/>
            <a:chOff x="2551705" y="4283314"/>
            <a:chExt cx="1509655" cy="129266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30D0981-7B7E-4802-93E9-48D47E994A7F}"/>
                </a:ext>
              </a:extLst>
            </p:cNvPr>
            <p:cNvSpPr txBox="1"/>
            <p:nvPr/>
          </p:nvSpPr>
          <p:spPr>
            <a:xfrm>
              <a:off x="2551705" y="4560313"/>
              <a:ext cx="15096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89A3C6C-DDB1-4445-ACFF-AC8785DBC2BC}"/>
                </a:ext>
              </a:extLst>
            </p:cNvPr>
            <p:cNvSpPr txBox="1"/>
            <p:nvPr/>
          </p:nvSpPr>
          <p:spPr>
            <a:xfrm>
              <a:off x="2551706" y="4283314"/>
              <a:ext cx="14968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3994B9A-5F33-444D-8585-E3060F49B901}"/>
              </a:ext>
            </a:extLst>
          </p:cNvPr>
          <p:cNvGrpSpPr/>
          <p:nvPr/>
        </p:nvGrpSpPr>
        <p:grpSpPr>
          <a:xfrm>
            <a:off x="2945005" y="4755300"/>
            <a:ext cx="2364868" cy="1292662"/>
            <a:chOff x="2551705" y="4283314"/>
            <a:chExt cx="1509655" cy="129266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70E05CA-CE0A-4645-BE4C-55252944507D}"/>
                </a:ext>
              </a:extLst>
            </p:cNvPr>
            <p:cNvSpPr txBox="1"/>
            <p:nvPr/>
          </p:nvSpPr>
          <p:spPr>
            <a:xfrm>
              <a:off x="2551705" y="4560313"/>
              <a:ext cx="15096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66858A7-8FC7-47FA-8E6E-F2C73FB3D8A4}"/>
                </a:ext>
              </a:extLst>
            </p:cNvPr>
            <p:cNvSpPr txBox="1"/>
            <p:nvPr/>
          </p:nvSpPr>
          <p:spPr>
            <a:xfrm>
              <a:off x="2551706" y="4283314"/>
              <a:ext cx="14968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C9D993E-93F9-41B3-B624-4F6A60DE8842}"/>
              </a:ext>
            </a:extLst>
          </p:cNvPr>
          <p:cNvGrpSpPr/>
          <p:nvPr/>
        </p:nvGrpSpPr>
        <p:grpSpPr>
          <a:xfrm>
            <a:off x="6882621" y="4755300"/>
            <a:ext cx="2364868" cy="1292662"/>
            <a:chOff x="2551705" y="4283314"/>
            <a:chExt cx="1509655" cy="1292662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B503E74-6C21-4B31-BA9A-7B304630DB8C}"/>
                </a:ext>
              </a:extLst>
            </p:cNvPr>
            <p:cNvSpPr txBox="1"/>
            <p:nvPr/>
          </p:nvSpPr>
          <p:spPr>
            <a:xfrm>
              <a:off x="2551705" y="4560313"/>
              <a:ext cx="15096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FF8A6BE-4EEE-4C89-B7BD-29F17588C8F5}"/>
                </a:ext>
              </a:extLst>
            </p:cNvPr>
            <p:cNvSpPr txBox="1"/>
            <p:nvPr/>
          </p:nvSpPr>
          <p:spPr>
            <a:xfrm>
              <a:off x="2551706" y="4283314"/>
              <a:ext cx="14968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3" name="Rounded Rectangle 5">
            <a:extLst>
              <a:ext uri="{FF2B5EF4-FFF2-40B4-BE49-F238E27FC236}">
                <a16:creationId xmlns:a16="http://schemas.microsoft.com/office/drawing/2014/main" id="{1D8D55BA-3468-4CCB-9A7C-434BA1D448B0}"/>
              </a:ext>
            </a:extLst>
          </p:cNvPr>
          <p:cNvSpPr/>
          <p:nvPr/>
        </p:nvSpPr>
        <p:spPr>
          <a:xfrm flipH="1">
            <a:off x="3921549" y="2621438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Teardrop 1">
            <a:extLst>
              <a:ext uri="{FF2B5EF4-FFF2-40B4-BE49-F238E27FC236}">
                <a16:creationId xmlns:a16="http://schemas.microsoft.com/office/drawing/2014/main" id="{76FD817B-020F-41B0-9FEC-FFF2D865DA12}"/>
              </a:ext>
            </a:extLst>
          </p:cNvPr>
          <p:cNvSpPr/>
          <p:nvPr/>
        </p:nvSpPr>
        <p:spPr>
          <a:xfrm rot="18805991">
            <a:off x="7862609" y="2548132"/>
            <a:ext cx="400494" cy="396315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5" name="Rectangle 130">
            <a:extLst>
              <a:ext uri="{FF2B5EF4-FFF2-40B4-BE49-F238E27FC236}">
                <a16:creationId xmlns:a16="http://schemas.microsoft.com/office/drawing/2014/main" id="{21ED27E5-D483-4347-91CA-3B913BF8B61B}"/>
              </a:ext>
            </a:extLst>
          </p:cNvPr>
          <p:cNvSpPr/>
          <p:nvPr/>
        </p:nvSpPr>
        <p:spPr>
          <a:xfrm>
            <a:off x="5927045" y="2270293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6" name="Rectangle 9">
            <a:extLst>
              <a:ext uri="{FF2B5EF4-FFF2-40B4-BE49-F238E27FC236}">
                <a16:creationId xmlns:a16="http://schemas.microsoft.com/office/drawing/2014/main" id="{3F4E60AA-30E4-4EFE-9AF4-016123C2AB8F}"/>
              </a:ext>
            </a:extLst>
          </p:cNvPr>
          <p:cNvSpPr/>
          <p:nvPr/>
        </p:nvSpPr>
        <p:spPr>
          <a:xfrm>
            <a:off x="1972741" y="2267874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Block Arc 25">
            <a:extLst>
              <a:ext uri="{FF2B5EF4-FFF2-40B4-BE49-F238E27FC236}">
                <a16:creationId xmlns:a16="http://schemas.microsoft.com/office/drawing/2014/main" id="{4B445FFE-83D9-46B0-A8D1-2DF507CC3FAC}"/>
              </a:ext>
            </a:extLst>
          </p:cNvPr>
          <p:cNvSpPr>
            <a:spLocks noChangeAspect="1"/>
          </p:cNvSpPr>
          <p:nvPr/>
        </p:nvSpPr>
        <p:spPr>
          <a:xfrm>
            <a:off x="9891974" y="2229075"/>
            <a:ext cx="283779" cy="409976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B6FAF87-D77C-48C8-948C-3627F144186B}"/>
              </a:ext>
            </a:extLst>
          </p:cNvPr>
          <p:cNvGrpSpPr/>
          <p:nvPr/>
        </p:nvGrpSpPr>
        <p:grpSpPr>
          <a:xfrm>
            <a:off x="6152024" y="3260966"/>
            <a:ext cx="1309197" cy="2785060"/>
            <a:chOff x="4630955" y="3880561"/>
            <a:chExt cx="914400" cy="1945207"/>
          </a:xfrm>
        </p:grpSpPr>
        <p:sp>
          <p:nvSpPr>
            <p:cNvPr id="4" name="Right Triangle 3">
              <a:extLst>
                <a:ext uri="{FF2B5EF4-FFF2-40B4-BE49-F238E27FC236}">
                  <a16:creationId xmlns:a16="http://schemas.microsoft.com/office/drawing/2014/main" id="{B677C3B1-F320-4286-B6A8-3CFC3CA9AA33}"/>
                </a:ext>
              </a:extLst>
            </p:cNvPr>
            <p:cNvSpPr/>
            <p:nvPr/>
          </p:nvSpPr>
          <p:spPr>
            <a:xfrm>
              <a:off x="4630955" y="3880561"/>
              <a:ext cx="914400" cy="9144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id="{15413833-F5BB-4EA2-A1AC-2BA45EC44525}"/>
                </a:ext>
              </a:extLst>
            </p:cNvPr>
            <p:cNvSpPr/>
            <p:nvPr/>
          </p:nvSpPr>
          <p:spPr>
            <a:xfrm rot="5400000">
              <a:off x="4630955" y="4911368"/>
              <a:ext cx="914400" cy="914400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4A69E80-3C78-4944-B22C-CB022411909B}"/>
              </a:ext>
            </a:extLst>
          </p:cNvPr>
          <p:cNvGrpSpPr/>
          <p:nvPr/>
        </p:nvGrpSpPr>
        <p:grpSpPr>
          <a:xfrm rot="10800000">
            <a:off x="4738992" y="1789426"/>
            <a:ext cx="1309197" cy="2785060"/>
            <a:chOff x="4630955" y="3880561"/>
            <a:chExt cx="914400" cy="1945207"/>
          </a:xfrm>
        </p:grpSpPr>
        <p:sp>
          <p:nvSpPr>
            <p:cNvPr id="7" name="Right Triangle 6">
              <a:extLst>
                <a:ext uri="{FF2B5EF4-FFF2-40B4-BE49-F238E27FC236}">
                  <a16:creationId xmlns:a16="http://schemas.microsoft.com/office/drawing/2014/main" id="{4E46C7A4-1406-4787-9938-8A71E8617262}"/>
                </a:ext>
              </a:extLst>
            </p:cNvPr>
            <p:cNvSpPr/>
            <p:nvPr/>
          </p:nvSpPr>
          <p:spPr>
            <a:xfrm>
              <a:off x="4630955" y="3880561"/>
              <a:ext cx="914400" cy="914400"/>
            </a:xfrm>
            <a:prstGeom prst="rt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8" name="Right Triangle 7">
              <a:extLst>
                <a:ext uri="{FF2B5EF4-FFF2-40B4-BE49-F238E27FC236}">
                  <a16:creationId xmlns:a16="http://schemas.microsoft.com/office/drawing/2014/main" id="{AF6E68D2-AC03-4621-AF14-74FDFE5B3E1A}"/>
                </a:ext>
              </a:extLst>
            </p:cNvPr>
            <p:cNvSpPr/>
            <p:nvPr/>
          </p:nvSpPr>
          <p:spPr>
            <a:xfrm rot="5400000">
              <a:off x="4630955" y="4911368"/>
              <a:ext cx="914400" cy="9144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9AAD50A-EF89-4E53-BE78-F30D747D4477}"/>
              </a:ext>
            </a:extLst>
          </p:cNvPr>
          <p:cNvGrpSpPr/>
          <p:nvPr/>
        </p:nvGrpSpPr>
        <p:grpSpPr>
          <a:xfrm>
            <a:off x="823858" y="2027417"/>
            <a:ext cx="4007774" cy="738664"/>
            <a:chOff x="3017859" y="4283314"/>
            <a:chExt cx="1890849" cy="73866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34F3960-35E8-43E0-9589-38ACE12C3323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6315026-C569-4A1E-BE77-6DD9AA45BD32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A1715A7-8C73-4ECD-B337-38CFA0AD620E}"/>
              </a:ext>
            </a:extLst>
          </p:cNvPr>
          <p:cNvGrpSpPr/>
          <p:nvPr/>
        </p:nvGrpSpPr>
        <p:grpSpPr>
          <a:xfrm>
            <a:off x="7375296" y="5060895"/>
            <a:ext cx="4104499" cy="738664"/>
            <a:chOff x="3017859" y="4283314"/>
            <a:chExt cx="1890849" cy="73866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12A655F-8EB0-489C-BD9B-86428DA222C0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A11BB23-9D7A-4AD7-9F05-EB2676B35BF5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ABD02D3-A4D5-4CBB-A38B-5A3B3AF1E3AA}"/>
              </a:ext>
            </a:extLst>
          </p:cNvPr>
          <p:cNvGrpSpPr/>
          <p:nvPr/>
        </p:nvGrpSpPr>
        <p:grpSpPr>
          <a:xfrm>
            <a:off x="7375296" y="3544155"/>
            <a:ext cx="4104499" cy="738664"/>
            <a:chOff x="3017859" y="4283314"/>
            <a:chExt cx="1890849" cy="73866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2A1992F-E7AB-4DF8-9561-EF26F17D9C0B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AD79E54-A830-4819-8332-E417B62DC945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372960B-0C41-4346-B318-B1A0172C6FDA}"/>
              </a:ext>
            </a:extLst>
          </p:cNvPr>
          <p:cNvGrpSpPr/>
          <p:nvPr/>
        </p:nvGrpSpPr>
        <p:grpSpPr>
          <a:xfrm>
            <a:off x="823858" y="3544155"/>
            <a:ext cx="4007774" cy="738664"/>
            <a:chOff x="3017859" y="4283314"/>
            <a:chExt cx="1890849" cy="73866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05BDF7B-56CB-4952-A8F1-8A51CD1DDC9C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FBF3DC4-5037-4C2B-A753-1C06C77E6242}"/>
                </a:ext>
              </a:extLst>
            </p:cNvPr>
            <p:cNvSpPr txBox="1"/>
            <p:nvPr/>
          </p:nvSpPr>
          <p:spPr>
            <a:xfrm>
              <a:off x="3017859" y="4283314"/>
              <a:ext cx="18708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2E193767-6E17-4B44-B01E-6C020AC6A9BC}"/>
              </a:ext>
            </a:extLst>
          </p:cNvPr>
          <p:cNvSpPr txBox="1"/>
          <p:nvPr/>
        </p:nvSpPr>
        <p:spPr>
          <a:xfrm>
            <a:off x="5102774" y="2411763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CF624DD-ED14-4A65-ACF7-F3CCB0C74EA1}"/>
              </a:ext>
            </a:extLst>
          </p:cNvPr>
          <p:cNvSpPr txBox="1"/>
          <p:nvPr/>
        </p:nvSpPr>
        <p:spPr>
          <a:xfrm>
            <a:off x="5102774" y="3352228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36579AA-C792-497B-9416-CD4748DD96FC}"/>
              </a:ext>
            </a:extLst>
          </p:cNvPr>
          <p:cNvSpPr txBox="1"/>
          <p:nvPr/>
        </p:nvSpPr>
        <p:spPr>
          <a:xfrm>
            <a:off x="6078035" y="3937782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6FEC5B9-C537-4A85-9EDD-C854B5637F0B}"/>
              </a:ext>
            </a:extLst>
          </p:cNvPr>
          <p:cNvSpPr txBox="1"/>
          <p:nvPr/>
        </p:nvSpPr>
        <p:spPr>
          <a:xfrm>
            <a:off x="6078035" y="4806654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D1A03E88-4D67-481E-AC94-255D6D4A6B59}"/>
              </a:ext>
            </a:extLst>
          </p:cNvPr>
          <p:cNvSpPr/>
          <p:nvPr/>
        </p:nvSpPr>
        <p:spPr>
          <a:xfrm rot="16200000">
            <a:off x="1549712" y="4182554"/>
            <a:ext cx="1498026" cy="3085447"/>
          </a:xfrm>
          <a:custGeom>
            <a:avLst/>
            <a:gdLst>
              <a:gd name="connsiteX0" fmla="*/ 2247039 w 2247039"/>
              <a:gd name="connsiteY0" fmla="*/ 0 h 4628171"/>
              <a:gd name="connsiteX1" fmla="*/ 2247039 w 2247039"/>
              <a:gd name="connsiteY1" fmla="*/ 4628171 h 4628171"/>
              <a:gd name="connsiteX2" fmla="*/ 1830176 w 2247039"/>
              <a:gd name="connsiteY2" fmla="*/ 4628171 h 4628171"/>
              <a:gd name="connsiteX3" fmla="*/ 1830176 w 2247039"/>
              <a:gd name="connsiteY3" fmla="*/ 4470317 h 4628171"/>
              <a:gd name="connsiteX4" fmla="*/ 2089185 w 2247039"/>
              <a:gd name="connsiteY4" fmla="*/ 4470317 h 4628171"/>
              <a:gd name="connsiteX5" fmla="*/ 2089185 w 2247039"/>
              <a:gd name="connsiteY5" fmla="*/ 157854 h 4628171"/>
              <a:gd name="connsiteX6" fmla="*/ 157855 w 2247039"/>
              <a:gd name="connsiteY6" fmla="*/ 157854 h 4628171"/>
              <a:gd name="connsiteX7" fmla="*/ 157854 w 2247039"/>
              <a:gd name="connsiteY7" fmla="*/ 4470317 h 4628171"/>
              <a:gd name="connsiteX8" fmla="*/ 416862 w 2247039"/>
              <a:gd name="connsiteY8" fmla="*/ 4470317 h 4628171"/>
              <a:gd name="connsiteX9" fmla="*/ 416862 w 2247039"/>
              <a:gd name="connsiteY9" fmla="*/ 4628171 h 4628171"/>
              <a:gd name="connsiteX10" fmla="*/ 0 w 2247039"/>
              <a:gd name="connsiteY10" fmla="*/ 4628171 h 4628171"/>
              <a:gd name="connsiteX11" fmla="*/ 0 w 2247039"/>
              <a:gd name="connsiteY11" fmla="*/ 0 h 4628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47039" h="4628171">
                <a:moveTo>
                  <a:pt x="2247039" y="0"/>
                </a:moveTo>
                <a:lnTo>
                  <a:pt x="2247039" y="4628171"/>
                </a:lnTo>
                <a:lnTo>
                  <a:pt x="1830176" y="4628171"/>
                </a:lnTo>
                <a:lnTo>
                  <a:pt x="1830176" y="4470317"/>
                </a:lnTo>
                <a:lnTo>
                  <a:pt x="2089185" y="4470317"/>
                </a:lnTo>
                <a:lnTo>
                  <a:pt x="2089185" y="157854"/>
                </a:lnTo>
                <a:lnTo>
                  <a:pt x="157855" y="157854"/>
                </a:lnTo>
                <a:lnTo>
                  <a:pt x="157854" y="4470317"/>
                </a:lnTo>
                <a:lnTo>
                  <a:pt x="416862" y="4470317"/>
                </a:lnTo>
                <a:lnTo>
                  <a:pt x="416862" y="4628171"/>
                </a:lnTo>
                <a:lnTo>
                  <a:pt x="0" y="462817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F5679D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FF5347-43BB-4BEB-AAEB-B80F0C2CD058}"/>
              </a:ext>
            </a:extLst>
          </p:cNvPr>
          <p:cNvSpPr txBox="1"/>
          <p:nvPr/>
        </p:nvSpPr>
        <p:spPr>
          <a:xfrm>
            <a:off x="1123695" y="5325167"/>
            <a:ext cx="51437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Easy to change colors, photos and Text.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 hope and I believe that this Template will your Time, Money and Reputation.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6" name="직사각형 2">
            <a:extLst>
              <a:ext uri="{FF2B5EF4-FFF2-40B4-BE49-F238E27FC236}">
                <a16:creationId xmlns:a16="http://schemas.microsoft.com/office/drawing/2014/main" id="{A79C1753-BDCB-455C-A980-F6033F02C6EE}"/>
              </a:ext>
            </a:extLst>
          </p:cNvPr>
          <p:cNvSpPr/>
          <p:nvPr/>
        </p:nvSpPr>
        <p:spPr>
          <a:xfrm>
            <a:off x="7868637" y="5089296"/>
            <a:ext cx="356736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We Create</a:t>
            </a:r>
          </a:p>
          <a:p>
            <a:pPr algn="r"/>
            <a:r>
              <a:rPr lang="en-US" altLang="ko-KR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Quality Professional </a:t>
            </a:r>
            <a:endParaRPr lang="ko-KR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  <a:p>
            <a:pPr algn="r"/>
            <a:r>
              <a:rPr lang="en-US" altLang="ko-KR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PPT Presentation</a:t>
            </a: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6601822" y="3923541"/>
            <a:ext cx="2719767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042F99F-F488-4CA5-9052-508911DE1EF3}"/>
              </a:ext>
            </a:extLst>
          </p:cNvPr>
          <p:cNvGrpSpPr/>
          <p:nvPr/>
        </p:nvGrpSpPr>
        <p:grpSpPr>
          <a:xfrm>
            <a:off x="518018" y="928084"/>
            <a:ext cx="5769571" cy="5448109"/>
            <a:chOff x="518018" y="928084"/>
            <a:chExt cx="5769571" cy="5448109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FFB68D68-90B3-4E70-8F45-0B47A150BF21}"/>
                </a:ext>
              </a:extLst>
            </p:cNvPr>
            <p:cNvGrpSpPr/>
            <p:nvPr/>
          </p:nvGrpSpPr>
          <p:grpSpPr>
            <a:xfrm>
              <a:off x="518018" y="928084"/>
              <a:ext cx="5769571" cy="1352834"/>
              <a:chOff x="4801964" y="769273"/>
              <a:chExt cx="5769571" cy="1352834"/>
            </a:xfrm>
          </p:grpSpPr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93BBAD6-5061-4166-9716-B980C35F67D7}"/>
                  </a:ext>
                </a:extLst>
              </p:cNvPr>
              <p:cNvSpPr txBox="1"/>
              <p:nvPr/>
            </p:nvSpPr>
            <p:spPr>
              <a:xfrm>
                <a:off x="5885718" y="861605"/>
                <a:ext cx="2027360" cy="584775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3200" b="1" dirty="0" err="1">
                    <a:solidFill>
                      <a:schemeClr val="bg1"/>
                    </a:solidFill>
                    <a:cs typeface="Arial" pitchFamily="34" charset="0"/>
                  </a:rPr>
                  <a:t>SubTitle</a:t>
                </a:r>
                <a:endParaRPr lang="ko-KR" altLang="en-US" sz="3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5396D0F-8287-41CF-AF85-C78E318FADAB}"/>
                  </a:ext>
                </a:extLst>
              </p:cNvPr>
              <p:cNvSpPr txBox="1"/>
              <p:nvPr/>
            </p:nvSpPr>
            <p:spPr>
              <a:xfrm>
                <a:off x="4801964" y="769273"/>
                <a:ext cx="1083753" cy="76944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4400" b="1" dirty="0">
                    <a:solidFill>
                      <a:schemeClr val="bg1"/>
                    </a:solidFill>
                    <a:cs typeface="Arial" pitchFamily="34" charset="0"/>
                  </a:rPr>
                  <a:t>01</a:t>
                </a:r>
                <a:endParaRPr lang="ko-KR" altLang="en-US" sz="4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08EC921-4741-4157-9E84-F98A2F0ED7C2}"/>
                  </a:ext>
                </a:extLst>
              </p:cNvPr>
              <p:cNvSpPr txBox="1"/>
              <p:nvPr/>
            </p:nvSpPr>
            <p:spPr>
              <a:xfrm>
                <a:off x="5885716" y="1446380"/>
                <a:ext cx="4685819" cy="307777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solidFill>
                      <a:schemeClr val="bg1"/>
                    </a:solidFill>
                  </a:rPr>
                  <a:t>Easy to change colors, photos and Text.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BDB2698-150D-4CEA-B8F9-372BF57F49B8}"/>
                  </a:ext>
                </a:extLst>
              </p:cNvPr>
              <p:cNvSpPr txBox="1"/>
              <p:nvPr/>
            </p:nvSpPr>
            <p:spPr>
              <a:xfrm>
                <a:off x="5885716" y="1814330"/>
                <a:ext cx="4685819" cy="307777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solidFill>
                      <a:schemeClr val="bg1"/>
                    </a:solidFill>
                  </a:rPr>
                  <a:t>I hope and I believe that this Template will your Time.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3D9403AA-B6EB-46CE-8D65-EB376B9A3F65}"/>
                </a:ext>
              </a:extLst>
            </p:cNvPr>
            <p:cNvGrpSpPr/>
            <p:nvPr/>
          </p:nvGrpSpPr>
          <p:grpSpPr>
            <a:xfrm>
              <a:off x="518018" y="2293176"/>
              <a:ext cx="5769571" cy="1352834"/>
              <a:chOff x="4801964" y="769273"/>
              <a:chExt cx="5769571" cy="1352834"/>
            </a:xfrm>
          </p:grpSpPr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4F27DA2-E792-4E50-850A-290C0984B920}"/>
                  </a:ext>
                </a:extLst>
              </p:cNvPr>
              <p:cNvSpPr txBox="1"/>
              <p:nvPr/>
            </p:nvSpPr>
            <p:spPr>
              <a:xfrm>
                <a:off x="5885718" y="861605"/>
                <a:ext cx="2027360" cy="584775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3200" b="1" dirty="0" err="1">
                    <a:solidFill>
                      <a:schemeClr val="bg1"/>
                    </a:solidFill>
                    <a:cs typeface="Arial" pitchFamily="34" charset="0"/>
                  </a:rPr>
                  <a:t>SubTitle</a:t>
                </a:r>
                <a:endParaRPr lang="ko-KR" altLang="en-US" sz="3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9E79DDD-25EB-4881-A648-B271E3EE5C3A}"/>
                  </a:ext>
                </a:extLst>
              </p:cNvPr>
              <p:cNvSpPr txBox="1"/>
              <p:nvPr/>
            </p:nvSpPr>
            <p:spPr>
              <a:xfrm>
                <a:off x="4801964" y="769273"/>
                <a:ext cx="1083753" cy="76944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4400" b="1" dirty="0">
                    <a:solidFill>
                      <a:schemeClr val="bg1"/>
                    </a:solidFill>
                    <a:cs typeface="Arial" pitchFamily="34" charset="0"/>
                  </a:rPr>
                  <a:t>02</a:t>
                </a:r>
                <a:endParaRPr lang="ko-KR" altLang="en-US" sz="4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23BF420-77E7-4561-8184-0983E1C04FC0}"/>
                  </a:ext>
                </a:extLst>
              </p:cNvPr>
              <p:cNvSpPr txBox="1"/>
              <p:nvPr/>
            </p:nvSpPr>
            <p:spPr>
              <a:xfrm>
                <a:off x="5885716" y="1446380"/>
                <a:ext cx="4685819" cy="307777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solidFill>
                      <a:schemeClr val="bg1"/>
                    </a:solidFill>
                  </a:rPr>
                  <a:t>Easy to change colors, photos and Text.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7482C89-2C23-42FD-AE28-298FDE49A657}"/>
                  </a:ext>
                </a:extLst>
              </p:cNvPr>
              <p:cNvSpPr txBox="1"/>
              <p:nvPr/>
            </p:nvSpPr>
            <p:spPr>
              <a:xfrm>
                <a:off x="5885716" y="1814330"/>
                <a:ext cx="4685819" cy="307777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solidFill>
                      <a:schemeClr val="bg1"/>
                    </a:solidFill>
                  </a:rPr>
                  <a:t>I hope and I believe that this Template will your Time.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E1A17B49-B4D4-4AC7-8EFE-7F8031555CCE}"/>
                </a:ext>
              </a:extLst>
            </p:cNvPr>
            <p:cNvGrpSpPr/>
            <p:nvPr/>
          </p:nvGrpSpPr>
          <p:grpSpPr>
            <a:xfrm>
              <a:off x="518018" y="3658268"/>
              <a:ext cx="5769571" cy="1352834"/>
              <a:chOff x="4801964" y="769273"/>
              <a:chExt cx="5769571" cy="1352834"/>
            </a:xfrm>
          </p:grpSpPr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0EE24AF-089F-48AE-AAE1-122F907D7ADF}"/>
                  </a:ext>
                </a:extLst>
              </p:cNvPr>
              <p:cNvSpPr txBox="1"/>
              <p:nvPr/>
            </p:nvSpPr>
            <p:spPr>
              <a:xfrm>
                <a:off x="5885718" y="861605"/>
                <a:ext cx="2027360" cy="584775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3200" b="1" dirty="0" err="1">
                    <a:solidFill>
                      <a:schemeClr val="bg1"/>
                    </a:solidFill>
                    <a:cs typeface="Arial" pitchFamily="34" charset="0"/>
                  </a:rPr>
                  <a:t>SubTitle</a:t>
                </a:r>
                <a:endParaRPr lang="ko-KR" altLang="en-US" sz="3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63B5F5E-F627-4146-AD60-0219FC15C7A2}"/>
                  </a:ext>
                </a:extLst>
              </p:cNvPr>
              <p:cNvSpPr txBox="1"/>
              <p:nvPr/>
            </p:nvSpPr>
            <p:spPr>
              <a:xfrm>
                <a:off x="4801964" y="769273"/>
                <a:ext cx="1083753" cy="76944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4400" b="1" dirty="0">
                    <a:solidFill>
                      <a:schemeClr val="bg1"/>
                    </a:solidFill>
                    <a:cs typeface="Arial" pitchFamily="34" charset="0"/>
                  </a:rPr>
                  <a:t>03</a:t>
                </a:r>
                <a:endParaRPr lang="ko-KR" altLang="en-US" sz="4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7F75712-E9BA-4800-A0BF-3DBDBE4785F0}"/>
                  </a:ext>
                </a:extLst>
              </p:cNvPr>
              <p:cNvSpPr txBox="1"/>
              <p:nvPr/>
            </p:nvSpPr>
            <p:spPr>
              <a:xfrm>
                <a:off x="5885716" y="1446380"/>
                <a:ext cx="4685819" cy="307777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solidFill>
                      <a:schemeClr val="bg1"/>
                    </a:solidFill>
                  </a:rPr>
                  <a:t>Easy to change colors, photos and Text.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2C0C8F7-2F32-4EA4-9931-DB934F0AC2F1}"/>
                  </a:ext>
                </a:extLst>
              </p:cNvPr>
              <p:cNvSpPr txBox="1"/>
              <p:nvPr/>
            </p:nvSpPr>
            <p:spPr>
              <a:xfrm>
                <a:off x="5885716" y="1814330"/>
                <a:ext cx="4685819" cy="307777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solidFill>
                      <a:schemeClr val="bg1"/>
                    </a:solidFill>
                  </a:rPr>
                  <a:t>I hope and I believe that this Template will your Time.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1559F48D-1194-4509-83F7-68CD7D6FC3E0}"/>
                </a:ext>
              </a:extLst>
            </p:cNvPr>
            <p:cNvGrpSpPr/>
            <p:nvPr/>
          </p:nvGrpSpPr>
          <p:grpSpPr>
            <a:xfrm>
              <a:off x="518018" y="5023359"/>
              <a:ext cx="5769571" cy="1352834"/>
              <a:chOff x="4801964" y="769273"/>
              <a:chExt cx="5769571" cy="1352834"/>
            </a:xfrm>
          </p:grpSpPr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78C71AE-39C3-4EA8-9A9A-5B6062D1A353}"/>
                  </a:ext>
                </a:extLst>
              </p:cNvPr>
              <p:cNvSpPr txBox="1"/>
              <p:nvPr/>
            </p:nvSpPr>
            <p:spPr>
              <a:xfrm>
                <a:off x="5885718" y="861605"/>
                <a:ext cx="2027360" cy="584775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3200" b="1" dirty="0" err="1">
                    <a:solidFill>
                      <a:schemeClr val="bg1"/>
                    </a:solidFill>
                    <a:cs typeface="Arial" pitchFamily="34" charset="0"/>
                  </a:rPr>
                  <a:t>SubTitle</a:t>
                </a:r>
                <a:endParaRPr lang="ko-KR" altLang="en-US" sz="3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683CE04-E31F-4B75-91D8-8E58787BCE59}"/>
                  </a:ext>
                </a:extLst>
              </p:cNvPr>
              <p:cNvSpPr txBox="1"/>
              <p:nvPr/>
            </p:nvSpPr>
            <p:spPr>
              <a:xfrm>
                <a:off x="4801964" y="769273"/>
                <a:ext cx="1083753" cy="76944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4400" b="1" dirty="0">
                    <a:solidFill>
                      <a:schemeClr val="bg1"/>
                    </a:solidFill>
                    <a:cs typeface="Arial" pitchFamily="34" charset="0"/>
                  </a:rPr>
                  <a:t>04</a:t>
                </a:r>
                <a:endParaRPr lang="ko-KR" altLang="en-US" sz="4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DD98D39-9AC1-41F8-BD47-B2E87582E313}"/>
                  </a:ext>
                </a:extLst>
              </p:cNvPr>
              <p:cNvSpPr txBox="1"/>
              <p:nvPr/>
            </p:nvSpPr>
            <p:spPr>
              <a:xfrm>
                <a:off x="5885716" y="1446380"/>
                <a:ext cx="4685819" cy="307777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solidFill>
                      <a:schemeClr val="bg1"/>
                    </a:solidFill>
                  </a:rPr>
                  <a:t>Easy to change colors, photos and Text.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33F248A-CD9A-42C8-9CE9-C316296C7493}"/>
                  </a:ext>
                </a:extLst>
              </p:cNvPr>
              <p:cNvSpPr txBox="1"/>
              <p:nvPr/>
            </p:nvSpPr>
            <p:spPr>
              <a:xfrm>
                <a:off x="5885716" y="1814330"/>
                <a:ext cx="4685819" cy="307777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solidFill>
                      <a:schemeClr val="bg1"/>
                    </a:solidFill>
                  </a:rPr>
                  <a:t>I hope and I believe that this Template will your Time.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E0CF5B98-3AF2-461D-ABC7-4454C6015C50}"/>
              </a:ext>
            </a:extLst>
          </p:cNvPr>
          <p:cNvSpPr/>
          <p:nvPr/>
        </p:nvSpPr>
        <p:spPr>
          <a:xfrm rot="18900000">
            <a:off x="4523118" y="2331631"/>
            <a:ext cx="3145764" cy="3145764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BCF665A-663E-47EE-A9E3-72ECE8832396}"/>
              </a:ext>
            </a:extLst>
          </p:cNvPr>
          <p:cNvGrpSpPr/>
          <p:nvPr/>
        </p:nvGrpSpPr>
        <p:grpSpPr>
          <a:xfrm>
            <a:off x="4523118" y="2331631"/>
            <a:ext cx="3145764" cy="3145764"/>
            <a:chOff x="3059832" y="2492896"/>
            <a:chExt cx="2886936" cy="2886936"/>
          </a:xfrm>
        </p:grpSpPr>
        <p:sp>
          <p:nvSpPr>
            <p:cNvPr id="5" name="Rounded Rectangle 30">
              <a:extLst>
                <a:ext uri="{FF2B5EF4-FFF2-40B4-BE49-F238E27FC236}">
                  <a16:creationId xmlns:a16="http://schemas.microsoft.com/office/drawing/2014/main" id="{96D9C2B4-97C9-46F0-8FEE-1BD142AD2A0E}"/>
                </a:ext>
              </a:extLst>
            </p:cNvPr>
            <p:cNvSpPr/>
            <p:nvPr/>
          </p:nvSpPr>
          <p:spPr>
            <a:xfrm>
              <a:off x="4572000" y="2492896"/>
              <a:ext cx="1374768" cy="1374768"/>
            </a:xfrm>
            <a:prstGeom prst="roundRect">
              <a:avLst>
                <a:gd name="adj" fmla="val 0"/>
              </a:avLst>
            </a:prstGeom>
            <a:solidFill>
              <a:schemeClr val="accent4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Rounded Rectangle 31">
              <a:extLst>
                <a:ext uri="{FF2B5EF4-FFF2-40B4-BE49-F238E27FC236}">
                  <a16:creationId xmlns:a16="http://schemas.microsoft.com/office/drawing/2014/main" id="{FC4ADB1B-7F1F-41C3-B7AF-BD9D2B651336}"/>
                </a:ext>
              </a:extLst>
            </p:cNvPr>
            <p:cNvSpPr/>
            <p:nvPr/>
          </p:nvSpPr>
          <p:spPr>
            <a:xfrm>
              <a:off x="4572000" y="4005064"/>
              <a:ext cx="1374768" cy="1374768"/>
            </a:xfrm>
            <a:prstGeom prst="roundRect">
              <a:avLst>
                <a:gd name="adj" fmla="val 0"/>
              </a:avLst>
            </a:prstGeom>
            <a:solidFill>
              <a:schemeClr val="accent3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Rounded Rectangle 32">
              <a:extLst>
                <a:ext uri="{FF2B5EF4-FFF2-40B4-BE49-F238E27FC236}">
                  <a16:creationId xmlns:a16="http://schemas.microsoft.com/office/drawing/2014/main" id="{31E2D3DA-4351-4DF8-B2DB-0F6F7746B453}"/>
                </a:ext>
              </a:extLst>
            </p:cNvPr>
            <p:cNvSpPr/>
            <p:nvPr/>
          </p:nvSpPr>
          <p:spPr>
            <a:xfrm>
              <a:off x="3059832" y="2492896"/>
              <a:ext cx="1374768" cy="1374768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Rounded Rectangle 33">
              <a:extLst>
                <a:ext uri="{FF2B5EF4-FFF2-40B4-BE49-F238E27FC236}">
                  <a16:creationId xmlns:a16="http://schemas.microsoft.com/office/drawing/2014/main" id="{DA0A2E76-32BD-4A64-9037-4FB1AAFF6B09}"/>
                </a:ext>
              </a:extLst>
            </p:cNvPr>
            <p:cNvSpPr/>
            <p:nvPr/>
          </p:nvSpPr>
          <p:spPr>
            <a:xfrm>
              <a:off x="3059832" y="4005064"/>
              <a:ext cx="1374768" cy="1374768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11F3EFE-2454-4086-90A0-CBCEB623789C}"/>
              </a:ext>
            </a:extLst>
          </p:cNvPr>
          <p:cNvSpPr txBox="1"/>
          <p:nvPr/>
        </p:nvSpPr>
        <p:spPr>
          <a:xfrm>
            <a:off x="4523119" y="2665147"/>
            <a:ext cx="1498023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S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2AAF5E-1B71-49BE-AECE-2A164493FED8}"/>
              </a:ext>
            </a:extLst>
          </p:cNvPr>
          <p:cNvSpPr txBox="1"/>
          <p:nvPr/>
        </p:nvSpPr>
        <p:spPr>
          <a:xfrm>
            <a:off x="6163481" y="2665147"/>
            <a:ext cx="1498023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W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795480-B151-47CC-8C78-C9AFA6E8BAFD}"/>
              </a:ext>
            </a:extLst>
          </p:cNvPr>
          <p:cNvSpPr txBox="1"/>
          <p:nvPr/>
        </p:nvSpPr>
        <p:spPr>
          <a:xfrm>
            <a:off x="4530328" y="4319019"/>
            <a:ext cx="1498023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T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2831EB-2967-45E8-9003-62775EF368E9}"/>
              </a:ext>
            </a:extLst>
          </p:cNvPr>
          <p:cNvSpPr txBox="1"/>
          <p:nvPr/>
        </p:nvSpPr>
        <p:spPr>
          <a:xfrm>
            <a:off x="6170690" y="4319019"/>
            <a:ext cx="1498023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AD4487F-392F-4F60-ADF4-3977BBD5F342}"/>
              </a:ext>
            </a:extLst>
          </p:cNvPr>
          <p:cNvGrpSpPr/>
          <p:nvPr/>
        </p:nvGrpSpPr>
        <p:grpSpPr>
          <a:xfrm>
            <a:off x="8297284" y="2164423"/>
            <a:ext cx="2980057" cy="1315889"/>
            <a:chOff x="539552" y="2708920"/>
            <a:chExt cx="1872208" cy="1315889"/>
          </a:xfrm>
        </p:grpSpPr>
        <p:sp>
          <p:nvSpPr>
            <p:cNvPr id="14" name="Rounded Rectangle 41">
              <a:extLst>
                <a:ext uri="{FF2B5EF4-FFF2-40B4-BE49-F238E27FC236}">
                  <a16:creationId xmlns:a16="http://schemas.microsoft.com/office/drawing/2014/main" id="{CDD075D6-5C0D-428F-B178-1C07B1E5B384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0"/>
              </a:avLst>
            </a:prstGeom>
            <a:solidFill>
              <a:schemeClr val="accent4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E41FD7A-9B0A-44CB-9CA9-9AAED60162DE}"/>
                </a:ext>
              </a:extLst>
            </p:cNvPr>
            <p:cNvSpPr txBox="1"/>
            <p:nvPr/>
          </p:nvSpPr>
          <p:spPr>
            <a:xfrm>
              <a:off x="539552" y="3193812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974D58B-C112-476D-9B6F-67DEA0B5D083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23765B0-24D9-4435-9DB6-F69F7DA09CC6}"/>
              </a:ext>
            </a:extLst>
          </p:cNvPr>
          <p:cNvGrpSpPr/>
          <p:nvPr/>
        </p:nvGrpSpPr>
        <p:grpSpPr>
          <a:xfrm>
            <a:off x="8297284" y="4229803"/>
            <a:ext cx="2980057" cy="1315889"/>
            <a:chOff x="539552" y="2708920"/>
            <a:chExt cx="1872208" cy="1315889"/>
          </a:xfrm>
        </p:grpSpPr>
        <p:sp>
          <p:nvSpPr>
            <p:cNvPr id="18" name="Rounded Rectangle 45">
              <a:extLst>
                <a:ext uri="{FF2B5EF4-FFF2-40B4-BE49-F238E27FC236}">
                  <a16:creationId xmlns:a16="http://schemas.microsoft.com/office/drawing/2014/main" id="{530306CB-A16D-4140-8272-A0784FA182A9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0"/>
              </a:avLst>
            </a:prstGeom>
            <a:solidFill>
              <a:schemeClr val="accent3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EF31703-082D-48AD-89B5-BA5484DEA2A5}"/>
                </a:ext>
              </a:extLst>
            </p:cNvPr>
            <p:cNvSpPr txBox="1"/>
            <p:nvPr/>
          </p:nvSpPr>
          <p:spPr>
            <a:xfrm>
              <a:off x="539552" y="3193812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9A459D4-0D83-4E54-AC5A-01B09493BC25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9D4C31D-2839-4E7C-A67E-932F68927232}"/>
              </a:ext>
            </a:extLst>
          </p:cNvPr>
          <p:cNvGrpSpPr/>
          <p:nvPr/>
        </p:nvGrpSpPr>
        <p:grpSpPr>
          <a:xfrm>
            <a:off x="891551" y="2161316"/>
            <a:ext cx="2980057" cy="1315889"/>
            <a:chOff x="539552" y="2708920"/>
            <a:chExt cx="1872208" cy="1315889"/>
          </a:xfrm>
        </p:grpSpPr>
        <p:sp>
          <p:nvSpPr>
            <p:cNvPr id="22" name="Rounded Rectangle 51">
              <a:extLst>
                <a:ext uri="{FF2B5EF4-FFF2-40B4-BE49-F238E27FC236}">
                  <a16:creationId xmlns:a16="http://schemas.microsoft.com/office/drawing/2014/main" id="{49B088DC-B7DD-41A6-8935-7856B9F388BA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BCBDFF4-8D29-4DD3-9845-0E9B502449CB}"/>
                </a:ext>
              </a:extLst>
            </p:cNvPr>
            <p:cNvSpPr txBox="1"/>
            <p:nvPr/>
          </p:nvSpPr>
          <p:spPr>
            <a:xfrm>
              <a:off x="539552" y="3193812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82FC002-80B5-4557-B7CD-33843B0A0E91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C3BA4C8-359E-48EF-9EF0-6D5303B972AE}"/>
              </a:ext>
            </a:extLst>
          </p:cNvPr>
          <p:cNvGrpSpPr/>
          <p:nvPr/>
        </p:nvGrpSpPr>
        <p:grpSpPr>
          <a:xfrm>
            <a:off x="891551" y="4226696"/>
            <a:ext cx="2980057" cy="1315889"/>
            <a:chOff x="539552" y="2708920"/>
            <a:chExt cx="1872208" cy="1315889"/>
          </a:xfrm>
        </p:grpSpPr>
        <p:sp>
          <p:nvSpPr>
            <p:cNvPr id="26" name="Rounded Rectangle 56">
              <a:extLst>
                <a:ext uri="{FF2B5EF4-FFF2-40B4-BE49-F238E27FC236}">
                  <a16:creationId xmlns:a16="http://schemas.microsoft.com/office/drawing/2014/main" id="{A920703F-7424-41AC-A9D9-C41B8AE308D4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4DB5D63-C66C-482B-A297-7F9460B325AD}"/>
                </a:ext>
              </a:extLst>
            </p:cNvPr>
            <p:cNvSpPr txBox="1"/>
            <p:nvPr/>
          </p:nvSpPr>
          <p:spPr>
            <a:xfrm>
              <a:off x="539552" y="3193812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58A599B-9D68-4F43-9F68-7AC73F30DBB3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표 3">
            <a:extLst>
              <a:ext uri="{FF2B5EF4-FFF2-40B4-BE49-F238E27FC236}">
                <a16:creationId xmlns:a16="http://schemas.microsoft.com/office/drawing/2014/main" id="{C2273334-2F34-477A-82A9-BE7D65BD49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5779618"/>
              </p:ext>
            </p:extLst>
          </p:nvPr>
        </p:nvGraphicFramePr>
        <p:xfrm>
          <a:off x="924724" y="1709852"/>
          <a:ext cx="2327801" cy="4566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042296143"/>
                    </a:ext>
                  </a:extLst>
                </a:gridCol>
                <a:gridCol w="1908000">
                  <a:extLst>
                    <a:ext uri="{9D8B030D-6E8A-4147-A177-3AD203B41FA5}">
                      <a16:colId xmlns:a16="http://schemas.microsoft.com/office/drawing/2014/main" val="3658560394"/>
                    </a:ext>
                  </a:extLst>
                </a:gridCol>
                <a:gridCol w="211521">
                  <a:extLst>
                    <a:ext uri="{9D8B030D-6E8A-4147-A177-3AD203B41FA5}">
                      <a16:colId xmlns:a16="http://schemas.microsoft.com/office/drawing/2014/main" val="33366988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372770"/>
                  </a:ext>
                </a:extLst>
              </a:tr>
              <a:tr h="361275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2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2839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469729"/>
                  </a:ext>
                </a:extLst>
              </a:tr>
              <a:tr h="416013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</a:t>
                      </a:r>
                      <a:r>
                        <a:rPr lang="en-US" altLang="ko-KR" sz="3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380</a:t>
                      </a:r>
                      <a:endParaRPr lang="ko-KR" altLang="en-US" sz="3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497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447178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Presentation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97315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Add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3222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Add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923871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Add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59507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Add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47282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1952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220451"/>
                  </a:ext>
                </a:extLst>
              </a:tr>
            </a:tbl>
          </a:graphicData>
        </a:graphic>
      </p:graphicFrame>
      <p:graphicFrame>
        <p:nvGraphicFramePr>
          <p:cNvPr id="4" name="표 72">
            <a:extLst>
              <a:ext uri="{FF2B5EF4-FFF2-40B4-BE49-F238E27FC236}">
                <a16:creationId xmlns:a16="http://schemas.microsoft.com/office/drawing/2014/main" id="{8EBD7501-F976-434F-A45A-7B49E10185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1762394"/>
              </p:ext>
            </p:extLst>
          </p:nvPr>
        </p:nvGraphicFramePr>
        <p:xfrm>
          <a:off x="3587943" y="1709852"/>
          <a:ext cx="2327801" cy="4566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042296143"/>
                    </a:ext>
                  </a:extLst>
                </a:gridCol>
                <a:gridCol w="1908000">
                  <a:extLst>
                    <a:ext uri="{9D8B030D-6E8A-4147-A177-3AD203B41FA5}">
                      <a16:colId xmlns:a16="http://schemas.microsoft.com/office/drawing/2014/main" val="3658560394"/>
                    </a:ext>
                  </a:extLst>
                </a:gridCol>
                <a:gridCol w="211521">
                  <a:extLst>
                    <a:ext uri="{9D8B030D-6E8A-4147-A177-3AD203B41FA5}">
                      <a16:colId xmlns:a16="http://schemas.microsoft.com/office/drawing/2014/main" val="33366988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372770"/>
                  </a:ext>
                </a:extLst>
              </a:tr>
              <a:tr h="361275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2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2839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469729"/>
                  </a:ext>
                </a:extLst>
              </a:tr>
              <a:tr h="416013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</a:t>
                      </a:r>
                      <a:r>
                        <a:rPr lang="en-US" altLang="ko-KR" sz="3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250</a:t>
                      </a:r>
                      <a:endParaRPr lang="ko-KR" altLang="en-US" sz="3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49706"/>
                  </a:ext>
                </a:extLst>
              </a:tr>
              <a:tr h="361275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4471780"/>
                  </a:ext>
                </a:extLst>
              </a:tr>
              <a:tr h="361275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Presentation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973150"/>
                  </a:ext>
                </a:extLst>
              </a:tr>
              <a:tr h="361275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Add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32228"/>
                  </a:ext>
                </a:extLst>
              </a:tr>
              <a:tr h="361275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Add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9238713"/>
                  </a:ext>
                </a:extLst>
              </a:tr>
              <a:tr h="361275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Add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595075"/>
                  </a:ext>
                </a:extLst>
              </a:tr>
              <a:tr h="361275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Add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47282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1952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220451"/>
                  </a:ext>
                </a:extLst>
              </a:tr>
            </a:tbl>
          </a:graphicData>
        </a:graphic>
      </p:graphicFrame>
      <p:graphicFrame>
        <p:nvGraphicFramePr>
          <p:cNvPr id="5" name="표 73">
            <a:extLst>
              <a:ext uri="{FF2B5EF4-FFF2-40B4-BE49-F238E27FC236}">
                <a16:creationId xmlns:a16="http://schemas.microsoft.com/office/drawing/2014/main" id="{DF76FB01-39D2-4EC3-94ED-0C28118717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6451275"/>
              </p:ext>
            </p:extLst>
          </p:nvPr>
        </p:nvGraphicFramePr>
        <p:xfrm>
          <a:off x="6251162" y="1709852"/>
          <a:ext cx="2327801" cy="4566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042296143"/>
                    </a:ext>
                  </a:extLst>
                </a:gridCol>
                <a:gridCol w="1908000">
                  <a:extLst>
                    <a:ext uri="{9D8B030D-6E8A-4147-A177-3AD203B41FA5}">
                      <a16:colId xmlns:a16="http://schemas.microsoft.com/office/drawing/2014/main" val="3658560394"/>
                    </a:ext>
                  </a:extLst>
                </a:gridCol>
                <a:gridCol w="211521">
                  <a:extLst>
                    <a:ext uri="{9D8B030D-6E8A-4147-A177-3AD203B41FA5}">
                      <a16:colId xmlns:a16="http://schemas.microsoft.com/office/drawing/2014/main" val="33366988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372770"/>
                  </a:ext>
                </a:extLst>
              </a:tr>
              <a:tr h="361275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2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2839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469729"/>
                  </a:ext>
                </a:extLst>
              </a:tr>
              <a:tr h="416013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</a:t>
                      </a:r>
                      <a:r>
                        <a:rPr lang="en-US" altLang="ko-KR" sz="3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410</a:t>
                      </a:r>
                      <a:endParaRPr lang="ko-KR" altLang="en-US" sz="3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49706"/>
                  </a:ext>
                </a:extLst>
              </a:tr>
              <a:tr h="361275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4471780"/>
                  </a:ext>
                </a:extLst>
              </a:tr>
              <a:tr h="361275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Presentation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973150"/>
                  </a:ext>
                </a:extLst>
              </a:tr>
              <a:tr h="361275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Add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32228"/>
                  </a:ext>
                </a:extLst>
              </a:tr>
              <a:tr h="361275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Add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9238713"/>
                  </a:ext>
                </a:extLst>
              </a:tr>
              <a:tr h="361275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Add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595075"/>
                  </a:ext>
                </a:extLst>
              </a:tr>
              <a:tr h="361275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Add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47282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1952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220451"/>
                  </a:ext>
                </a:extLst>
              </a:tr>
            </a:tbl>
          </a:graphicData>
        </a:graphic>
      </p:graphicFrame>
      <p:graphicFrame>
        <p:nvGraphicFramePr>
          <p:cNvPr id="6" name="표 74">
            <a:extLst>
              <a:ext uri="{FF2B5EF4-FFF2-40B4-BE49-F238E27FC236}">
                <a16:creationId xmlns:a16="http://schemas.microsoft.com/office/drawing/2014/main" id="{7990470B-309F-4C62-B6E1-333267A404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5439418"/>
              </p:ext>
            </p:extLst>
          </p:nvPr>
        </p:nvGraphicFramePr>
        <p:xfrm>
          <a:off x="8914382" y="1709852"/>
          <a:ext cx="2327801" cy="4566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042296143"/>
                    </a:ext>
                  </a:extLst>
                </a:gridCol>
                <a:gridCol w="1908000">
                  <a:extLst>
                    <a:ext uri="{9D8B030D-6E8A-4147-A177-3AD203B41FA5}">
                      <a16:colId xmlns:a16="http://schemas.microsoft.com/office/drawing/2014/main" val="3658560394"/>
                    </a:ext>
                  </a:extLst>
                </a:gridCol>
                <a:gridCol w="211521">
                  <a:extLst>
                    <a:ext uri="{9D8B030D-6E8A-4147-A177-3AD203B41FA5}">
                      <a16:colId xmlns:a16="http://schemas.microsoft.com/office/drawing/2014/main" val="33366988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372770"/>
                  </a:ext>
                </a:extLst>
              </a:tr>
              <a:tr h="493410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2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2839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469729"/>
                  </a:ext>
                </a:extLst>
              </a:tr>
              <a:tr h="568169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</a:t>
                      </a:r>
                      <a:r>
                        <a:rPr lang="en-US" altLang="ko-KR" sz="3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190</a:t>
                      </a:r>
                      <a:endParaRPr lang="ko-KR" altLang="en-US" sz="3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49706"/>
                  </a:ext>
                </a:extLst>
              </a:tr>
              <a:tr h="493410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4471780"/>
                  </a:ext>
                </a:extLst>
              </a:tr>
              <a:tr h="493410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Presentation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973150"/>
                  </a:ext>
                </a:extLst>
              </a:tr>
              <a:tr h="493410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Add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32228"/>
                  </a:ext>
                </a:extLst>
              </a:tr>
              <a:tr h="493410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Add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9238713"/>
                  </a:ext>
                </a:extLst>
              </a:tr>
              <a:tr h="493410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Add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595075"/>
                  </a:ext>
                </a:extLst>
              </a:tr>
              <a:tr h="493410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Add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47282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1952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2204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8C9F737-7C07-47D9-A4E5-F9C13B342E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28EFB39-6EF7-4F1C-8CC2-DF564B94B092}"/>
              </a:ext>
            </a:extLst>
          </p:cNvPr>
          <p:cNvGrpSpPr/>
          <p:nvPr/>
        </p:nvGrpSpPr>
        <p:grpSpPr>
          <a:xfrm>
            <a:off x="745938" y="2540330"/>
            <a:ext cx="2398990" cy="1171066"/>
            <a:chOff x="2113657" y="4283314"/>
            <a:chExt cx="3647460" cy="117106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B635E90-61C8-476A-9C0A-0D8830F8E036}"/>
                </a:ext>
              </a:extLst>
            </p:cNvPr>
            <p:cNvSpPr txBox="1"/>
            <p:nvPr/>
          </p:nvSpPr>
          <p:spPr>
            <a:xfrm>
              <a:off x="2113657" y="4623383"/>
              <a:ext cx="36474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A83FE45-3363-4585-89B2-20D68FD133E7}"/>
                </a:ext>
              </a:extLst>
            </p:cNvPr>
            <p:cNvSpPr txBox="1"/>
            <p:nvPr/>
          </p:nvSpPr>
          <p:spPr>
            <a:xfrm>
              <a:off x="2113657" y="4283314"/>
              <a:ext cx="3647460" cy="27699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CE01D58-08B9-4B33-9907-85C30E4D7BD6}"/>
              </a:ext>
            </a:extLst>
          </p:cNvPr>
          <p:cNvGrpSpPr/>
          <p:nvPr/>
        </p:nvGrpSpPr>
        <p:grpSpPr>
          <a:xfrm>
            <a:off x="3789720" y="2540330"/>
            <a:ext cx="2398990" cy="1171066"/>
            <a:chOff x="2113657" y="4283314"/>
            <a:chExt cx="3647460" cy="117106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FC8579A-32D6-4753-BE77-623C3FB07AB8}"/>
                </a:ext>
              </a:extLst>
            </p:cNvPr>
            <p:cNvSpPr txBox="1"/>
            <p:nvPr/>
          </p:nvSpPr>
          <p:spPr>
            <a:xfrm>
              <a:off x="2113657" y="4623383"/>
              <a:ext cx="36474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65B9D38-A20D-401F-B7C8-3C28B471DDA7}"/>
                </a:ext>
              </a:extLst>
            </p:cNvPr>
            <p:cNvSpPr txBox="1"/>
            <p:nvPr/>
          </p:nvSpPr>
          <p:spPr>
            <a:xfrm>
              <a:off x="2113657" y="4283314"/>
              <a:ext cx="3647460" cy="276999"/>
            </a:xfrm>
            <a:prstGeom prst="rect">
              <a:avLst/>
            </a:prstGeom>
            <a:solidFill>
              <a:schemeClr val="accent2"/>
            </a:solidFill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D925839-F45B-4713-BA87-A564C21AF69C}"/>
              </a:ext>
            </a:extLst>
          </p:cNvPr>
          <p:cNvGrpSpPr/>
          <p:nvPr/>
        </p:nvGrpSpPr>
        <p:grpSpPr>
          <a:xfrm>
            <a:off x="745938" y="4938029"/>
            <a:ext cx="2398990" cy="1171066"/>
            <a:chOff x="2113657" y="4283314"/>
            <a:chExt cx="3647460" cy="117106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E1DA74C-BC44-4BC9-9BC4-F5713D68BFB1}"/>
                </a:ext>
              </a:extLst>
            </p:cNvPr>
            <p:cNvSpPr txBox="1"/>
            <p:nvPr/>
          </p:nvSpPr>
          <p:spPr>
            <a:xfrm>
              <a:off x="2113657" y="4623383"/>
              <a:ext cx="36474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32345A6-A75E-4F3E-8A45-584536A34CD8}"/>
                </a:ext>
              </a:extLst>
            </p:cNvPr>
            <p:cNvSpPr txBox="1"/>
            <p:nvPr/>
          </p:nvSpPr>
          <p:spPr>
            <a:xfrm>
              <a:off x="2113657" y="4283314"/>
              <a:ext cx="3647460" cy="276999"/>
            </a:xfrm>
            <a:prstGeom prst="rect">
              <a:avLst/>
            </a:prstGeom>
            <a:solidFill>
              <a:schemeClr val="accent4"/>
            </a:solidFill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4500209-E342-4A54-A752-9D778266F15B}"/>
              </a:ext>
            </a:extLst>
          </p:cNvPr>
          <p:cNvGrpSpPr/>
          <p:nvPr/>
        </p:nvGrpSpPr>
        <p:grpSpPr>
          <a:xfrm>
            <a:off x="3789720" y="4938029"/>
            <a:ext cx="2398990" cy="1171066"/>
            <a:chOff x="2113657" y="4283314"/>
            <a:chExt cx="3647460" cy="117106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C2786EC-B62E-48BF-8524-5D6A4AAD5630}"/>
                </a:ext>
              </a:extLst>
            </p:cNvPr>
            <p:cNvSpPr txBox="1"/>
            <p:nvPr/>
          </p:nvSpPr>
          <p:spPr>
            <a:xfrm>
              <a:off x="2113657" y="4623383"/>
              <a:ext cx="36474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425E3F0-7FC4-4F6E-8F3F-85F87BE12E6A}"/>
                </a:ext>
              </a:extLst>
            </p:cNvPr>
            <p:cNvSpPr txBox="1"/>
            <p:nvPr/>
          </p:nvSpPr>
          <p:spPr>
            <a:xfrm>
              <a:off x="2113657" y="4283314"/>
              <a:ext cx="3647460" cy="276999"/>
            </a:xfrm>
            <a:prstGeom prst="rect">
              <a:avLst/>
            </a:prstGeom>
            <a:solidFill>
              <a:schemeClr val="accent3"/>
            </a:solidFill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7" name="Rectangle 36">
            <a:extLst>
              <a:ext uri="{FF2B5EF4-FFF2-40B4-BE49-F238E27FC236}">
                <a16:creationId xmlns:a16="http://schemas.microsoft.com/office/drawing/2014/main" id="{8ED84EBF-C362-4CCB-A250-D086A5C9278E}"/>
              </a:ext>
            </a:extLst>
          </p:cNvPr>
          <p:cNvSpPr/>
          <p:nvPr/>
        </p:nvSpPr>
        <p:spPr>
          <a:xfrm>
            <a:off x="1721931" y="1855140"/>
            <a:ext cx="466383" cy="389859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8" name="Oval 21">
            <a:extLst>
              <a:ext uri="{FF2B5EF4-FFF2-40B4-BE49-F238E27FC236}">
                <a16:creationId xmlns:a16="http://schemas.microsoft.com/office/drawing/2014/main" id="{F0005356-7A0B-4E72-A8AC-C925EF2D33FF}"/>
              </a:ext>
            </a:extLst>
          </p:cNvPr>
          <p:cNvSpPr>
            <a:spLocks noChangeAspect="1"/>
          </p:cNvSpPr>
          <p:nvPr/>
        </p:nvSpPr>
        <p:spPr>
          <a:xfrm>
            <a:off x="1741499" y="4238844"/>
            <a:ext cx="421555" cy="425076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9" name="Rectangle 16">
            <a:extLst>
              <a:ext uri="{FF2B5EF4-FFF2-40B4-BE49-F238E27FC236}">
                <a16:creationId xmlns:a16="http://schemas.microsoft.com/office/drawing/2014/main" id="{F0EAB9F0-0FB9-4FD6-ACFF-DCB6CBC31BA2}"/>
              </a:ext>
            </a:extLst>
          </p:cNvPr>
          <p:cNvSpPr/>
          <p:nvPr/>
        </p:nvSpPr>
        <p:spPr>
          <a:xfrm rot="2700000">
            <a:off x="4831598" y="1767490"/>
            <a:ext cx="315234" cy="565156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C044902C-8E9E-426C-A4D0-C335D6B2B9FD}"/>
              </a:ext>
            </a:extLst>
          </p:cNvPr>
          <p:cNvSpPr/>
          <p:nvPr/>
        </p:nvSpPr>
        <p:spPr>
          <a:xfrm>
            <a:off x="4775760" y="4251442"/>
            <a:ext cx="426910" cy="39962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549012A-0F3E-4969-9D68-C98014BD1908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25D011D9-AE7E-4D9A-90E0-FA44F5BAD356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CA34BD4-65B4-44C0-B6EC-C12D42504F26}"/>
              </a:ext>
            </a:extLst>
          </p:cNvPr>
          <p:cNvGrpSpPr/>
          <p:nvPr/>
        </p:nvGrpSpPr>
        <p:grpSpPr>
          <a:xfrm>
            <a:off x="4343840" y="2276915"/>
            <a:ext cx="3407610" cy="3318413"/>
            <a:chOff x="3063325" y="2170725"/>
            <a:chExt cx="2650722" cy="2581339"/>
          </a:xfrm>
        </p:grpSpPr>
        <p:sp>
          <p:nvSpPr>
            <p:cNvPr id="4" name="Right Triangle 3">
              <a:extLst>
                <a:ext uri="{FF2B5EF4-FFF2-40B4-BE49-F238E27FC236}">
                  <a16:creationId xmlns:a16="http://schemas.microsoft.com/office/drawing/2014/main" id="{D2598295-36C4-4115-90CC-E4D2126CB963}"/>
                </a:ext>
              </a:extLst>
            </p:cNvPr>
            <p:cNvSpPr/>
            <p:nvPr/>
          </p:nvSpPr>
          <p:spPr>
            <a:xfrm rot="900000">
              <a:off x="4602029" y="2183569"/>
              <a:ext cx="914400" cy="9144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id="{BDEF496E-69FC-400C-8277-C06232C7C2C5}"/>
                </a:ext>
              </a:extLst>
            </p:cNvPr>
            <p:cNvSpPr/>
            <p:nvPr/>
          </p:nvSpPr>
          <p:spPr>
            <a:xfrm rot="5400000">
              <a:off x="4799647" y="3209012"/>
              <a:ext cx="914400" cy="9144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id="{E50897A7-9856-4DF9-8A91-66D5500CD5B9}"/>
                </a:ext>
              </a:extLst>
            </p:cNvPr>
            <p:cNvSpPr/>
            <p:nvPr/>
          </p:nvSpPr>
          <p:spPr>
            <a:xfrm rot="9900000">
              <a:off x="3914232" y="3837664"/>
              <a:ext cx="914400" cy="9144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7" name="Right Triangle 6">
              <a:extLst>
                <a:ext uri="{FF2B5EF4-FFF2-40B4-BE49-F238E27FC236}">
                  <a16:creationId xmlns:a16="http://schemas.microsoft.com/office/drawing/2014/main" id="{5EDAA38E-1695-42C0-BC8E-5D4EB5549E37}"/>
                </a:ext>
              </a:extLst>
            </p:cNvPr>
            <p:cNvSpPr/>
            <p:nvPr/>
          </p:nvSpPr>
          <p:spPr>
            <a:xfrm rot="14400000">
              <a:off x="3063325" y="3143800"/>
              <a:ext cx="914400" cy="9144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8" name="Right Triangle 7">
              <a:extLst>
                <a:ext uri="{FF2B5EF4-FFF2-40B4-BE49-F238E27FC236}">
                  <a16:creationId xmlns:a16="http://schemas.microsoft.com/office/drawing/2014/main" id="{AE8E8D3E-B399-44F8-ACF9-B0D24E5DBD68}"/>
                </a:ext>
              </a:extLst>
            </p:cNvPr>
            <p:cNvSpPr/>
            <p:nvPr/>
          </p:nvSpPr>
          <p:spPr>
            <a:xfrm rot="18000000">
              <a:off x="3538286" y="2170725"/>
              <a:ext cx="914400" cy="9144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01893CD-0ED4-4F8B-854D-85A5BBFAE65C}"/>
              </a:ext>
            </a:extLst>
          </p:cNvPr>
          <p:cNvGrpSpPr/>
          <p:nvPr/>
        </p:nvGrpSpPr>
        <p:grpSpPr>
          <a:xfrm>
            <a:off x="2013611" y="5205086"/>
            <a:ext cx="4140000" cy="899495"/>
            <a:chOff x="200945" y="4307149"/>
            <a:chExt cx="4397461" cy="89949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89297C0-A84C-427C-BBFC-A137945557AD}"/>
                </a:ext>
              </a:extLst>
            </p:cNvPr>
            <p:cNvSpPr txBox="1"/>
            <p:nvPr/>
          </p:nvSpPr>
          <p:spPr>
            <a:xfrm>
              <a:off x="245431" y="4560313"/>
              <a:ext cx="43342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99D43D8-FC11-4CB7-8B50-6E665275015A}"/>
                </a:ext>
              </a:extLst>
            </p:cNvPr>
            <p:cNvSpPr txBox="1"/>
            <p:nvPr/>
          </p:nvSpPr>
          <p:spPr>
            <a:xfrm>
              <a:off x="200945" y="4307149"/>
              <a:ext cx="43974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25E67F8-CED8-46A1-B53F-16751FF761FC}"/>
              </a:ext>
            </a:extLst>
          </p:cNvPr>
          <p:cNvGrpSpPr/>
          <p:nvPr/>
        </p:nvGrpSpPr>
        <p:grpSpPr>
          <a:xfrm>
            <a:off x="7413512" y="2622063"/>
            <a:ext cx="4140000" cy="899495"/>
            <a:chOff x="200945" y="4307149"/>
            <a:chExt cx="4397461" cy="89949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A420EE8-C415-4FA6-A8A1-7E92E385C729}"/>
                </a:ext>
              </a:extLst>
            </p:cNvPr>
            <p:cNvSpPr txBox="1"/>
            <p:nvPr/>
          </p:nvSpPr>
          <p:spPr>
            <a:xfrm>
              <a:off x="245431" y="4560313"/>
              <a:ext cx="43342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8DA1EED-70B3-460E-A0E9-C2AE97B3CA1C}"/>
                </a:ext>
              </a:extLst>
            </p:cNvPr>
            <p:cNvSpPr txBox="1"/>
            <p:nvPr/>
          </p:nvSpPr>
          <p:spPr>
            <a:xfrm>
              <a:off x="200945" y="4307149"/>
              <a:ext cx="43974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7A5AFD1-DCC9-4602-936F-2F1FD6D7A213}"/>
              </a:ext>
            </a:extLst>
          </p:cNvPr>
          <p:cNvGrpSpPr/>
          <p:nvPr/>
        </p:nvGrpSpPr>
        <p:grpSpPr>
          <a:xfrm>
            <a:off x="7142997" y="4443856"/>
            <a:ext cx="4140000" cy="899495"/>
            <a:chOff x="200945" y="4307149"/>
            <a:chExt cx="4397461" cy="89949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12B484B-57B5-496B-92A1-0336896ED802}"/>
                </a:ext>
              </a:extLst>
            </p:cNvPr>
            <p:cNvSpPr txBox="1"/>
            <p:nvPr/>
          </p:nvSpPr>
          <p:spPr>
            <a:xfrm>
              <a:off x="245431" y="4560313"/>
              <a:ext cx="43342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E931882-3B64-49D4-B604-F2AC4667D3FF}"/>
                </a:ext>
              </a:extLst>
            </p:cNvPr>
            <p:cNvSpPr txBox="1"/>
            <p:nvPr/>
          </p:nvSpPr>
          <p:spPr>
            <a:xfrm>
              <a:off x="200945" y="4307149"/>
              <a:ext cx="43974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13856FE-EBFB-4175-B33B-050D29B4C7C1}"/>
              </a:ext>
            </a:extLst>
          </p:cNvPr>
          <p:cNvGrpSpPr/>
          <p:nvPr/>
        </p:nvGrpSpPr>
        <p:grpSpPr>
          <a:xfrm>
            <a:off x="646366" y="3244559"/>
            <a:ext cx="4140000" cy="899495"/>
            <a:chOff x="200945" y="4307149"/>
            <a:chExt cx="4397461" cy="89949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08B5206-7D2A-4237-98ED-761BD7188B1E}"/>
                </a:ext>
              </a:extLst>
            </p:cNvPr>
            <p:cNvSpPr txBox="1"/>
            <p:nvPr/>
          </p:nvSpPr>
          <p:spPr>
            <a:xfrm>
              <a:off x="245431" y="4560313"/>
              <a:ext cx="43342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C3FD614-AEDD-400E-8039-CC8B4DB2540F}"/>
                </a:ext>
              </a:extLst>
            </p:cNvPr>
            <p:cNvSpPr txBox="1"/>
            <p:nvPr/>
          </p:nvSpPr>
          <p:spPr>
            <a:xfrm>
              <a:off x="200945" y="4307149"/>
              <a:ext cx="43974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9C76304-6C16-4C94-BBF9-F491D7FAD867}"/>
              </a:ext>
            </a:extLst>
          </p:cNvPr>
          <p:cNvGrpSpPr/>
          <p:nvPr/>
        </p:nvGrpSpPr>
        <p:grpSpPr>
          <a:xfrm>
            <a:off x="1704037" y="1769479"/>
            <a:ext cx="4140000" cy="899495"/>
            <a:chOff x="200945" y="4307149"/>
            <a:chExt cx="4397461" cy="89949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07AD657-ADFF-42F7-B321-F291B12D4926}"/>
                </a:ext>
              </a:extLst>
            </p:cNvPr>
            <p:cNvSpPr txBox="1"/>
            <p:nvPr/>
          </p:nvSpPr>
          <p:spPr>
            <a:xfrm>
              <a:off x="245431" y="4560313"/>
              <a:ext cx="43342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0327E3F-B674-4CD7-91BB-CBF8E1A428AB}"/>
                </a:ext>
              </a:extLst>
            </p:cNvPr>
            <p:cNvSpPr txBox="1"/>
            <p:nvPr/>
          </p:nvSpPr>
          <p:spPr>
            <a:xfrm>
              <a:off x="200945" y="4307149"/>
              <a:ext cx="43974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Isosceles Triangle 8">
            <a:extLst>
              <a:ext uri="{FF2B5EF4-FFF2-40B4-BE49-F238E27FC236}">
                <a16:creationId xmlns:a16="http://schemas.microsoft.com/office/drawing/2014/main" id="{4F7B129B-74DC-4636-926F-F2973949D35B}"/>
              </a:ext>
            </a:extLst>
          </p:cNvPr>
          <p:cNvSpPr/>
          <p:nvPr/>
        </p:nvSpPr>
        <p:spPr>
          <a:xfrm rot="16200000">
            <a:off x="6720396" y="3668670"/>
            <a:ext cx="378518" cy="45129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ound Same Side Corner Rectangle 11">
            <a:extLst>
              <a:ext uri="{FF2B5EF4-FFF2-40B4-BE49-F238E27FC236}">
                <a16:creationId xmlns:a16="http://schemas.microsoft.com/office/drawing/2014/main" id="{9EED0879-08FD-4993-A390-8491920DE2FA}"/>
              </a:ext>
            </a:extLst>
          </p:cNvPr>
          <p:cNvSpPr>
            <a:spLocks noChangeAspect="1"/>
          </p:cNvSpPr>
          <p:nvPr/>
        </p:nvSpPr>
        <p:spPr>
          <a:xfrm rot="9900000">
            <a:off x="5505714" y="3057699"/>
            <a:ext cx="440025" cy="373717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ounded Rectangle 27">
            <a:extLst>
              <a:ext uri="{FF2B5EF4-FFF2-40B4-BE49-F238E27FC236}">
                <a16:creationId xmlns:a16="http://schemas.microsoft.com/office/drawing/2014/main" id="{AADBEE16-A887-4E76-B80A-5FC83CC4D9CB}"/>
              </a:ext>
            </a:extLst>
          </p:cNvPr>
          <p:cNvSpPr/>
          <p:nvPr/>
        </p:nvSpPr>
        <p:spPr>
          <a:xfrm>
            <a:off x="6447904" y="2948897"/>
            <a:ext cx="384906" cy="29566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ectangle 16">
            <a:extLst>
              <a:ext uri="{FF2B5EF4-FFF2-40B4-BE49-F238E27FC236}">
                <a16:creationId xmlns:a16="http://schemas.microsoft.com/office/drawing/2014/main" id="{12030803-C423-45A2-AC8F-F988DADFCCC1}"/>
              </a:ext>
            </a:extLst>
          </p:cNvPr>
          <p:cNvSpPr/>
          <p:nvPr/>
        </p:nvSpPr>
        <p:spPr>
          <a:xfrm>
            <a:off x="5965369" y="4549370"/>
            <a:ext cx="437933" cy="287816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Oval 21">
            <a:extLst>
              <a:ext uri="{FF2B5EF4-FFF2-40B4-BE49-F238E27FC236}">
                <a16:creationId xmlns:a16="http://schemas.microsoft.com/office/drawing/2014/main" id="{73019F86-46A2-4EB5-A6B3-C23D5575901F}"/>
              </a:ext>
            </a:extLst>
          </p:cNvPr>
          <p:cNvSpPr>
            <a:spLocks noChangeAspect="1"/>
          </p:cNvSpPr>
          <p:nvPr/>
        </p:nvSpPr>
        <p:spPr>
          <a:xfrm>
            <a:off x="5093440" y="3999424"/>
            <a:ext cx="424362" cy="427906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자유형: 도형 36">
            <a:extLst>
              <a:ext uri="{FF2B5EF4-FFF2-40B4-BE49-F238E27FC236}">
                <a16:creationId xmlns:a16="http://schemas.microsoft.com/office/drawing/2014/main" id="{A776C87D-DB74-4B01-8E0B-C768BE5E6012}"/>
              </a:ext>
            </a:extLst>
          </p:cNvPr>
          <p:cNvSpPr/>
          <p:nvPr/>
        </p:nvSpPr>
        <p:spPr>
          <a:xfrm>
            <a:off x="0" y="1822767"/>
            <a:ext cx="7855544" cy="4212000"/>
          </a:xfrm>
          <a:custGeom>
            <a:avLst/>
            <a:gdLst>
              <a:gd name="connsiteX0" fmla="*/ 0 w 7855544"/>
              <a:gd name="connsiteY0" fmla="*/ 0 h 4212000"/>
              <a:gd name="connsiteX1" fmla="*/ 1951544 w 7855544"/>
              <a:gd name="connsiteY1" fmla="*/ 0 h 4212000"/>
              <a:gd name="connsiteX2" fmla="*/ 5895817 w 7855544"/>
              <a:gd name="connsiteY2" fmla="*/ 0 h 4212000"/>
              <a:gd name="connsiteX3" fmla="*/ 7847361 w 7855544"/>
              <a:gd name="connsiteY3" fmla="*/ 0 h 4212000"/>
              <a:gd name="connsiteX4" fmla="*/ 5676169 w 7855544"/>
              <a:gd name="connsiteY4" fmla="*/ 2102039 h 4212000"/>
              <a:gd name="connsiteX5" fmla="*/ 7855544 w 7855544"/>
              <a:gd name="connsiteY5" fmla="*/ 4212000 h 4212000"/>
              <a:gd name="connsiteX6" fmla="*/ 5904000 w 7855544"/>
              <a:gd name="connsiteY6" fmla="*/ 4212000 h 4212000"/>
              <a:gd name="connsiteX7" fmla="*/ 1951544 w 7855544"/>
              <a:gd name="connsiteY7" fmla="*/ 4212000 h 4212000"/>
              <a:gd name="connsiteX8" fmla="*/ 0 w 7855544"/>
              <a:gd name="connsiteY8" fmla="*/ 4212000 h 42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55544" h="4212000">
                <a:moveTo>
                  <a:pt x="0" y="0"/>
                </a:moveTo>
                <a:lnTo>
                  <a:pt x="1951544" y="0"/>
                </a:lnTo>
                <a:lnTo>
                  <a:pt x="5895817" y="0"/>
                </a:lnTo>
                <a:lnTo>
                  <a:pt x="7847361" y="0"/>
                </a:lnTo>
                <a:lnTo>
                  <a:pt x="5676169" y="2102039"/>
                </a:lnTo>
                <a:lnTo>
                  <a:pt x="7855544" y="4212000"/>
                </a:lnTo>
                <a:lnTo>
                  <a:pt x="5904000" y="4212000"/>
                </a:lnTo>
                <a:lnTo>
                  <a:pt x="1951544" y="4212000"/>
                </a:lnTo>
                <a:lnTo>
                  <a:pt x="0" y="4212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4" name="자유형 31">
            <a:extLst>
              <a:ext uri="{FF2B5EF4-FFF2-40B4-BE49-F238E27FC236}">
                <a16:creationId xmlns:a16="http://schemas.microsoft.com/office/drawing/2014/main" id="{E285D8DE-6D37-447F-8B17-C7331D24EB36}"/>
              </a:ext>
            </a:extLst>
          </p:cNvPr>
          <p:cNvSpPr/>
          <p:nvPr/>
        </p:nvSpPr>
        <p:spPr>
          <a:xfrm rot="18900000">
            <a:off x="9229466" y="1269043"/>
            <a:ext cx="5490833" cy="4802244"/>
          </a:xfrm>
          <a:custGeom>
            <a:avLst/>
            <a:gdLst>
              <a:gd name="connsiteX0" fmla="*/ 4720750 w 4720750"/>
              <a:gd name="connsiteY0" fmla="*/ 0 h 4090276"/>
              <a:gd name="connsiteX1" fmla="*/ 630475 w 4720750"/>
              <a:gd name="connsiteY1" fmla="*/ 4090276 h 4090276"/>
              <a:gd name="connsiteX2" fmla="*/ 0 w 4720750"/>
              <a:gd name="connsiteY2" fmla="*/ 3459801 h 4090276"/>
              <a:gd name="connsiteX3" fmla="*/ 0 w 4720750"/>
              <a:gd name="connsiteY3" fmla="*/ 1 h 4090276"/>
              <a:gd name="connsiteX0" fmla="*/ 4720750 w 4720750"/>
              <a:gd name="connsiteY0" fmla="*/ 0 h 4090276"/>
              <a:gd name="connsiteX1" fmla="*/ 630475 w 4720750"/>
              <a:gd name="connsiteY1" fmla="*/ 4090276 h 4090276"/>
              <a:gd name="connsiteX2" fmla="*/ 269407 w 4720750"/>
              <a:gd name="connsiteY2" fmla="*/ 3808238 h 4090276"/>
              <a:gd name="connsiteX3" fmla="*/ 0 w 4720750"/>
              <a:gd name="connsiteY3" fmla="*/ 1 h 4090276"/>
              <a:gd name="connsiteX4" fmla="*/ 4720750 w 4720750"/>
              <a:gd name="connsiteY4" fmla="*/ 0 h 4090276"/>
              <a:gd name="connsiteX0" fmla="*/ 4720750 w 4720750"/>
              <a:gd name="connsiteY0" fmla="*/ 0 h 4090276"/>
              <a:gd name="connsiteX1" fmla="*/ 630475 w 4720750"/>
              <a:gd name="connsiteY1" fmla="*/ 4090276 h 4090276"/>
              <a:gd name="connsiteX2" fmla="*/ 284801 w 4720750"/>
              <a:gd name="connsiteY2" fmla="*/ 3781942 h 4090276"/>
              <a:gd name="connsiteX3" fmla="*/ 0 w 4720750"/>
              <a:gd name="connsiteY3" fmla="*/ 1 h 4090276"/>
              <a:gd name="connsiteX4" fmla="*/ 4720750 w 4720750"/>
              <a:gd name="connsiteY4" fmla="*/ 0 h 4090276"/>
              <a:gd name="connsiteX0" fmla="*/ 4720750 w 4720750"/>
              <a:gd name="connsiteY0" fmla="*/ 0 h 3781942"/>
              <a:gd name="connsiteX1" fmla="*/ 2154554 w 4720750"/>
              <a:gd name="connsiteY1" fmla="*/ 3143579 h 3781942"/>
              <a:gd name="connsiteX2" fmla="*/ 284801 w 4720750"/>
              <a:gd name="connsiteY2" fmla="*/ 3781942 h 3781942"/>
              <a:gd name="connsiteX3" fmla="*/ 0 w 4720750"/>
              <a:gd name="connsiteY3" fmla="*/ 1 h 3781942"/>
              <a:gd name="connsiteX4" fmla="*/ 4720750 w 4720750"/>
              <a:gd name="connsiteY4" fmla="*/ 0 h 3781942"/>
              <a:gd name="connsiteX0" fmla="*/ 4720750 w 4720750"/>
              <a:gd name="connsiteY0" fmla="*/ 0 h 3781942"/>
              <a:gd name="connsiteX1" fmla="*/ 2154554 w 4720750"/>
              <a:gd name="connsiteY1" fmla="*/ 3143579 h 3781942"/>
              <a:gd name="connsiteX2" fmla="*/ 284801 w 4720750"/>
              <a:gd name="connsiteY2" fmla="*/ 3781942 h 3781942"/>
              <a:gd name="connsiteX3" fmla="*/ 0 w 4720750"/>
              <a:gd name="connsiteY3" fmla="*/ 1 h 3781942"/>
              <a:gd name="connsiteX4" fmla="*/ 4720750 w 4720750"/>
              <a:gd name="connsiteY4" fmla="*/ 0 h 3781942"/>
              <a:gd name="connsiteX0" fmla="*/ 4720750 w 4720750"/>
              <a:gd name="connsiteY0" fmla="*/ 0 h 3781942"/>
              <a:gd name="connsiteX1" fmla="*/ 2154554 w 4720750"/>
              <a:gd name="connsiteY1" fmla="*/ 3143579 h 3781942"/>
              <a:gd name="connsiteX2" fmla="*/ 284801 w 4720750"/>
              <a:gd name="connsiteY2" fmla="*/ 3781942 h 3781942"/>
              <a:gd name="connsiteX3" fmla="*/ 0 w 4720750"/>
              <a:gd name="connsiteY3" fmla="*/ 1 h 3781942"/>
              <a:gd name="connsiteX4" fmla="*/ 4720750 w 4720750"/>
              <a:gd name="connsiteY4" fmla="*/ 0 h 3781942"/>
              <a:gd name="connsiteX0" fmla="*/ 4720750 w 4720750"/>
              <a:gd name="connsiteY0" fmla="*/ 0 h 3781942"/>
              <a:gd name="connsiteX1" fmla="*/ 284801 w 4720750"/>
              <a:gd name="connsiteY1" fmla="*/ 3781942 h 3781942"/>
              <a:gd name="connsiteX2" fmla="*/ 0 w 4720750"/>
              <a:gd name="connsiteY2" fmla="*/ 1 h 3781942"/>
              <a:gd name="connsiteX3" fmla="*/ 4720750 w 4720750"/>
              <a:gd name="connsiteY3" fmla="*/ 0 h 3781942"/>
              <a:gd name="connsiteX0" fmla="*/ 4715851 w 4715851"/>
              <a:gd name="connsiteY0" fmla="*/ 20917 h 3781941"/>
              <a:gd name="connsiteX1" fmla="*/ 284801 w 4715851"/>
              <a:gd name="connsiteY1" fmla="*/ 3781941 h 3781941"/>
              <a:gd name="connsiteX2" fmla="*/ 0 w 4715851"/>
              <a:gd name="connsiteY2" fmla="*/ 0 h 3781941"/>
              <a:gd name="connsiteX3" fmla="*/ 4715851 w 4715851"/>
              <a:gd name="connsiteY3" fmla="*/ 20917 h 3781941"/>
              <a:gd name="connsiteX0" fmla="*/ 4686462 w 4686462"/>
              <a:gd name="connsiteY0" fmla="*/ 37651 h 3781941"/>
              <a:gd name="connsiteX1" fmla="*/ 284801 w 4686462"/>
              <a:gd name="connsiteY1" fmla="*/ 3781941 h 3781941"/>
              <a:gd name="connsiteX2" fmla="*/ 0 w 4686462"/>
              <a:gd name="connsiteY2" fmla="*/ 0 h 3781941"/>
              <a:gd name="connsiteX3" fmla="*/ 4686462 w 4686462"/>
              <a:gd name="connsiteY3" fmla="*/ 37651 h 3781941"/>
              <a:gd name="connsiteX0" fmla="*/ 4686461 w 4686461"/>
              <a:gd name="connsiteY0" fmla="*/ 29283 h 3781941"/>
              <a:gd name="connsiteX1" fmla="*/ 284801 w 4686461"/>
              <a:gd name="connsiteY1" fmla="*/ 3781941 h 3781941"/>
              <a:gd name="connsiteX2" fmla="*/ 0 w 4686461"/>
              <a:gd name="connsiteY2" fmla="*/ 0 h 3781941"/>
              <a:gd name="connsiteX3" fmla="*/ 4686461 w 4686461"/>
              <a:gd name="connsiteY3" fmla="*/ 29283 h 3781941"/>
              <a:gd name="connsiteX0" fmla="*/ 4686461 w 4686461"/>
              <a:gd name="connsiteY0" fmla="*/ 29283 h 3668983"/>
              <a:gd name="connsiteX1" fmla="*/ 289700 w 4686461"/>
              <a:gd name="connsiteY1" fmla="*/ 3668983 h 3668983"/>
              <a:gd name="connsiteX2" fmla="*/ 0 w 4686461"/>
              <a:gd name="connsiteY2" fmla="*/ 0 h 3668983"/>
              <a:gd name="connsiteX3" fmla="*/ 4686461 w 4686461"/>
              <a:gd name="connsiteY3" fmla="*/ 29283 h 3668983"/>
              <a:gd name="connsiteX0" fmla="*/ 4686461 w 4686461"/>
              <a:gd name="connsiteY0" fmla="*/ 29283 h 3786124"/>
              <a:gd name="connsiteX1" fmla="*/ 299497 w 4686461"/>
              <a:gd name="connsiteY1" fmla="*/ 3786124 h 3786124"/>
              <a:gd name="connsiteX2" fmla="*/ 0 w 4686461"/>
              <a:gd name="connsiteY2" fmla="*/ 0 h 3786124"/>
              <a:gd name="connsiteX3" fmla="*/ 4686461 w 4686461"/>
              <a:gd name="connsiteY3" fmla="*/ 29283 h 3786124"/>
              <a:gd name="connsiteX0" fmla="*/ 4982809 w 4982809"/>
              <a:gd name="connsiteY0" fmla="*/ 0 h 3756841"/>
              <a:gd name="connsiteX1" fmla="*/ 595845 w 4982809"/>
              <a:gd name="connsiteY1" fmla="*/ 3756841 h 3756841"/>
              <a:gd name="connsiteX2" fmla="*/ 0 w 4982809"/>
              <a:gd name="connsiteY2" fmla="*/ 193148 h 3756841"/>
              <a:gd name="connsiteX3" fmla="*/ 4982809 w 4982809"/>
              <a:gd name="connsiteY3" fmla="*/ 0 h 3756841"/>
              <a:gd name="connsiteX0" fmla="*/ 4794224 w 4794224"/>
              <a:gd name="connsiteY0" fmla="*/ 0 h 3756841"/>
              <a:gd name="connsiteX1" fmla="*/ 407260 w 4794224"/>
              <a:gd name="connsiteY1" fmla="*/ 3756841 h 3756841"/>
              <a:gd name="connsiteX2" fmla="*/ 0 w 4794224"/>
              <a:gd name="connsiteY2" fmla="*/ 354219 h 3756841"/>
              <a:gd name="connsiteX3" fmla="*/ 4794224 w 4794224"/>
              <a:gd name="connsiteY3" fmla="*/ 0 h 3756841"/>
              <a:gd name="connsiteX0" fmla="*/ 4809036 w 4809036"/>
              <a:gd name="connsiteY0" fmla="*/ 0 h 3396351"/>
              <a:gd name="connsiteX1" fmla="*/ 0 w 4809036"/>
              <a:gd name="connsiteY1" fmla="*/ 3396351 h 3396351"/>
              <a:gd name="connsiteX2" fmla="*/ 14812 w 4809036"/>
              <a:gd name="connsiteY2" fmla="*/ 354219 h 3396351"/>
              <a:gd name="connsiteX3" fmla="*/ 4809036 w 4809036"/>
              <a:gd name="connsiteY3" fmla="*/ 0 h 3396351"/>
              <a:gd name="connsiteX0" fmla="*/ 4809036 w 4809036"/>
              <a:gd name="connsiteY0" fmla="*/ 0 h 3396351"/>
              <a:gd name="connsiteX1" fmla="*/ 2219888 w 4809036"/>
              <a:gd name="connsiteY1" fmla="*/ 1842774 h 3396351"/>
              <a:gd name="connsiteX2" fmla="*/ 0 w 4809036"/>
              <a:gd name="connsiteY2" fmla="*/ 3396351 h 3396351"/>
              <a:gd name="connsiteX3" fmla="*/ 14812 w 4809036"/>
              <a:gd name="connsiteY3" fmla="*/ 354219 h 3396351"/>
              <a:gd name="connsiteX4" fmla="*/ 4809036 w 4809036"/>
              <a:gd name="connsiteY4" fmla="*/ 0 h 3396351"/>
              <a:gd name="connsiteX0" fmla="*/ 4809036 w 4809036"/>
              <a:gd name="connsiteY0" fmla="*/ 0 h 3737265"/>
              <a:gd name="connsiteX1" fmla="*/ 414857 w 4809036"/>
              <a:gd name="connsiteY1" fmla="*/ 3737265 h 3737265"/>
              <a:gd name="connsiteX2" fmla="*/ 0 w 4809036"/>
              <a:gd name="connsiteY2" fmla="*/ 3396351 h 3737265"/>
              <a:gd name="connsiteX3" fmla="*/ 14812 w 4809036"/>
              <a:gd name="connsiteY3" fmla="*/ 354219 h 3737265"/>
              <a:gd name="connsiteX4" fmla="*/ 4809036 w 4809036"/>
              <a:gd name="connsiteY4" fmla="*/ 0 h 3737265"/>
              <a:gd name="connsiteX0" fmla="*/ 4404924 w 4404924"/>
              <a:gd name="connsiteY0" fmla="*/ 0 h 3468815"/>
              <a:gd name="connsiteX1" fmla="*/ 414857 w 4404924"/>
              <a:gd name="connsiteY1" fmla="*/ 3468815 h 3468815"/>
              <a:gd name="connsiteX2" fmla="*/ 0 w 4404924"/>
              <a:gd name="connsiteY2" fmla="*/ 3127901 h 3468815"/>
              <a:gd name="connsiteX3" fmla="*/ 14812 w 4404924"/>
              <a:gd name="connsiteY3" fmla="*/ 85769 h 3468815"/>
              <a:gd name="connsiteX4" fmla="*/ 4404924 w 4404924"/>
              <a:gd name="connsiteY4" fmla="*/ 0 h 3468815"/>
              <a:gd name="connsiteX0" fmla="*/ 4440845 w 4440845"/>
              <a:gd name="connsiteY0" fmla="*/ 0 h 3438135"/>
              <a:gd name="connsiteX1" fmla="*/ 414857 w 4440845"/>
              <a:gd name="connsiteY1" fmla="*/ 3438135 h 3438135"/>
              <a:gd name="connsiteX2" fmla="*/ 0 w 4440845"/>
              <a:gd name="connsiteY2" fmla="*/ 3097221 h 3438135"/>
              <a:gd name="connsiteX3" fmla="*/ 14812 w 4440845"/>
              <a:gd name="connsiteY3" fmla="*/ 55089 h 3438135"/>
              <a:gd name="connsiteX4" fmla="*/ 4440845 w 4440845"/>
              <a:gd name="connsiteY4" fmla="*/ 0 h 3438135"/>
              <a:gd name="connsiteX0" fmla="*/ 4618561 w 4618561"/>
              <a:gd name="connsiteY0" fmla="*/ 82970 h 3521105"/>
              <a:gd name="connsiteX1" fmla="*/ 592573 w 4618561"/>
              <a:gd name="connsiteY1" fmla="*/ 3521105 h 3521105"/>
              <a:gd name="connsiteX2" fmla="*/ 177716 w 4618561"/>
              <a:gd name="connsiteY2" fmla="*/ 3180191 h 3521105"/>
              <a:gd name="connsiteX3" fmla="*/ 95 w 4618561"/>
              <a:gd name="connsiteY3" fmla="*/ 0 h 3521105"/>
              <a:gd name="connsiteX4" fmla="*/ 4618561 w 4618561"/>
              <a:gd name="connsiteY4" fmla="*/ 82970 h 3521105"/>
              <a:gd name="connsiteX0" fmla="*/ 4741719 w 4741719"/>
              <a:gd name="connsiteY0" fmla="*/ 0 h 3543323"/>
              <a:gd name="connsiteX1" fmla="*/ 592573 w 4741719"/>
              <a:gd name="connsiteY1" fmla="*/ 3543323 h 3543323"/>
              <a:gd name="connsiteX2" fmla="*/ 177716 w 4741719"/>
              <a:gd name="connsiteY2" fmla="*/ 3202409 h 3543323"/>
              <a:gd name="connsiteX3" fmla="*/ 95 w 4741719"/>
              <a:gd name="connsiteY3" fmla="*/ 22218 h 3543323"/>
              <a:gd name="connsiteX4" fmla="*/ 4741719 w 4741719"/>
              <a:gd name="connsiteY4" fmla="*/ 0 h 3543323"/>
              <a:gd name="connsiteX0" fmla="*/ 4742254 w 4742254"/>
              <a:gd name="connsiteY0" fmla="*/ 0 h 3543323"/>
              <a:gd name="connsiteX1" fmla="*/ 593108 w 4742254"/>
              <a:gd name="connsiteY1" fmla="*/ 3543323 h 3543323"/>
              <a:gd name="connsiteX2" fmla="*/ 16606 w 4742254"/>
              <a:gd name="connsiteY2" fmla="*/ 3090645 h 3543323"/>
              <a:gd name="connsiteX3" fmla="*/ 630 w 4742254"/>
              <a:gd name="connsiteY3" fmla="*/ 22218 h 3543323"/>
              <a:gd name="connsiteX4" fmla="*/ 4742254 w 4742254"/>
              <a:gd name="connsiteY4" fmla="*/ 0 h 3543323"/>
              <a:gd name="connsiteX0" fmla="*/ 4756439 w 4756439"/>
              <a:gd name="connsiteY0" fmla="*/ 0 h 3543323"/>
              <a:gd name="connsiteX1" fmla="*/ 607293 w 4756439"/>
              <a:gd name="connsiteY1" fmla="*/ 3543323 h 3543323"/>
              <a:gd name="connsiteX2" fmla="*/ 0 w 4756439"/>
              <a:gd name="connsiteY2" fmla="*/ 3077497 h 3543323"/>
              <a:gd name="connsiteX3" fmla="*/ 14815 w 4756439"/>
              <a:gd name="connsiteY3" fmla="*/ 22218 h 3543323"/>
              <a:gd name="connsiteX4" fmla="*/ 4756439 w 4756439"/>
              <a:gd name="connsiteY4" fmla="*/ 0 h 3543323"/>
              <a:gd name="connsiteX0" fmla="*/ 4756439 w 4756439"/>
              <a:gd name="connsiteY0" fmla="*/ 0 h 3543323"/>
              <a:gd name="connsiteX1" fmla="*/ 607293 w 4756439"/>
              <a:gd name="connsiteY1" fmla="*/ 3543323 h 3543323"/>
              <a:gd name="connsiteX2" fmla="*/ 0 w 4756439"/>
              <a:gd name="connsiteY2" fmla="*/ 3064349 h 3543323"/>
              <a:gd name="connsiteX3" fmla="*/ 14815 w 4756439"/>
              <a:gd name="connsiteY3" fmla="*/ 22218 h 3543323"/>
              <a:gd name="connsiteX4" fmla="*/ 4756439 w 4756439"/>
              <a:gd name="connsiteY4" fmla="*/ 0 h 3543323"/>
              <a:gd name="connsiteX0" fmla="*/ 4756439 w 4756439"/>
              <a:gd name="connsiteY0" fmla="*/ 0 h 3451283"/>
              <a:gd name="connsiteX1" fmla="*/ 715056 w 4756439"/>
              <a:gd name="connsiteY1" fmla="*/ 3451283 h 3451283"/>
              <a:gd name="connsiteX2" fmla="*/ 0 w 4756439"/>
              <a:gd name="connsiteY2" fmla="*/ 3064349 h 3451283"/>
              <a:gd name="connsiteX3" fmla="*/ 14815 w 4756439"/>
              <a:gd name="connsiteY3" fmla="*/ 22218 h 3451283"/>
              <a:gd name="connsiteX4" fmla="*/ 4756439 w 4756439"/>
              <a:gd name="connsiteY4" fmla="*/ 0 h 3451283"/>
              <a:gd name="connsiteX0" fmla="*/ 4756439 w 4756439"/>
              <a:gd name="connsiteY0" fmla="*/ 0 h 3556471"/>
              <a:gd name="connsiteX1" fmla="*/ 576504 w 4756439"/>
              <a:gd name="connsiteY1" fmla="*/ 3556471 h 3556471"/>
              <a:gd name="connsiteX2" fmla="*/ 0 w 4756439"/>
              <a:gd name="connsiteY2" fmla="*/ 3064349 h 3556471"/>
              <a:gd name="connsiteX3" fmla="*/ 14815 w 4756439"/>
              <a:gd name="connsiteY3" fmla="*/ 22218 h 3556471"/>
              <a:gd name="connsiteX4" fmla="*/ 4756439 w 4756439"/>
              <a:gd name="connsiteY4" fmla="*/ 0 h 3556471"/>
              <a:gd name="connsiteX0" fmla="*/ 4756439 w 4756439"/>
              <a:gd name="connsiteY0" fmla="*/ 0 h 3582769"/>
              <a:gd name="connsiteX1" fmla="*/ 607293 w 4756439"/>
              <a:gd name="connsiteY1" fmla="*/ 3582769 h 3582769"/>
              <a:gd name="connsiteX2" fmla="*/ 0 w 4756439"/>
              <a:gd name="connsiteY2" fmla="*/ 3064349 h 3582769"/>
              <a:gd name="connsiteX3" fmla="*/ 14815 w 4756439"/>
              <a:gd name="connsiteY3" fmla="*/ 22218 h 3582769"/>
              <a:gd name="connsiteX4" fmla="*/ 4756439 w 4756439"/>
              <a:gd name="connsiteY4" fmla="*/ 0 h 3582769"/>
              <a:gd name="connsiteX0" fmla="*/ 4756439 w 4756439"/>
              <a:gd name="connsiteY0" fmla="*/ 0 h 3536749"/>
              <a:gd name="connsiteX1" fmla="*/ 599595 w 4756439"/>
              <a:gd name="connsiteY1" fmla="*/ 3536749 h 3536749"/>
              <a:gd name="connsiteX2" fmla="*/ 0 w 4756439"/>
              <a:gd name="connsiteY2" fmla="*/ 3064349 h 3536749"/>
              <a:gd name="connsiteX3" fmla="*/ 14815 w 4756439"/>
              <a:gd name="connsiteY3" fmla="*/ 22218 h 3536749"/>
              <a:gd name="connsiteX4" fmla="*/ 4756439 w 4756439"/>
              <a:gd name="connsiteY4" fmla="*/ 0 h 3536749"/>
              <a:gd name="connsiteX0" fmla="*/ 4756439 w 4756439"/>
              <a:gd name="connsiteY0" fmla="*/ 0 h 3549897"/>
              <a:gd name="connsiteX1" fmla="*/ 599595 w 4756439"/>
              <a:gd name="connsiteY1" fmla="*/ 3549897 h 3549897"/>
              <a:gd name="connsiteX2" fmla="*/ 0 w 4756439"/>
              <a:gd name="connsiteY2" fmla="*/ 3064349 h 3549897"/>
              <a:gd name="connsiteX3" fmla="*/ 14815 w 4756439"/>
              <a:gd name="connsiteY3" fmla="*/ 22218 h 3549897"/>
              <a:gd name="connsiteX4" fmla="*/ 4756439 w 4756439"/>
              <a:gd name="connsiteY4" fmla="*/ 0 h 3549897"/>
              <a:gd name="connsiteX0" fmla="*/ 4750221 w 4750221"/>
              <a:gd name="connsiteY0" fmla="*/ 0 h 3549897"/>
              <a:gd name="connsiteX1" fmla="*/ 593377 w 4750221"/>
              <a:gd name="connsiteY1" fmla="*/ 3549897 h 3549897"/>
              <a:gd name="connsiteX2" fmla="*/ 0 w 4750221"/>
              <a:gd name="connsiteY2" fmla="*/ 3260820 h 3549897"/>
              <a:gd name="connsiteX3" fmla="*/ 8597 w 4750221"/>
              <a:gd name="connsiteY3" fmla="*/ 22218 h 3549897"/>
              <a:gd name="connsiteX4" fmla="*/ 4750221 w 4750221"/>
              <a:gd name="connsiteY4" fmla="*/ 0 h 3549897"/>
              <a:gd name="connsiteX0" fmla="*/ 4750221 w 4750221"/>
              <a:gd name="connsiteY0" fmla="*/ 0 h 3666717"/>
              <a:gd name="connsiteX1" fmla="*/ 444167 w 4750221"/>
              <a:gd name="connsiteY1" fmla="*/ 3666717 h 3666717"/>
              <a:gd name="connsiteX2" fmla="*/ 0 w 4750221"/>
              <a:gd name="connsiteY2" fmla="*/ 3260820 h 3666717"/>
              <a:gd name="connsiteX3" fmla="*/ 8597 w 4750221"/>
              <a:gd name="connsiteY3" fmla="*/ 22218 h 3666717"/>
              <a:gd name="connsiteX4" fmla="*/ 4750221 w 4750221"/>
              <a:gd name="connsiteY4" fmla="*/ 0 h 3666717"/>
              <a:gd name="connsiteX0" fmla="*/ 4762655 w 4762655"/>
              <a:gd name="connsiteY0" fmla="*/ 0 h 3666717"/>
              <a:gd name="connsiteX1" fmla="*/ 456601 w 4762655"/>
              <a:gd name="connsiteY1" fmla="*/ 3666717 h 3666717"/>
              <a:gd name="connsiteX2" fmla="*/ 0 w 4762655"/>
              <a:gd name="connsiteY2" fmla="*/ 3303300 h 3666717"/>
              <a:gd name="connsiteX3" fmla="*/ 21031 w 4762655"/>
              <a:gd name="connsiteY3" fmla="*/ 22218 h 3666717"/>
              <a:gd name="connsiteX4" fmla="*/ 4762655 w 4762655"/>
              <a:gd name="connsiteY4" fmla="*/ 0 h 3666717"/>
              <a:gd name="connsiteX0" fmla="*/ 4750221 w 4750221"/>
              <a:gd name="connsiteY0" fmla="*/ 0 h 3666717"/>
              <a:gd name="connsiteX1" fmla="*/ 444167 w 4750221"/>
              <a:gd name="connsiteY1" fmla="*/ 3666717 h 3666717"/>
              <a:gd name="connsiteX2" fmla="*/ 0 w 4750221"/>
              <a:gd name="connsiteY2" fmla="*/ 3292679 h 3666717"/>
              <a:gd name="connsiteX3" fmla="*/ 8597 w 4750221"/>
              <a:gd name="connsiteY3" fmla="*/ 22218 h 3666717"/>
              <a:gd name="connsiteX4" fmla="*/ 4750221 w 4750221"/>
              <a:gd name="connsiteY4" fmla="*/ 0 h 3666717"/>
              <a:gd name="connsiteX0" fmla="*/ 4750221 w 4750221"/>
              <a:gd name="connsiteY0" fmla="*/ 0 h 3666717"/>
              <a:gd name="connsiteX1" fmla="*/ 444167 w 4750221"/>
              <a:gd name="connsiteY1" fmla="*/ 3666717 h 3666717"/>
              <a:gd name="connsiteX2" fmla="*/ 0 w 4750221"/>
              <a:gd name="connsiteY2" fmla="*/ 3292679 h 3666717"/>
              <a:gd name="connsiteX3" fmla="*/ 2669 w 4750221"/>
              <a:gd name="connsiteY3" fmla="*/ 7027 h 3666717"/>
              <a:gd name="connsiteX4" fmla="*/ 4750221 w 4750221"/>
              <a:gd name="connsiteY4" fmla="*/ 0 h 3666717"/>
              <a:gd name="connsiteX0" fmla="*/ 4777650 w 4777650"/>
              <a:gd name="connsiteY0" fmla="*/ 28417 h 3695134"/>
              <a:gd name="connsiteX1" fmla="*/ 471596 w 4777650"/>
              <a:gd name="connsiteY1" fmla="*/ 3695134 h 3695134"/>
              <a:gd name="connsiteX2" fmla="*/ 27429 w 4777650"/>
              <a:gd name="connsiteY2" fmla="*/ 3321096 h 3695134"/>
              <a:gd name="connsiteX3" fmla="*/ 456 w 4777650"/>
              <a:gd name="connsiteY3" fmla="*/ 0 h 3695134"/>
              <a:gd name="connsiteX4" fmla="*/ 4777650 w 4777650"/>
              <a:gd name="connsiteY4" fmla="*/ 28417 h 3695134"/>
              <a:gd name="connsiteX0" fmla="*/ 4777650 w 4777650"/>
              <a:gd name="connsiteY0" fmla="*/ 28417 h 3517913"/>
              <a:gd name="connsiteX1" fmla="*/ 643520 w 4777650"/>
              <a:gd name="connsiteY1" fmla="*/ 3517913 h 3517913"/>
              <a:gd name="connsiteX2" fmla="*/ 27429 w 4777650"/>
              <a:gd name="connsiteY2" fmla="*/ 3321096 h 3517913"/>
              <a:gd name="connsiteX3" fmla="*/ 456 w 4777650"/>
              <a:gd name="connsiteY3" fmla="*/ 0 h 3517913"/>
              <a:gd name="connsiteX4" fmla="*/ 4777650 w 4777650"/>
              <a:gd name="connsiteY4" fmla="*/ 28417 h 3517913"/>
              <a:gd name="connsiteX0" fmla="*/ 4777650 w 4777650"/>
              <a:gd name="connsiteY0" fmla="*/ 28417 h 3533103"/>
              <a:gd name="connsiteX1" fmla="*/ 625736 w 4777650"/>
              <a:gd name="connsiteY1" fmla="*/ 3533103 h 3533103"/>
              <a:gd name="connsiteX2" fmla="*/ 27429 w 4777650"/>
              <a:gd name="connsiteY2" fmla="*/ 3321096 h 3533103"/>
              <a:gd name="connsiteX3" fmla="*/ 456 w 4777650"/>
              <a:gd name="connsiteY3" fmla="*/ 0 h 3533103"/>
              <a:gd name="connsiteX4" fmla="*/ 4777650 w 4777650"/>
              <a:gd name="connsiteY4" fmla="*/ 28417 h 3533103"/>
              <a:gd name="connsiteX0" fmla="*/ 4777650 w 4777650"/>
              <a:gd name="connsiteY0" fmla="*/ 28417 h 3543229"/>
              <a:gd name="connsiteX1" fmla="*/ 625735 w 4777650"/>
              <a:gd name="connsiteY1" fmla="*/ 3543229 h 3543229"/>
              <a:gd name="connsiteX2" fmla="*/ 27429 w 4777650"/>
              <a:gd name="connsiteY2" fmla="*/ 3321096 h 3543229"/>
              <a:gd name="connsiteX3" fmla="*/ 456 w 4777650"/>
              <a:gd name="connsiteY3" fmla="*/ 0 h 3543229"/>
              <a:gd name="connsiteX4" fmla="*/ 4777650 w 4777650"/>
              <a:gd name="connsiteY4" fmla="*/ 28417 h 3543229"/>
              <a:gd name="connsiteX0" fmla="*/ 4777592 w 4777592"/>
              <a:gd name="connsiteY0" fmla="*/ 28417 h 3543229"/>
              <a:gd name="connsiteX1" fmla="*/ 625677 w 4777592"/>
              <a:gd name="connsiteY1" fmla="*/ 3543229 h 3543229"/>
              <a:gd name="connsiteX2" fmla="*/ 33300 w 4777592"/>
              <a:gd name="connsiteY2" fmla="*/ 3093241 h 3543229"/>
              <a:gd name="connsiteX3" fmla="*/ 398 w 4777592"/>
              <a:gd name="connsiteY3" fmla="*/ 0 h 3543229"/>
              <a:gd name="connsiteX4" fmla="*/ 4777592 w 4777592"/>
              <a:gd name="connsiteY4" fmla="*/ 28417 h 3543229"/>
              <a:gd name="connsiteX0" fmla="*/ 4777592 w 4777592"/>
              <a:gd name="connsiteY0" fmla="*/ 28417 h 3553357"/>
              <a:gd name="connsiteX1" fmla="*/ 613819 w 4777592"/>
              <a:gd name="connsiteY1" fmla="*/ 3553357 h 3553357"/>
              <a:gd name="connsiteX2" fmla="*/ 33300 w 4777592"/>
              <a:gd name="connsiteY2" fmla="*/ 3093241 h 3553357"/>
              <a:gd name="connsiteX3" fmla="*/ 398 w 4777592"/>
              <a:gd name="connsiteY3" fmla="*/ 0 h 3553357"/>
              <a:gd name="connsiteX4" fmla="*/ 4777592 w 4777592"/>
              <a:gd name="connsiteY4" fmla="*/ 28417 h 3553357"/>
              <a:gd name="connsiteX0" fmla="*/ 4783521 w 4783521"/>
              <a:gd name="connsiteY0" fmla="*/ 33481 h 3553357"/>
              <a:gd name="connsiteX1" fmla="*/ 613819 w 4783521"/>
              <a:gd name="connsiteY1" fmla="*/ 3553357 h 3553357"/>
              <a:gd name="connsiteX2" fmla="*/ 33300 w 4783521"/>
              <a:gd name="connsiteY2" fmla="*/ 3093241 h 3553357"/>
              <a:gd name="connsiteX3" fmla="*/ 398 w 4783521"/>
              <a:gd name="connsiteY3" fmla="*/ 0 h 3553357"/>
              <a:gd name="connsiteX4" fmla="*/ 4783521 w 4783521"/>
              <a:gd name="connsiteY4" fmla="*/ 33481 h 3553357"/>
              <a:gd name="connsiteX0" fmla="*/ 4754611 w 4754611"/>
              <a:gd name="connsiteY0" fmla="*/ 8163 h 3528039"/>
              <a:gd name="connsiteX1" fmla="*/ 584909 w 4754611"/>
              <a:gd name="connsiteY1" fmla="*/ 3528039 h 3528039"/>
              <a:gd name="connsiteX2" fmla="*/ 4390 w 4754611"/>
              <a:gd name="connsiteY2" fmla="*/ 3067923 h 3528039"/>
              <a:gd name="connsiteX3" fmla="*/ 1131 w 4754611"/>
              <a:gd name="connsiteY3" fmla="*/ 0 h 3528039"/>
              <a:gd name="connsiteX4" fmla="*/ 4754611 w 4754611"/>
              <a:gd name="connsiteY4" fmla="*/ 8163 h 3528039"/>
              <a:gd name="connsiteX0" fmla="*/ 4754017 w 4754017"/>
              <a:gd name="connsiteY0" fmla="*/ 8163 h 3528039"/>
              <a:gd name="connsiteX1" fmla="*/ 584315 w 4754017"/>
              <a:gd name="connsiteY1" fmla="*/ 3528039 h 3528039"/>
              <a:gd name="connsiteX2" fmla="*/ 21582 w 4754017"/>
              <a:gd name="connsiteY2" fmla="*/ 3093240 h 3528039"/>
              <a:gd name="connsiteX3" fmla="*/ 537 w 4754017"/>
              <a:gd name="connsiteY3" fmla="*/ 0 h 3528039"/>
              <a:gd name="connsiteX4" fmla="*/ 4754017 w 4754017"/>
              <a:gd name="connsiteY4" fmla="*/ 8163 h 3528039"/>
              <a:gd name="connsiteX0" fmla="*/ 4754017 w 4754017"/>
              <a:gd name="connsiteY0" fmla="*/ 8163 h 3533103"/>
              <a:gd name="connsiteX1" fmla="*/ 578387 w 4754017"/>
              <a:gd name="connsiteY1" fmla="*/ 3533103 h 3533103"/>
              <a:gd name="connsiteX2" fmla="*/ 21582 w 4754017"/>
              <a:gd name="connsiteY2" fmla="*/ 3093240 h 3533103"/>
              <a:gd name="connsiteX3" fmla="*/ 537 w 4754017"/>
              <a:gd name="connsiteY3" fmla="*/ 0 h 3533103"/>
              <a:gd name="connsiteX4" fmla="*/ 4754017 w 4754017"/>
              <a:gd name="connsiteY4" fmla="*/ 8163 h 3533103"/>
              <a:gd name="connsiteX0" fmla="*/ 4754304 w 4754304"/>
              <a:gd name="connsiteY0" fmla="*/ 8163 h 3533103"/>
              <a:gd name="connsiteX1" fmla="*/ 578674 w 4754304"/>
              <a:gd name="connsiteY1" fmla="*/ 3533103 h 3533103"/>
              <a:gd name="connsiteX2" fmla="*/ 10013 w 4754304"/>
              <a:gd name="connsiteY2" fmla="*/ 3083113 h 3533103"/>
              <a:gd name="connsiteX3" fmla="*/ 824 w 4754304"/>
              <a:gd name="connsiteY3" fmla="*/ 0 h 3533103"/>
              <a:gd name="connsiteX4" fmla="*/ 4754304 w 4754304"/>
              <a:gd name="connsiteY4" fmla="*/ 8163 h 3533103"/>
              <a:gd name="connsiteX0" fmla="*/ 4744291 w 4744291"/>
              <a:gd name="connsiteY0" fmla="*/ 0 h 3524940"/>
              <a:gd name="connsiteX1" fmla="*/ 568661 w 4744291"/>
              <a:gd name="connsiteY1" fmla="*/ 3524940 h 3524940"/>
              <a:gd name="connsiteX2" fmla="*/ 0 w 4744291"/>
              <a:gd name="connsiteY2" fmla="*/ 3074950 h 3524940"/>
              <a:gd name="connsiteX3" fmla="*/ 14525 w 4744291"/>
              <a:gd name="connsiteY3" fmla="*/ 1963 h 3524940"/>
              <a:gd name="connsiteX4" fmla="*/ 4744291 w 4744291"/>
              <a:gd name="connsiteY4" fmla="*/ 0 h 3524940"/>
              <a:gd name="connsiteX0" fmla="*/ 4744291 w 4744291"/>
              <a:gd name="connsiteY0" fmla="*/ 0 h 3535066"/>
              <a:gd name="connsiteX1" fmla="*/ 580518 w 4744291"/>
              <a:gd name="connsiteY1" fmla="*/ 3535066 h 3535066"/>
              <a:gd name="connsiteX2" fmla="*/ 0 w 4744291"/>
              <a:gd name="connsiteY2" fmla="*/ 3074950 h 3535066"/>
              <a:gd name="connsiteX3" fmla="*/ 14525 w 4744291"/>
              <a:gd name="connsiteY3" fmla="*/ 1963 h 3535066"/>
              <a:gd name="connsiteX4" fmla="*/ 4744291 w 4744291"/>
              <a:gd name="connsiteY4" fmla="*/ 0 h 3535066"/>
              <a:gd name="connsiteX0" fmla="*/ 4744291 w 4744291"/>
              <a:gd name="connsiteY0" fmla="*/ 0 h 3535066"/>
              <a:gd name="connsiteX1" fmla="*/ 580518 w 4744291"/>
              <a:gd name="connsiteY1" fmla="*/ 3535066 h 3535066"/>
              <a:gd name="connsiteX2" fmla="*/ 0 w 4744291"/>
              <a:gd name="connsiteY2" fmla="*/ 3074950 h 3535066"/>
              <a:gd name="connsiteX3" fmla="*/ 14525 w 4744291"/>
              <a:gd name="connsiteY3" fmla="*/ 1963 h 3535066"/>
              <a:gd name="connsiteX4" fmla="*/ 4744291 w 4744291"/>
              <a:gd name="connsiteY4" fmla="*/ 0 h 3535066"/>
              <a:gd name="connsiteX0" fmla="*/ 4732435 w 4732435"/>
              <a:gd name="connsiteY0" fmla="*/ 0 h 3535066"/>
              <a:gd name="connsiteX1" fmla="*/ 568662 w 4732435"/>
              <a:gd name="connsiteY1" fmla="*/ 3535066 h 3535066"/>
              <a:gd name="connsiteX2" fmla="*/ 0 w 4732435"/>
              <a:gd name="connsiteY2" fmla="*/ 3064824 h 3535066"/>
              <a:gd name="connsiteX3" fmla="*/ 2669 w 4732435"/>
              <a:gd name="connsiteY3" fmla="*/ 1963 h 3535066"/>
              <a:gd name="connsiteX4" fmla="*/ 4732435 w 4732435"/>
              <a:gd name="connsiteY4" fmla="*/ 0 h 3535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32435" h="3535066">
                <a:moveTo>
                  <a:pt x="4732435" y="0"/>
                </a:moveTo>
                <a:lnTo>
                  <a:pt x="568662" y="3535066"/>
                </a:lnTo>
                <a:cubicBezTo>
                  <a:pt x="368797" y="3373217"/>
                  <a:pt x="199865" y="3226673"/>
                  <a:pt x="0" y="3064824"/>
                </a:cubicBezTo>
                <a:cubicBezTo>
                  <a:pt x="4937" y="2050780"/>
                  <a:pt x="-2268" y="1016007"/>
                  <a:pt x="2669" y="1963"/>
                </a:cubicBezTo>
                <a:lnTo>
                  <a:pt x="4732435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DB594CF7-192C-4F34-82D2-436D8DF75E03}"/>
              </a:ext>
            </a:extLst>
          </p:cNvPr>
          <p:cNvSpPr/>
          <p:nvPr/>
        </p:nvSpPr>
        <p:spPr>
          <a:xfrm rot="2700000">
            <a:off x="8925858" y="2990637"/>
            <a:ext cx="1872208" cy="1872208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126FE6C-94B0-4901-8694-EC6FFD4AC074}"/>
              </a:ext>
            </a:extLst>
          </p:cNvPr>
          <p:cNvGrpSpPr/>
          <p:nvPr/>
        </p:nvGrpSpPr>
        <p:grpSpPr>
          <a:xfrm>
            <a:off x="1037139" y="2008365"/>
            <a:ext cx="4618823" cy="1131223"/>
            <a:chOff x="611559" y="2708920"/>
            <a:chExt cx="2675111" cy="1131223"/>
          </a:xfrm>
        </p:grpSpPr>
        <p:sp>
          <p:nvSpPr>
            <p:cNvPr id="7" name="Rounded Rectangle 58">
              <a:extLst>
                <a:ext uri="{FF2B5EF4-FFF2-40B4-BE49-F238E27FC236}">
                  <a16:creationId xmlns:a16="http://schemas.microsoft.com/office/drawing/2014/main" id="{D7FD0F4C-ABBE-4E94-95BE-024E34D981DD}"/>
                </a:ext>
              </a:extLst>
            </p:cNvPr>
            <p:cNvSpPr/>
            <p:nvPr/>
          </p:nvSpPr>
          <p:spPr>
            <a:xfrm>
              <a:off x="611559" y="2708920"/>
              <a:ext cx="1772278" cy="379785"/>
            </a:xfrm>
            <a:prstGeom prst="roundRect">
              <a:avLst>
                <a:gd name="adj" fmla="val 0"/>
              </a:avLst>
            </a:prstGeom>
            <a:solidFill>
              <a:schemeClr val="accent3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2F8905A-D557-49D7-91CB-7ADFFDA211AC}"/>
                </a:ext>
              </a:extLst>
            </p:cNvPr>
            <p:cNvSpPr txBox="1"/>
            <p:nvPr/>
          </p:nvSpPr>
          <p:spPr>
            <a:xfrm>
              <a:off x="665833" y="3193812"/>
              <a:ext cx="26208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00D2EF4-4D14-449E-BE7B-EE9886B49307}"/>
                </a:ext>
              </a:extLst>
            </p:cNvPr>
            <p:cNvSpPr txBox="1"/>
            <p:nvPr/>
          </p:nvSpPr>
          <p:spPr>
            <a:xfrm>
              <a:off x="665833" y="2744923"/>
              <a:ext cx="1501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F0D5657-D2D6-4D0F-AFF2-FA32BA8E846A}"/>
              </a:ext>
            </a:extLst>
          </p:cNvPr>
          <p:cNvGrpSpPr/>
          <p:nvPr/>
        </p:nvGrpSpPr>
        <p:grpSpPr>
          <a:xfrm>
            <a:off x="1037139" y="3328167"/>
            <a:ext cx="4618823" cy="1131223"/>
            <a:chOff x="611559" y="2708920"/>
            <a:chExt cx="2675111" cy="1131223"/>
          </a:xfrm>
        </p:grpSpPr>
        <p:sp>
          <p:nvSpPr>
            <p:cNvPr id="11" name="Rounded Rectangle 64">
              <a:extLst>
                <a:ext uri="{FF2B5EF4-FFF2-40B4-BE49-F238E27FC236}">
                  <a16:creationId xmlns:a16="http://schemas.microsoft.com/office/drawing/2014/main" id="{058AD28B-C47B-449F-A23B-3E13E1B49C68}"/>
                </a:ext>
              </a:extLst>
            </p:cNvPr>
            <p:cNvSpPr/>
            <p:nvPr/>
          </p:nvSpPr>
          <p:spPr>
            <a:xfrm>
              <a:off x="611559" y="2708920"/>
              <a:ext cx="1772278" cy="379785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CD26124-B79B-45C8-8B8D-27928003F3DE}"/>
                </a:ext>
              </a:extLst>
            </p:cNvPr>
            <p:cNvSpPr txBox="1"/>
            <p:nvPr/>
          </p:nvSpPr>
          <p:spPr>
            <a:xfrm>
              <a:off x="665833" y="3193812"/>
              <a:ext cx="26208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A44BDBE-6E96-4CED-A8AD-D6DF0630E0C7}"/>
                </a:ext>
              </a:extLst>
            </p:cNvPr>
            <p:cNvSpPr txBox="1"/>
            <p:nvPr/>
          </p:nvSpPr>
          <p:spPr>
            <a:xfrm>
              <a:off x="665833" y="2744923"/>
              <a:ext cx="1501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7B78314-B1B9-4A9F-B8C7-B107791ABB6A}"/>
              </a:ext>
            </a:extLst>
          </p:cNvPr>
          <p:cNvGrpSpPr/>
          <p:nvPr/>
        </p:nvGrpSpPr>
        <p:grpSpPr>
          <a:xfrm>
            <a:off x="1037139" y="4647969"/>
            <a:ext cx="4618823" cy="1131223"/>
            <a:chOff x="611559" y="2708920"/>
            <a:chExt cx="2675111" cy="1131223"/>
          </a:xfrm>
        </p:grpSpPr>
        <p:sp>
          <p:nvSpPr>
            <p:cNvPr id="15" name="Rounded Rectangle 68">
              <a:extLst>
                <a:ext uri="{FF2B5EF4-FFF2-40B4-BE49-F238E27FC236}">
                  <a16:creationId xmlns:a16="http://schemas.microsoft.com/office/drawing/2014/main" id="{B33BF7A3-F5B5-4741-B869-DA393871FFE5}"/>
                </a:ext>
              </a:extLst>
            </p:cNvPr>
            <p:cNvSpPr/>
            <p:nvPr/>
          </p:nvSpPr>
          <p:spPr>
            <a:xfrm>
              <a:off x="611559" y="2708920"/>
              <a:ext cx="1772278" cy="379785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4E39859-8FB0-44C2-9FE3-1C315EA5E79A}"/>
                </a:ext>
              </a:extLst>
            </p:cNvPr>
            <p:cNvSpPr txBox="1"/>
            <p:nvPr/>
          </p:nvSpPr>
          <p:spPr>
            <a:xfrm>
              <a:off x="665833" y="3193812"/>
              <a:ext cx="26208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CB31FA5-80D6-41CF-B2EC-9C5D475764C4}"/>
                </a:ext>
              </a:extLst>
            </p:cNvPr>
            <p:cNvSpPr txBox="1"/>
            <p:nvPr/>
          </p:nvSpPr>
          <p:spPr>
            <a:xfrm>
              <a:off x="665833" y="2744923"/>
              <a:ext cx="1501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C247F19-4EF7-42ED-979B-26FD2B789A88}"/>
              </a:ext>
            </a:extLst>
          </p:cNvPr>
          <p:cNvSpPr txBox="1"/>
          <p:nvPr/>
        </p:nvSpPr>
        <p:spPr>
          <a:xfrm>
            <a:off x="9097582" y="4142568"/>
            <a:ext cx="1528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</a:p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Title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Rounded Rectangle 46">
            <a:extLst>
              <a:ext uri="{FF2B5EF4-FFF2-40B4-BE49-F238E27FC236}">
                <a16:creationId xmlns:a16="http://schemas.microsoft.com/office/drawing/2014/main" id="{DCC0E65E-A539-4A1F-A681-45560A8C9ECB}"/>
              </a:ext>
            </a:extLst>
          </p:cNvPr>
          <p:cNvSpPr/>
          <p:nvPr/>
        </p:nvSpPr>
        <p:spPr>
          <a:xfrm rot="2700000">
            <a:off x="6235855" y="3142769"/>
            <a:ext cx="1555339" cy="1555339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Rounded Rectangle 48">
            <a:extLst>
              <a:ext uri="{FF2B5EF4-FFF2-40B4-BE49-F238E27FC236}">
                <a16:creationId xmlns:a16="http://schemas.microsoft.com/office/drawing/2014/main" id="{8F3C1969-8532-4262-86A9-92169E30A975}"/>
              </a:ext>
            </a:extLst>
          </p:cNvPr>
          <p:cNvSpPr/>
          <p:nvPr/>
        </p:nvSpPr>
        <p:spPr>
          <a:xfrm rot="2700000">
            <a:off x="7443185" y="1961576"/>
            <a:ext cx="1555339" cy="1555339"/>
          </a:xfrm>
          <a:prstGeom prst="roundRect">
            <a:avLst>
              <a:gd name="adj" fmla="val 723"/>
            </a:avLst>
          </a:prstGeom>
          <a:solidFill>
            <a:schemeClr val="accent3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Rounded Rectangle 54">
            <a:extLst>
              <a:ext uri="{FF2B5EF4-FFF2-40B4-BE49-F238E27FC236}">
                <a16:creationId xmlns:a16="http://schemas.microsoft.com/office/drawing/2014/main" id="{B4D60E54-1030-4C5A-BEB7-176CC378873B}"/>
              </a:ext>
            </a:extLst>
          </p:cNvPr>
          <p:cNvSpPr/>
          <p:nvPr/>
        </p:nvSpPr>
        <p:spPr>
          <a:xfrm rot="2700000">
            <a:off x="7443185" y="4323963"/>
            <a:ext cx="1555339" cy="1555339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8177DD5-1276-4570-9482-799AED92E189}"/>
              </a:ext>
            </a:extLst>
          </p:cNvPr>
          <p:cNvSpPr txBox="1"/>
          <p:nvPr/>
        </p:nvSpPr>
        <p:spPr>
          <a:xfrm>
            <a:off x="7356074" y="2830056"/>
            <a:ext cx="1729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95E276F-254A-4587-B345-E0AA1D753810}"/>
              </a:ext>
            </a:extLst>
          </p:cNvPr>
          <p:cNvSpPr txBox="1"/>
          <p:nvPr/>
        </p:nvSpPr>
        <p:spPr>
          <a:xfrm>
            <a:off x="6148744" y="4038788"/>
            <a:ext cx="1729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F57C4EE-693A-4C38-AC95-4BA1A900F4F6}"/>
              </a:ext>
            </a:extLst>
          </p:cNvPr>
          <p:cNvSpPr txBox="1"/>
          <p:nvPr/>
        </p:nvSpPr>
        <p:spPr>
          <a:xfrm>
            <a:off x="7356074" y="5230174"/>
            <a:ext cx="1729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Rounded Rectangle 10">
            <a:extLst>
              <a:ext uri="{FF2B5EF4-FFF2-40B4-BE49-F238E27FC236}">
                <a16:creationId xmlns:a16="http://schemas.microsoft.com/office/drawing/2014/main" id="{5F345C9A-BDC9-42DD-BEC4-84D86E265720}"/>
              </a:ext>
            </a:extLst>
          </p:cNvPr>
          <p:cNvSpPr/>
          <p:nvPr/>
        </p:nvSpPr>
        <p:spPr>
          <a:xfrm>
            <a:off x="8089053" y="2318668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ounded Rectangle 5">
            <a:extLst>
              <a:ext uri="{FF2B5EF4-FFF2-40B4-BE49-F238E27FC236}">
                <a16:creationId xmlns:a16="http://schemas.microsoft.com/office/drawing/2014/main" id="{3C0F62AE-FB27-4D2D-A62F-B038579218F1}"/>
              </a:ext>
            </a:extLst>
          </p:cNvPr>
          <p:cNvSpPr/>
          <p:nvPr/>
        </p:nvSpPr>
        <p:spPr>
          <a:xfrm flipH="1">
            <a:off x="6805046" y="3549018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ound Same Side Corner Rectangle 11">
            <a:extLst>
              <a:ext uri="{FF2B5EF4-FFF2-40B4-BE49-F238E27FC236}">
                <a16:creationId xmlns:a16="http://schemas.microsoft.com/office/drawing/2014/main" id="{6EA54DAB-3928-47C6-8991-D8C949691F13}"/>
              </a:ext>
            </a:extLst>
          </p:cNvPr>
          <p:cNvSpPr>
            <a:spLocks noChangeAspect="1"/>
          </p:cNvSpPr>
          <p:nvPr/>
        </p:nvSpPr>
        <p:spPr>
          <a:xfrm rot="9900000">
            <a:off x="9626890" y="3494468"/>
            <a:ext cx="657581" cy="558489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Block Arc 10">
            <a:extLst>
              <a:ext uri="{FF2B5EF4-FFF2-40B4-BE49-F238E27FC236}">
                <a16:creationId xmlns:a16="http://schemas.microsoft.com/office/drawing/2014/main" id="{AEFA7108-1074-4D7F-9BDC-ABCD03247AA3}"/>
              </a:ext>
            </a:extLst>
          </p:cNvPr>
          <p:cNvSpPr/>
          <p:nvPr/>
        </p:nvSpPr>
        <p:spPr>
          <a:xfrm>
            <a:off x="8005099" y="4771461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B5A470F1-7B67-409E-9F24-2650DDE7DFD0}"/>
              </a:ext>
            </a:extLst>
          </p:cNvPr>
          <p:cNvSpPr/>
          <p:nvPr/>
        </p:nvSpPr>
        <p:spPr>
          <a:xfrm>
            <a:off x="4486275" y="0"/>
            <a:ext cx="7705725" cy="6858000"/>
          </a:xfrm>
          <a:custGeom>
            <a:avLst/>
            <a:gdLst>
              <a:gd name="connsiteX0" fmla="*/ 0 w 6829425"/>
              <a:gd name="connsiteY0" fmla="*/ 0 h 6858000"/>
              <a:gd name="connsiteX1" fmla="*/ 6829425 w 6829425"/>
              <a:gd name="connsiteY1" fmla="*/ 0 h 6858000"/>
              <a:gd name="connsiteX2" fmla="*/ 6829425 w 6829425"/>
              <a:gd name="connsiteY2" fmla="*/ 6858000 h 6858000"/>
              <a:gd name="connsiteX3" fmla="*/ 0 w 6829425"/>
              <a:gd name="connsiteY3" fmla="*/ 6858000 h 6858000"/>
              <a:gd name="connsiteX4" fmla="*/ 0 w 6829425"/>
              <a:gd name="connsiteY4" fmla="*/ 0 h 6858000"/>
              <a:gd name="connsiteX0" fmla="*/ 0 w 6829425"/>
              <a:gd name="connsiteY0" fmla="*/ 0 h 6858000"/>
              <a:gd name="connsiteX1" fmla="*/ 6829425 w 6829425"/>
              <a:gd name="connsiteY1" fmla="*/ 0 h 6858000"/>
              <a:gd name="connsiteX2" fmla="*/ 6829425 w 6829425"/>
              <a:gd name="connsiteY2" fmla="*/ 6858000 h 6858000"/>
              <a:gd name="connsiteX3" fmla="*/ 1704975 w 6829425"/>
              <a:gd name="connsiteY3" fmla="*/ 6848475 h 6858000"/>
              <a:gd name="connsiteX4" fmla="*/ 0 w 6829425"/>
              <a:gd name="connsiteY4" fmla="*/ 0 h 6858000"/>
              <a:gd name="connsiteX0" fmla="*/ 0 w 6829425"/>
              <a:gd name="connsiteY0" fmla="*/ 0 h 6858000"/>
              <a:gd name="connsiteX1" fmla="*/ 6829425 w 6829425"/>
              <a:gd name="connsiteY1" fmla="*/ 0 h 6858000"/>
              <a:gd name="connsiteX2" fmla="*/ 6829425 w 6829425"/>
              <a:gd name="connsiteY2" fmla="*/ 6858000 h 6858000"/>
              <a:gd name="connsiteX3" fmla="*/ 2515389 w 6829425"/>
              <a:gd name="connsiteY3" fmla="*/ 6858000 h 6858000"/>
              <a:gd name="connsiteX4" fmla="*/ 0 w 682942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9425" h="6858000">
                <a:moveTo>
                  <a:pt x="0" y="0"/>
                </a:moveTo>
                <a:lnTo>
                  <a:pt x="6829425" y="0"/>
                </a:lnTo>
                <a:lnTo>
                  <a:pt x="6829425" y="6858000"/>
                </a:lnTo>
                <a:lnTo>
                  <a:pt x="2515389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5F6442-44BC-4D3D-8C05-5138B48CC709}"/>
              </a:ext>
            </a:extLst>
          </p:cNvPr>
          <p:cNvSpPr txBox="1"/>
          <p:nvPr/>
        </p:nvSpPr>
        <p:spPr>
          <a:xfrm>
            <a:off x="6910067" y="4145925"/>
            <a:ext cx="484937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Infographic</a:t>
            </a:r>
          </a:p>
          <a:p>
            <a:pPr algn="r"/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5E40FEF-7CC0-4B29-8DDB-8757BE204DC4}"/>
              </a:ext>
            </a:extLst>
          </p:cNvPr>
          <p:cNvSpPr txBox="1"/>
          <p:nvPr/>
        </p:nvSpPr>
        <p:spPr>
          <a:xfrm>
            <a:off x="7505700" y="5900251"/>
            <a:ext cx="4231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B297713-3BC8-4A62-B9F9-E833859A6192}"/>
              </a:ext>
            </a:extLst>
          </p:cNvPr>
          <p:cNvSpPr txBox="1"/>
          <p:nvPr/>
        </p:nvSpPr>
        <p:spPr>
          <a:xfrm>
            <a:off x="6076668" y="1339130"/>
            <a:ext cx="211513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862673D-2D3E-4633-B158-ACD97E568B72}"/>
              </a:ext>
            </a:extLst>
          </p:cNvPr>
          <p:cNvSpPr txBox="1"/>
          <p:nvPr/>
        </p:nvSpPr>
        <p:spPr>
          <a:xfrm>
            <a:off x="9482382" y="1339130"/>
            <a:ext cx="211513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0C9690B-8EC9-46E5-B3E7-1E413D43437D}"/>
              </a:ext>
            </a:extLst>
          </p:cNvPr>
          <p:cNvSpPr txBox="1"/>
          <p:nvPr/>
        </p:nvSpPr>
        <p:spPr>
          <a:xfrm>
            <a:off x="6076668" y="2837310"/>
            <a:ext cx="211513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1FAE720-0132-48AE-AD54-F0B426A55764}"/>
              </a:ext>
            </a:extLst>
          </p:cNvPr>
          <p:cNvSpPr txBox="1"/>
          <p:nvPr/>
        </p:nvSpPr>
        <p:spPr>
          <a:xfrm>
            <a:off x="9482382" y="2837310"/>
            <a:ext cx="211513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Rectangle 36">
            <a:extLst>
              <a:ext uri="{FF2B5EF4-FFF2-40B4-BE49-F238E27FC236}">
                <a16:creationId xmlns:a16="http://schemas.microsoft.com/office/drawing/2014/main" id="{9A84066A-B3AE-411F-A9A6-B860D2269484}"/>
              </a:ext>
            </a:extLst>
          </p:cNvPr>
          <p:cNvSpPr/>
          <p:nvPr/>
        </p:nvSpPr>
        <p:spPr>
          <a:xfrm>
            <a:off x="10334160" y="2329623"/>
            <a:ext cx="411575" cy="34404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4" name="Rounded Rectangle 27">
            <a:extLst>
              <a:ext uri="{FF2B5EF4-FFF2-40B4-BE49-F238E27FC236}">
                <a16:creationId xmlns:a16="http://schemas.microsoft.com/office/drawing/2014/main" id="{71FAE430-65D4-4F38-BDA5-66E7368C6973}"/>
              </a:ext>
            </a:extLst>
          </p:cNvPr>
          <p:cNvSpPr/>
          <p:nvPr/>
        </p:nvSpPr>
        <p:spPr>
          <a:xfrm>
            <a:off x="6921713" y="835550"/>
            <a:ext cx="425042" cy="3264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5" name="Rounded Rectangle 7">
            <a:extLst>
              <a:ext uri="{FF2B5EF4-FFF2-40B4-BE49-F238E27FC236}">
                <a16:creationId xmlns:a16="http://schemas.microsoft.com/office/drawing/2014/main" id="{6EEFDEEB-8836-430E-A12B-BB1CB7CAD6E6}"/>
              </a:ext>
            </a:extLst>
          </p:cNvPr>
          <p:cNvSpPr/>
          <p:nvPr/>
        </p:nvSpPr>
        <p:spPr>
          <a:xfrm>
            <a:off x="10313600" y="762907"/>
            <a:ext cx="432135" cy="37292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6" name="Rectangle 16">
            <a:extLst>
              <a:ext uri="{FF2B5EF4-FFF2-40B4-BE49-F238E27FC236}">
                <a16:creationId xmlns:a16="http://schemas.microsoft.com/office/drawing/2014/main" id="{0B752007-68B6-413C-B261-D48E39F942A0}"/>
              </a:ext>
            </a:extLst>
          </p:cNvPr>
          <p:cNvSpPr/>
          <p:nvPr/>
        </p:nvSpPr>
        <p:spPr>
          <a:xfrm>
            <a:off x="6964682" y="2362616"/>
            <a:ext cx="432135" cy="28400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1CFD836F-0E74-4E90-A32E-D4F506C06F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8476974"/>
              </p:ext>
            </p:extLst>
          </p:nvPr>
        </p:nvGraphicFramePr>
        <p:xfrm>
          <a:off x="1019011" y="2376604"/>
          <a:ext cx="1792673" cy="1686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608C345-0B4C-45BA-A407-EDA4DE8FCB62}"/>
              </a:ext>
            </a:extLst>
          </p:cNvPr>
          <p:cNvSpPr txBox="1"/>
          <p:nvPr/>
        </p:nvSpPr>
        <p:spPr>
          <a:xfrm>
            <a:off x="1309712" y="2938796"/>
            <a:ext cx="121126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1"/>
                </a:solidFill>
              </a:rPr>
              <a:t>43%</a:t>
            </a:r>
            <a:endParaRPr lang="ko-KR" altLang="en-US" sz="3200" b="1" dirty="0">
              <a:solidFill>
                <a:schemeClr val="accent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D239818-766F-4F97-AE15-F2B9666B89EC}"/>
              </a:ext>
            </a:extLst>
          </p:cNvPr>
          <p:cNvGrpSpPr/>
          <p:nvPr/>
        </p:nvGrpSpPr>
        <p:grpSpPr>
          <a:xfrm>
            <a:off x="942266" y="4721679"/>
            <a:ext cx="1946160" cy="1438119"/>
            <a:chOff x="270024" y="1671303"/>
            <a:chExt cx="1773337" cy="145250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F379B00-C939-4E03-BF93-A5BB924A9C6D}"/>
                </a:ext>
              </a:extLst>
            </p:cNvPr>
            <p:cNvSpPr txBox="1"/>
            <p:nvPr/>
          </p:nvSpPr>
          <p:spPr>
            <a:xfrm>
              <a:off x="270025" y="1911471"/>
              <a:ext cx="1773336" cy="1212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248A76D-158D-4B5D-81AC-A7C7081A7663}"/>
                </a:ext>
              </a:extLst>
            </p:cNvPr>
            <p:cNvSpPr txBox="1"/>
            <p:nvPr/>
          </p:nvSpPr>
          <p:spPr>
            <a:xfrm>
              <a:off x="270024" y="1671303"/>
              <a:ext cx="1773336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88231AD-D899-4D62-9C82-168D644BDC5A}"/>
              </a:ext>
            </a:extLst>
          </p:cNvPr>
          <p:cNvSpPr txBox="1"/>
          <p:nvPr/>
        </p:nvSpPr>
        <p:spPr>
          <a:xfrm>
            <a:off x="1131116" y="4203103"/>
            <a:ext cx="156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$234,000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9" name="Rounded Rectangle 3">
            <a:extLst>
              <a:ext uri="{FF2B5EF4-FFF2-40B4-BE49-F238E27FC236}">
                <a16:creationId xmlns:a16="http://schemas.microsoft.com/office/drawing/2014/main" id="{D3246278-95D3-4712-8419-86F32C141EA7}"/>
              </a:ext>
            </a:extLst>
          </p:cNvPr>
          <p:cNvSpPr/>
          <p:nvPr/>
        </p:nvSpPr>
        <p:spPr>
          <a:xfrm>
            <a:off x="889346" y="1776601"/>
            <a:ext cx="2052000" cy="3600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B248E7-BBE3-499E-9949-66C0C551BE35}"/>
              </a:ext>
            </a:extLst>
          </p:cNvPr>
          <p:cNvSpPr txBox="1"/>
          <p:nvPr/>
        </p:nvSpPr>
        <p:spPr>
          <a:xfrm>
            <a:off x="1131116" y="1798374"/>
            <a:ext cx="1568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77411E-6278-4DEA-97E1-059B5F14E991}"/>
              </a:ext>
            </a:extLst>
          </p:cNvPr>
          <p:cNvSpPr txBox="1"/>
          <p:nvPr/>
        </p:nvSpPr>
        <p:spPr>
          <a:xfrm>
            <a:off x="9728597" y="2938796"/>
            <a:ext cx="121126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4"/>
                </a:solidFill>
              </a:rPr>
              <a:t>92%</a:t>
            </a:r>
            <a:endParaRPr lang="ko-KR" altLang="en-US" sz="3200" b="1" dirty="0">
              <a:solidFill>
                <a:schemeClr val="accent4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DCE677D-1EF0-4BF4-90A5-DDC20837F5BB}"/>
              </a:ext>
            </a:extLst>
          </p:cNvPr>
          <p:cNvGrpSpPr/>
          <p:nvPr/>
        </p:nvGrpSpPr>
        <p:grpSpPr>
          <a:xfrm>
            <a:off x="9361151" y="4721679"/>
            <a:ext cx="1946160" cy="1438119"/>
            <a:chOff x="270024" y="1671303"/>
            <a:chExt cx="1773337" cy="145250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E2B598B-10D6-4497-96BB-2ABEA031685E}"/>
                </a:ext>
              </a:extLst>
            </p:cNvPr>
            <p:cNvSpPr txBox="1"/>
            <p:nvPr/>
          </p:nvSpPr>
          <p:spPr>
            <a:xfrm>
              <a:off x="270025" y="1911471"/>
              <a:ext cx="1773336" cy="1212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3EE13F1-1121-473D-BDA4-BA35E5DD6476}"/>
                </a:ext>
              </a:extLst>
            </p:cNvPr>
            <p:cNvSpPr txBox="1"/>
            <p:nvPr/>
          </p:nvSpPr>
          <p:spPr>
            <a:xfrm>
              <a:off x="270024" y="1671303"/>
              <a:ext cx="1773336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1068CF5-EC55-4085-BEE4-088A93130FB0}"/>
              </a:ext>
            </a:extLst>
          </p:cNvPr>
          <p:cNvSpPr txBox="1"/>
          <p:nvPr/>
        </p:nvSpPr>
        <p:spPr>
          <a:xfrm>
            <a:off x="9550000" y="4203103"/>
            <a:ext cx="156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$654,000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6" name="Rounded Rectangle 140">
            <a:extLst>
              <a:ext uri="{FF2B5EF4-FFF2-40B4-BE49-F238E27FC236}">
                <a16:creationId xmlns:a16="http://schemas.microsoft.com/office/drawing/2014/main" id="{27F0E94D-D980-405A-884F-4104E3361E4F}"/>
              </a:ext>
            </a:extLst>
          </p:cNvPr>
          <p:cNvSpPr/>
          <p:nvPr/>
        </p:nvSpPr>
        <p:spPr>
          <a:xfrm>
            <a:off x="9308231" y="1776601"/>
            <a:ext cx="2052000" cy="36004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0F1B108-60C9-4396-AD4B-9CBC8B7D45D2}"/>
              </a:ext>
            </a:extLst>
          </p:cNvPr>
          <p:cNvSpPr txBox="1"/>
          <p:nvPr/>
        </p:nvSpPr>
        <p:spPr>
          <a:xfrm>
            <a:off x="9550000" y="1798374"/>
            <a:ext cx="1568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D75FEF41-239D-4552-82FD-5CEF84F5F7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6095177"/>
              </p:ext>
            </p:extLst>
          </p:nvPr>
        </p:nvGraphicFramePr>
        <p:xfrm>
          <a:off x="9437896" y="2376604"/>
          <a:ext cx="1792673" cy="1686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ED9E9B19-6630-4E69-B9C3-20CA47B3B732}"/>
              </a:ext>
            </a:extLst>
          </p:cNvPr>
          <p:cNvSpPr txBox="1"/>
          <p:nvPr/>
        </p:nvSpPr>
        <p:spPr>
          <a:xfrm>
            <a:off x="4116007" y="2938796"/>
            <a:ext cx="121126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2"/>
                </a:solidFill>
              </a:rPr>
              <a:t>65%</a:t>
            </a:r>
            <a:endParaRPr lang="ko-KR" altLang="en-US" sz="3200" b="1" dirty="0">
              <a:solidFill>
                <a:schemeClr val="accent2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D601C54-1A71-40C5-A59A-B0DDD2E26DF4}"/>
              </a:ext>
            </a:extLst>
          </p:cNvPr>
          <p:cNvGrpSpPr/>
          <p:nvPr/>
        </p:nvGrpSpPr>
        <p:grpSpPr>
          <a:xfrm>
            <a:off x="3748561" y="4721679"/>
            <a:ext cx="1946160" cy="1438119"/>
            <a:chOff x="270024" y="1671303"/>
            <a:chExt cx="1773337" cy="145250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D84E273-87CE-4B1B-B472-67FCBC73ACA8}"/>
                </a:ext>
              </a:extLst>
            </p:cNvPr>
            <p:cNvSpPr txBox="1"/>
            <p:nvPr/>
          </p:nvSpPr>
          <p:spPr>
            <a:xfrm>
              <a:off x="270025" y="1911471"/>
              <a:ext cx="1773336" cy="1212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32EED9B-D4E6-44F2-A422-C06B0CCA4676}"/>
                </a:ext>
              </a:extLst>
            </p:cNvPr>
            <p:cNvSpPr txBox="1"/>
            <p:nvPr/>
          </p:nvSpPr>
          <p:spPr>
            <a:xfrm>
              <a:off x="270024" y="1671303"/>
              <a:ext cx="1773336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019744C9-1714-456D-B4B2-BFD6C4232423}"/>
              </a:ext>
            </a:extLst>
          </p:cNvPr>
          <p:cNvSpPr txBox="1"/>
          <p:nvPr/>
        </p:nvSpPr>
        <p:spPr>
          <a:xfrm>
            <a:off x="3937410" y="4203103"/>
            <a:ext cx="156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$354,000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4" name="Rounded Rectangle 126">
            <a:extLst>
              <a:ext uri="{FF2B5EF4-FFF2-40B4-BE49-F238E27FC236}">
                <a16:creationId xmlns:a16="http://schemas.microsoft.com/office/drawing/2014/main" id="{AA5A1ADE-3F1E-4A11-936C-11250DCB7CEC}"/>
              </a:ext>
            </a:extLst>
          </p:cNvPr>
          <p:cNvSpPr/>
          <p:nvPr/>
        </p:nvSpPr>
        <p:spPr>
          <a:xfrm>
            <a:off x="3695641" y="1776601"/>
            <a:ext cx="2052000" cy="36004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009AA24-1172-446C-BEF4-65FD49795E15}"/>
              </a:ext>
            </a:extLst>
          </p:cNvPr>
          <p:cNvSpPr txBox="1"/>
          <p:nvPr/>
        </p:nvSpPr>
        <p:spPr>
          <a:xfrm>
            <a:off x="3937410" y="1798374"/>
            <a:ext cx="1568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0D09D0D9-F564-43F0-AF14-571BF51ABB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3056353"/>
              </p:ext>
            </p:extLst>
          </p:nvPr>
        </p:nvGraphicFramePr>
        <p:xfrm>
          <a:off x="3825306" y="2376604"/>
          <a:ext cx="1792673" cy="1686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9129700C-27ED-44D4-932F-F860DEFF77C7}"/>
              </a:ext>
            </a:extLst>
          </p:cNvPr>
          <p:cNvSpPr txBox="1"/>
          <p:nvPr/>
        </p:nvSpPr>
        <p:spPr>
          <a:xfrm>
            <a:off x="6922302" y="2938796"/>
            <a:ext cx="121126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3"/>
                </a:solidFill>
              </a:rPr>
              <a:t>76%</a:t>
            </a:r>
            <a:endParaRPr lang="ko-KR" altLang="en-US" sz="3200" b="1" dirty="0">
              <a:solidFill>
                <a:schemeClr val="accent3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BDD1C16-C96F-4039-AC7E-31A5BA655E15}"/>
              </a:ext>
            </a:extLst>
          </p:cNvPr>
          <p:cNvGrpSpPr/>
          <p:nvPr/>
        </p:nvGrpSpPr>
        <p:grpSpPr>
          <a:xfrm>
            <a:off x="6554856" y="4721679"/>
            <a:ext cx="1946160" cy="1438119"/>
            <a:chOff x="270024" y="1671303"/>
            <a:chExt cx="1773337" cy="145250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0889379-F79B-4388-89DB-D8F639D76088}"/>
                </a:ext>
              </a:extLst>
            </p:cNvPr>
            <p:cNvSpPr txBox="1"/>
            <p:nvPr/>
          </p:nvSpPr>
          <p:spPr>
            <a:xfrm>
              <a:off x="270025" y="1911471"/>
              <a:ext cx="1773336" cy="1212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D96E9CE-7C8F-49CD-B16B-0568E90CDA96}"/>
                </a:ext>
              </a:extLst>
            </p:cNvPr>
            <p:cNvSpPr txBox="1"/>
            <p:nvPr/>
          </p:nvSpPr>
          <p:spPr>
            <a:xfrm>
              <a:off x="270024" y="1671303"/>
              <a:ext cx="1773336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EC7A997-9CD3-4471-B670-DC1E3A99AF91}"/>
              </a:ext>
            </a:extLst>
          </p:cNvPr>
          <p:cNvSpPr txBox="1"/>
          <p:nvPr/>
        </p:nvSpPr>
        <p:spPr>
          <a:xfrm>
            <a:off x="6743706" y="4203103"/>
            <a:ext cx="156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$494,000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2" name="Rounded Rectangle 133">
            <a:extLst>
              <a:ext uri="{FF2B5EF4-FFF2-40B4-BE49-F238E27FC236}">
                <a16:creationId xmlns:a16="http://schemas.microsoft.com/office/drawing/2014/main" id="{19E35D30-9310-4E8D-860C-E5713C1C7DF3}"/>
              </a:ext>
            </a:extLst>
          </p:cNvPr>
          <p:cNvSpPr/>
          <p:nvPr/>
        </p:nvSpPr>
        <p:spPr>
          <a:xfrm>
            <a:off x="6501936" y="1776601"/>
            <a:ext cx="2052000" cy="36004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6A9C62D-9CE1-4DEA-A61E-33690A8D9733}"/>
              </a:ext>
            </a:extLst>
          </p:cNvPr>
          <p:cNvSpPr txBox="1"/>
          <p:nvPr/>
        </p:nvSpPr>
        <p:spPr>
          <a:xfrm>
            <a:off x="6743706" y="1798374"/>
            <a:ext cx="1568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34" name="Chart 33">
            <a:extLst>
              <a:ext uri="{FF2B5EF4-FFF2-40B4-BE49-F238E27FC236}">
                <a16:creationId xmlns:a16="http://schemas.microsoft.com/office/drawing/2014/main" id="{79D12ED0-E3C0-4154-A49E-1307188C25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443701"/>
              </p:ext>
            </p:extLst>
          </p:nvPr>
        </p:nvGraphicFramePr>
        <p:xfrm>
          <a:off x="6631601" y="2376604"/>
          <a:ext cx="1792673" cy="1686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82993B1-B5B9-432C-80B5-CE9EDF9A82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8502716"/>
              </p:ext>
            </p:extLst>
          </p:nvPr>
        </p:nvGraphicFramePr>
        <p:xfrm>
          <a:off x="9087988" y="2014475"/>
          <a:ext cx="2160000" cy="38328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0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9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5923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835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90C22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0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4037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90C22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Simple 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PowerPoint Presentation</a:t>
                      </a:r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6972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90C22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</a:t>
                      </a:r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9998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90C22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082"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rgbClr val="90C22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$5,000</a:t>
                      </a:r>
                      <a:endParaRPr lang="ko-KR" altLang="en-US" sz="13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9998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90C22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AA759E2-52DC-444E-B9A6-D9B0BB7A26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4282624"/>
              </p:ext>
            </p:extLst>
          </p:nvPr>
        </p:nvGraphicFramePr>
        <p:xfrm>
          <a:off x="4784023" y="2014475"/>
          <a:ext cx="2160000" cy="38328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0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9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5923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835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0680C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0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0680C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4037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0680C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Simple 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PowerPoint Presentation</a:t>
                      </a:r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0680C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6972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0680C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</a:t>
                      </a:r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0680C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9998">
                <a:tc>
                  <a:txBody>
                    <a:bodyPr/>
                    <a:lstStyle/>
                    <a:p>
                      <a:pPr algn="ctr" latinLnBrk="1"/>
                      <a:endParaRPr lang="ko-KR" altLang="en-US" sz="1000">
                        <a:solidFill>
                          <a:srgbClr val="0680C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0680C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082"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rgbClr val="0680C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$3,000</a:t>
                      </a:r>
                      <a:endParaRPr lang="ko-KR" altLang="en-US" sz="13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rgbClr val="0680C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9998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0680C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0680C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77C1191-76B8-4988-B091-1ADE6DD616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1434370"/>
              </p:ext>
            </p:extLst>
          </p:nvPr>
        </p:nvGraphicFramePr>
        <p:xfrm>
          <a:off x="6781811" y="1788897"/>
          <a:ext cx="2520000" cy="42840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05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3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11988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493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3683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Presentation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7272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696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0173"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$7,000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8696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D85D2F42-BD3A-440A-8CD9-CC0033DB227D}"/>
              </a:ext>
            </a:extLst>
          </p:cNvPr>
          <p:cNvGrpSpPr/>
          <p:nvPr/>
        </p:nvGrpSpPr>
        <p:grpSpPr>
          <a:xfrm>
            <a:off x="870857" y="2056262"/>
            <a:ext cx="3119056" cy="3323987"/>
            <a:chOff x="5375474" y="2822446"/>
            <a:chExt cx="3312368" cy="332398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43906A9-1C27-4335-8CA6-ABC4E9A507E3}"/>
                </a:ext>
              </a:extLst>
            </p:cNvPr>
            <p:cNvSpPr txBox="1"/>
            <p:nvPr/>
          </p:nvSpPr>
          <p:spPr>
            <a:xfrm>
              <a:off x="5375474" y="3099445"/>
              <a:ext cx="3312368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95392B9-5F74-4F9F-A7AE-3422FD73F1B0}"/>
                </a:ext>
              </a:extLst>
            </p:cNvPr>
            <p:cNvSpPr txBox="1"/>
            <p:nvPr/>
          </p:nvSpPr>
          <p:spPr>
            <a:xfrm>
              <a:off x="5375474" y="2822446"/>
              <a:ext cx="33123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" name="Rectangle 36">
            <a:extLst>
              <a:ext uri="{FF2B5EF4-FFF2-40B4-BE49-F238E27FC236}">
                <a16:creationId xmlns:a16="http://schemas.microsoft.com/office/drawing/2014/main" id="{6DFCC82E-57EB-4620-9C09-B21B2DF30680}"/>
              </a:ext>
            </a:extLst>
          </p:cNvPr>
          <p:cNvSpPr/>
          <p:nvPr/>
        </p:nvSpPr>
        <p:spPr>
          <a:xfrm>
            <a:off x="9963416" y="2364040"/>
            <a:ext cx="365319" cy="305377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" name="자유형 151">
            <a:extLst>
              <a:ext uri="{FF2B5EF4-FFF2-40B4-BE49-F238E27FC236}">
                <a16:creationId xmlns:a16="http://schemas.microsoft.com/office/drawing/2014/main" id="{17DCCD1E-51A8-436A-8240-6C5007DD77A2}"/>
              </a:ext>
            </a:extLst>
          </p:cNvPr>
          <p:cNvSpPr/>
          <p:nvPr/>
        </p:nvSpPr>
        <p:spPr>
          <a:xfrm>
            <a:off x="5678011" y="2282028"/>
            <a:ext cx="369092" cy="387388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1" name="Rounded Rectangle 6">
            <a:extLst>
              <a:ext uri="{FF2B5EF4-FFF2-40B4-BE49-F238E27FC236}">
                <a16:creationId xmlns:a16="http://schemas.microsoft.com/office/drawing/2014/main" id="{605C5BD2-7E3F-426C-AD61-2C5081EF7EA8}"/>
              </a:ext>
            </a:extLst>
          </p:cNvPr>
          <p:cNvSpPr/>
          <p:nvPr/>
        </p:nvSpPr>
        <p:spPr>
          <a:xfrm>
            <a:off x="7838604" y="2154309"/>
            <a:ext cx="412575" cy="419460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EE3A55A-E099-4AFB-88C3-994BC3C08FB2}"/>
              </a:ext>
            </a:extLst>
          </p:cNvPr>
          <p:cNvSpPr/>
          <p:nvPr/>
        </p:nvSpPr>
        <p:spPr>
          <a:xfrm>
            <a:off x="3215682" y="1792101"/>
            <a:ext cx="5826721" cy="57606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833CE3-1423-431E-A2C6-07A06F18F3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mond 6">
            <a:extLst>
              <a:ext uri="{FF2B5EF4-FFF2-40B4-BE49-F238E27FC236}">
                <a16:creationId xmlns:a16="http://schemas.microsoft.com/office/drawing/2014/main" id="{280AD4BD-52E4-4DFE-A600-206BFB873138}"/>
              </a:ext>
            </a:extLst>
          </p:cNvPr>
          <p:cNvSpPr/>
          <p:nvPr/>
        </p:nvSpPr>
        <p:spPr>
          <a:xfrm>
            <a:off x="571040" y="3269904"/>
            <a:ext cx="874974" cy="874974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Diamond 7">
            <a:extLst>
              <a:ext uri="{FF2B5EF4-FFF2-40B4-BE49-F238E27FC236}">
                <a16:creationId xmlns:a16="http://schemas.microsoft.com/office/drawing/2014/main" id="{AE634F97-828B-4E8B-A03D-4FFCD13A0CEC}"/>
              </a:ext>
            </a:extLst>
          </p:cNvPr>
          <p:cNvSpPr/>
          <p:nvPr/>
        </p:nvSpPr>
        <p:spPr>
          <a:xfrm>
            <a:off x="571040" y="4779159"/>
            <a:ext cx="874974" cy="874974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Diamond 8">
            <a:extLst>
              <a:ext uri="{FF2B5EF4-FFF2-40B4-BE49-F238E27FC236}">
                <a16:creationId xmlns:a16="http://schemas.microsoft.com/office/drawing/2014/main" id="{463B0A4B-1C36-4327-BA7D-0B4FA1D2ADD2}"/>
              </a:ext>
            </a:extLst>
          </p:cNvPr>
          <p:cNvSpPr/>
          <p:nvPr/>
        </p:nvSpPr>
        <p:spPr>
          <a:xfrm>
            <a:off x="8464426" y="3269904"/>
            <a:ext cx="874974" cy="874974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Diamond 9">
            <a:extLst>
              <a:ext uri="{FF2B5EF4-FFF2-40B4-BE49-F238E27FC236}">
                <a16:creationId xmlns:a16="http://schemas.microsoft.com/office/drawing/2014/main" id="{30EC39D1-AC15-4B28-A31B-3CCF38FF4052}"/>
              </a:ext>
            </a:extLst>
          </p:cNvPr>
          <p:cNvSpPr/>
          <p:nvPr/>
        </p:nvSpPr>
        <p:spPr>
          <a:xfrm>
            <a:off x="8464426" y="4779159"/>
            <a:ext cx="874974" cy="874974"/>
          </a:xfrm>
          <a:prstGeom prst="diamond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D8B6A00C-9DBE-4EAD-8CCE-AB5537BFA437}"/>
              </a:ext>
            </a:extLst>
          </p:cNvPr>
          <p:cNvSpPr txBox="1">
            <a:spLocks/>
          </p:cNvSpPr>
          <p:nvPr/>
        </p:nvSpPr>
        <p:spPr>
          <a:xfrm>
            <a:off x="3961240" y="1787809"/>
            <a:ext cx="4370041" cy="576063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Contents Title Here</a:t>
            </a:r>
            <a:endParaRPr lang="ko-KR" altLang="en-US" dirty="0"/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A4416E8D-7A98-43B5-B913-64E71CC15C88}"/>
              </a:ext>
            </a:extLst>
          </p:cNvPr>
          <p:cNvSpPr txBox="1">
            <a:spLocks/>
          </p:cNvSpPr>
          <p:nvPr/>
        </p:nvSpPr>
        <p:spPr>
          <a:xfrm>
            <a:off x="2161038" y="2450889"/>
            <a:ext cx="8064896" cy="576064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I hope and I believe that this Template will your Time, Money and Reputation. Get a modern PowerPoint  Presentation that is beautifully designed. </a:t>
            </a:r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C2300B91-7124-462F-99EC-B9CD74085DAA}"/>
              </a:ext>
            </a:extLst>
          </p:cNvPr>
          <p:cNvSpPr>
            <a:spLocks noChangeAspect="1"/>
          </p:cNvSpPr>
          <p:nvPr/>
        </p:nvSpPr>
        <p:spPr>
          <a:xfrm>
            <a:off x="869950" y="3554413"/>
            <a:ext cx="306543" cy="305956"/>
          </a:xfrm>
          <a:custGeom>
            <a:avLst/>
            <a:gdLst/>
            <a:ahLst/>
            <a:cxnLst/>
            <a:rect l="l" t="t" r="r" b="b"/>
            <a:pathLst>
              <a:path w="4020621" h="4012920">
                <a:moveTo>
                  <a:pt x="780213" y="3724888"/>
                </a:moveTo>
                <a:lnTo>
                  <a:pt x="2868445" y="3724888"/>
                </a:lnTo>
                <a:lnTo>
                  <a:pt x="2868445" y="4012920"/>
                </a:lnTo>
                <a:lnTo>
                  <a:pt x="780213" y="4012920"/>
                </a:lnTo>
                <a:close/>
                <a:moveTo>
                  <a:pt x="4020621" y="2152587"/>
                </a:moveTo>
                <a:lnTo>
                  <a:pt x="4020621" y="3448731"/>
                </a:lnTo>
                <a:lnTo>
                  <a:pt x="3903908" y="3386593"/>
                </a:lnTo>
                <a:lnTo>
                  <a:pt x="3903908" y="2214725"/>
                </a:lnTo>
                <a:close/>
                <a:moveTo>
                  <a:pt x="1582587" y="1544569"/>
                </a:moveTo>
                <a:cubicBezTo>
                  <a:pt x="1525677" y="1652847"/>
                  <a:pt x="1434945" y="1739939"/>
                  <a:pt x="1324158" y="1792547"/>
                </a:cubicBezTo>
                <a:lnTo>
                  <a:pt x="1790243" y="1792547"/>
                </a:lnTo>
                <a:cubicBezTo>
                  <a:pt x="1708293" y="1721838"/>
                  <a:pt x="1638004" y="1638154"/>
                  <a:pt x="1582587" y="1544569"/>
                </a:cubicBezTo>
                <a:close/>
                <a:moveTo>
                  <a:pt x="1238323" y="1312673"/>
                </a:moveTo>
                <a:cubicBezTo>
                  <a:pt x="1173622" y="1312673"/>
                  <a:pt x="1121172" y="1365123"/>
                  <a:pt x="1121172" y="1429824"/>
                </a:cubicBezTo>
                <a:cubicBezTo>
                  <a:pt x="1121172" y="1494525"/>
                  <a:pt x="1173622" y="1546975"/>
                  <a:pt x="1238323" y="1546975"/>
                </a:cubicBezTo>
                <a:cubicBezTo>
                  <a:pt x="1303024" y="1546975"/>
                  <a:pt x="1355474" y="1494525"/>
                  <a:pt x="1355474" y="1429824"/>
                </a:cubicBezTo>
                <a:cubicBezTo>
                  <a:pt x="1355474" y="1365123"/>
                  <a:pt x="1303024" y="1312673"/>
                  <a:pt x="1238323" y="1312673"/>
                </a:cubicBezTo>
                <a:close/>
                <a:moveTo>
                  <a:pt x="870057" y="1312673"/>
                </a:moveTo>
                <a:cubicBezTo>
                  <a:pt x="805356" y="1312673"/>
                  <a:pt x="752906" y="1365123"/>
                  <a:pt x="752906" y="1429824"/>
                </a:cubicBezTo>
                <a:cubicBezTo>
                  <a:pt x="752906" y="1494525"/>
                  <a:pt x="805356" y="1546975"/>
                  <a:pt x="870057" y="1546975"/>
                </a:cubicBezTo>
                <a:cubicBezTo>
                  <a:pt x="934758" y="1546975"/>
                  <a:pt x="987208" y="1494525"/>
                  <a:pt x="987208" y="1429824"/>
                </a:cubicBezTo>
                <a:cubicBezTo>
                  <a:pt x="987208" y="1365123"/>
                  <a:pt x="934758" y="1312673"/>
                  <a:pt x="870057" y="1312673"/>
                </a:cubicBezTo>
                <a:close/>
                <a:moveTo>
                  <a:pt x="2775838" y="1127627"/>
                </a:moveTo>
                <a:cubicBezTo>
                  <a:pt x="2666578" y="1127627"/>
                  <a:pt x="2578006" y="1216199"/>
                  <a:pt x="2578006" y="1325459"/>
                </a:cubicBezTo>
                <a:cubicBezTo>
                  <a:pt x="2578006" y="1434719"/>
                  <a:pt x="2666578" y="1523291"/>
                  <a:pt x="2775838" y="1523291"/>
                </a:cubicBezTo>
                <a:cubicBezTo>
                  <a:pt x="2885098" y="1523291"/>
                  <a:pt x="2973670" y="1434719"/>
                  <a:pt x="2973670" y="1325459"/>
                </a:cubicBezTo>
                <a:cubicBezTo>
                  <a:pt x="2973670" y="1216199"/>
                  <a:pt x="2885098" y="1127627"/>
                  <a:pt x="2775838" y="1127627"/>
                </a:cubicBezTo>
                <a:close/>
                <a:moveTo>
                  <a:pt x="2153949" y="1127627"/>
                </a:moveTo>
                <a:cubicBezTo>
                  <a:pt x="2044689" y="1127627"/>
                  <a:pt x="1956117" y="1216199"/>
                  <a:pt x="1956117" y="1325459"/>
                </a:cubicBezTo>
                <a:cubicBezTo>
                  <a:pt x="1956117" y="1434719"/>
                  <a:pt x="2044689" y="1523291"/>
                  <a:pt x="2153949" y="1523291"/>
                </a:cubicBezTo>
                <a:cubicBezTo>
                  <a:pt x="2263209" y="1523291"/>
                  <a:pt x="2351781" y="1434719"/>
                  <a:pt x="2351781" y="1325459"/>
                </a:cubicBezTo>
                <a:cubicBezTo>
                  <a:pt x="2351781" y="1216199"/>
                  <a:pt x="2263209" y="1127627"/>
                  <a:pt x="2153949" y="1127627"/>
                </a:cubicBezTo>
                <a:close/>
                <a:moveTo>
                  <a:pt x="1238323" y="956510"/>
                </a:moveTo>
                <a:cubicBezTo>
                  <a:pt x="1173622" y="956510"/>
                  <a:pt x="1121172" y="1008960"/>
                  <a:pt x="1121172" y="1073661"/>
                </a:cubicBezTo>
                <a:cubicBezTo>
                  <a:pt x="1121172" y="1138362"/>
                  <a:pt x="1173622" y="1190812"/>
                  <a:pt x="1238323" y="1190812"/>
                </a:cubicBezTo>
                <a:cubicBezTo>
                  <a:pt x="1303024" y="1190812"/>
                  <a:pt x="1355474" y="1138362"/>
                  <a:pt x="1355474" y="1073661"/>
                </a:cubicBezTo>
                <a:cubicBezTo>
                  <a:pt x="1355474" y="1008960"/>
                  <a:pt x="1303024" y="956510"/>
                  <a:pt x="1238323" y="956510"/>
                </a:cubicBezTo>
                <a:close/>
                <a:moveTo>
                  <a:pt x="870057" y="956510"/>
                </a:moveTo>
                <a:cubicBezTo>
                  <a:pt x="805356" y="956510"/>
                  <a:pt x="752906" y="1008960"/>
                  <a:pt x="752906" y="1073661"/>
                </a:cubicBezTo>
                <a:cubicBezTo>
                  <a:pt x="752906" y="1138362"/>
                  <a:pt x="805356" y="1190812"/>
                  <a:pt x="870057" y="1190812"/>
                </a:cubicBezTo>
                <a:cubicBezTo>
                  <a:pt x="934758" y="1190812"/>
                  <a:pt x="987208" y="1138362"/>
                  <a:pt x="987208" y="1073661"/>
                </a:cubicBezTo>
                <a:cubicBezTo>
                  <a:pt x="987208" y="1008960"/>
                  <a:pt x="934758" y="956510"/>
                  <a:pt x="870057" y="956510"/>
                </a:cubicBezTo>
                <a:close/>
                <a:moveTo>
                  <a:pt x="2775838" y="526176"/>
                </a:moveTo>
                <a:cubicBezTo>
                  <a:pt x="2666578" y="526176"/>
                  <a:pt x="2578006" y="614748"/>
                  <a:pt x="2578006" y="724008"/>
                </a:cubicBezTo>
                <a:cubicBezTo>
                  <a:pt x="2578006" y="833268"/>
                  <a:pt x="2666578" y="921840"/>
                  <a:pt x="2775838" y="921840"/>
                </a:cubicBezTo>
                <a:cubicBezTo>
                  <a:pt x="2885098" y="921840"/>
                  <a:pt x="2973670" y="833268"/>
                  <a:pt x="2973670" y="724008"/>
                </a:cubicBezTo>
                <a:cubicBezTo>
                  <a:pt x="2973670" y="614748"/>
                  <a:pt x="2885098" y="526176"/>
                  <a:pt x="2775838" y="526176"/>
                </a:cubicBezTo>
                <a:close/>
                <a:moveTo>
                  <a:pt x="2153949" y="526176"/>
                </a:moveTo>
                <a:cubicBezTo>
                  <a:pt x="2044689" y="526176"/>
                  <a:pt x="1956117" y="614748"/>
                  <a:pt x="1956117" y="724008"/>
                </a:cubicBezTo>
                <a:cubicBezTo>
                  <a:pt x="1956117" y="833268"/>
                  <a:pt x="2044689" y="921840"/>
                  <a:pt x="2153949" y="921840"/>
                </a:cubicBezTo>
                <a:cubicBezTo>
                  <a:pt x="2263209" y="921840"/>
                  <a:pt x="2351781" y="833268"/>
                  <a:pt x="2351781" y="724008"/>
                </a:cubicBezTo>
                <a:cubicBezTo>
                  <a:pt x="2351781" y="614748"/>
                  <a:pt x="2263209" y="526176"/>
                  <a:pt x="2153949" y="526176"/>
                </a:cubicBezTo>
                <a:close/>
                <a:moveTo>
                  <a:pt x="2464893" y="0"/>
                </a:moveTo>
                <a:cubicBezTo>
                  <a:pt x="3030837" y="0"/>
                  <a:pt x="3489626" y="458789"/>
                  <a:pt x="3489626" y="1024733"/>
                </a:cubicBezTo>
                <a:cubicBezTo>
                  <a:pt x="3489626" y="1442455"/>
                  <a:pt x="3239684" y="1801800"/>
                  <a:pt x="2880320" y="1959209"/>
                </a:cubicBezTo>
                <a:lnTo>
                  <a:pt x="2880320" y="2008571"/>
                </a:lnTo>
                <a:lnTo>
                  <a:pt x="3250857" y="2008571"/>
                </a:lnTo>
                <a:lnTo>
                  <a:pt x="3250857" y="2359970"/>
                </a:lnTo>
                <a:lnTo>
                  <a:pt x="3437294" y="2359970"/>
                </a:lnTo>
                <a:lnTo>
                  <a:pt x="3437294" y="2360694"/>
                </a:lnTo>
                <a:lnTo>
                  <a:pt x="3852060" y="2233461"/>
                </a:lnTo>
                <a:lnTo>
                  <a:pt x="3852060" y="3367858"/>
                </a:lnTo>
                <a:lnTo>
                  <a:pt x="3437294" y="3240624"/>
                </a:lnTo>
                <a:lnTo>
                  <a:pt x="3437294" y="3241349"/>
                </a:lnTo>
                <a:lnTo>
                  <a:pt x="3250857" y="3241349"/>
                </a:lnTo>
                <a:lnTo>
                  <a:pt x="3250857" y="3633063"/>
                </a:lnTo>
                <a:lnTo>
                  <a:pt x="298529" y="3633063"/>
                </a:lnTo>
                <a:lnTo>
                  <a:pt x="298529" y="2431730"/>
                </a:lnTo>
                <a:lnTo>
                  <a:pt x="0" y="2008571"/>
                </a:lnTo>
                <a:lnTo>
                  <a:pt x="298529" y="2008571"/>
                </a:lnTo>
                <a:lnTo>
                  <a:pt x="792088" y="2008571"/>
                </a:lnTo>
                <a:lnTo>
                  <a:pt x="792088" y="1796817"/>
                </a:lnTo>
                <a:cubicBezTo>
                  <a:pt x="587745" y="1700755"/>
                  <a:pt x="447370" y="1492642"/>
                  <a:pt x="447370" y="1251742"/>
                </a:cubicBezTo>
                <a:cubicBezTo>
                  <a:pt x="447370" y="916605"/>
                  <a:pt x="719053" y="644923"/>
                  <a:pt x="1054190" y="644923"/>
                </a:cubicBezTo>
                <a:cubicBezTo>
                  <a:pt x="1212753" y="644923"/>
                  <a:pt x="1357112" y="705740"/>
                  <a:pt x="1463939" y="806702"/>
                </a:cubicBezTo>
                <a:cubicBezTo>
                  <a:pt x="1563407" y="345444"/>
                  <a:pt x="1973809" y="0"/>
                  <a:pt x="246489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4" name="Round Same Side Corner Rectangle 11">
            <a:extLst>
              <a:ext uri="{FF2B5EF4-FFF2-40B4-BE49-F238E27FC236}">
                <a16:creationId xmlns:a16="http://schemas.microsoft.com/office/drawing/2014/main" id="{91B80A29-807F-493F-8A02-2887F62D674F}"/>
              </a:ext>
            </a:extLst>
          </p:cNvPr>
          <p:cNvSpPr>
            <a:spLocks noChangeAspect="1"/>
          </p:cNvSpPr>
          <p:nvPr/>
        </p:nvSpPr>
        <p:spPr>
          <a:xfrm>
            <a:off x="874576" y="5063668"/>
            <a:ext cx="301357" cy="305956"/>
          </a:xfrm>
          <a:custGeom>
            <a:avLst/>
            <a:gdLst/>
            <a:ahLst/>
            <a:cxnLst/>
            <a:rect l="l" t="t" r="r" b="b"/>
            <a:pathLst>
              <a:path w="3746212" h="3803392">
                <a:moveTo>
                  <a:pt x="1805718" y="1770898"/>
                </a:moveTo>
                <a:lnTo>
                  <a:pt x="1881311" y="1770898"/>
                </a:lnTo>
                <a:cubicBezTo>
                  <a:pt x="1923060" y="1770898"/>
                  <a:pt x="1956904" y="1804742"/>
                  <a:pt x="1956904" y="1846490"/>
                </a:cubicBezTo>
                <a:cubicBezTo>
                  <a:pt x="1956904" y="1888239"/>
                  <a:pt x="1923060" y="1922083"/>
                  <a:pt x="1881311" y="1922083"/>
                </a:cubicBezTo>
                <a:lnTo>
                  <a:pt x="1805718" y="1922083"/>
                </a:lnTo>
                <a:close/>
                <a:moveTo>
                  <a:pt x="1343303" y="1695515"/>
                </a:moveTo>
                <a:cubicBezTo>
                  <a:pt x="1329134" y="1694905"/>
                  <a:pt x="1314741" y="1695561"/>
                  <a:pt x="1300261" y="1697572"/>
                </a:cubicBezTo>
                <a:cubicBezTo>
                  <a:pt x="1184424" y="1713656"/>
                  <a:pt x="1097520" y="1811650"/>
                  <a:pt x="1095397" y="1928579"/>
                </a:cubicBezTo>
                <a:cubicBezTo>
                  <a:pt x="1093274" y="2045508"/>
                  <a:pt x="1176562" y="2146592"/>
                  <a:pt x="1291739" y="2166871"/>
                </a:cubicBezTo>
                <a:cubicBezTo>
                  <a:pt x="1406916" y="2187150"/>
                  <a:pt x="1519721" y="2120593"/>
                  <a:pt x="1557663" y="2009970"/>
                </a:cubicBezTo>
                <a:lnTo>
                  <a:pt x="1424986" y="1964463"/>
                </a:lnTo>
                <a:cubicBezTo>
                  <a:pt x="1409445" y="2009774"/>
                  <a:pt x="1363239" y="2037036"/>
                  <a:pt x="1316063" y="2028730"/>
                </a:cubicBezTo>
                <a:cubicBezTo>
                  <a:pt x="1268886" y="2020423"/>
                  <a:pt x="1234771" y="1979019"/>
                  <a:pt x="1235641" y="1931125"/>
                </a:cubicBezTo>
                <a:cubicBezTo>
                  <a:pt x="1236510" y="1883231"/>
                  <a:pt x="1272106" y="1843093"/>
                  <a:pt x="1319553" y="1836505"/>
                </a:cubicBezTo>
                <a:cubicBezTo>
                  <a:pt x="1367000" y="1829917"/>
                  <a:pt x="1412184" y="1858839"/>
                  <a:pt x="1426070" y="1904684"/>
                </a:cubicBezTo>
                <a:lnTo>
                  <a:pt x="1560313" y="1864024"/>
                </a:lnTo>
                <a:cubicBezTo>
                  <a:pt x="1530651" y="1766088"/>
                  <a:pt x="1442483" y="1699786"/>
                  <a:pt x="1343303" y="1695515"/>
                </a:cubicBezTo>
                <a:close/>
                <a:moveTo>
                  <a:pt x="2185615" y="1695314"/>
                </a:moveTo>
                <a:lnTo>
                  <a:pt x="2185615" y="1932918"/>
                </a:lnTo>
                <a:lnTo>
                  <a:pt x="2185783" y="1932918"/>
                </a:lnTo>
                <a:cubicBezTo>
                  <a:pt x="2187160" y="2017080"/>
                  <a:pt x="2231558" y="2094609"/>
                  <a:pt x="2303144" y="2137304"/>
                </a:cubicBezTo>
                <a:cubicBezTo>
                  <a:pt x="2376613" y="2181122"/>
                  <a:pt x="2467487" y="2181548"/>
                  <a:pt x="2541350" y="2138420"/>
                </a:cubicBezTo>
                <a:cubicBezTo>
                  <a:pt x="2613953" y="2096028"/>
                  <a:pt x="2659209" y="2017927"/>
                  <a:pt x="2660625" y="1932918"/>
                </a:cubicBezTo>
                <a:lnTo>
                  <a:pt x="2660770" y="1932918"/>
                </a:lnTo>
                <a:lnTo>
                  <a:pt x="2660770" y="1928491"/>
                </a:lnTo>
                <a:lnTo>
                  <a:pt x="2660770" y="1695314"/>
                </a:lnTo>
                <a:lnTo>
                  <a:pt x="2531183" y="1695314"/>
                </a:lnTo>
                <a:lnTo>
                  <a:pt x="2531183" y="1928491"/>
                </a:lnTo>
                <a:lnTo>
                  <a:pt x="2531063" y="1928491"/>
                </a:lnTo>
                <a:cubicBezTo>
                  <a:pt x="2531063" y="1967864"/>
                  <a:pt x="2510377" y="2004226"/>
                  <a:pt x="2476841" y="2023808"/>
                </a:cubicBezTo>
                <a:cubicBezTo>
                  <a:pt x="2443304" y="2043389"/>
                  <a:pt x="2402044" y="2043196"/>
                  <a:pt x="2368686" y="2023301"/>
                </a:cubicBezTo>
                <a:cubicBezTo>
                  <a:pt x="2335327" y="2003405"/>
                  <a:pt x="2314972" y="1966851"/>
                  <a:pt x="2315328" y="1927480"/>
                </a:cubicBezTo>
                <a:lnTo>
                  <a:pt x="2315203" y="1927479"/>
                </a:lnTo>
                <a:lnTo>
                  <a:pt x="2315203" y="1695314"/>
                </a:lnTo>
                <a:close/>
                <a:moveTo>
                  <a:pt x="1805719" y="1695314"/>
                </a:moveTo>
                <a:lnTo>
                  <a:pt x="1805719" y="1695315"/>
                </a:lnTo>
                <a:lnTo>
                  <a:pt x="1676117" y="1695315"/>
                </a:lnTo>
                <a:lnTo>
                  <a:pt x="1676117" y="2170470"/>
                </a:lnTo>
                <a:lnTo>
                  <a:pt x="1805719" y="2170470"/>
                </a:lnTo>
                <a:lnTo>
                  <a:pt x="1805719" y="1997667"/>
                </a:lnTo>
                <a:lnTo>
                  <a:pt x="1942866" y="1997667"/>
                </a:lnTo>
                <a:cubicBezTo>
                  <a:pt x="2018609" y="1997667"/>
                  <a:pt x="2080012" y="1936264"/>
                  <a:pt x="2080012" y="1860520"/>
                </a:cubicBezTo>
                <a:lnTo>
                  <a:pt x="2080012" y="1832461"/>
                </a:lnTo>
                <a:cubicBezTo>
                  <a:pt x="2080012" y="1756717"/>
                  <a:pt x="2018609" y="1695314"/>
                  <a:pt x="1942866" y="1695314"/>
                </a:cubicBezTo>
                <a:close/>
                <a:moveTo>
                  <a:pt x="936104" y="965696"/>
                </a:moveTo>
                <a:lnTo>
                  <a:pt x="2808312" y="965696"/>
                </a:lnTo>
                <a:lnTo>
                  <a:pt x="2808312" y="2837696"/>
                </a:lnTo>
                <a:lnTo>
                  <a:pt x="936104" y="2837696"/>
                </a:lnTo>
                <a:close/>
                <a:moveTo>
                  <a:pt x="753031" y="782519"/>
                </a:moveTo>
                <a:lnTo>
                  <a:pt x="753031" y="3020873"/>
                </a:lnTo>
                <a:lnTo>
                  <a:pt x="2991385" y="3020873"/>
                </a:lnTo>
                <a:lnTo>
                  <a:pt x="2991385" y="782519"/>
                </a:lnTo>
                <a:close/>
                <a:moveTo>
                  <a:pt x="856388" y="0"/>
                </a:moveTo>
                <a:cubicBezTo>
                  <a:pt x="916041" y="0"/>
                  <a:pt x="964400" y="48359"/>
                  <a:pt x="964400" y="108012"/>
                </a:cubicBezTo>
                <a:lnTo>
                  <a:pt x="964400" y="551696"/>
                </a:lnTo>
                <a:lnTo>
                  <a:pt x="1256286" y="551696"/>
                </a:lnTo>
                <a:lnTo>
                  <a:pt x="1256286" y="108012"/>
                </a:lnTo>
                <a:cubicBezTo>
                  <a:pt x="1256286" y="48359"/>
                  <a:pt x="1304645" y="0"/>
                  <a:pt x="1364298" y="0"/>
                </a:cubicBezTo>
                <a:cubicBezTo>
                  <a:pt x="1423951" y="0"/>
                  <a:pt x="1472310" y="48359"/>
                  <a:pt x="1472310" y="108012"/>
                </a:cubicBezTo>
                <a:lnTo>
                  <a:pt x="1472310" y="551696"/>
                </a:lnTo>
                <a:lnTo>
                  <a:pt x="1764196" y="551696"/>
                </a:lnTo>
                <a:lnTo>
                  <a:pt x="1764196" y="108012"/>
                </a:lnTo>
                <a:cubicBezTo>
                  <a:pt x="1764196" y="48359"/>
                  <a:pt x="1812555" y="0"/>
                  <a:pt x="1872208" y="0"/>
                </a:cubicBezTo>
                <a:cubicBezTo>
                  <a:pt x="1931861" y="0"/>
                  <a:pt x="1980220" y="48359"/>
                  <a:pt x="1980220" y="108012"/>
                </a:cubicBezTo>
                <a:lnTo>
                  <a:pt x="1980220" y="551696"/>
                </a:lnTo>
                <a:lnTo>
                  <a:pt x="2272106" y="551696"/>
                </a:lnTo>
                <a:lnTo>
                  <a:pt x="2272106" y="108012"/>
                </a:lnTo>
                <a:cubicBezTo>
                  <a:pt x="2272106" y="48359"/>
                  <a:pt x="2320465" y="0"/>
                  <a:pt x="2380118" y="0"/>
                </a:cubicBezTo>
                <a:cubicBezTo>
                  <a:pt x="2439771" y="0"/>
                  <a:pt x="2488130" y="48359"/>
                  <a:pt x="2488130" y="108012"/>
                </a:cubicBezTo>
                <a:lnTo>
                  <a:pt x="2488130" y="551696"/>
                </a:lnTo>
                <a:lnTo>
                  <a:pt x="2780016" y="551696"/>
                </a:lnTo>
                <a:lnTo>
                  <a:pt x="2780016" y="108012"/>
                </a:lnTo>
                <a:cubicBezTo>
                  <a:pt x="2780016" y="48359"/>
                  <a:pt x="2828375" y="0"/>
                  <a:pt x="2888028" y="0"/>
                </a:cubicBezTo>
                <a:cubicBezTo>
                  <a:pt x="2947681" y="0"/>
                  <a:pt x="2996040" y="48359"/>
                  <a:pt x="2996040" y="108012"/>
                </a:cubicBezTo>
                <a:lnTo>
                  <a:pt x="2996040" y="551696"/>
                </a:lnTo>
                <a:lnTo>
                  <a:pt x="3222208" y="551696"/>
                </a:lnTo>
                <a:lnTo>
                  <a:pt x="3222208" y="819836"/>
                </a:lnTo>
                <a:lnTo>
                  <a:pt x="3638200" y="819836"/>
                </a:lnTo>
                <a:cubicBezTo>
                  <a:pt x="3697853" y="819836"/>
                  <a:pt x="3746212" y="868195"/>
                  <a:pt x="3746212" y="927848"/>
                </a:cubicBezTo>
                <a:cubicBezTo>
                  <a:pt x="3746212" y="987501"/>
                  <a:pt x="3697853" y="1035860"/>
                  <a:pt x="3638200" y="1035860"/>
                </a:cubicBezTo>
                <a:lnTo>
                  <a:pt x="3222208" y="1035860"/>
                </a:lnTo>
                <a:lnTo>
                  <a:pt x="3222208" y="1327746"/>
                </a:lnTo>
                <a:lnTo>
                  <a:pt x="3638200" y="1327746"/>
                </a:lnTo>
                <a:cubicBezTo>
                  <a:pt x="3697853" y="1327746"/>
                  <a:pt x="3746212" y="1376105"/>
                  <a:pt x="3746212" y="1435758"/>
                </a:cubicBezTo>
                <a:cubicBezTo>
                  <a:pt x="3746212" y="1495411"/>
                  <a:pt x="3697853" y="1543770"/>
                  <a:pt x="3638200" y="1543770"/>
                </a:cubicBezTo>
                <a:lnTo>
                  <a:pt x="3222208" y="1543770"/>
                </a:lnTo>
                <a:lnTo>
                  <a:pt x="3222208" y="1835656"/>
                </a:lnTo>
                <a:lnTo>
                  <a:pt x="3638200" y="1835656"/>
                </a:lnTo>
                <a:cubicBezTo>
                  <a:pt x="3697853" y="1835656"/>
                  <a:pt x="3746212" y="1884015"/>
                  <a:pt x="3746212" y="1943668"/>
                </a:cubicBezTo>
                <a:cubicBezTo>
                  <a:pt x="3746212" y="2003321"/>
                  <a:pt x="3697853" y="2051680"/>
                  <a:pt x="3638200" y="2051680"/>
                </a:cubicBezTo>
                <a:lnTo>
                  <a:pt x="3222208" y="2051680"/>
                </a:lnTo>
                <a:lnTo>
                  <a:pt x="3222208" y="2343566"/>
                </a:lnTo>
                <a:lnTo>
                  <a:pt x="3638200" y="2343566"/>
                </a:lnTo>
                <a:cubicBezTo>
                  <a:pt x="3697853" y="2343566"/>
                  <a:pt x="3746212" y="2391925"/>
                  <a:pt x="3746212" y="2451578"/>
                </a:cubicBezTo>
                <a:cubicBezTo>
                  <a:pt x="3746212" y="2511231"/>
                  <a:pt x="3697853" y="2559590"/>
                  <a:pt x="3638200" y="2559590"/>
                </a:cubicBezTo>
                <a:lnTo>
                  <a:pt x="3222208" y="2559590"/>
                </a:lnTo>
                <a:lnTo>
                  <a:pt x="3222208" y="2851476"/>
                </a:lnTo>
                <a:lnTo>
                  <a:pt x="3638200" y="2851476"/>
                </a:lnTo>
                <a:cubicBezTo>
                  <a:pt x="3697853" y="2851476"/>
                  <a:pt x="3746212" y="2899835"/>
                  <a:pt x="3746212" y="2959488"/>
                </a:cubicBezTo>
                <a:cubicBezTo>
                  <a:pt x="3746212" y="3019141"/>
                  <a:pt x="3697853" y="3067500"/>
                  <a:pt x="3638200" y="3067500"/>
                </a:cubicBezTo>
                <a:lnTo>
                  <a:pt x="3222208" y="3067500"/>
                </a:lnTo>
                <a:lnTo>
                  <a:pt x="3222208" y="3251696"/>
                </a:lnTo>
                <a:lnTo>
                  <a:pt x="2996040" y="3251696"/>
                </a:lnTo>
                <a:lnTo>
                  <a:pt x="2996040" y="3695380"/>
                </a:lnTo>
                <a:cubicBezTo>
                  <a:pt x="2996040" y="3755033"/>
                  <a:pt x="2947681" y="3803392"/>
                  <a:pt x="2888028" y="3803392"/>
                </a:cubicBezTo>
                <a:cubicBezTo>
                  <a:pt x="2828375" y="3803392"/>
                  <a:pt x="2780016" y="3755033"/>
                  <a:pt x="2780016" y="3695380"/>
                </a:cubicBezTo>
                <a:lnTo>
                  <a:pt x="2780016" y="3251696"/>
                </a:lnTo>
                <a:lnTo>
                  <a:pt x="2488130" y="3251696"/>
                </a:lnTo>
                <a:lnTo>
                  <a:pt x="2488130" y="3695380"/>
                </a:lnTo>
                <a:cubicBezTo>
                  <a:pt x="2488130" y="3755033"/>
                  <a:pt x="2439771" y="3803392"/>
                  <a:pt x="2380118" y="3803392"/>
                </a:cubicBezTo>
                <a:cubicBezTo>
                  <a:pt x="2320465" y="3803392"/>
                  <a:pt x="2272106" y="3755033"/>
                  <a:pt x="2272106" y="3695380"/>
                </a:cubicBezTo>
                <a:lnTo>
                  <a:pt x="2272106" y="3251696"/>
                </a:lnTo>
                <a:lnTo>
                  <a:pt x="1980220" y="3251696"/>
                </a:lnTo>
                <a:lnTo>
                  <a:pt x="1980220" y="3695380"/>
                </a:lnTo>
                <a:cubicBezTo>
                  <a:pt x="1980220" y="3755033"/>
                  <a:pt x="1931861" y="3803392"/>
                  <a:pt x="1872208" y="3803392"/>
                </a:cubicBezTo>
                <a:cubicBezTo>
                  <a:pt x="1812555" y="3803392"/>
                  <a:pt x="1764196" y="3755033"/>
                  <a:pt x="1764196" y="3695380"/>
                </a:cubicBezTo>
                <a:lnTo>
                  <a:pt x="1764196" y="3251696"/>
                </a:lnTo>
                <a:lnTo>
                  <a:pt x="1472310" y="3251696"/>
                </a:lnTo>
                <a:lnTo>
                  <a:pt x="1472310" y="3695380"/>
                </a:lnTo>
                <a:cubicBezTo>
                  <a:pt x="1472310" y="3755033"/>
                  <a:pt x="1423951" y="3803392"/>
                  <a:pt x="1364298" y="3803392"/>
                </a:cubicBezTo>
                <a:cubicBezTo>
                  <a:pt x="1304645" y="3803392"/>
                  <a:pt x="1256286" y="3755033"/>
                  <a:pt x="1256286" y="3695380"/>
                </a:cubicBezTo>
                <a:lnTo>
                  <a:pt x="1256286" y="3251696"/>
                </a:lnTo>
                <a:lnTo>
                  <a:pt x="964400" y="3251696"/>
                </a:lnTo>
                <a:lnTo>
                  <a:pt x="964400" y="3695380"/>
                </a:lnTo>
                <a:cubicBezTo>
                  <a:pt x="964400" y="3755033"/>
                  <a:pt x="916041" y="3803392"/>
                  <a:pt x="856388" y="3803392"/>
                </a:cubicBezTo>
                <a:cubicBezTo>
                  <a:pt x="796735" y="3803392"/>
                  <a:pt x="748376" y="3755033"/>
                  <a:pt x="748376" y="3695380"/>
                </a:cubicBezTo>
                <a:lnTo>
                  <a:pt x="748376" y="3251696"/>
                </a:lnTo>
                <a:lnTo>
                  <a:pt x="522208" y="3251696"/>
                </a:lnTo>
                <a:lnTo>
                  <a:pt x="522208" y="3067500"/>
                </a:lnTo>
                <a:lnTo>
                  <a:pt x="108012" y="3067500"/>
                </a:lnTo>
                <a:cubicBezTo>
                  <a:pt x="48359" y="3067500"/>
                  <a:pt x="0" y="3019141"/>
                  <a:pt x="0" y="2959488"/>
                </a:cubicBezTo>
                <a:cubicBezTo>
                  <a:pt x="0" y="2899835"/>
                  <a:pt x="48359" y="2851476"/>
                  <a:pt x="108012" y="2851476"/>
                </a:cubicBezTo>
                <a:lnTo>
                  <a:pt x="522208" y="2851476"/>
                </a:lnTo>
                <a:lnTo>
                  <a:pt x="522208" y="2559590"/>
                </a:lnTo>
                <a:lnTo>
                  <a:pt x="108012" y="2559590"/>
                </a:lnTo>
                <a:cubicBezTo>
                  <a:pt x="48359" y="2559590"/>
                  <a:pt x="0" y="2511231"/>
                  <a:pt x="0" y="2451578"/>
                </a:cubicBezTo>
                <a:cubicBezTo>
                  <a:pt x="0" y="2391925"/>
                  <a:pt x="48359" y="2343566"/>
                  <a:pt x="108012" y="2343566"/>
                </a:cubicBezTo>
                <a:lnTo>
                  <a:pt x="522208" y="2343566"/>
                </a:lnTo>
                <a:lnTo>
                  <a:pt x="522208" y="2051680"/>
                </a:lnTo>
                <a:lnTo>
                  <a:pt x="108012" y="2051680"/>
                </a:lnTo>
                <a:cubicBezTo>
                  <a:pt x="48359" y="2051680"/>
                  <a:pt x="0" y="2003321"/>
                  <a:pt x="0" y="1943668"/>
                </a:cubicBezTo>
                <a:cubicBezTo>
                  <a:pt x="0" y="1884015"/>
                  <a:pt x="48359" y="1835656"/>
                  <a:pt x="108012" y="1835656"/>
                </a:cubicBezTo>
                <a:lnTo>
                  <a:pt x="522208" y="1835656"/>
                </a:lnTo>
                <a:lnTo>
                  <a:pt x="522208" y="1543770"/>
                </a:lnTo>
                <a:lnTo>
                  <a:pt x="108012" y="1543770"/>
                </a:lnTo>
                <a:cubicBezTo>
                  <a:pt x="48359" y="1543770"/>
                  <a:pt x="0" y="1495411"/>
                  <a:pt x="0" y="1435758"/>
                </a:cubicBezTo>
                <a:cubicBezTo>
                  <a:pt x="0" y="1376105"/>
                  <a:pt x="48359" y="1327746"/>
                  <a:pt x="108012" y="1327746"/>
                </a:cubicBezTo>
                <a:lnTo>
                  <a:pt x="522208" y="1327746"/>
                </a:lnTo>
                <a:lnTo>
                  <a:pt x="522208" y="1035860"/>
                </a:lnTo>
                <a:lnTo>
                  <a:pt x="108012" y="1035860"/>
                </a:lnTo>
                <a:cubicBezTo>
                  <a:pt x="48359" y="1035860"/>
                  <a:pt x="0" y="987501"/>
                  <a:pt x="0" y="927848"/>
                </a:cubicBezTo>
                <a:cubicBezTo>
                  <a:pt x="0" y="868195"/>
                  <a:pt x="48359" y="819836"/>
                  <a:pt x="108012" y="819836"/>
                </a:cubicBezTo>
                <a:lnTo>
                  <a:pt x="522208" y="819836"/>
                </a:lnTo>
                <a:lnTo>
                  <a:pt x="522208" y="551696"/>
                </a:lnTo>
                <a:lnTo>
                  <a:pt x="748376" y="551696"/>
                </a:lnTo>
                <a:lnTo>
                  <a:pt x="748376" y="108012"/>
                </a:lnTo>
                <a:cubicBezTo>
                  <a:pt x="748376" y="48359"/>
                  <a:pt x="796735" y="0"/>
                  <a:pt x="8563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5" name="Freeform 20">
            <a:extLst>
              <a:ext uri="{FF2B5EF4-FFF2-40B4-BE49-F238E27FC236}">
                <a16:creationId xmlns:a16="http://schemas.microsoft.com/office/drawing/2014/main" id="{E1097799-91D0-4484-989F-5B73C7EB2BFA}"/>
              </a:ext>
            </a:extLst>
          </p:cNvPr>
          <p:cNvSpPr/>
          <p:nvPr/>
        </p:nvSpPr>
        <p:spPr>
          <a:xfrm>
            <a:off x="8765238" y="3559933"/>
            <a:ext cx="294916" cy="294916"/>
          </a:xfrm>
          <a:custGeom>
            <a:avLst/>
            <a:gdLst/>
            <a:ahLst/>
            <a:cxnLst/>
            <a:rect l="l" t="t" r="r" b="b"/>
            <a:pathLst>
              <a:path w="3932351" h="3904070">
                <a:moveTo>
                  <a:pt x="1962736" y="1035959"/>
                </a:moveTo>
                <a:cubicBezTo>
                  <a:pt x="2004708" y="1038952"/>
                  <a:pt x="2055225" y="1053240"/>
                  <a:pt x="2117873" y="1073874"/>
                </a:cubicBezTo>
                <a:cubicBezTo>
                  <a:pt x="2628667" y="1279092"/>
                  <a:pt x="2763527" y="1565973"/>
                  <a:pt x="2891918" y="1864540"/>
                </a:cubicBezTo>
                <a:cubicBezTo>
                  <a:pt x="2936787" y="2006414"/>
                  <a:pt x="2899854" y="2057597"/>
                  <a:pt x="2842166" y="2086794"/>
                </a:cubicBezTo>
                <a:cubicBezTo>
                  <a:pt x="2777935" y="2116522"/>
                  <a:pt x="2699732" y="2113507"/>
                  <a:pt x="2652802" y="1998243"/>
                </a:cubicBezTo>
                <a:cubicBezTo>
                  <a:pt x="2628179" y="1807699"/>
                  <a:pt x="2350119" y="1409751"/>
                  <a:pt x="2017953" y="1334132"/>
                </a:cubicBezTo>
                <a:cubicBezTo>
                  <a:pt x="1918946" y="1322008"/>
                  <a:pt x="1767473" y="1243112"/>
                  <a:pt x="1807467" y="1138019"/>
                </a:cubicBezTo>
                <a:cubicBezTo>
                  <a:pt x="1823105" y="1105752"/>
                  <a:pt x="1839883" y="1082171"/>
                  <a:pt x="1858864" y="1065809"/>
                </a:cubicBezTo>
                <a:cubicBezTo>
                  <a:pt x="1887336" y="1041266"/>
                  <a:pt x="1920764" y="1032965"/>
                  <a:pt x="1962736" y="1035959"/>
                </a:cubicBezTo>
                <a:close/>
                <a:moveTo>
                  <a:pt x="1898187" y="499626"/>
                </a:moveTo>
                <a:cubicBezTo>
                  <a:pt x="1932173" y="497325"/>
                  <a:pt x="1971528" y="502186"/>
                  <a:pt x="2014341" y="512175"/>
                </a:cubicBezTo>
                <a:cubicBezTo>
                  <a:pt x="3018771" y="706506"/>
                  <a:pt x="3359202" y="1582318"/>
                  <a:pt x="3415453" y="1830769"/>
                </a:cubicBezTo>
                <a:cubicBezTo>
                  <a:pt x="3447966" y="1932463"/>
                  <a:pt x="3461824" y="2047188"/>
                  <a:pt x="3335491" y="2085124"/>
                </a:cubicBezTo>
                <a:cubicBezTo>
                  <a:pt x="3203892" y="2085034"/>
                  <a:pt x="3182998" y="2020277"/>
                  <a:pt x="3162465" y="1906984"/>
                </a:cubicBezTo>
                <a:cubicBezTo>
                  <a:pt x="3058900" y="1689547"/>
                  <a:pt x="3002218" y="1027448"/>
                  <a:pt x="1925694" y="765269"/>
                </a:cubicBezTo>
                <a:cubicBezTo>
                  <a:pt x="1792458" y="746526"/>
                  <a:pt x="1756612" y="659983"/>
                  <a:pt x="1781835" y="580214"/>
                </a:cubicBezTo>
                <a:cubicBezTo>
                  <a:pt x="1789025" y="559003"/>
                  <a:pt x="1800015" y="542480"/>
                  <a:pt x="1814242" y="530043"/>
                </a:cubicBezTo>
                <a:cubicBezTo>
                  <a:pt x="1835581" y="511388"/>
                  <a:pt x="1864200" y="501926"/>
                  <a:pt x="1898187" y="499626"/>
                </a:cubicBezTo>
                <a:close/>
                <a:moveTo>
                  <a:pt x="690066" y="375832"/>
                </a:moveTo>
                <a:cubicBezTo>
                  <a:pt x="755297" y="377271"/>
                  <a:pt x="825998" y="388634"/>
                  <a:pt x="915248" y="405190"/>
                </a:cubicBezTo>
                <a:cubicBezTo>
                  <a:pt x="1069676" y="720055"/>
                  <a:pt x="1166073" y="992713"/>
                  <a:pt x="1299398" y="1344511"/>
                </a:cubicBezTo>
                <a:cubicBezTo>
                  <a:pt x="1185124" y="1539572"/>
                  <a:pt x="1097229" y="1666046"/>
                  <a:pt x="951300" y="1776692"/>
                </a:cubicBezTo>
                <a:cubicBezTo>
                  <a:pt x="1193733" y="2360225"/>
                  <a:pt x="1831855" y="2875170"/>
                  <a:pt x="2406665" y="3052459"/>
                </a:cubicBezTo>
                <a:cubicBezTo>
                  <a:pt x="2527497" y="2849999"/>
                  <a:pt x="2637778" y="2700297"/>
                  <a:pt x="2848299" y="2524215"/>
                </a:cubicBezTo>
                <a:cubicBezTo>
                  <a:pt x="3201854" y="2649957"/>
                  <a:pt x="3502650" y="2780972"/>
                  <a:pt x="3782344" y="2954197"/>
                </a:cubicBezTo>
                <a:cubicBezTo>
                  <a:pt x="3815206" y="3206998"/>
                  <a:pt x="3768933" y="3364834"/>
                  <a:pt x="3622417" y="3559600"/>
                </a:cubicBezTo>
                <a:cubicBezTo>
                  <a:pt x="3301431" y="3880181"/>
                  <a:pt x="3133450" y="3889486"/>
                  <a:pt x="2865225" y="3904070"/>
                </a:cubicBezTo>
                <a:cubicBezTo>
                  <a:pt x="1238208" y="3717032"/>
                  <a:pt x="86024" y="2184659"/>
                  <a:pt x="10109" y="1390897"/>
                </a:cubicBezTo>
                <a:cubicBezTo>
                  <a:pt x="-38728" y="949593"/>
                  <a:pt x="91813" y="677117"/>
                  <a:pt x="348972" y="473227"/>
                </a:cubicBezTo>
                <a:cubicBezTo>
                  <a:pt x="487831" y="398600"/>
                  <a:pt x="581349" y="373434"/>
                  <a:pt x="690066" y="375832"/>
                </a:cubicBezTo>
                <a:close/>
                <a:moveTo>
                  <a:pt x="1946081" y="1482"/>
                </a:moveTo>
                <a:cubicBezTo>
                  <a:pt x="1965830" y="3488"/>
                  <a:pt x="1985996" y="7506"/>
                  <a:pt x="2005993" y="13396"/>
                </a:cubicBezTo>
                <a:cubicBezTo>
                  <a:pt x="3144824" y="169801"/>
                  <a:pt x="3721306" y="1005600"/>
                  <a:pt x="3914999" y="1809970"/>
                </a:cubicBezTo>
                <a:cubicBezTo>
                  <a:pt x="3951576" y="1897714"/>
                  <a:pt x="3934760" y="2054662"/>
                  <a:pt x="3821732" y="2078460"/>
                </a:cubicBezTo>
                <a:cubicBezTo>
                  <a:pt x="3702332" y="2075038"/>
                  <a:pt x="3661465" y="1954462"/>
                  <a:pt x="3654431" y="1870164"/>
                </a:cubicBezTo>
                <a:cubicBezTo>
                  <a:pt x="3614059" y="1716638"/>
                  <a:pt x="3406072" y="498908"/>
                  <a:pt x="1908662" y="280534"/>
                </a:cubicBezTo>
                <a:cubicBezTo>
                  <a:pt x="1778201" y="273287"/>
                  <a:pt x="1748634" y="170439"/>
                  <a:pt x="1760367" y="100192"/>
                </a:cubicBezTo>
                <a:cubicBezTo>
                  <a:pt x="1767248" y="76098"/>
                  <a:pt x="1779374" y="56663"/>
                  <a:pt x="1795360" y="41555"/>
                </a:cubicBezTo>
                <a:cubicBezTo>
                  <a:pt x="1831327" y="7560"/>
                  <a:pt x="1886831" y="-4535"/>
                  <a:pt x="1946081" y="14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6" name="Oval 17">
            <a:extLst>
              <a:ext uri="{FF2B5EF4-FFF2-40B4-BE49-F238E27FC236}">
                <a16:creationId xmlns:a16="http://schemas.microsoft.com/office/drawing/2014/main" id="{EEA22E78-7729-4A22-A560-43B03199E2B0}"/>
              </a:ext>
            </a:extLst>
          </p:cNvPr>
          <p:cNvSpPr/>
          <p:nvPr/>
        </p:nvSpPr>
        <p:spPr>
          <a:xfrm rot="2700000">
            <a:off x="8783493" y="5021714"/>
            <a:ext cx="236840" cy="389864"/>
          </a:xfrm>
          <a:custGeom>
            <a:avLst/>
            <a:gdLst>
              <a:gd name="connsiteX0" fmla="*/ 1355591 w 2487611"/>
              <a:gd name="connsiteY0" fmla="*/ 3081285 h 4007282"/>
              <a:gd name="connsiteX1" fmla="*/ 1668701 w 2487611"/>
              <a:gd name="connsiteY1" fmla="*/ 3381869 h 4007282"/>
              <a:gd name="connsiteX2" fmla="*/ 1698103 w 2487611"/>
              <a:gd name="connsiteY2" fmla="*/ 3725512 h 4007282"/>
              <a:gd name="connsiteX3" fmla="*/ 1503571 w 2487611"/>
              <a:gd name="connsiteY3" fmla="*/ 3508020 h 4007282"/>
              <a:gd name="connsiteX4" fmla="*/ 1461585 w 2487611"/>
              <a:gd name="connsiteY4" fmla="*/ 3721761 h 4007282"/>
              <a:gd name="connsiteX5" fmla="*/ 1244671 w 2487611"/>
              <a:gd name="connsiteY5" fmla="*/ 4007282 h 4007282"/>
              <a:gd name="connsiteX6" fmla="*/ 1079392 w 2487611"/>
              <a:gd name="connsiteY6" fmla="*/ 3701523 h 4007282"/>
              <a:gd name="connsiteX7" fmla="*/ 987763 w 2487611"/>
              <a:gd name="connsiteY7" fmla="*/ 3569325 h 4007282"/>
              <a:gd name="connsiteX8" fmla="*/ 854400 w 2487611"/>
              <a:gd name="connsiteY8" fmla="*/ 3636047 h 4007282"/>
              <a:gd name="connsiteX9" fmla="*/ 869102 w 2487611"/>
              <a:gd name="connsiteY9" fmla="*/ 3312632 h 4007282"/>
              <a:gd name="connsiteX10" fmla="*/ 1052587 w 2487611"/>
              <a:gd name="connsiteY10" fmla="*/ 3115087 h 4007282"/>
              <a:gd name="connsiteX11" fmla="*/ 1019981 w 2487611"/>
              <a:gd name="connsiteY11" fmla="*/ 3159110 h 4007282"/>
              <a:gd name="connsiteX12" fmla="*/ 1012121 w 2487611"/>
              <a:gd name="connsiteY12" fmla="*/ 3332027 h 4007282"/>
              <a:gd name="connsiteX13" fmla="*/ 1083424 w 2487611"/>
              <a:gd name="connsiteY13" fmla="*/ 3296354 h 4007282"/>
              <a:gd name="connsiteX14" fmla="*/ 1132416 w 2487611"/>
              <a:gd name="connsiteY14" fmla="*/ 3367034 h 4007282"/>
              <a:gd name="connsiteX15" fmla="*/ 1220783 w 2487611"/>
              <a:gd name="connsiteY15" fmla="*/ 3530511 h 4007282"/>
              <a:gd name="connsiteX16" fmla="*/ 1336759 w 2487611"/>
              <a:gd name="connsiteY16" fmla="*/ 3377854 h 4007282"/>
              <a:gd name="connsiteX17" fmla="*/ 1359207 w 2487611"/>
              <a:gd name="connsiteY17" fmla="*/ 3263575 h 4007282"/>
              <a:gd name="connsiteX18" fmla="*/ 1463216 w 2487611"/>
              <a:gd name="connsiteY18" fmla="*/ 3379859 h 4007282"/>
              <a:gd name="connsiteX19" fmla="*/ 1447496 w 2487611"/>
              <a:gd name="connsiteY19" fmla="*/ 3196127 h 4007282"/>
              <a:gd name="connsiteX20" fmla="*/ 1355591 w 2487611"/>
              <a:gd name="connsiteY20" fmla="*/ 3081285 h 4007282"/>
              <a:gd name="connsiteX21" fmla="*/ 803026 w 2487611"/>
              <a:gd name="connsiteY21" fmla="*/ 2773720 h 4007282"/>
              <a:gd name="connsiteX22" fmla="*/ 1689473 w 2487611"/>
              <a:gd name="connsiteY22" fmla="*/ 2773720 h 4007282"/>
              <a:gd name="connsiteX23" fmla="*/ 1482985 w 2487611"/>
              <a:gd name="connsiteY23" fmla="*/ 3053768 h 4007282"/>
              <a:gd name="connsiteX24" fmla="*/ 1009514 w 2487611"/>
              <a:gd name="connsiteY24" fmla="*/ 3053768 h 4007282"/>
              <a:gd name="connsiteX25" fmla="*/ 803026 w 2487611"/>
              <a:gd name="connsiteY25" fmla="*/ 2773720 h 4007282"/>
              <a:gd name="connsiteX26" fmla="*/ 1246249 w 2487611"/>
              <a:gd name="connsiteY26" fmla="*/ 1473655 h 4007282"/>
              <a:gd name="connsiteX27" fmla="*/ 1346518 w 2487611"/>
              <a:gd name="connsiteY27" fmla="*/ 1573924 h 4007282"/>
              <a:gd name="connsiteX28" fmla="*/ 1246249 w 2487611"/>
              <a:gd name="connsiteY28" fmla="*/ 1674193 h 4007282"/>
              <a:gd name="connsiteX29" fmla="*/ 1145980 w 2487611"/>
              <a:gd name="connsiteY29" fmla="*/ 1573924 h 4007282"/>
              <a:gd name="connsiteX30" fmla="*/ 1246249 w 2487611"/>
              <a:gd name="connsiteY30" fmla="*/ 1473655 h 4007282"/>
              <a:gd name="connsiteX31" fmla="*/ 1246249 w 2487611"/>
              <a:gd name="connsiteY31" fmla="*/ 1404149 h 4007282"/>
              <a:gd name="connsiteX32" fmla="*/ 1076474 w 2487611"/>
              <a:gd name="connsiteY32" fmla="*/ 1573924 h 4007282"/>
              <a:gd name="connsiteX33" fmla="*/ 1246249 w 2487611"/>
              <a:gd name="connsiteY33" fmla="*/ 1743699 h 4007282"/>
              <a:gd name="connsiteX34" fmla="*/ 1416024 w 2487611"/>
              <a:gd name="connsiteY34" fmla="*/ 1573924 h 4007282"/>
              <a:gd name="connsiteX35" fmla="*/ 1246249 w 2487611"/>
              <a:gd name="connsiteY35" fmla="*/ 1404149 h 4007282"/>
              <a:gd name="connsiteX36" fmla="*/ 1246249 w 2487611"/>
              <a:gd name="connsiteY36" fmla="*/ 650779 h 4007282"/>
              <a:gd name="connsiteX37" fmla="*/ 1446787 w 2487611"/>
              <a:gd name="connsiteY37" fmla="*/ 851317 h 4007282"/>
              <a:gd name="connsiteX38" fmla="*/ 1246249 w 2487611"/>
              <a:gd name="connsiteY38" fmla="*/ 1051855 h 4007282"/>
              <a:gd name="connsiteX39" fmla="*/ 1045711 w 2487611"/>
              <a:gd name="connsiteY39" fmla="*/ 851317 h 4007282"/>
              <a:gd name="connsiteX40" fmla="*/ 1246249 w 2487611"/>
              <a:gd name="connsiteY40" fmla="*/ 650779 h 4007282"/>
              <a:gd name="connsiteX41" fmla="*/ 1246249 w 2487611"/>
              <a:gd name="connsiteY41" fmla="*/ 511767 h 4007282"/>
              <a:gd name="connsiteX42" fmla="*/ 906699 w 2487611"/>
              <a:gd name="connsiteY42" fmla="*/ 851317 h 4007282"/>
              <a:gd name="connsiteX43" fmla="*/ 1246249 w 2487611"/>
              <a:gd name="connsiteY43" fmla="*/ 1190867 h 4007282"/>
              <a:gd name="connsiteX44" fmla="*/ 1585799 w 2487611"/>
              <a:gd name="connsiteY44" fmla="*/ 851317 h 4007282"/>
              <a:gd name="connsiteX45" fmla="*/ 1246249 w 2487611"/>
              <a:gd name="connsiteY45" fmla="*/ 511767 h 4007282"/>
              <a:gd name="connsiteX46" fmla="*/ 1236486 w 2487611"/>
              <a:gd name="connsiteY46" fmla="*/ 0 h 4007282"/>
              <a:gd name="connsiteX47" fmla="*/ 1243449 w 2487611"/>
              <a:gd name="connsiteY47" fmla="*/ 468 h 4007282"/>
              <a:gd name="connsiteX48" fmla="*/ 1250411 w 2487611"/>
              <a:gd name="connsiteY48" fmla="*/ 0 h 4007282"/>
              <a:gd name="connsiteX49" fmla="*/ 1891856 w 2487611"/>
              <a:gd name="connsiteY49" fmla="*/ 602756 h 4007282"/>
              <a:gd name="connsiteX50" fmla="*/ 2096831 w 2487611"/>
              <a:gd name="connsiteY50" fmla="*/ 1442023 h 4007282"/>
              <a:gd name="connsiteX51" fmla="*/ 2003408 w 2487611"/>
              <a:gd name="connsiteY51" fmla="*/ 1943608 h 4007282"/>
              <a:gd name="connsiteX52" fmla="*/ 2224895 w 2487611"/>
              <a:gd name="connsiteY52" fmla="*/ 2078968 h 4007282"/>
              <a:gd name="connsiteX53" fmla="*/ 2487611 w 2487611"/>
              <a:gd name="connsiteY53" fmla="*/ 2809123 h 4007282"/>
              <a:gd name="connsiteX54" fmla="*/ 1777602 w 2487611"/>
              <a:gd name="connsiteY54" fmla="*/ 2545137 h 4007282"/>
              <a:gd name="connsiteX55" fmla="*/ 1697050 w 2487611"/>
              <a:gd name="connsiteY55" fmla="*/ 2693117 h 4007282"/>
              <a:gd name="connsiteX56" fmla="*/ 789847 w 2487611"/>
              <a:gd name="connsiteY56" fmla="*/ 2693117 h 4007282"/>
              <a:gd name="connsiteX57" fmla="*/ 709405 w 2487611"/>
              <a:gd name="connsiteY57" fmla="*/ 2545362 h 4007282"/>
              <a:gd name="connsiteX58" fmla="*/ 0 w 2487611"/>
              <a:gd name="connsiteY58" fmla="*/ 2809123 h 4007282"/>
              <a:gd name="connsiteX59" fmla="*/ 262716 w 2487611"/>
              <a:gd name="connsiteY59" fmla="*/ 2078968 h 4007282"/>
              <a:gd name="connsiteX60" fmla="*/ 483603 w 2487611"/>
              <a:gd name="connsiteY60" fmla="*/ 1943974 h 4007282"/>
              <a:gd name="connsiteX61" fmla="*/ 390066 w 2487611"/>
              <a:gd name="connsiteY61" fmla="*/ 1442023 h 4007282"/>
              <a:gd name="connsiteX62" fmla="*/ 595041 w 2487611"/>
              <a:gd name="connsiteY62" fmla="*/ 602756 h 4007282"/>
              <a:gd name="connsiteX63" fmla="*/ 1236486 w 2487611"/>
              <a:gd name="connsiteY63" fmla="*/ 0 h 4007282"/>
              <a:gd name="connsiteX0" fmla="*/ 1355591 w 2487611"/>
              <a:gd name="connsiteY0" fmla="*/ 3081285 h 4007282"/>
              <a:gd name="connsiteX1" fmla="*/ 1668701 w 2487611"/>
              <a:gd name="connsiteY1" fmla="*/ 3381869 h 4007282"/>
              <a:gd name="connsiteX2" fmla="*/ 1698103 w 2487611"/>
              <a:gd name="connsiteY2" fmla="*/ 3725512 h 4007282"/>
              <a:gd name="connsiteX3" fmla="*/ 1503571 w 2487611"/>
              <a:gd name="connsiteY3" fmla="*/ 3508020 h 4007282"/>
              <a:gd name="connsiteX4" fmla="*/ 1461585 w 2487611"/>
              <a:gd name="connsiteY4" fmla="*/ 3721761 h 4007282"/>
              <a:gd name="connsiteX5" fmla="*/ 1244671 w 2487611"/>
              <a:gd name="connsiteY5" fmla="*/ 4007282 h 4007282"/>
              <a:gd name="connsiteX6" fmla="*/ 1079392 w 2487611"/>
              <a:gd name="connsiteY6" fmla="*/ 3701523 h 4007282"/>
              <a:gd name="connsiteX7" fmla="*/ 987763 w 2487611"/>
              <a:gd name="connsiteY7" fmla="*/ 3569325 h 4007282"/>
              <a:gd name="connsiteX8" fmla="*/ 854400 w 2487611"/>
              <a:gd name="connsiteY8" fmla="*/ 3636047 h 4007282"/>
              <a:gd name="connsiteX9" fmla="*/ 869102 w 2487611"/>
              <a:gd name="connsiteY9" fmla="*/ 3312632 h 4007282"/>
              <a:gd name="connsiteX10" fmla="*/ 1052587 w 2487611"/>
              <a:gd name="connsiteY10" fmla="*/ 3115087 h 4007282"/>
              <a:gd name="connsiteX11" fmla="*/ 1019981 w 2487611"/>
              <a:gd name="connsiteY11" fmla="*/ 3159110 h 4007282"/>
              <a:gd name="connsiteX12" fmla="*/ 1012121 w 2487611"/>
              <a:gd name="connsiteY12" fmla="*/ 3332027 h 4007282"/>
              <a:gd name="connsiteX13" fmla="*/ 1083424 w 2487611"/>
              <a:gd name="connsiteY13" fmla="*/ 3296354 h 4007282"/>
              <a:gd name="connsiteX14" fmla="*/ 1132416 w 2487611"/>
              <a:gd name="connsiteY14" fmla="*/ 3367034 h 4007282"/>
              <a:gd name="connsiteX15" fmla="*/ 1220783 w 2487611"/>
              <a:gd name="connsiteY15" fmla="*/ 3530511 h 4007282"/>
              <a:gd name="connsiteX16" fmla="*/ 1336759 w 2487611"/>
              <a:gd name="connsiteY16" fmla="*/ 3377854 h 4007282"/>
              <a:gd name="connsiteX17" fmla="*/ 1359207 w 2487611"/>
              <a:gd name="connsiteY17" fmla="*/ 3263575 h 4007282"/>
              <a:gd name="connsiteX18" fmla="*/ 1463216 w 2487611"/>
              <a:gd name="connsiteY18" fmla="*/ 3379859 h 4007282"/>
              <a:gd name="connsiteX19" fmla="*/ 1447496 w 2487611"/>
              <a:gd name="connsiteY19" fmla="*/ 3196127 h 4007282"/>
              <a:gd name="connsiteX20" fmla="*/ 1355591 w 2487611"/>
              <a:gd name="connsiteY20" fmla="*/ 3081285 h 4007282"/>
              <a:gd name="connsiteX21" fmla="*/ 803026 w 2487611"/>
              <a:gd name="connsiteY21" fmla="*/ 2773720 h 4007282"/>
              <a:gd name="connsiteX22" fmla="*/ 1689473 w 2487611"/>
              <a:gd name="connsiteY22" fmla="*/ 2773720 h 4007282"/>
              <a:gd name="connsiteX23" fmla="*/ 1482985 w 2487611"/>
              <a:gd name="connsiteY23" fmla="*/ 3053768 h 4007282"/>
              <a:gd name="connsiteX24" fmla="*/ 1009514 w 2487611"/>
              <a:gd name="connsiteY24" fmla="*/ 3053768 h 4007282"/>
              <a:gd name="connsiteX25" fmla="*/ 803026 w 2487611"/>
              <a:gd name="connsiteY25" fmla="*/ 2773720 h 4007282"/>
              <a:gd name="connsiteX26" fmla="*/ 1246249 w 2487611"/>
              <a:gd name="connsiteY26" fmla="*/ 1473655 h 4007282"/>
              <a:gd name="connsiteX27" fmla="*/ 1346518 w 2487611"/>
              <a:gd name="connsiteY27" fmla="*/ 1573924 h 4007282"/>
              <a:gd name="connsiteX28" fmla="*/ 1246249 w 2487611"/>
              <a:gd name="connsiteY28" fmla="*/ 1674193 h 4007282"/>
              <a:gd name="connsiteX29" fmla="*/ 1145980 w 2487611"/>
              <a:gd name="connsiteY29" fmla="*/ 1573924 h 4007282"/>
              <a:gd name="connsiteX30" fmla="*/ 1246249 w 2487611"/>
              <a:gd name="connsiteY30" fmla="*/ 1473655 h 4007282"/>
              <a:gd name="connsiteX31" fmla="*/ 1246249 w 2487611"/>
              <a:gd name="connsiteY31" fmla="*/ 1404149 h 4007282"/>
              <a:gd name="connsiteX32" fmla="*/ 1076474 w 2487611"/>
              <a:gd name="connsiteY32" fmla="*/ 1573924 h 4007282"/>
              <a:gd name="connsiteX33" fmla="*/ 1246249 w 2487611"/>
              <a:gd name="connsiteY33" fmla="*/ 1743699 h 4007282"/>
              <a:gd name="connsiteX34" fmla="*/ 1416024 w 2487611"/>
              <a:gd name="connsiteY34" fmla="*/ 1573924 h 4007282"/>
              <a:gd name="connsiteX35" fmla="*/ 1246249 w 2487611"/>
              <a:gd name="connsiteY35" fmla="*/ 1404149 h 4007282"/>
              <a:gd name="connsiteX36" fmla="*/ 1246249 w 2487611"/>
              <a:gd name="connsiteY36" fmla="*/ 650779 h 4007282"/>
              <a:gd name="connsiteX37" fmla="*/ 1446787 w 2487611"/>
              <a:gd name="connsiteY37" fmla="*/ 851317 h 4007282"/>
              <a:gd name="connsiteX38" fmla="*/ 1246249 w 2487611"/>
              <a:gd name="connsiteY38" fmla="*/ 1051855 h 4007282"/>
              <a:gd name="connsiteX39" fmla="*/ 1045711 w 2487611"/>
              <a:gd name="connsiteY39" fmla="*/ 851317 h 4007282"/>
              <a:gd name="connsiteX40" fmla="*/ 1246249 w 2487611"/>
              <a:gd name="connsiteY40" fmla="*/ 650779 h 4007282"/>
              <a:gd name="connsiteX41" fmla="*/ 1246249 w 2487611"/>
              <a:gd name="connsiteY41" fmla="*/ 511767 h 4007282"/>
              <a:gd name="connsiteX42" fmla="*/ 906699 w 2487611"/>
              <a:gd name="connsiteY42" fmla="*/ 851317 h 4007282"/>
              <a:gd name="connsiteX43" fmla="*/ 1246249 w 2487611"/>
              <a:gd name="connsiteY43" fmla="*/ 1190867 h 4007282"/>
              <a:gd name="connsiteX44" fmla="*/ 1585799 w 2487611"/>
              <a:gd name="connsiteY44" fmla="*/ 851317 h 4007282"/>
              <a:gd name="connsiteX45" fmla="*/ 1246249 w 2487611"/>
              <a:gd name="connsiteY45" fmla="*/ 511767 h 4007282"/>
              <a:gd name="connsiteX46" fmla="*/ 1236486 w 2487611"/>
              <a:gd name="connsiteY46" fmla="*/ 0 h 4007282"/>
              <a:gd name="connsiteX47" fmla="*/ 1243449 w 2487611"/>
              <a:gd name="connsiteY47" fmla="*/ 468 h 4007282"/>
              <a:gd name="connsiteX48" fmla="*/ 1250411 w 2487611"/>
              <a:gd name="connsiteY48" fmla="*/ 0 h 4007282"/>
              <a:gd name="connsiteX49" fmla="*/ 1891856 w 2487611"/>
              <a:gd name="connsiteY49" fmla="*/ 602756 h 4007282"/>
              <a:gd name="connsiteX50" fmla="*/ 2096831 w 2487611"/>
              <a:gd name="connsiteY50" fmla="*/ 1442023 h 4007282"/>
              <a:gd name="connsiteX51" fmla="*/ 2003408 w 2487611"/>
              <a:gd name="connsiteY51" fmla="*/ 1943608 h 4007282"/>
              <a:gd name="connsiteX52" fmla="*/ 2224895 w 2487611"/>
              <a:gd name="connsiteY52" fmla="*/ 2078968 h 4007282"/>
              <a:gd name="connsiteX53" fmla="*/ 2487611 w 2487611"/>
              <a:gd name="connsiteY53" fmla="*/ 2809123 h 4007282"/>
              <a:gd name="connsiteX54" fmla="*/ 1777602 w 2487611"/>
              <a:gd name="connsiteY54" fmla="*/ 2545137 h 4007282"/>
              <a:gd name="connsiteX55" fmla="*/ 1697050 w 2487611"/>
              <a:gd name="connsiteY55" fmla="*/ 2693117 h 4007282"/>
              <a:gd name="connsiteX56" fmla="*/ 789847 w 2487611"/>
              <a:gd name="connsiteY56" fmla="*/ 2693117 h 4007282"/>
              <a:gd name="connsiteX57" fmla="*/ 709405 w 2487611"/>
              <a:gd name="connsiteY57" fmla="*/ 2545362 h 4007282"/>
              <a:gd name="connsiteX58" fmla="*/ 0 w 2487611"/>
              <a:gd name="connsiteY58" fmla="*/ 2809123 h 4007282"/>
              <a:gd name="connsiteX59" fmla="*/ 262716 w 2487611"/>
              <a:gd name="connsiteY59" fmla="*/ 2078968 h 4007282"/>
              <a:gd name="connsiteX60" fmla="*/ 483603 w 2487611"/>
              <a:gd name="connsiteY60" fmla="*/ 1943974 h 4007282"/>
              <a:gd name="connsiteX61" fmla="*/ 390066 w 2487611"/>
              <a:gd name="connsiteY61" fmla="*/ 1442023 h 4007282"/>
              <a:gd name="connsiteX62" fmla="*/ 595041 w 2487611"/>
              <a:gd name="connsiteY62" fmla="*/ 602756 h 4007282"/>
              <a:gd name="connsiteX63" fmla="*/ 1236486 w 2487611"/>
              <a:gd name="connsiteY63" fmla="*/ 0 h 4007282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0411 w 2487611"/>
              <a:gd name="connsiteY48" fmla="*/ 101253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91732 h 4117729"/>
              <a:gd name="connsiteX1" fmla="*/ 1668701 w 2487611"/>
              <a:gd name="connsiteY1" fmla="*/ 3492316 h 4117729"/>
              <a:gd name="connsiteX2" fmla="*/ 1698103 w 2487611"/>
              <a:gd name="connsiteY2" fmla="*/ 3835959 h 4117729"/>
              <a:gd name="connsiteX3" fmla="*/ 1503571 w 2487611"/>
              <a:gd name="connsiteY3" fmla="*/ 3618467 h 4117729"/>
              <a:gd name="connsiteX4" fmla="*/ 1461585 w 2487611"/>
              <a:gd name="connsiteY4" fmla="*/ 3832208 h 4117729"/>
              <a:gd name="connsiteX5" fmla="*/ 1244671 w 2487611"/>
              <a:gd name="connsiteY5" fmla="*/ 4117729 h 4117729"/>
              <a:gd name="connsiteX6" fmla="*/ 1079392 w 2487611"/>
              <a:gd name="connsiteY6" fmla="*/ 3811970 h 4117729"/>
              <a:gd name="connsiteX7" fmla="*/ 987763 w 2487611"/>
              <a:gd name="connsiteY7" fmla="*/ 3679772 h 4117729"/>
              <a:gd name="connsiteX8" fmla="*/ 854400 w 2487611"/>
              <a:gd name="connsiteY8" fmla="*/ 3746494 h 4117729"/>
              <a:gd name="connsiteX9" fmla="*/ 869102 w 2487611"/>
              <a:gd name="connsiteY9" fmla="*/ 3423079 h 4117729"/>
              <a:gd name="connsiteX10" fmla="*/ 1052587 w 2487611"/>
              <a:gd name="connsiteY10" fmla="*/ 3225534 h 4117729"/>
              <a:gd name="connsiteX11" fmla="*/ 1019981 w 2487611"/>
              <a:gd name="connsiteY11" fmla="*/ 3269557 h 4117729"/>
              <a:gd name="connsiteX12" fmla="*/ 1012121 w 2487611"/>
              <a:gd name="connsiteY12" fmla="*/ 3442474 h 4117729"/>
              <a:gd name="connsiteX13" fmla="*/ 1083424 w 2487611"/>
              <a:gd name="connsiteY13" fmla="*/ 3406801 h 4117729"/>
              <a:gd name="connsiteX14" fmla="*/ 1132416 w 2487611"/>
              <a:gd name="connsiteY14" fmla="*/ 3477481 h 4117729"/>
              <a:gd name="connsiteX15" fmla="*/ 1220783 w 2487611"/>
              <a:gd name="connsiteY15" fmla="*/ 3640958 h 4117729"/>
              <a:gd name="connsiteX16" fmla="*/ 1336759 w 2487611"/>
              <a:gd name="connsiteY16" fmla="*/ 3488301 h 4117729"/>
              <a:gd name="connsiteX17" fmla="*/ 1359207 w 2487611"/>
              <a:gd name="connsiteY17" fmla="*/ 3374022 h 4117729"/>
              <a:gd name="connsiteX18" fmla="*/ 1463216 w 2487611"/>
              <a:gd name="connsiteY18" fmla="*/ 3490306 h 4117729"/>
              <a:gd name="connsiteX19" fmla="*/ 1447496 w 2487611"/>
              <a:gd name="connsiteY19" fmla="*/ 3306574 h 4117729"/>
              <a:gd name="connsiteX20" fmla="*/ 1355591 w 2487611"/>
              <a:gd name="connsiteY20" fmla="*/ 3191732 h 4117729"/>
              <a:gd name="connsiteX21" fmla="*/ 803026 w 2487611"/>
              <a:gd name="connsiteY21" fmla="*/ 2884167 h 4117729"/>
              <a:gd name="connsiteX22" fmla="*/ 1689473 w 2487611"/>
              <a:gd name="connsiteY22" fmla="*/ 2884167 h 4117729"/>
              <a:gd name="connsiteX23" fmla="*/ 1482985 w 2487611"/>
              <a:gd name="connsiteY23" fmla="*/ 3164215 h 4117729"/>
              <a:gd name="connsiteX24" fmla="*/ 1009514 w 2487611"/>
              <a:gd name="connsiteY24" fmla="*/ 3164215 h 4117729"/>
              <a:gd name="connsiteX25" fmla="*/ 803026 w 2487611"/>
              <a:gd name="connsiteY25" fmla="*/ 2884167 h 4117729"/>
              <a:gd name="connsiteX26" fmla="*/ 1246249 w 2487611"/>
              <a:gd name="connsiteY26" fmla="*/ 1584102 h 4117729"/>
              <a:gd name="connsiteX27" fmla="*/ 1346518 w 2487611"/>
              <a:gd name="connsiteY27" fmla="*/ 1684371 h 4117729"/>
              <a:gd name="connsiteX28" fmla="*/ 1246249 w 2487611"/>
              <a:gd name="connsiteY28" fmla="*/ 1784640 h 4117729"/>
              <a:gd name="connsiteX29" fmla="*/ 1145980 w 2487611"/>
              <a:gd name="connsiteY29" fmla="*/ 1684371 h 4117729"/>
              <a:gd name="connsiteX30" fmla="*/ 1246249 w 2487611"/>
              <a:gd name="connsiteY30" fmla="*/ 1584102 h 4117729"/>
              <a:gd name="connsiteX31" fmla="*/ 1246249 w 2487611"/>
              <a:gd name="connsiteY31" fmla="*/ 1514596 h 4117729"/>
              <a:gd name="connsiteX32" fmla="*/ 1076474 w 2487611"/>
              <a:gd name="connsiteY32" fmla="*/ 1684371 h 4117729"/>
              <a:gd name="connsiteX33" fmla="*/ 1246249 w 2487611"/>
              <a:gd name="connsiteY33" fmla="*/ 1854146 h 4117729"/>
              <a:gd name="connsiteX34" fmla="*/ 1416024 w 2487611"/>
              <a:gd name="connsiteY34" fmla="*/ 1684371 h 4117729"/>
              <a:gd name="connsiteX35" fmla="*/ 1246249 w 2487611"/>
              <a:gd name="connsiteY35" fmla="*/ 1514596 h 4117729"/>
              <a:gd name="connsiteX36" fmla="*/ 1246249 w 2487611"/>
              <a:gd name="connsiteY36" fmla="*/ 761226 h 4117729"/>
              <a:gd name="connsiteX37" fmla="*/ 1446787 w 2487611"/>
              <a:gd name="connsiteY37" fmla="*/ 961764 h 4117729"/>
              <a:gd name="connsiteX38" fmla="*/ 1246249 w 2487611"/>
              <a:gd name="connsiteY38" fmla="*/ 1162302 h 4117729"/>
              <a:gd name="connsiteX39" fmla="*/ 1045711 w 2487611"/>
              <a:gd name="connsiteY39" fmla="*/ 961764 h 4117729"/>
              <a:gd name="connsiteX40" fmla="*/ 1246249 w 2487611"/>
              <a:gd name="connsiteY40" fmla="*/ 761226 h 4117729"/>
              <a:gd name="connsiteX41" fmla="*/ 1246249 w 2487611"/>
              <a:gd name="connsiteY41" fmla="*/ 622214 h 4117729"/>
              <a:gd name="connsiteX42" fmla="*/ 906699 w 2487611"/>
              <a:gd name="connsiteY42" fmla="*/ 961764 h 4117729"/>
              <a:gd name="connsiteX43" fmla="*/ 1246249 w 2487611"/>
              <a:gd name="connsiteY43" fmla="*/ 1301314 h 4117729"/>
              <a:gd name="connsiteX44" fmla="*/ 1585799 w 2487611"/>
              <a:gd name="connsiteY44" fmla="*/ 961764 h 4117729"/>
              <a:gd name="connsiteX45" fmla="*/ 1246249 w 2487611"/>
              <a:gd name="connsiteY45" fmla="*/ 622214 h 4117729"/>
              <a:gd name="connsiteX46" fmla="*/ 1237076 w 2487611"/>
              <a:gd name="connsiteY46" fmla="*/ 0 h 4117729"/>
              <a:gd name="connsiteX47" fmla="*/ 1243449 w 2487611"/>
              <a:gd name="connsiteY47" fmla="*/ 110915 h 4117729"/>
              <a:gd name="connsiteX48" fmla="*/ 1258169 w 2487611"/>
              <a:gd name="connsiteY48" fmla="*/ 12605 h 4117729"/>
              <a:gd name="connsiteX49" fmla="*/ 1891856 w 2487611"/>
              <a:gd name="connsiteY49" fmla="*/ 713203 h 4117729"/>
              <a:gd name="connsiteX50" fmla="*/ 2096831 w 2487611"/>
              <a:gd name="connsiteY50" fmla="*/ 1552470 h 4117729"/>
              <a:gd name="connsiteX51" fmla="*/ 2003408 w 2487611"/>
              <a:gd name="connsiteY51" fmla="*/ 2054055 h 4117729"/>
              <a:gd name="connsiteX52" fmla="*/ 2224895 w 2487611"/>
              <a:gd name="connsiteY52" fmla="*/ 2189415 h 4117729"/>
              <a:gd name="connsiteX53" fmla="*/ 2487611 w 2487611"/>
              <a:gd name="connsiteY53" fmla="*/ 2919570 h 4117729"/>
              <a:gd name="connsiteX54" fmla="*/ 1777602 w 2487611"/>
              <a:gd name="connsiteY54" fmla="*/ 2655584 h 4117729"/>
              <a:gd name="connsiteX55" fmla="*/ 1697050 w 2487611"/>
              <a:gd name="connsiteY55" fmla="*/ 2803564 h 4117729"/>
              <a:gd name="connsiteX56" fmla="*/ 789847 w 2487611"/>
              <a:gd name="connsiteY56" fmla="*/ 2803564 h 4117729"/>
              <a:gd name="connsiteX57" fmla="*/ 709405 w 2487611"/>
              <a:gd name="connsiteY57" fmla="*/ 2655809 h 4117729"/>
              <a:gd name="connsiteX58" fmla="*/ 0 w 2487611"/>
              <a:gd name="connsiteY58" fmla="*/ 2919570 h 4117729"/>
              <a:gd name="connsiteX59" fmla="*/ 262716 w 2487611"/>
              <a:gd name="connsiteY59" fmla="*/ 2189415 h 4117729"/>
              <a:gd name="connsiteX60" fmla="*/ 483603 w 2487611"/>
              <a:gd name="connsiteY60" fmla="*/ 2054421 h 4117729"/>
              <a:gd name="connsiteX61" fmla="*/ 390066 w 2487611"/>
              <a:gd name="connsiteY61" fmla="*/ 1552470 h 4117729"/>
              <a:gd name="connsiteX62" fmla="*/ 595041 w 2487611"/>
              <a:gd name="connsiteY62" fmla="*/ 713203 h 4117729"/>
              <a:gd name="connsiteX63" fmla="*/ 1237076 w 2487611"/>
              <a:gd name="connsiteY63" fmla="*/ 0 h 4117729"/>
              <a:gd name="connsiteX0" fmla="*/ 1355591 w 2487611"/>
              <a:gd name="connsiteY0" fmla="*/ 3197172 h 4123169"/>
              <a:gd name="connsiteX1" fmla="*/ 1668701 w 2487611"/>
              <a:gd name="connsiteY1" fmla="*/ 3497756 h 4123169"/>
              <a:gd name="connsiteX2" fmla="*/ 1698103 w 2487611"/>
              <a:gd name="connsiteY2" fmla="*/ 3841399 h 4123169"/>
              <a:gd name="connsiteX3" fmla="*/ 1503571 w 2487611"/>
              <a:gd name="connsiteY3" fmla="*/ 3623907 h 4123169"/>
              <a:gd name="connsiteX4" fmla="*/ 1461585 w 2487611"/>
              <a:gd name="connsiteY4" fmla="*/ 3837648 h 4123169"/>
              <a:gd name="connsiteX5" fmla="*/ 1244671 w 2487611"/>
              <a:gd name="connsiteY5" fmla="*/ 4123169 h 4123169"/>
              <a:gd name="connsiteX6" fmla="*/ 1079392 w 2487611"/>
              <a:gd name="connsiteY6" fmla="*/ 3817410 h 4123169"/>
              <a:gd name="connsiteX7" fmla="*/ 987763 w 2487611"/>
              <a:gd name="connsiteY7" fmla="*/ 3685212 h 4123169"/>
              <a:gd name="connsiteX8" fmla="*/ 854400 w 2487611"/>
              <a:gd name="connsiteY8" fmla="*/ 3751934 h 4123169"/>
              <a:gd name="connsiteX9" fmla="*/ 869102 w 2487611"/>
              <a:gd name="connsiteY9" fmla="*/ 3428519 h 4123169"/>
              <a:gd name="connsiteX10" fmla="*/ 1052587 w 2487611"/>
              <a:gd name="connsiteY10" fmla="*/ 3230974 h 4123169"/>
              <a:gd name="connsiteX11" fmla="*/ 1019981 w 2487611"/>
              <a:gd name="connsiteY11" fmla="*/ 3274997 h 4123169"/>
              <a:gd name="connsiteX12" fmla="*/ 1012121 w 2487611"/>
              <a:gd name="connsiteY12" fmla="*/ 3447914 h 4123169"/>
              <a:gd name="connsiteX13" fmla="*/ 1083424 w 2487611"/>
              <a:gd name="connsiteY13" fmla="*/ 3412241 h 4123169"/>
              <a:gd name="connsiteX14" fmla="*/ 1132416 w 2487611"/>
              <a:gd name="connsiteY14" fmla="*/ 3482921 h 4123169"/>
              <a:gd name="connsiteX15" fmla="*/ 1220783 w 2487611"/>
              <a:gd name="connsiteY15" fmla="*/ 3646398 h 4123169"/>
              <a:gd name="connsiteX16" fmla="*/ 1336759 w 2487611"/>
              <a:gd name="connsiteY16" fmla="*/ 3493741 h 4123169"/>
              <a:gd name="connsiteX17" fmla="*/ 1359207 w 2487611"/>
              <a:gd name="connsiteY17" fmla="*/ 3379462 h 4123169"/>
              <a:gd name="connsiteX18" fmla="*/ 1463216 w 2487611"/>
              <a:gd name="connsiteY18" fmla="*/ 3495746 h 4123169"/>
              <a:gd name="connsiteX19" fmla="*/ 1447496 w 2487611"/>
              <a:gd name="connsiteY19" fmla="*/ 3312014 h 4123169"/>
              <a:gd name="connsiteX20" fmla="*/ 1355591 w 2487611"/>
              <a:gd name="connsiteY20" fmla="*/ 3197172 h 4123169"/>
              <a:gd name="connsiteX21" fmla="*/ 803026 w 2487611"/>
              <a:gd name="connsiteY21" fmla="*/ 2889607 h 4123169"/>
              <a:gd name="connsiteX22" fmla="*/ 1689473 w 2487611"/>
              <a:gd name="connsiteY22" fmla="*/ 2889607 h 4123169"/>
              <a:gd name="connsiteX23" fmla="*/ 1482985 w 2487611"/>
              <a:gd name="connsiteY23" fmla="*/ 3169655 h 4123169"/>
              <a:gd name="connsiteX24" fmla="*/ 1009514 w 2487611"/>
              <a:gd name="connsiteY24" fmla="*/ 3169655 h 4123169"/>
              <a:gd name="connsiteX25" fmla="*/ 803026 w 2487611"/>
              <a:gd name="connsiteY25" fmla="*/ 2889607 h 4123169"/>
              <a:gd name="connsiteX26" fmla="*/ 1246249 w 2487611"/>
              <a:gd name="connsiteY26" fmla="*/ 1589542 h 4123169"/>
              <a:gd name="connsiteX27" fmla="*/ 1346518 w 2487611"/>
              <a:gd name="connsiteY27" fmla="*/ 1689811 h 4123169"/>
              <a:gd name="connsiteX28" fmla="*/ 1246249 w 2487611"/>
              <a:gd name="connsiteY28" fmla="*/ 1790080 h 4123169"/>
              <a:gd name="connsiteX29" fmla="*/ 1145980 w 2487611"/>
              <a:gd name="connsiteY29" fmla="*/ 1689811 h 4123169"/>
              <a:gd name="connsiteX30" fmla="*/ 1246249 w 2487611"/>
              <a:gd name="connsiteY30" fmla="*/ 1589542 h 4123169"/>
              <a:gd name="connsiteX31" fmla="*/ 1246249 w 2487611"/>
              <a:gd name="connsiteY31" fmla="*/ 1520036 h 4123169"/>
              <a:gd name="connsiteX32" fmla="*/ 1076474 w 2487611"/>
              <a:gd name="connsiteY32" fmla="*/ 1689811 h 4123169"/>
              <a:gd name="connsiteX33" fmla="*/ 1246249 w 2487611"/>
              <a:gd name="connsiteY33" fmla="*/ 1859586 h 4123169"/>
              <a:gd name="connsiteX34" fmla="*/ 1416024 w 2487611"/>
              <a:gd name="connsiteY34" fmla="*/ 1689811 h 4123169"/>
              <a:gd name="connsiteX35" fmla="*/ 1246249 w 2487611"/>
              <a:gd name="connsiteY35" fmla="*/ 1520036 h 4123169"/>
              <a:gd name="connsiteX36" fmla="*/ 1246249 w 2487611"/>
              <a:gd name="connsiteY36" fmla="*/ 766666 h 4123169"/>
              <a:gd name="connsiteX37" fmla="*/ 1446787 w 2487611"/>
              <a:gd name="connsiteY37" fmla="*/ 967204 h 4123169"/>
              <a:gd name="connsiteX38" fmla="*/ 1246249 w 2487611"/>
              <a:gd name="connsiteY38" fmla="*/ 1167742 h 4123169"/>
              <a:gd name="connsiteX39" fmla="*/ 1045711 w 2487611"/>
              <a:gd name="connsiteY39" fmla="*/ 967204 h 4123169"/>
              <a:gd name="connsiteX40" fmla="*/ 1246249 w 2487611"/>
              <a:gd name="connsiteY40" fmla="*/ 766666 h 4123169"/>
              <a:gd name="connsiteX41" fmla="*/ 1246249 w 2487611"/>
              <a:gd name="connsiteY41" fmla="*/ 627654 h 4123169"/>
              <a:gd name="connsiteX42" fmla="*/ 906699 w 2487611"/>
              <a:gd name="connsiteY42" fmla="*/ 967204 h 4123169"/>
              <a:gd name="connsiteX43" fmla="*/ 1246249 w 2487611"/>
              <a:gd name="connsiteY43" fmla="*/ 1306754 h 4123169"/>
              <a:gd name="connsiteX44" fmla="*/ 1585799 w 2487611"/>
              <a:gd name="connsiteY44" fmla="*/ 967204 h 4123169"/>
              <a:gd name="connsiteX45" fmla="*/ 1246249 w 2487611"/>
              <a:gd name="connsiteY45" fmla="*/ 627654 h 4123169"/>
              <a:gd name="connsiteX46" fmla="*/ 1237076 w 2487611"/>
              <a:gd name="connsiteY46" fmla="*/ 5440 h 4123169"/>
              <a:gd name="connsiteX47" fmla="*/ 1243449 w 2487611"/>
              <a:gd name="connsiteY47" fmla="*/ 116355 h 4123169"/>
              <a:gd name="connsiteX48" fmla="*/ 1231224 w 2487611"/>
              <a:gd name="connsiteY48" fmla="*/ 0 h 4123169"/>
              <a:gd name="connsiteX49" fmla="*/ 1891856 w 2487611"/>
              <a:gd name="connsiteY49" fmla="*/ 718643 h 4123169"/>
              <a:gd name="connsiteX50" fmla="*/ 2096831 w 2487611"/>
              <a:gd name="connsiteY50" fmla="*/ 1557910 h 4123169"/>
              <a:gd name="connsiteX51" fmla="*/ 2003408 w 2487611"/>
              <a:gd name="connsiteY51" fmla="*/ 2059495 h 4123169"/>
              <a:gd name="connsiteX52" fmla="*/ 2224895 w 2487611"/>
              <a:gd name="connsiteY52" fmla="*/ 2194855 h 4123169"/>
              <a:gd name="connsiteX53" fmla="*/ 2487611 w 2487611"/>
              <a:gd name="connsiteY53" fmla="*/ 2925010 h 4123169"/>
              <a:gd name="connsiteX54" fmla="*/ 1777602 w 2487611"/>
              <a:gd name="connsiteY54" fmla="*/ 2661024 h 4123169"/>
              <a:gd name="connsiteX55" fmla="*/ 1697050 w 2487611"/>
              <a:gd name="connsiteY55" fmla="*/ 2809004 h 4123169"/>
              <a:gd name="connsiteX56" fmla="*/ 789847 w 2487611"/>
              <a:gd name="connsiteY56" fmla="*/ 2809004 h 4123169"/>
              <a:gd name="connsiteX57" fmla="*/ 709405 w 2487611"/>
              <a:gd name="connsiteY57" fmla="*/ 2661249 h 4123169"/>
              <a:gd name="connsiteX58" fmla="*/ 0 w 2487611"/>
              <a:gd name="connsiteY58" fmla="*/ 2925010 h 4123169"/>
              <a:gd name="connsiteX59" fmla="*/ 262716 w 2487611"/>
              <a:gd name="connsiteY59" fmla="*/ 2194855 h 4123169"/>
              <a:gd name="connsiteX60" fmla="*/ 483603 w 2487611"/>
              <a:gd name="connsiteY60" fmla="*/ 2059861 h 4123169"/>
              <a:gd name="connsiteX61" fmla="*/ 390066 w 2487611"/>
              <a:gd name="connsiteY61" fmla="*/ 1557910 h 4123169"/>
              <a:gd name="connsiteX62" fmla="*/ 595041 w 2487611"/>
              <a:gd name="connsiteY62" fmla="*/ 718643 h 4123169"/>
              <a:gd name="connsiteX63" fmla="*/ 1237076 w 2487611"/>
              <a:gd name="connsiteY63" fmla="*/ 5440 h 4123169"/>
              <a:gd name="connsiteX0" fmla="*/ 1355591 w 2487611"/>
              <a:gd name="connsiteY0" fmla="*/ 3197172 h 4123169"/>
              <a:gd name="connsiteX1" fmla="*/ 1668701 w 2487611"/>
              <a:gd name="connsiteY1" fmla="*/ 3497756 h 4123169"/>
              <a:gd name="connsiteX2" fmla="*/ 1698103 w 2487611"/>
              <a:gd name="connsiteY2" fmla="*/ 3841399 h 4123169"/>
              <a:gd name="connsiteX3" fmla="*/ 1503571 w 2487611"/>
              <a:gd name="connsiteY3" fmla="*/ 3623907 h 4123169"/>
              <a:gd name="connsiteX4" fmla="*/ 1461585 w 2487611"/>
              <a:gd name="connsiteY4" fmla="*/ 3837648 h 4123169"/>
              <a:gd name="connsiteX5" fmla="*/ 1244671 w 2487611"/>
              <a:gd name="connsiteY5" fmla="*/ 4123169 h 4123169"/>
              <a:gd name="connsiteX6" fmla="*/ 1079392 w 2487611"/>
              <a:gd name="connsiteY6" fmla="*/ 3817410 h 4123169"/>
              <a:gd name="connsiteX7" fmla="*/ 987763 w 2487611"/>
              <a:gd name="connsiteY7" fmla="*/ 3685212 h 4123169"/>
              <a:gd name="connsiteX8" fmla="*/ 854400 w 2487611"/>
              <a:gd name="connsiteY8" fmla="*/ 3751934 h 4123169"/>
              <a:gd name="connsiteX9" fmla="*/ 869102 w 2487611"/>
              <a:gd name="connsiteY9" fmla="*/ 3428519 h 4123169"/>
              <a:gd name="connsiteX10" fmla="*/ 1052587 w 2487611"/>
              <a:gd name="connsiteY10" fmla="*/ 3230974 h 4123169"/>
              <a:gd name="connsiteX11" fmla="*/ 1019981 w 2487611"/>
              <a:gd name="connsiteY11" fmla="*/ 3274997 h 4123169"/>
              <a:gd name="connsiteX12" fmla="*/ 1012121 w 2487611"/>
              <a:gd name="connsiteY12" fmla="*/ 3447914 h 4123169"/>
              <a:gd name="connsiteX13" fmla="*/ 1083424 w 2487611"/>
              <a:gd name="connsiteY13" fmla="*/ 3412241 h 4123169"/>
              <a:gd name="connsiteX14" fmla="*/ 1132416 w 2487611"/>
              <a:gd name="connsiteY14" fmla="*/ 3482921 h 4123169"/>
              <a:gd name="connsiteX15" fmla="*/ 1220783 w 2487611"/>
              <a:gd name="connsiteY15" fmla="*/ 3646398 h 4123169"/>
              <a:gd name="connsiteX16" fmla="*/ 1336759 w 2487611"/>
              <a:gd name="connsiteY16" fmla="*/ 3493741 h 4123169"/>
              <a:gd name="connsiteX17" fmla="*/ 1359207 w 2487611"/>
              <a:gd name="connsiteY17" fmla="*/ 3379462 h 4123169"/>
              <a:gd name="connsiteX18" fmla="*/ 1463216 w 2487611"/>
              <a:gd name="connsiteY18" fmla="*/ 3495746 h 4123169"/>
              <a:gd name="connsiteX19" fmla="*/ 1447496 w 2487611"/>
              <a:gd name="connsiteY19" fmla="*/ 3312014 h 4123169"/>
              <a:gd name="connsiteX20" fmla="*/ 1355591 w 2487611"/>
              <a:gd name="connsiteY20" fmla="*/ 3197172 h 4123169"/>
              <a:gd name="connsiteX21" fmla="*/ 803026 w 2487611"/>
              <a:gd name="connsiteY21" fmla="*/ 2889607 h 4123169"/>
              <a:gd name="connsiteX22" fmla="*/ 1689473 w 2487611"/>
              <a:gd name="connsiteY22" fmla="*/ 2889607 h 4123169"/>
              <a:gd name="connsiteX23" fmla="*/ 1482985 w 2487611"/>
              <a:gd name="connsiteY23" fmla="*/ 3169655 h 4123169"/>
              <a:gd name="connsiteX24" fmla="*/ 1009514 w 2487611"/>
              <a:gd name="connsiteY24" fmla="*/ 3169655 h 4123169"/>
              <a:gd name="connsiteX25" fmla="*/ 803026 w 2487611"/>
              <a:gd name="connsiteY25" fmla="*/ 2889607 h 4123169"/>
              <a:gd name="connsiteX26" fmla="*/ 1246249 w 2487611"/>
              <a:gd name="connsiteY26" fmla="*/ 1589542 h 4123169"/>
              <a:gd name="connsiteX27" fmla="*/ 1346518 w 2487611"/>
              <a:gd name="connsiteY27" fmla="*/ 1689811 h 4123169"/>
              <a:gd name="connsiteX28" fmla="*/ 1246249 w 2487611"/>
              <a:gd name="connsiteY28" fmla="*/ 1790080 h 4123169"/>
              <a:gd name="connsiteX29" fmla="*/ 1145980 w 2487611"/>
              <a:gd name="connsiteY29" fmla="*/ 1689811 h 4123169"/>
              <a:gd name="connsiteX30" fmla="*/ 1246249 w 2487611"/>
              <a:gd name="connsiteY30" fmla="*/ 1589542 h 4123169"/>
              <a:gd name="connsiteX31" fmla="*/ 1246249 w 2487611"/>
              <a:gd name="connsiteY31" fmla="*/ 1520036 h 4123169"/>
              <a:gd name="connsiteX32" fmla="*/ 1076474 w 2487611"/>
              <a:gd name="connsiteY32" fmla="*/ 1689811 h 4123169"/>
              <a:gd name="connsiteX33" fmla="*/ 1246249 w 2487611"/>
              <a:gd name="connsiteY33" fmla="*/ 1859586 h 4123169"/>
              <a:gd name="connsiteX34" fmla="*/ 1416024 w 2487611"/>
              <a:gd name="connsiteY34" fmla="*/ 1689811 h 4123169"/>
              <a:gd name="connsiteX35" fmla="*/ 1246249 w 2487611"/>
              <a:gd name="connsiteY35" fmla="*/ 1520036 h 4123169"/>
              <a:gd name="connsiteX36" fmla="*/ 1246249 w 2487611"/>
              <a:gd name="connsiteY36" fmla="*/ 766666 h 4123169"/>
              <a:gd name="connsiteX37" fmla="*/ 1446787 w 2487611"/>
              <a:gd name="connsiteY37" fmla="*/ 967204 h 4123169"/>
              <a:gd name="connsiteX38" fmla="*/ 1246249 w 2487611"/>
              <a:gd name="connsiteY38" fmla="*/ 1167742 h 4123169"/>
              <a:gd name="connsiteX39" fmla="*/ 1045711 w 2487611"/>
              <a:gd name="connsiteY39" fmla="*/ 967204 h 4123169"/>
              <a:gd name="connsiteX40" fmla="*/ 1246249 w 2487611"/>
              <a:gd name="connsiteY40" fmla="*/ 766666 h 4123169"/>
              <a:gd name="connsiteX41" fmla="*/ 1246249 w 2487611"/>
              <a:gd name="connsiteY41" fmla="*/ 627654 h 4123169"/>
              <a:gd name="connsiteX42" fmla="*/ 906699 w 2487611"/>
              <a:gd name="connsiteY42" fmla="*/ 967204 h 4123169"/>
              <a:gd name="connsiteX43" fmla="*/ 1246249 w 2487611"/>
              <a:gd name="connsiteY43" fmla="*/ 1306754 h 4123169"/>
              <a:gd name="connsiteX44" fmla="*/ 1585799 w 2487611"/>
              <a:gd name="connsiteY44" fmla="*/ 967204 h 4123169"/>
              <a:gd name="connsiteX45" fmla="*/ 1246249 w 2487611"/>
              <a:gd name="connsiteY45" fmla="*/ 627654 h 4123169"/>
              <a:gd name="connsiteX46" fmla="*/ 1238115 w 2487611"/>
              <a:gd name="connsiteY46" fmla="*/ 24870 h 4123169"/>
              <a:gd name="connsiteX47" fmla="*/ 1243449 w 2487611"/>
              <a:gd name="connsiteY47" fmla="*/ 116355 h 4123169"/>
              <a:gd name="connsiteX48" fmla="*/ 1231224 w 2487611"/>
              <a:gd name="connsiteY48" fmla="*/ 0 h 4123169"/>
              <a:gd name="connsiteX49" fmla="*/ 1891856 w 2487611"/>
              <a:gd name="connsiteY49" fmla="*/ 718643 h 4123169"/>
              <a:gd name="connsiteX50" fmla="*/ 2096831 w 2487611"/>
              <a:gd name="connsiteY50" fmla="*/ 1557910 h 4123169"/>
              <a:gd name="connsiteX51" fmla="*/ 2003408 w 2487611"/>
              <a:gd name="connsiteY51" fmla="*/ 2059495 h 4123169"/>
              <a:gd name="connsiteX52" fmla="*/ 2224895 w 2487611"/>
              <a:gd name="connsiteY52" fmla="*/ 2194855 h 4123169"/>
              <a:gd name="connsiteX53" fmla="*/ 2487611 w 2487611"/>
              <a:gd name="connsiteY53" fmla="*/ 2925010 h 4123169"/>
              <a:gd name="connsiteX54" fmla="*/ 1777602 w 2487611"/>
              <a:gd name="connsiteY54" fmla="*/ 2661024 h 4123169"/>
              <a:gd name="connsiteX55" fmla="*/ 1697050 w 2487611"/>
              <a:gd name="connsiteY55" fmla="*/ 2809004 h 4123169"/>
              <a:gd name="connsiteX56" fmla="*/ 789847 w 2487611"/>
              <a:gd name="connsiteY56" fmla="*/ 2809004 h 4123169"/>
              <a:gd name="connsiteX57" fmla="*/ 709405 w 2487611"/>
              <a:gd name="connsiteY57" fmla="*/ 2661249 h 4123169"/>
              <a:gd name="connsiteX58" fmla="*/ 0 w 2487611"/>
              <a:gd name="connsiteY58" fmla="*/ 2925010 h 4123169"/>
              <a:gd name="connsiteX59" fmla="*/ 262716 w 2487611"/>
              <a:gd name="connsiteY59" fmla="*/ 2194855 h 4123169"/>
              <a:gd name="connsiteX60" fmla="*/ 483603 w 2487611"/>
              <a:gd name="connsiteY60" fmla="*/ 2059861 h 4123169"/>
              <a:gd name="connsiteX61" fmla="*/ 390066 w 2487611"/>
              <a:gd name="connsiteY61" fmla="*/ 1557910 h 4123169"/>
              <a:gd name="connsiteX62" fmla="*/ 595041 w 2487611"/>
              <a:gd name="connsiteY62" fmla="*/ 718643 h 4123169"/>
              <a:gd name="connsiteX63" fmla="*/ 1238115 w 2487611"/>
              <a:gd name="connsiteY63" fmla="*/ 24870 h 4123169"/>
              <a:gd name="connsiteX0" fmla="*/ 1355591 w 2487611"/>
              <a:gd name="connsiteY0" fmla="*/ 3172302 h 4098299"/>
              <a:gd name="connsiteX1" fmla="*/ 1668701 w 2487611"/>
              <a:gd name="connsiteY1" fmla="*/ 3472886 h 4098299"/>
              <a:gd name="connsiteX2" fmla="*/ 1698103 w 2487611"/>
              <a:gd name="connsiteY2" fmla="*/ 3816529 h 4098299"/>
              <a:gd name="connsiteX3" fmla="*/ 1503571 w 2487611"/>
              <a:gd name="connsiteY3" fmla="*/ 3599037 h 4098299"/>
              <a:gd name="connsiteX4" fmla="*/ 1461585 w 2487611"/>
              <a:gd name="connsiteY4" fmla="*/ 3812778 h 4098299"/>
              <a:gd name="connsiteX5" fmla="*/ 1244671 w 2487611"/>
              <a:gd name="connsiteY5" fmla="*/ 4098299 h 4098299"/>
              <a:gd name="connsiteX6" fmla="*/ 1079392 w 2487611"/>
              <a:gd name="connsiteY6" fmla="*/ 3792540 h 4098299"/>
              <a:gd name="connsiteX7" fmla="*/ 987763 w 2487611"/>
              <a:gd name="connsiteY7" fmla="*/ 3660342 h 4098299"/>
              <a:gd name="connsiteX8" fmla="*/ 854400 w 2487611"/>
              <a:gd name="connsiteY8" fmla="*/ 3727064 h 4098299"/>
              <a:gd name="connsiteX9" fmla="*/ 869102 w 2487611"/>
              <a:gd name="connsiteY9" fmla="*/ 3403649 h 4098299"/>
              <a:gd name="connsiteX10" fmla="*/ 1052587 w 2487611"/>
              <a:gd name="connsiteY10" fmla="*/ 3206104 h 4098299"/>
              <a:gd name="connsiteX11" fmla="*/ 1019981 w 2487611"/>
              <a:gd name="connsiteY11" fmla="*/ 3250127 h 4098299"/>
              <a:gd name="connsiteX12" fmla="*/ 1012121 w 2487611"/>
              <a:gd name="connsiteY12" fmla="*/ 3423044 h 4098299"/>
              <a:gd name="connsiteX13" fmla="*/ 1083424 w 2487611"/>
              <a:gd name="connsiteY13" fmla="*/ 3387371 h 4098299"/>
              <a:gd name="connsiteX14" fmla="*/ 1132416 w 2487611"/>
              <a:gd name="connsiteY14" fmla="*/ 3458051 h 4098299"/>
              <a:gd name="connsiteX15" fmla="*/ 1220783 w 2487611"/>
              <a:gd name="connsiteY15" fmla="*/ 3621528 h 4098299"/>
              <a:gd name="connsiteX16" fmla="*/ 1336759 w 2487611"/>
              <a:gd name="connsiteY16" fmla="*/ 3468871 h 4098299"/>
              <a:gd name="connsiteX17" fmla="*/ 1359207 w 2487611"/>
              <a:gd name="connsiteY17" fmla="*/ 3354592 h 4098299"/>
              <a:gd name="connsiteX18" fmla="*/ 1463216 w 2487611"/>
              <a:gd name="connsiteY18" fmla="*/ 3470876 h 4098299"/>
              <a:gd name="connsiteX19" fmla="*/ 1447496 w 2487611"/>
              <a:gd name="connsiteY19" fmla="*/ 3287144 h 4098299"/>
              <a:gd name="connsiteX20" fmla="*/ 1355591 w 2487611"/>
              <a:gd name="connsiteY20" fmla="*/ 3172302 h 4098299"/>
              <a:gd name="connsiteX21" fmla="*/ 803026 w 2487611"/>
              <a:gd name="connsiteY21" fmla="*/ 2864737 h 4098299"/>
              <a:gd name="connsiteX22" fmla="*/ 1689473 w 2487611"/>
              <a:gd name="connsiteY22" fmla="*/ 2864737 h 4098299"/>
              <a:gd name="connsiteX23" fmla="*/ 1482985 w 2487611"/>
              <a:gd name="connsiteY23" fmla="*/ 3144785 h 4098299"/>
              <a:gd name="connsiteX24" fmla="*/ 1009514 w 2487611"/>
              <a:gd name="connsiteY24" fmla="*/ 3144785 h 4098299"/>
              <a:gd name="connsiteX25" fmla="*/ 803026 w 2487611"/>
              <a:gd name="connsiteY25" fmla="*/ 2864737 h 4098299"/>
              <a:gd name="connsiteX26" fmla="*/ 1246249 w 2487611"/>
              <a:gd name="connsiteY26" fmla="*/ 1564672 h 4098299"/>
              <a:gd name="connsiteX27" fmla="*/ 1346518 w 2487611"/>
              <a:gd name="connsiteY27" fmla="*/ 1664941 h 4098299"/>
              <a:gd name="connsiteX28" fmla="*/ 1246249 w 2487611"/>
              <a:gd name="connsiteY28" fmla="*/ 1765210 h 4098299"/>
              <a:gd name="connsiteX29" fmla="*/ 1145980 w 2487611"/>
              <a:gd name="connsiteY29" fmla="*/ 1664941 h 4098299"/>
              <a:gd name="connsiteX30" fmla="*/ 1246249 w 2487611"/>
              <a:gd name="connsiteY30" fmla="*/ 1564672 h 4098299"/>
              <a:gd name="connsiteX31" fmla="*/ 1246249 w 2487611"/>
              <a:gd name="connsiteY31" fmla="*/ 1495166 h 4098299"/>
              <a:gd name="connsiteX32" fmla="*/ 1076474 w 2487611"/>
              <a:gd name="connsiteY32" fmla="*/ 1664941 h 4098299"/>
              <a:gd name="connsiteX33" fmla="*/ 1246249 w 2487611"/>
              <a:gd name="connsiteY33" fmla="*/ 1834716 h 4098299"/>
              <a:gd name="connsiteX34" fmla="*/ 1416024 w 2487611"/>
              <a:gd name="connsiteY34" fmla="*/ 1664941 h 4098299"/>
              <a:gd name="connsiteX35" fmla="*/ 1246249 w 2487611"/>
              <a:gd name="connsiteY35" fmla="*/ 1495166 h 4098299"/>
              <a:gd name="connsiteX36" fmla="*/ 1246249 w 2487611"/>
              <a:gd name="connsiteY36" fmla="*/ 741796 h 4098299"/>
              <a:gd name="connsiteX37" fmla="*/ 1446787 w 2487611"/>
              <a:gd name="connsiteY37" fmla="*/ 942334 h 4098299"/>
              <a:gd name="connsiteX38" fmla="*/ 1246249 w 2487611"/>
              <a:gd name="connsiteY38" fmla="*/ 1142872 h 4098299"/>
              <a:gd name="connsiteX39" fmla="*/ 1045711 w 2487611"/>
              <a:gd name="connsiteY39" fmla="*/ 942334 h 4098299"/>
              <a:gd name="connsiteX40" fmla="*/ 1246249 w 2487611"/>
              <a:gd name="connsiteY40" fmla="*/ 741796 h 4098299"/>
              <a:gd name="connsiteX41" fmla="*/ 1246249 w 2487611"/>
              <a:gd name="connsiteY41" fmla="*/ 602784 h 4098299"/>
              <a:gd name="connsiteX42" fmla="*/ 906699 w 2487611"/>
              <a:gd name="connsiteY42" fmla="*/ 942334 h 4098299"/>
              <a:gd name="connsiteX43" fmla="*/ 1246249 w 2487611"/>
              <a:gd name="connsiteY43" fmla="*/ 1281884 h 4098299"/>
              <a:gd name="connsiteX44" fmla="*/ 1585799 w 2487611"/>
              <a:gd name="connsiteY44" fmla="*/ 942334 h 4098299"/>
              <a:gd name="connsiteX45" fmla="*/ 1246249 w 2487611"/>
              <a:gd name="connsiteY45" fmla="*/ 602784 h 4098299"/>
              <a:gd name="connsiteX46" fmla="*/ 1238115 w 2487611"/>
              <a:gd name="connsiteY46" fmla="*/ 0 h 4098299"/>
              <a:gd name="connsiteX47" fmla="*/ 1243449 w 2487611"/>
              <a:gd name="connsiteY47" fmla="*/ 91485 h 4098299"/>
              <a:gd name="connsiteX48" fmla="*/ 1229544 w 2487611"/>
              <a:gd name="connsiteY48" fmla="*/ 4448 h 4098299"/>
              <a:gd name="connsiteX49" fmla="*/ 1891856 w 2487611"/>
              <a:gd name="connsiteY49" fmla="*/ 693773 h 4098299"/>
              <a:gd name="connsiteX50" fmla="*/ 2096831 w 2487611"/>
              <a:gd name="connsiteY50" fmla="*/ 1533040 h 4098299"/>
              <a:gd name="connsiteX51" fmla="*/ 2003408 w 2487611"/>
              <a:gd name="connsiteY51" fmla="*/ 2034625 h 4098299"/>
              <a:gd name="connsiteX52" fmla="*/ 2224895 w 2487611"/>
              <a:gd name="connsiteY52" fmla="*/ 2169985 h 4098299"/>
              <a:gd name="connsiteX53" fmla="*/ 2487611 w 2487611"/>
              <a:gd name="connsiteY53" fmla="*/ 2900140 h 4098299"/>
              <a:gd name="connsiteX54" fmla="*/ 1777602 w 2487611"/>
              <a:gd name="connsiteY54" fmla="*/ 2636154 h 4098299"/>
              <a:gd name="connsiteX55" fmla="*/ 1697050 w 2487611"/>
              <a:gd name="connsiteY55" fmla="*/ 2784134 h 4098299"/>
              <a:gd name="connsiteX56" fmla="*/ 789847 w 2487611"/>
              <a:gd name="connsiteY56" fmla="*/ 2784134 h 4098299"/>
              <a:gd name="connsiteX57" fmla="*/ 709405 w 2487611"/>
              <a:gd name="connsiteY57" fmla="*/ 2636379 h 4098299"/>
              <a:gd name="connsiteX58" fmla="*/ 0 w 2487611"/>
              <a:gd name="connsiteY58" fmla="*/ 2900140 h 4098299"/>
              <a:gd name="connsiteX59" fmla="*/ 262716 w 2487611"/>
              <a:gd name="connsiteY59" fmla="*/ 2169985 h 4098299"/>
              <a:gd name="connsiteX60" fmla="*/ 483603 w 2487611"/>
              <a:gd name="connsiteY60" fmla="*/ 2034991 h 4098299"/>
              <a:gd name="connsiteX61" fmla="*/ 390066 w 2487611"/>
              <a:gd name="connsiteY61" fmla="*/ 1533040 h 4098299"/>
              <a:gd name="connsiteX62" fmla="*/ 595041 w 2487611"/>
              <a:gd name="connsiteY62" fmla="*/ 693773 h 4098299"/>
              <a:gd name="connsiteX63" fmla="*/ 1238115 w 2487611"/>
              <a:gd name="connsiteY63" fmla="*/ 0 h 4098299"/>
              <a:gd name="connsiteX0" fmla="*/ 1355591 w 2487611"/>
              <a:gd name="connsiteY0" fmla="*/ 3167854 h 4093851"/>
              <a:gd name="connsiteX1" fmla="*/ 1668701 w 2487611"/>
              <a:gd name="connsiteY1" fmla="*/ 3468438 h 4093851"/>
              <a:gd name="connsiteX2" fmla="*/ 1698103 w 2487611"/>
              <a:gd name="connsiteY2" fmla="*/ 3812081 h 4093851"/>
              <a:gd name="connsiteX3" fmla="*/ 1503571 w 2487611"/>
              <a:gd name="connsiteY3" fmla="*/ 3594589 h 4093851"/>
              <a:gd name="connsiteX4" fmla="*/ 1461585 w 2487611"/>
              <a:gd name="connsiteY4" fmla="*/ 3808330 h 4093851"/>
              <a:gd name="connsiteX5" fmla="*/ 1244671 w 2487611"/>
              <a:gd name="connsiteY5" fmla="*/ 4093851 h 4093851"/>
              <a:gd name="connsiteX6" fmla="*/ 1079392 w 2487611"/>
              <a:gd name="connsiteY6" fmla="*/ 3788092 h 4093851"/>
              <a:gd name="connsiteX7" fmla="*/ 987763 w 2487611"/>
              <a:gd name="connsiteY7" fmla="*/ 3655894 h 4093851"/>
              <a:gd name="connsiteX8" fmla="*/ 854400 w 2487611"/>
              <a:gd name="connsiteY8" fmla="*/ 3722616 h 4093851"/>
              <a:gd name="connsiteX9" fmla="*/ 869102 w 2487611"/>
              <a:gd name="connsiteY9" fmla="*/ 3399201 h 4093851"/>
              <a:gd name="connsiteX10" fmla="*/ 1052587 w 2487611"/>
              <a:gd name="connsiteY10" fmla="*/ 3201656 h 4093851"/>
              <a:gd name="connsiteX11" fmla="*/ 1019981 w 2487611"/>
              <a:gd name="connsiteY11" fmla="*/ 3245679 h 4093851"/>
              <a:gd name="connsiteX12" fmla="*/ 1012121 w 2487611"/>
              <a:gd name="connsiteY12" fmla="*/ 3418596 h 4093851"/>
              <a:gd name="connsiteX13" fmla="*/ 1083424 w 2487611"/>
              <a:gd name="connsiteY13" fmla="*/ 3382923 h 4093851"/>
              <a:gd name="connsiteX14" fmla="*/ 1132416 w 2487611"/>
              <a:gd name="connsiteY14" fmla="*/ 3453603 h 4093851"/>
              <a:gd name="connsiteX15" fmla="*/ 1220783 w 2487611"/>
              <a:gd name="connsiteY15" fmla="*/ 3617080 h 4093851"/>
              <a:gd name="connsiteX16" fmla="*/ 1336759 w 2487611"/>
              <a:gd name="connsiteY16" fmla="*/ 3464423 h 4093851"/>
              <a:gd name="connsiteX17" fmla="*/ 1359207 w 2487611"/>
              <a:gd name="connsiteY17" fmla="*/ 3350144 h 4093851"/>
              <a:gd name="connsiteX18" fmla="*/ 1463216 w 2487611"/>
              <a:gd name="connsiteY18" fmla="*/ 3466428 h 4093851"/>
              <a:gd name="connsiteX19" fmla="*/ 1447496 w 2487611"/>
              <a:gd name="connsiteY19" fmla="*/ 3282696 h 4093851"/>
              <a:gd name="connsiteX20" fmla="*/ 1355591 w 2487611"/>
              <a:gd name="connsiteY20" fmla="*/ 3167854 h 4093851"/>
              <a:gd name="connsiteX21" fmla="*/ 803026 w 2487611"/>
              <a:gd name="connsiteY21" fmla="*/ 2860289 h 4093851"/>
              <a:gd name="connsiteX22" fmla="*/ 1689473 w 2487611"/>
              <a:gd name="connsiteY22" fmla="*/ 2860289 h 4093851"/>
              <a:gd name="connsiteX23" fmla="*/ 1482985 w 2487611"/>
              <a:gd name="connsiteY23" fmla="*/ 3140337 h 4093851"/>
              <a:gd name="connsiteX24" fmla="*/ 1009514 w 2487611"/>
              <a:gd name="connsiteY24" fmla="*/ 3140337 h 4093851"/>
              <a:gd name="connsiteX25" fmla="*/ 803026 w 2487611"/>
              <a:gd name="connsiteY25" fmla="*/ 2860289 h 4093851"/>
              <a:gd name="connsiteX26" fmla="*/ 1246249 w 2487611"/>
              <a:gd name="connsiteY26" fmla="*/ 1560224 h 4093851"/>
              <a:gd name="connsiteX27" fmla="*/ 1346518 w 2487611"/>
              <a:gd name="connsiteY27" fmla="*/ 1660493 h 4093851"/>
              <a:gd name="connsiteX28" fmla="*/ 1246249 w 2487611"/>
              <a:gd name="connsiteY28" fmla="*/ 1760762 h 4093851"/>
              <a:gd name="connsiteX29" fmla="*/ 1145980 w 2487611"/>
              <a:gd name="connsiteY29" fmla="*/ 1660493 h 4093851"/>
              <a:gd name="connsiteX30" fmla="*/ 1246249 w 2487611"/>
              <a:gd name="connsiteY30" fmla="*/ 1560224 h 4093851"/>
              <a:gd name="connsiteX31" fmla="*/ 1246249 w 2487611"/>
              <a:gd name="connsiteY31" fmla="*/ 1490718 h 4093851"/>
              <a:gd name="connsiteX32" fmla="*/ 1076474 w 2487611"/>
              <a:gd name="connsiteY32" fmla="*/ 1660493 h 4093851"/>
              <a:gd name="connsiteX33" fmla="*/ 1246249 w 2487611"/>
              <a:gd name="connsiteY33" fmla="*/ 1830268 h 4093851"/>
              <a:gd name="connsiteX34" fmla="*/ 1416024 w 2487611"/>
              <a:gd name="connsiteY34" fmla="*/ 1660493 h 4093851"/>
              <a:gd name="connsiteX35" fmla="*/ 1246249 w 2487611"/>
              <a:gd name="connsiteY35" fmla="*/ 1490718 h 4093851"/>
              <a:gd name="connsiteX36" fmla="*/ 1246249 w 2487611"/>
              <a:gd name="connsiteY36" fmla="*/ 737348 h 4093851"/>
              <a:gd name="connsiteX37" fmla="*/ 1446787 w 2487611"/>
              <a:gd name="connsiteY37" fmla="*/ 937886 h 4093851"/>
              <a:gd name="connsiteX38" fmla="*/ 1246249 w 2487611"/>
              <a:gd name="connsiteY38" fmla="*/ 1138424 h 4093851"/>
              <a:gd name="connsiteX39" fmla="*/ 1045711 w 2487611"/>
              <a:gd name="connsiteY39" fmla="*/ 937886 h 4093851"/>
              <a:gd name="connsiteX40" fmla="*/ 1246249 w 2487611"/>
              <a:gd name="connsiteY40" fmla="*/ 737348 h 4093851"/>
              <a:gd name="connsiteX41" fmla="*/ 1246249 w 2487611"/>
              <a:gd name="connsiteY41" fmla="*/ 598336 h 4093851"/>
              <a:gd name="connsiteX42" fmla="*/ 906699 w 2487611"/>
              <a:gd name="connsiteY42" fmla="*/ 937886 h 4093851"/>
              <a:gd name="connsiteX43" fmla="*/ 1246249 w 2487611"/>
              <a:gd name="connsiteY43" fmla="*/ 1277436 h 4093851"/>
              <a:gd name="connsiteX44" fmla="*/ 1585799 w 2487611"/>
              <a:gd name="connsiteY44" fmla="*/ 937886 h 4093851"/>
              <a:gd name="connsiteX45" fmla="*/ 1246249 w 2487611"/>
              <a:gd name="connsiteY45" fmla="*/ 598336 h 4093851"/>
              <a:gd name="connsiteX46" fmla="*/ 1225855 w 2487611"/>
              <a:gd name="connsiteY46" fmla="*/ 9198 h 4093851"/>
              <a:gd name="connsiteX47" fmla="*/ 1243449 w 2487611"/>
              <a:gd name="connsiteY47" fmla="*/ 87037 h 4093851"/>
              <a:gd name="connsiteX48" fmla="*/ 1229544 w 2487611"/>
              <a:gd name="connsiteY48" fmla="*/ 0 h 4093851"/>
              <a:gd name="connsiteX49" fmla="*/ 1891856 w 2487611"/>
              <a:gd name="connsiteY49" fmla="*/ 689325 h 4093851"/>
              <a:gd name="connsiteX50" fmla="*/ 2096831 w 2487611"/>
              <a:gd name="connsiteY50" fmla="*/ 1528592 h 4093851"/>
              <a:gd name="connsiteX51" fmla="*/ 2003408 w 2487611"/>
              <a:gd name="connsiteY51" fmla="*/ 2030177 h 4093851"/>
              <a:gd name="connsiteX52" fmla="*/ 2224895 w 2487611"/>
              <a:gd name="connsiteY52" fmla="*/ 2165537 h 4093851"/>
              <a:gd name="connsiteX53" fmla="*/ 2487611 w 2487611"/>
              <a:gd name="connsiteY53" fmla="*/ 2895692 h 4093851"/>
              <a:gd name="connsiteX54" fmla="*/ 1777602 w 2487611"/>
              <a:gd name="connsiteY54" fmla="*/ 2631706 h 4093851"/>
              <a:gd name="connsiteX55" fmla="*/ 1697050 w 2487611"/>
              <a:gd name="connsiteY55" fmla="*/ 2779686 h 4093851"/>
              <a:gd name="connsiteX56" fmla="*/ 789847 w 2487611"/>
              <a:gd name="connsiteY56" fmla="*/ 2779686 h 4093851"/>
              <a:gd name="connsiteX57" fmla="*/ 709405 w 2487611"/>
              <a:gd name="connsiteY57" fmla="*/ 2631931 h 4093851"/>
              <a:gd name="connsiteX58" fmla="*/ 0 w 2487611"/>
              <a:gd name="connsiteY58" fmla="*/ 2895692 h 4093851"/>
              <a:gd name="connsiteX59" fmla="*/ 262716 w 2487611"/>
              <a:gd name="connsiteY59" fmla="*/ 2165537 h 4093851"/>
              <a:gd name="connsiteX60" fmla="*/ 483603 w 2487611"/>
              <a:gd name="connsiteY60" fmla="*/ 2030543 h 4093851"/>
              <a:gd name="connsiteX61" fmla="*/ 390066 w 2487611"/>
              <a:gd name="connsiteY61" fmla="*/ 1528592 h 4093851"/>
              <a:gd name="connsiteX62" fmla="*/ 595041 w 2487611"/>
              <a:gd name="connsiteY62" fmla="*/ 689325 h 4093851"/>
              <a:gd name="connsiteX63" fmla="*/ 1225855 w 2487611"/>
              <a:gd name="connsiteY63" fmla="*/ 9198 h 4093851"/>
              <a:gd name="connsiteX0" fmla="*/ 1355591 w 2487611"/>
              <a:gd name="connsiteY0" fmla="*/ 3167854 h 4093851"/>
              <a:gd name="connsiteX1" fmla="*/ 1668701 w 2487611"/>
              <a:gd name="connsiteY1" fmla="*/ 3468438 h 4093851"/>
              <a:gd name="connsiteX2" fmla="*/ 1698103 w 2487611"/>
              <a:gd name="connsiteY2" fmla="*/ 3812081 h 4093851"/>
              <a:gd name="connsiteX3" fmla="*/ 1503571 w 2487611"/>
              <a:gd name="connsiteY3" fmla="*/ 3594589 h 4093851"/>
              <a:gd name="connsiteX4" fmla="*/ 1461585 w 2487611"/>
              <a:gd name="connsiteY4" fmla="*/ 3808330 h 4093851"/>
              <a:gd name="connsiteX5" fmla="*/ 1244671 w 2487611"/>
              <a:gd name="connsiteY5" fmla="*/ 4093851 h 4093851"/>
              <a:gd name="connsiteX6" fmla="*/ 1079392 w 2487611"/>
              <a:gd name="connsiteY6" fmla="*/ 3788092 h 4093851"/>
              <a:gd name="connsiteX7" fmla="*/ 987763 w 2487611"/>
              <a:gd name="connsiteY7" fmla="*/ 3655894 h 4093851"/>
              <a:gd name="connsiteX8" fmla="*/ 854400 w 2487611"/>
              <a:gd name="connsiteY8" fmla="*/ 3722616 h 4093851"/>
              <a:gd name="connsiteX9" fmla="*/ 869102 w 2487611"/>
              <a:gd name="connsiteY9" fmla="*/ 3399201 h 4093851"/>
              <a:gd name="connsiteX10" fmla="*/ 1052587 w 2487611"/>
              <a:gd name="connsiteY10" fmla="*/ 3201656 h 4093851"/>
              <a:gd name="connsiteX11" fmla="*/ 1019981 w 2487611"/>
              <a:gd name="connsiteY11" fmla="*/ 3245679 h 4093851"/>
              <a:gd name="connsiteX12" fmla="*/ 1012121 w 2487611"/>
              <a:gd name="connsiteY12" fmla="*/ 3418596 h 4093851"/>
              <a:gd name="connsiteX13" fmla="*/ 1083424 w 2487611"/>
              <a:gd name="connsiteY13" fmla="*/ 3382923 h 4093851"/>
              <a:gd name="connsiteX14" fmla="*/ 1132416 w 2487611"/>
              <a:gd name="connsiteY14" fmla="*/ 3453603 h 4093851"/>
              <a:gd name="connsiteX15" fmla="*/ 1220783 w 2487611"/>
              <a:gd name="connsiteY15" fmla="*/ 3617080 h 4093851"/>
              <a:gd name="connsiteX16" fmla="*/ 1336759 w 2487611"/>
              <a:gd name="connsiteY16" fmla="*/ 3464423 h 4093851"/>
              <a:gd name="connsiteX17" fmla="*/ 1359207 w 2487611"/>
              <a:gd name="connsiteY17" fmla="*/ 3350144 h 4093851"/>
              <a:gd name="connsiteX18" fmla="*/ 1463216 w 2487611"/>
              <a:gd name="connsiteY18" fmla="*/ 3466428 h 4093851"/>
              <a:gd name="connsiteX19" fmla="*/ 1447496 w 2487611"/>
              <a:gd name="connsiteY19" fmla="*/ 3282696 h 4093851"/>
              <a:gd name="connsiteX20" fmla="*/ 1355591 w 2487611"/>
              <a:gd name="connsiteY20" fmla="*/ 3167854 h 4093851"/>
              <a:gd name="connsiteX21" fmla="*/ 803026 w 2487611"/>
              <a:gd name="connsiteY21" fmla="*/ 2860289 h 4093851"/>
              <a:gd name="connsiteX22" fmla="*/ 1689473 w 2487611"/>
              <a:gd name="connsiteY22" fmla="*/ 2860289 h 4093851"/>
              <a:gd name="connsiteX23" fmla="*/ 1482985 w 2487611"/>
              <a:gd name="connsiteY23" fmla="*/ 3140337 h 4093851"/>
              <a:gd name="connsiteX24" fmla="*/ 1009514 w 2487611"/>
              <a:gd name="connsiteY24" fmla="*/ 3140337 h 4093851"/>
              <a:gd name="connsiteX25" fmla="*/ 803026 w 2487611"/>
              <a:gd name="connsiteY25" fmla="*/ 2860289 h 4093851"/>
              <a:gd name="connsiteX26" fmla="*/ 1246249 w 2487611"/>
              <a:gd name="connsiteY26" fmla="*/ 1560224 h 4093851"/>
              <a:gd name="connsiteX27" fmla="*/ 1346518 w 2487611"/>
              <a:gd name="connsiteY27" fmla="*/ 1660493 h 4093851"/>
              <a:gd name="connsiteX28" fmla="*/ 1246249 w 2487611"/>
              <a:gd name="connsiteY28" fmla="*/ 1760762 h 4093851"/>
              <a:gd name="connsiteX29" fmla="*/ 1145980 w 2487611"/>
              <a:gd name="connsiteY29" fmla="*/ 1660493 h 4093851"/>
              <a:gd name="connsiteX30" fmla="*/ 1246249 w 2487611"/>
              <a:gd name="connsiteY30" fmla="*/ 1560224 h 4093851"/>
              <a:gd name="connsiteX31" fmla="*/ 1246249 w 2487611"/>
              <a:gd name="connsiteY31" fmla="*/ 1490718 h 4093851"/>
              <a:gd name="connsiteX32" fmla="*/ 1076474 w 2487611"/>
              <a:gd name="connsiteY32" fmla="*/ 1660493 h 4093851"/>
              <a:gd name="connsiteX33" fmla="*/ 1246249 w 2487611"/>
              <a:gd name="connsiteY33" fmla="*/ 1830268 h 4093851"/>
              <a:gd name="connsiteX34" fmla="*/ 1416024 w 2487611"/>
              <a:gd name="connsiteY34" fmla="*/ 1660493 h 4093851"/>
              <a:gd name="connsiteX35" fmla="*/ 1246249 w 2487611"/>
              <a:gd name="connsiteY35" fmla="*/ 1490718 h 4093851"/>
              <a:gd name="connsiteX36" fmla="*/ 1246249 w 2487611"/>
              <a:gd name="connsiteY36" fmla="*/ 737348 h 4093851"/>
              <a:gd name="connsiteX37" fmla="*/ 1446787 w 2487611"/>
              <a:gd name="connsiteY37" fmla="*/ 937886 h 4093851"/>
              <a:gd name="connsiteX38" fmla="*/ 1246249 w 2487611"/>
              <a:gd name="connsiteY38" fmla="*/ 1138424 h 4093851"/>
              <a:gd name="connsiteX39" fmla="*/ 1045711 w 2487611"/>
              <a:gd name="connsiteY39" fmla="*/ 937886 h 4093851"/>
              <a:gd name="connsiteX40" fmla="*/ 1246249 w 2487611"/>
              <a:gd name="connsiteY40" fmla="*/ 737348 h 4093851"/>
              <a:gd name="connsiteX41" fmla="*/ 1246249 w 2487611"/>
              <a:gd name="connsiteY41" fmla="*/ 598336 h 4093851"/>
              <a:gd name="connsiteX42" fmla="*/ 906699 w 2487611"/>
              <a:gd name="connsiteY42" fmla="*/ 937886 h 4093851"/>
              <a:gd name="connsiteX43" fmla="*/ 1246249 w 2487611"/>
              <a:gd name="connsiteY43" fmla="*/ 1277436 h 4093851"/>
              <a:gd name="connsiteX44" fmla="*/ 1585799 w 2487611"/>
              <a:gd name="connsiteY44" fmla="*/ 937886 h 4093851"/>
              <a:gd name="connsiteX45" fmla="*/ 1246249 w 2487611"/>
              <a:gd name="connsiteY45" fmla="*/ 598336 h 4093851"/>
              <a:gd name="connsiteX46" fmla="*/ 1225855 w 2487611"/>
              <a:gd name="connsiteY46" fmla="*/ 9198 h 4093851"/>
              <a:gd name="connsiteX47" fmla="*/ 1229544 w 2487611"/>
              <a:gd name="connsiteY47" fmla="*/ 0 h 4093851"/>
              <a:gd name="connsiteX48" fmla="*/ 1891856 w 2487611"/>
              <a:gd name="connsiteY48" fmla="*/ 689325 h 4093851"/>
              <a:gd name="connsiteX49" fmla="*/ 2096831 w 2487611"/>
              <a:gd name="connsiteY49" fmla="*/ 1528592 h 4093851"/>
              <a:gd name="connsiteX50" fmla="*/ 2003408 w 2487611"/>
              <a:gd name="connsiteY50" fmla="*/ 2030177 h 4093851"/>
              <a:gd name="connsiteX51" fmla="*/ 2224895 w 2487611"/>
              <a:gd name="connsiteY51" fmla="*/ 2165537 h 4093851"/>
              <a:gd name="connsiteX52" fmla="*/ 2487611 w 2487611"/>
              <a:gd name="connsiteY52" fmla="*/ 2895692 h 4093851"/>
              <a:gd name="connsiteX53" fmla="*/ 1777602 w 2487611"/>
              <a:gd name="connsiteY53" fmla="*/ 2631706 h 4093851"/>
              <a:gd name="connsiteX54" fmla="*/ 1697050 w 2487611"/>
              <a:gd name="connsiteY54" fmla="*/ 2779686 h 4093851"/>
              <a:gd name="connsiteX55" fmla="*/ 789847 w 2487611"/>
              <a:gd name="connsiteY55" fmla="*/ 2779686 h 4093851"/>
              <a:gd name="connsiteX56" fmla="*/ 709405 w 2487611"/>
              <a:gd name="connsiteY56" fmla="*/ 2631931 h 4093851"/>
              <a:gd name="connsiteX57" fmla="*/ 0 w 2487611"/>
              <a:gd name="connsiteY57" fmla="*/ 2895692 h 4093851"/>
              <a:gd name="connsiteX58" fmla="*/ 262716 w 2487611"/>
              <a:gd name="connsiteY58" fmla="*/ 2165537 h 4093851"/>
              <a:gd name="connsiteX59" fmla="*/ 483603 w 2487611"/>
              <a:gd name="connsiteY59" fmla="*/ 2030543 h 4093851"/>
              <a:gd name="connsiteX60" fmla="*/ 390066 w 2487611"/>
              <a:gd name="connsiteY60" fmla="*/ 1528592 h 4093851"/>
              <a:gd name="connsiteX61" fmla="*/ 595041 w 2487611"/>
              <a:gd name="connsiteY61" fmla="*/ 689325 h 4093851"/>
              <a:gd name="connsiteX62" fmla="*/ 1225855 w 2487611"/>
              <a:gd name="connsiteY62" fmla="*/ 9198 h 4093851"/>
              <a:gd name="connsiteX0" fmla="*/ 1355591 w 2487611"/>
              <a:gd name="connsiteY0" fmla="*/ 3168890 h 4094887"/>
              <a:gd name="connsiteX1" fmla="*/ 1668701 w 2487611"/>
              <a:gd name="connsiteY1" fmla="*/ 3469474 h 4094887"/>
              <a:gd name="connsiteX2" fmla="*/ 1698103 w 2487611"/>
              <a:gd name="connsiteY2" fmla="*/ 3813117 h 4094887"/>
              <a:gd name="connsiteX3" fmla="*/ 1503571 w 2487611"/>
              <a:gd name="connsiteY3" fmla="*/ 3595625 h 4094887"/>
              <a:gd name="connsiteX4" fmla="*/ 1461585 w 2487611"/>
              <a:gd name="connsiteY4" fmla="*/ 3809366 h 4094887"/>
              <a:gd name="connsiteX5" fmla="*/ 1244671 w 2487611"/>
              <a:gd name="connsiteY5" fmla="*/ 4094887 h 4094887"/>
              <a:gd name="connsiteX6" fmla="*/ 1079392 w 2487611"/>
              <a:gd name="connsiteY6" fmla="*/ 3789128 h 4094887"/>
              <a:gd name="connsiteX7" fmla="*/ 987763 w 2487611"/>
              <a:gd name="connsiteY7" fmla="*/ 3656930 h 4094887"/>
              <a:gd name="connsiteX8" fmla="*/ 854400 w 2487611"/>
              <a:gd name="connsiteY8" fmla="*/ 3723652 h 4094887"/>
              <a:gd name="connsiteX9" fmla="*/ 869102 w 2487611"/>
              <a:gd name="connsiteY9" fmla="*/ 3400237 h 4094887"/>
              <a:gd name="connsiteX10" fmla="*/ 1052587 w 2487611"/>
              <a:gd name="connsiteY10" fmla="*/ 3202692 h 4094887"/>
              <a:gd name="connsiteX11" fmla="*/ 1019981 w 2487611"/>
              <a:gd name="connsiteY11" fmla="*/ 3246715 h 4094887"/>
              <a:gd name="connsiteX12" fmla="*/ 1012121 w 2487611"/>
              <a:gd name="connsiteY12" fmla="*/ 3419632 h 4094887"/>
              <a:gd name="connsiteX13" fmla="*/ 1083424 w 2487611"/>
              <a:gd name="connsiteY13" fmla="*/ 3383959 h 4094887"/>
              <a:gd name="connsiteX14" fmla="*/ 1132416 w 2487611"/>
              <a:gd name="connsiteY14" fmla="*/ 3454639 h 4094887"/>
              <a:gd name="connsiteX15" fmla="*/ 1220783 w 2487611"/>
              <a:gd name="connsiteY15" fmla="*/ 3618116 h 4094887"/>
              <a:gd name="connsiteX16" fmla="*/ 1336759 w 2487611"/>
              <a:gd name="connsiteY16" fmla="*/ 3465459 h 4094887"/>
              <a:gd name="connsiteX17" fmla="*/ 1359207 w 2487611"/>
              <a:gd name="connsiteY17" fmla="*/ 3351180 h 4094887"/>
              <a:gd name="connsiteX18" fmla="*/ 1463216 w 2487611"/>
              <a:gd name="connsiteY18" fmla="*/ 3467464 h 4094887"/>
              <a:gd name="connsiteX19" fmla="*/ 1447496 w 2487611"/>
              <a:gd name="connsiteY19" fmla="*/ 3283732 h 4094887"/>
              <a:gd name="connsiteX20" fmla="*/ 1355591 w 2487611"/>
              <a:gd name="connsiteY20" fmla="*/ 3168890 h 4094887"/>
              <a:gd name="connsiteX21" fmla="*/ 803026 w 2487611"/>
              <a:gd name="connsiteY21" fmla="*/ 2861325 h 4094887"/>
              <a:gd name="connsiteX22" fmla="*/ 1689473 w 2487611"/>
              <a:gd name="connsiteY22" fmla="*/ 2861325 h 4094887"/>
              <a:gd name="connsiteX23" fmla="*/ 1482985 w 2487611"/>
              <a:gd name="connsiteY23" fmla="*/ 3141373 h 4094887"/>
              <a:gd name="connsiteX24" fmla="*/ 1009514 w 2487611"/>
              <a:gd name="connsiteY24" fmla="*/ 3141373 h 4094887"/>
              <a:gd name="connsiteX25" fmla="*/ 803026 w 2487611"/>
              <a:gd name="connsiteY25" fmla="*/ 2861325 h 4094887"/>
              <a:gd name="connsiteX26" fmla="*/ 1246249 w 2487611"/>
              <a:gd name="connsiteY26" fmla="*/ 1561260 h 4094887"/>
              <a:gd name="connsiteX27" fmla="*/ 1346518 w 2487611"/>
              <a:gd name="connsiteY27" fmla="*/ 1661529 h 4094887"/>
              <a:gd name="connsiteX28" fmla="*/ 1246249 w 2487611"/>
              <a:gd name="connsiteY28" fmla="*/ 1761798 h 4094887"/>
              <a:gd name="connsiteX29" fmla="*/ 1145980 w 2487611"/>
              <a:gd name="connsiteY29" fmla="*/ 1661529 h 4094887"/>
              <a:gd name="connsiteX30" fmla="*/ 1246249 w 2487611"/>
              <a:gd name="connsiteY30" fmla="*/ 1561260 h 4094887"/>
              <a:gd name="connsiteX31" fmla="*/ 1246249 w 2487611"/>
              <a:gd name="connsiteY31" fmla="*/ 1491754 h 4094887"/>
              <a:gd name="connsiteX32" fmla="*/ 1076474 w 2487611"/>
              <a:gd name="connsiteY32" fmla="*/ 1661529 h 4094887"/>
              <a:gd name="connsiteX33" fmla="*/ 1246249 w 2487611"/>
              <a:gd name="connsiteY33" fmla="*/ 1831304 h 4094887"/>
              <a:gd name="connsiteX34" fmla="*/ 1416024 w 2487611"/>
              <a:gd name="connsiteY34" fmla="*/ 1661529 h 4094887"/>
              <a:gd name="connsiteX35" fmla="*/ 1246249 w 2487611"/>
              <a:gd name="connsiteY35" fmla="*/ 1491754 h 4094887"/>
              <a:gd name="connsiteX36" fmla="*/ 1246249 w 2487611"/>
              <a:gd name="connsiteY36" fmla="*/ 738384 h 4094887"/>
              <a:gd name="connsiteX37" fmla="*/ 1446787 w 2487611"/>
              <a:gd name="connsiteY37" fmla="*/ 938922 h 4094887"/>
              <a:gd name="connsiteX38" fmla="*/ 1246249 w 2487611"/>
              <a:gd name="connsiteY38" fmla="*/ 1139460 h 4094887"/>
              <a:gd name="connsiteX39" fmla="*/ 1045711 w 2487611"/>
              <a:gd name="connsiteY39" fmla="*/ 938922 h 4094887"/>
              <a:gd name="connsiteX40" fmla="*/ 1246249 w 2487611"/>
              <a:gd name="connsiteY40" fmla="*/ 738384 h 4094887"/>
              <a:gd name="connsiteX41" fmla="*/ 1246249 w 2487611"/>
              <a:gd name="connsiteY41" fmla="*/ 599372 h 4094887"/>
              <a:gd name="connsiteX42" fmla="*/ 906699 w 2487611"/>
              <a:gd name="connsiteY42" fmla="*/ 938922 h 4094887"/>
              <a:gd name="connsiteX43" fmla="*/ 1246249 w 2487611"/>
              <a:gd name="connsiteY43" fmla="*/ 1278472 h 4094887"/>
              <a:gd name="connsiteX44" fmla="*/ 1585799 w 2487611"/>
              <a:gd name="connsiteY44" fmla="*/ 938922 h 4094887"/>
              <a:gd name="connsiteX45" fmla="*/ 1246249 w 2487611"/>
              <a:gd name="connsiteY45" fmla="*/ 599372 h 4094887"/>
              <a:gd name="connsiteX46" fmla="*/ 1235050 w 2487611"/>
              <a:gd name="connsiteY46" fmla="*/ 0 h 4094887"/>
              <a:gd name="connsiteX47" fmla="*/ 1229544 w 2487611"/>
              <a:gd name="connsiteY47" fmla="*/ 1036 h 4094887"/>
              <a:gd name="connsiteX48" fmla="*/ 1891856 w 2487611"/>
              <a:gd name="connsiteY48" fmla="*/ 690361 h 4094887"/>
              <a:gd name="connsiteX49" fmla="*/ 2096831 w 2487611"/>
              <a:gd name="connsiteY49" fmla="*/ 1529628 h 4094887"/>
              <a:gd name="connsiteX50" fmla="*/ 2003408 w 2487611"/>
              <a:gd name="connsiteY50" fmla="*/ 2031213 h 4094887"/>
              <a:gd name="connsiteX51" fmla="*/ 2224895 w 2487611"/>
              <a:gd name="connsiteY51" fmla="*/ 2166573 h 4094887"/>
              <a:gd name="connsiteX52" fmla="*/ 2487611 w 2487611"/>
              <a:gd name="connsiteY52" fmla="*/ 2896728 h 4094887"/>
              <a:gd name="connsiteX53" fmla="*/ 1777602 w 2487611"/>
              <a:gd name="connsiteY53" fmla="*/ 2632742 h 4094887"/>
              <a:gd name="connsiteX54" fmla="*/ 1697050 w 2487611"/>
              <a:gd name="connsiteY54" fmla="*/ 2780722 h 4094887"/>
              <a:gd name="connsiteX55" fmla="*/ 789847 w 2487611"/>
              <a:gd name="connsiteY55" fmla="*/ 2780722 h 4094887"/>
              <a:gd name="connsiteX56" fmla="*/ 709405 w 2487611"/>
              <a:gd name="connsiteY56" fmla="*/ 2632967 h 4094887"/>
              <a:gd name="connsiteX57" fmla="*/ 0 w 2487611"/>
              <a:gd name="connsiteY57" fmla="*/ 2896728 h 4094887"/>
              <a:gd name="connsiteX58" fmla="*/ 262716 w 2487611"/>
              <a:gd name="connsiteY58" fmla="*/ 2166573 h 4094887"/>
              <a:gd name="connsiteX59" fmla="*/ 483603 w 2487611"/>
              <a:gd name="connsiteY59" fmla="*/ 2031579 h 4094887"/>
              <a:gd name="connsiteX60" fmla="*/ 390066 w 2487611"/>
              <a:gd name="connsiteY60" fmla="*/ 1529628 h 4094887"/>
              <a:gd name="connsiteX61" fmla="*/ 595041 w 2487611"/>
              <a:gd name="connsiteY61" fmla="*/ 690361 h 4094887"/>
              <a:gd name="connsiteX62" fmla="*/ 1235050 w 2487611"/>
              <a:gd name="connsiteY62" fmla="*/ 0 h 409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2487611" h="4094887">
                <a:moveTo>
                  <a:pt x="1355591" y="3168890"/>
                </a:moveTo>
                <a:cubicBezTo>
                  <a:pt x="1473595" y="3210993"/>
                  <a:pt x="1581876" y="3305191"/>
                  <a:pt x="1668701" y="3469474"/>
                </a:cubicBezTo>
                <a:cubicBezTo>
                  <a:pt x="1695925" y="3526851"/>
                  <a:pt x="1780322" y="3714906"/>
                  <a:pt x="1698103" y="3813117"/>
                </a:cubicBezTo>
                <a:cubicBezTo>
                  <a:pt x="1602299" y="3649464"/>
                  <a:pt x="1614173" y="3625906"/>
                  <a:pt x="1503571" y="3595625"/>
                </a:cubicBezTo>
                <a:cubicBezTo>
                  <a:pt x="1496942" y="3685463"/>
                  <a:pt x="1467966" y="3774165"/>
                  <a:pt x="1461585" y="3809366"/>
                </a:cubicBezTo>
                <a:cubicBezTo>
                  <a:pt x="1385470" y="3978592"/>
                  <a:pt x="1404096" y="3968132"/>
                  <a:pt x="1244671" y="4094887"/>
                </a:cubicBezTo>
                <a:cubicBezTo>
                  <a:pt x="1246206" y="3880802"/>
                  <a:pt x="1159532" y="3834965"/>
                  <a:pt x="1079392" y="3789128"/>
                </a:cubicBezTo>
                <a:cubicBezTo>
                  <a:pt x="1026853" y="3769315"/>
                  <a:pt x="996695" y="3717697"/>
                  <a:pt x="987763" y="3656930"/>
                </a:cubicBezTo>
                <a:cubicBezTo>
                  <a:pt x="943900" y="3685346"/>
                  <a:pt x="898437" y="3695225"/>
                  <a:pt x="854400" y="3723652"/>
                </a:cubicBezTo>
                <a:cubicBezTo>
                  <a:pt x="854400" y="3658863"/>
                  <a:pt x="789060" y="3535267"/>
                  <a:pt x="869102" y="3400237"/>
                </a:cubicBezTo>
                <a:cubicBezTo>
                  <a:pt x="905823" y="3342803"/>
                  <a:pt x="973047" y="3258718"/>
                  <a:pt x="1052587" y="3202692"/>
                </a:cubicBezTo>
                <a:lnTo>
                  <a:pt x="1019981" y="3246715"/>
                </a:lnTo>
                <a:cubicBezTo>
                  <a:pt x="977187" y="3318910"/>
                  <a:pt x="1012121" y="3384991"/>
                  <a:pt x="1012121" y="3419632"/>
                </a:cubicBezTo>
                <a:cubicBezTo>
                  <a:pt x="1035665" y="3404433"/>
                  <a:pt x="1059972" y="3399151"/>
                  <a:pt x="1083424" y="3383959"/>
                </a:cubicBezTo>
                <a:cubicBezTo>
                  <a:pt x="1088200" y="3416448"/>
                  <a:pt x="1104325" y="3444046"/>
                  <a:pt x="1132416" y="3454639"/>
                </a:cubicBezTo>
                <a:cubicBezTo>
                  <a:pt x="1175263" y="3479146"/>
                  <a:pt x="1221604" y="3503653"/>
                  <a:pt x="1220783" y="3618116"/>
                </a:cubicBezTo>
                <a:cubicBezTo>
                  <a:pt x="1306022" y="3550346"/>
                  <a:pt x="1296063" y="3555938"/>
                  <a:pt x="1336759" y="3465459"/>
                </a:cubicBezTo>
                <a:cubicBezTo>
                  <a:pt x="1340170" y="3446638"/>
                  <a:pt x="1355662" y="3399214"/>
                  <a:pt x="1359207" y="3351180"/>
                </a:cubicBezTo>
                <a:cubicBezTo>
                  <a:pt x="1418341" y="3367371"/>
                  <a:pt x="1411993" y="3379966"/>
                  <a:pt x="1463216" y="3467464"/>
                </a:cubicBezTo>
                <a:cubicBezTo>
                  <a:pt x="1507175" y="3414955"/>
                  <a:pt x="1462051" y="3314410"/>
                  <a:pt x="1447496" y="3283732"/>
                </a:cubicBezTo>
                <a:cubicBezTo>
                  <a:pt x="1420721" y="3233074"/>
                  <a:pt x="1390133" y="3194880"/>
                  <a:pt x="1355591" y="3168890"/>
                </a:cubicBezTo>
                <a:close/>
                <a:moveTo>
                  <a:pt x="803026" y="2861325"/>
                </a:moveTo>
                <a:lnTo>
                  <a:pt x="1689473" y="2861325"/>
                </a:lnTo>
                <a:lnTo>
                  <a:pt x="1482985" y="3141373"/>
                </a:lnTo>
                <a:lnTo>
                  <a:pt x="1009514" y="3141373"/>
                </a:lnTo>
                <a:lnTo>
                  <a:pt x="803026" y="2861325"/>
                </a:lnTo>
                <a:close/>
                <a:moveTo>
                  <a:pt x="1246249" y="1561260"/>
                </a:moveTo>
                <a:cubicBezTo>
                  <a:pt x="1301626" y="1561260"/>
                  <a:pt x="1346518" y="1606152"/>
                  <a:pt x="1346518" y="1661529"/>
                </a:cubicBezTo>
                <a:cubicBezTo>
                  <a:pt x="1346518" y="1716906"/>
                  <a:pt x="1301626" y="1761798"/>
                  <a:pt x="1246249" y="1761798"/>
                </a:cubicBezTo>
                <a:cubicBezTo>
                  <a:pt x="1190872" y="1761798"/>
                  <a:pt x="1145980" y="1716906"/>
                  <a:pt x="1145980" y="1661529"/>
                </a:cubicBezTo>
                <a:cubicBezTo>
                  <a:pt x="1145980" y="1606152"/>
                  <a:pt x="1190872" y="1561260"/>
                  <a:pt x="1246249" y="1561260"/>
                </a:cubicBezTo>
                <a:close/>
                <a:moveTo>
                  <a:pt x="1246249" y="1491754"/>
                </a:moveTo>
                <a:cubicBezTo>
                  <a:pt x="1152485" y="1491754"/>
                  <a:pt x="1076474" y="1567765"/>
                  <a:pt x="1076474" y="1661529"/>
                </a:cubicBezTo>
                <a:cubicBezTo>
                  <a:pt x="1076474" y="1755293"/>
                  <a:pt x="1152485" y="1831304"/>
                  <a:pt x="1246249" y="1831304"/>
                </a:cubicBezTo>
                <a:cubicBezTo>
                  <a:pt x="1340013" y="1831304"/>
                  <a:pt x="1416024" y="1755293"/>
                  <a:pt x="1416024" y="1661529"/>
                </a:cubicBezTo>
                <a:cubicBezTo>
                  <a:pt x="1416024" y="1567765"/>
                  <a:pt x="1340013" y="1491754"/>
                  <a:pt x="1246249" y="1491754"/>
                </a:cubicBezTo>
                <a:close/>
                <a:moveTo>
                  <a:pt x="1246249" y="738384"/>
                </a:moveTo>
                <a:cubicBezTo>
                  <a:pt x="1357003" y="738384"/>
                  <a:pt x="1446787" y="828168"/>
                  <a:pt x="1446787" y="938922"/>
                </a:cubicBezTo>
                <a:cubicBezTo>
                  <a:pt x="1446787" y="1049676"/>
                  <a:pt x="1357003" y="1139460"/>
                  <a:pt x="1246249" y="1139460"/>
                </a:cubicBezTo>
                <a:cubicBezTo>
                  <a:pt x="1135495" y="1139460"/>
                  <a:pt x="1045711" y="1049676"/>
                  <a:pt x="1045711" y="938922"/>
                </a:cubicBezTo>
                <a:cubicBezTo>
                  <a:pt x="1045711" y="828168"/>
                  <a:pt x="1135495" y="738384"/>
                  <a:pt x="1246249" y="738384"/>
                </a:cubicBezTo>
                <a:close/>
                <a:moveTo>
                  <a:pt x="1246249" y="599372"/>
                </a:moveTo>
                <a:cubicBezTo>
                  <a:pt x="1058721" y="599372"/>
                  <a:pt x="906699" y="751394"/>
                  <a:pt x="906699" y="938922"/>
                </a:cubicBezTo>
                <a:cubicBezTo>
                  <a:pt x="906699" y="1126450"/>
                  <a:pt x="1058721" y="1278472"/>
                  <a:pt x="1246249" y="1278472"/>
                </a:cubicBezTo>
                <a:cubicBezTo>
                  <a:pt x="1433777" y="1278472"/>
                  <a:pt x="1585799" y="1126450"/>
                  <a:pt x="1585799" y="938922"/>
                </a:cubicBezTo>
                <a:cubicBezTo>
                  <a:pt x="1585799" y="751394"/>
                  <a:pt x="1433777" y="599372"/>
                  <a:pt x="1246249" y="599372"/>
                </a:cubicBezTo>
                <a:close/>
                <a:moveTo>
                  <a:pt x="1235050" y="0"/>
                </a:moveTo>
                <a:lnTo>
                  <a:pt x="1229544" y="1036"/>
                </a:lnTo>
                <a:cubicBezTo>
                  <a:pt x="1489347" y="133873"/>
                  <a:pt x="1749649" y="461397"/>
                  <a:pt x="1891856" y="690361"/>
                </a:cubicBezTo>
                <a:cubicBezTo>
                  <a:pt x="2013592" y="919326"/>
                  <a:pt x="2102003" y="1246061"/>
                  <a:pt x="2096831" y="1529628"/>
                </a:cubicBezTo>
                <a:cubicBezTo>
                  <a:pt x="2096831" y="1659128"/>
                  <a:pt x="2058845" y="1842372"/>
                  <a:pt x="2003408" y="2031213"/>
                </a:cubicBezTo>
                <a:lnTo>
                  <a:pt x="2224895" y="2166573"/>
                </a:lnTo>
                <a:lnTo>
                  <a:pt x="2487611" y="2896728"/>
                </a:lnTo>
                <a:lnTo>
                  <a:pt x="1777602" y="2632742"/>
                </a:lnTo>
                <a:cubicBezTo>
                  <a:pt x="1749049" y="2692676"/>
                  <a:pt x="1721557" y="2743254"/>
                  <a:pt x="1697050" y="2780722"/>
                </a:cubicBezTo>
                <a:lnTo>
                  <a:pt x="789847" y="2780722"/>
                </a:lnTo>
                <a:cubicBezTo>
                  <a:pt x="765372" y="2743301"/>
                  <a:pt x="737918" y="2692803"/>
                  <a:pt x="709405" y="2632967"/>
                </a:cubicBezTo>
                <a:lnTo>
                  <a:pt x="0" y="2896728"/>
                </a:lnTo>
                <a:lnTo>
                  <a:pt x="262716" y="2166573"/>
                </a:lnTo>
                <a:lnTo>
                  <a:pt x="483603" y="2031579"/>
                </a:lnTo>
                <a:cubicBezTo>
                  <a:pt x="428102" y="1842611"/>
                  <a:pt x="390066" y="1659212"/>
                  <a:pt x="390066" y="1529628"/>
                </a:cubicBezTo>
                <a:cubicBezTo>
                  <a:pt x="384894" y="1246061"/>
                  <a:pt x="473305" y="919326"/>
                  <a:pt x="595041" y="690361"/>
                </a:cubicBezTo>
                <a:cubicBezTo>
                  <a:pt x="737248" y="461397"/>
                  <a:pt x="957359" y="97388"/>
                  <a:pt x="123505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17" name="그룹 27">
            <a:extLst>
              <a:ext uri="{FF2B5EF4-FFF2-40B4-BE49-F238E27FC236}">
                <a16:creationId xmlns:a16="http://schemas.microsoft.com/office/drawing/2014/main" id="{7BCFE916-E190-4C8C-B819-91C289EAA924}"/>
              </a:ext>
            </a:extLst>
          </p:cNvPr>
          <p:cNvGrpSpPr/>
          <p:nvPr/>
        </p:nvGrpSpPr>
        <p:grpSpPr>
          <a:xfrm>
            <a:off x="1446014" y="3055897"/>
            <a:ext cx="2304000" cy="1302988"/>
            <a:chOff x="3556042" y="1744979"/>
            <a:chExt cx="3240000" cy="130298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578499F-7638-4E4A-BD12-2443C0660C07}"/>
                </a:ext>
              </a:extLst>
            </p:cNvPr>
            <p:cNvSpPr txBox="1"/>
            <p:nvPr/>
          </p:nvSpPr>
          <p:spPr>
            <a:xfrm>
              <a:off x="3556042" y="2032304"/>
              <a:ext cx="3240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B9C323A-7290-4EFE-8370-2FF4885EB66E}"/>
                </a:ext>
              </a:extLst>
            </p:cNvPr>
            <p:cNvSpPr txBox="1"/>
            <p:nvPr/>
          </p:nvSpPr>
          <p:spPr>
            <a:xfrm>
              <a:off x="3556042" y="1744979"/>
              <a:ext cx="324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그룹 30">
            <a:extLst>
              <a:ext uri="{FF2B5EF4-FFF2-40B4-BE49-F238E27FC236}">
                <a16:creationId xmlns:a16="http://schemas.microsoft.com/office/drawing/2014/main" id="{A184BB10-53BC-48C1-8E96-25EF38B1E435}"/>
              </a:ext>
            </a:extLst>
          </p:cNvPr>
          <p:cNvGrpSpPr/>
          <p:nvPr/>
        </p:nvGrpSpPr>
        <p:grpSpPr>
          <a:xfrm>
            <a:off x="1446014" y="4565152"/>
            <a:ext cx="2304000" cy="1302988"/>
            <a:chOff x="3556042" y="1744979"/>
            <a:chExt cx="3240000" cy="130298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C26CAA4-C3E3-4799-8AB2-E7DF97368207}"/>
                </a:ext>
              </a:extLst>
            </p:cNvPr>
            <p:cNvSpPr txBox="1"/>
            <p:nvPr/>
          </p:nvSpPr>
          <p:spPr>
            <a:xfrm>
              <a:off x="3556042" y="2032304"/>
              <a:ext cx="3240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3132D8E-03D3-4B16-ACBE-9012C8691172}"/>
                </a:ext>
              </a:extLst>
            </p:cNvPr>
            <p:cNvSpPr txBox="1"/>
            <p:nvPr/>
          </p:nvSpPr>
          <p:spPr>
            <a:xfrm>
              <a:off x="3556042" y="1744979"/>
              <a:ext cx="324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그룹 40">
            <a:extLst>
              <a:ext uri="{FF2B5EF4-FFF2-40B4-BE49-F238E27FC236}">
                <a16:creationId xmlns:a16="http://schemas.microsoft.com/office/drawing/2014/main" id="{6B393077-BD56-4394-920F-ADF693097C1C}"/>
              </a:ext>
            </a:extLst>
          </p:cNvPr>
          <p:cNvGrpSpPr/>
          <p:nvPr/>
        </p:nvGrpSpPr>
        <p:grpSpPr>
          <a:xfrm>
            <a:off x="9341302" y="3055897"/>
            <a:ext cx="2304000" cy="1302988"/>
            <a:chOff x="3556042" y="1744979"/>
            <a:chExt cx="3240000" cy="130298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97DC641-AB9D-420D-94E2-FFFA50BDCD1F}"/>
                </a:ext>
              </a:extLst>
            </p:cNvPr>
            <p:cNvSpPr txBox="1"/>
            <p:nvPr/>
          </p:nvSpPr>
          <p:spPr>
            <a:xfrm>
              <a:off x="3556042" y="2032304"/>
              <a:ext cx="3240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1586DD4-E627-4AAD-9994-E494805FBEB0}"/>
                </a:ext>
              </a:extLst>
            </p:cNvPr>
            <p:cNvSpPr txBox="1"/>
            <p:nvPr/>
          </p:nvSpPr>
          <p:spPr>
            <a:xfrm>
              <a:off x="3556042" y="1744979"/>
              <a:ext cx="324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그룹 43">
            <a:extLst>
              <a:ext uri="{FF2B5EF4-FFF2-40B4-BE49-F238E27FC236}">
                <a16:creationId xmlns:a16="http://schemas.microsoft.com/office/drawing/2014/main" id="{D7620472-E073-4345-9335-FC7C8F8FE2C0}"/>
              </a:ext>
            </a:extLst>
          </p:cNvPr>
          <p:cNvGrpSpPr/>
          <p:nvPr/>
        </p:nvGrpSpPr>
        <p:grpSpPr>
          <a:xfrm>
            <a:off x="9341302" y="4565152"/>
            <a:ext cx="2304000" cy="1302988"/>
            <a:chOff x="3556042" y="1744979"/>
            <a:chExt cx="3240000" cy="1302988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66F96D4-2688-46DD-8B0C-2E09F5DDA92D}"/>
                </a:ext>
              </a:extLst>
            </p:cNvPr>
            <p:cNvSpPr txBox="1"/>
            <p:nvPr/>
          </p:nvSpPr>
          <p:spPr>
            <a:xfrm>
              <a:off x="3556042" y="2032304"/>
              <a:ext cx="3240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C2760FC-D98F-4F36-BE6C-02B77F8AB46F}"/>
                </a:ext>
              </a:extLst>
            </p:cNvPr>
            <p:cNvSpPr txBox="1"/>
            <p:nvPr/>
          </p:nvSpPr>
          <p:spPr>
            <a:xfrm>
              <a:off x="3556042" y="1744979"/>
              <a:ext cx="324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27F63BA-BB61-41EC-84D3-50410525DC0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A5979C0-37FB-4643-B1E6-57B7C324CBE0}"/>
              </a:ext>
            </a:extLst>
          </p:cNvPr>
          <p:cNvGrpSpPr/>
          <p:nvPr/>
        </p:nvGrpSpPr>
        <p:grpSpPr>
          <a:xfrm>
            <a:off x="974624" y="5304765"/>
            <a:ext cx="1871818" cy="923330"/>
            <a:chOff x="2551705" y="4283314"/>
            <a:chExt cx="2357003" cy="92333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4B0B501-F5E0-4F3C-A73B-1A9E994AE7DC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00C77FA-9BC0-45A7-A917-0CE38CE0CF36}"/>
                </a:ext>
              </a:extLst>
            </p:cNvPr>
            <p:cNvSpPr txBox="1"/>
            <p:nvPr/>
          </p:nvSpPr>
          <p:spPr>
            <a:xfrm>
              <a:off x="2551705" y="4283314"/>
              <a:ext cx="23369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6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EC86F70-F510-4C17-8D9A-58AE1CEED2C4}"/>
              </a:ext>
            </a:extLst>
          </p:cNvPr>
          <p:cNvGrpSpPr/>
          <p:nvPr/>
        </p:nvGrpSpPr>
        <p:grpSpPr>
          <a:xfrm rot="8935246">
            <a:off x="3764058" y="3724276"/>
            <a:ext cx="234910" cy="1315030"/>
            <a:chOff x="1403648" y="3356992"/>
            <a:chExt cx="234910" cy="1315030"/>
          </a:xfrm>
          <a:solidFill>
            <a:schemeClr val="bg1">
              <a:lumMod val="95000"/>
            </a:schemeClr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4C1F0C1-EF6A-4397-A3B7-8D74DE8F41DE}"/>
                </a:ext>
              </a:extLst>
            </p:cNvPr>
            <p:cNvSpPr/>
            <p:nvPr/>
          </p:nvSpPr>
          <p:spPr>
            <a:xfrm>
              <a:off x="1403648" y="4437112"/>
              <a:ext cx="234910" cy="2349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49FAA8F-4B72-4B4C-BFD0-BA32383DF20C}"/>
                </a:ext>
              </a:extLst>
            </p:cNvPr>
            <p:cNvSpPr/>
            <p:nvPr/>
          </p:nvSpPr>
          <p:spPr>
            <a:xfrm>
              <a:off x="1403648" y="4077072"/>
              <a:ext cx="234910" cy="23491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7EF1868-11D1-4BB5-8EF1-6C88EE743580}"/>
                </a:ext>
              </a:extLst>
            </p:cNvPr>
            <p:cNvSpPr/>
            <p:nvPr/>
          </p:nvSpPr>
          <p:spPr>
            <a:xfrm>
              <a:off x="1403648" y="3717032"/>
              <a:ext cx="234910" cy="23491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1CDCA01-6C7A-49B4-BA70-4E058CE58D8E}"/>
                </a:ext>
              </a:extLst>
            </p:cNvPr>
            <p:cNvSpPr/>
            <p:nvPr/>
          </p:nvSpPr>
          <p:spPr>
            <a:xfrm>
              <a:off x="1403648" y="3356992"/>
              <a:ext cx="234910" cy="2349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0245CFA-F370-42CC-8495-A4DE8E42044C}"/>
              </a:ext>
            </a:extLst>
          </p:cNvPr>
          <p:cNvGrpSpPr/>
          <p:nvPr/>
        </p:nvGrpSpPr>
        <p:grpSpPr>
          <a:xfrm rot="3537961">
            <a:off x="5079710" y="3229352"/>
            <a:ext cx="234910" cy="2006104"/>
            <a:chOff x="1405139" y="2657468"/>
            <a:chExt cx="234910" cy="2014554"/>
          </a:xfrm>
          <a:solidFill>
            <a:schemeClr val="bg1">
              <a:lumMod val="95000"/>
            </a:schemeClr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A64D3BA-BFE5-4340-90F1-BDB05D8CFC4C}"/>
                </a:ext>
              </a:extLst>
            </p:cNvPr>
            <p:cNvSpPr/>
            <p:nvPr/>
          </p:nvSpPr>
          <p:spPr>
            <a:xfrm>
              <a:off x="1405139" y="4437112"/>
              <a:ext cx="234910" cy="23491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3DD79EC-C008-46B1-8ACA-B5AEEB449B65}"/>
                </a:ext>
              </a:extLst>
            </p:cNvPr>
            <p:cNvSpPr/>
            <p:nvPr/>
          </p:nvSpPr>
          <p:spPr>
            <a:xfrm>
              <a:off x="1405139" y="4077072"/>
              <a:ext cx="234910" cy="23491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C81673A-40DD-47EF-B8B5-3ABAD810A9FF}"/>
                </a:ext>
              </a:extLst>
            </p:cNvPr>
            <p:cNvSpPr/>
            <p:nvPr/>
          </p:nvSpPr>
          <p:spPr>
            <a:xfrm>
              <a:off x="1405139" y="3717032"/>
              <a:ext cx="234910" cy="23491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3786C09-FD42-4BA8-93A2-851E32796785}"/>
                </a:ext>
              </a:extLst>
            </p:cNvPr>
            <p:cNvSpPr/>
            <p:nvPr/>
          </p:nvSpPr>
          <p:spPr>
            <a:xfrm>
              <a:off x="1405139" y="3356992"/>
              <a:ext cx="234910" cy="23491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60242CA-7A09-40EC-95F1-43260477809E}"/>
                </a:ext>
              </a:extLst>
            </p:cNvPr>
            <p:cNvSpPr/>
            <p:nvPr/>
          </p:nvSpPr>
          <p:spPr>
            <a:xfrm>
              <a:off x="1405139" y="2996952"/>
              <a:ext cx="234910" cy="23491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580F5AF-CA87-44BB-A807-AE2F92A3ECB9}"/>
                </a:ext>
              </a:extLst>
            </p:cNvPr>
            <p:cNvSpPr/>
            <p:nvPr/>
          </p:nvSpPr>
          <p:spPr>
            <a:xfrm>
              <a:off x="1405139" y="2657468"/>
              <a:ext cx="234910" cy="23491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81D32F7-60D7-4E44-B72D-2C2CABE8326B}"/>
              </a:ext>
            </a:extLst>
          </p:cNvPr>
          <p:cNvGrpSpPr/>
          <p:nvPr/>
        </p:nvGrpSpPr>
        <p:grpSpPr>
          <a:xfrm rot="3195195">
            <a:off x="7884681" y="2442229"/>
            <a:ext cx="238181" cy="2359800"/>
            <a:chOff x="1401868" y="2657468"/>
            <a:chExt cx="238181" cy="2369740"/>
          </a:xfrm>
          <a:solidFill>
            <a:schemeClr val="bg1">
              <a:lumMod val="95000"/>
            </a:schemeClr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7EB364D-B09D-4ED0-9983-5A87CB8154C8}"/>
                </a:ext>
              </a:extLst>
            </p:cNvPr>
            <p:cNvSpPr/>
            <p:nvPr/>
          </p:nvSpPr>
          <p:spPr>
            <a:xfrm>
              <a:off x="1405139" y="4437112"/>
              <a:ext cx="234910" cy="23491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FD0410E-8896-457C-BEE8-ADDC79E5CED4}"/>
                </a:ext>
              </a:extLst>
            </p:cNvPr>
            <p:cNvSpPr/>
            <p:nvPr/>
          </p:nvSpPr>
          <p:spPr>
            <a:xfrm>
              <a:off x="1405139" y="4077072"/>
              <a:ext cx="234910" cy="23491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B18EE93-9B2D-4A7F-A6AB-D158ADED8655}"/>
                </a:ext>
              </a:extLst>
            </p:cNvPr>
            <p:cNvSpPr/>
            <p:nvPr/>
          </p:nvSpPr>
          <p:spPr>
            <a:xfrm>
              <a:off x="1405139" y="3717032"/>
              <a:ext cx="234910" cy="23491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1EF55B4-0010-43CC-BC93-C34C5B49E9C8}"/>
                </a:ext>
              </a:extLst>
            </p:cNvPr>
            <p:cNvSpPr/>
            <p:nvPr/>
          </p:nvSpPr>
          <p:spPr>
            <a:xfrm>
              <a:off x="1405139" y="3356992"/>
              <a:ext cx="234910" cy="23491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B92129F-B694-49A8-9719-E9B0A3C4677A}"/>
                </a:ext>
              </a:extLst>
            </p:cNvPr>
            <p:cNvSpPr/>
            <p:nvPr/>
          </p:nvSpPr>
          <p:spPr>
            <a:xfrm>
              <a:off x="1405139" y="2996952"/>
              <a:ext cx="234910" cy="23491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604AD6-D856-46F5-80DD-ECA3F75E6C6A}"/>
                </a:ext>
              </a:extLst>
            </p:cNvPr>
            <p:cNvSpPr/>
            <p:nvPr/>
          </p:nvSpPr>
          <p:spPr>
            <a:xfrm>
              <a:off x="1405139" y="2657468"/>
              <a:ext cx="234910" cy="23491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5" name="Rectangle 39">
              <a:extLst>
                <a:ext uri="{FF2B5EF4-FFF2-40B4-BE49-F238E27FC236}">
                  <a16:creationId xmlns:a16="http://schemas.microsoft.com/office/drawing/2014/main" id="{4518CB5E-7E2E-486B-BD0C-ADD8D6742CF5}"/>
                </a:ext>
              </a:extLst>
            </p:cNvPr>
            <p:cNvSpPr/>
            <p:nvPr/>
          </p:nvSpPr>
          <p:spPr>
            <a:xfrm>
              <a:off x="1401868" y="4792298"/>
              <a:ext cx="234910" cy="23491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D232892-0696-4719-97D0-5102C72156B8}"/>
              </a:ext>
            </a:extLst>
          </p:cNvPr>
          <p:cNvGrpSpPr/>
          <p:nvPr/>
        </p:nvGrpSpPr>
        <p:grpSpPr>
          <a:xfrm>
            <a:off x="2073749" y="2688222"/>
            <a:ext cx="1871818" cy="923330"/>
            <a:chOff x="2551705" y="4283314"/>
            <a:chExt cx="2357003" cy="92333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E4AA668-E478-45EB-AB3F-2EF991064673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FB5C8D3-7438-47CE-8A3A-624C6C5DA6D3}"/>
                </a:ext>
              </a:extLst>
            </p:cNvPr>
            <p:cNvSpPr txBox="1"/>
            <p:nvPr/>
          </p:nvSpPr>
          <p:spPr>
            <a:xfrm>
              <a:off x="2551705" y="4283314"/>
              <a:ext cx="23369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EB12E65-E08B-4433-8084-58C1817EC100}"/>
              </a:ext>
            </a:extLst>
          </p:cNvPr>
          <p:cNvGrpSpPr/>
          <p:nvPr/>
        </p:nvGrpSpPr>
        <p:grpSpPr>
          <a:xfrm>
            <a:off x="4915158" y="2297018"/>
            <a:ext cx="1871818" cy="923330"/>
            <a:chOff x="2551705" y="4283314"/>
            <a:chExt cx="2357003" cy="92333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1D64E22-1724-45CE-930B-5BA3A05C503F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1FE36C2-81F0-441C-A536-B9C41596082D}"/>
                </a:ext>
              </a:extLst>
            </p:cNvPr>
            <p:cNvSpPr txBox="1"/>
            <p:nvPr/>
          </p:nvSpPr>
          <p:spPr>
            <a:xfrm>
              <a:off x="2551705" y="4283314"/>
              <a:ext cx="23369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ACBEE3F-C843-46A8-87C2-0B8BAF32E900}"/>
              </a:ext>
            </a:extLst>
          </p:cNvPr>
          <p:cNvGrpSpPr/>
          <p:nvPr/>
        </p:nvGrpSpPr>
        <p:grpSpPr>
          <a:xfrm>
            <a:off x="3487722" y="5162481"/>
            <a:ext cx="1871818" cy="923330"/>
            <a:chOff x="2551705" y="4283314"/>
            <a:chExt cx="2357003" cy="92333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327BD01-315A-4934-9C16-EF71DAECA704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4EF4F0D-8E00-4F68-8B16-E8D5FF69D40E}"/>
                </a:ext>
              </a:extLst>
            </p:cNvPr>
            <p:cNvSpPr txBox="1"/>
            <p:nvPr/>
          </p:nvSpPr>
          <p:spPr>
            <a:xfrm>
              <a:off x="2551705" y="4283314"/>
              <a:ext cx="23369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6932D86-E50C-4FB6-B4B0-4DDBCECA2968}"/>
              </a:ext>
            </a:extLst>
          </p:cNvPr>
          <p:cNvGrpSpPr/>
          <p:nvPr/>
        </p:nvGrpSpPr>
        <p:grpSpPr>
          <a:xfrm>
            <a:off x="6051172" y="4803931"/>
            <a:ext cx="1871818" cy="923330"/>
            <a:chOff x="2551705" y="4283314"/>
            <a:chExt cx="2357003" cy="92333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4AC8ADA-71D0-4492-B90C-E567E194E9A2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FC46821-F06C-44BC-8FB0-33966676DE2F}"/>
                </a:ext>
              </a:extLst>
            </p:cNvPr>
            <p:cNvSpPr txBox="1"/>
            <p:nvPr/>
          </p:nvSpPr>
          <p:spPr>
            <a:xfrm>
              <a:off x="2551705" y="4283314"/>
              <a:ext cx="23369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EF1E84F-E793-4483-93D6-1C991215203F}"/>
              </a:ext>
            </a:extLst>
          </p:cNvPr>
          <p:cNvGrpSpPr/>
          <p:nvPr/>
        </p:nvGrpSpPr>
        <p:grpSpPr>
          <a:xfrm>
            <a:off x="9170360" y="3103860"/>
            <a:ext cx="2113796" cy="923330"/>
            <a:chOff x="2551705" y="4283314"/>
            <a:chExt cx="2357003" cy="923330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B98DF0B-6D08-41E2-9DFC-67EBA18DEAEF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7F93E8D-0C3F-4C8E-99F3-94B452079ACA}"/>
                </a:ext>
              </a:extLst>
            </p:cNvPr>
            <p:cNvSpPr txBox="1"/>
            <p:nvPr/>
          </p:nvSpPr>
          <p:spPr>
            <a:xfrm>
              <a:off x="2551705" y="4283314"/>
              <a:ext cx="23369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31">
            <a:extLst>
              <a:ext uri="{FF2B5EF4-FFF2-40B4-BE49-F238E27FC236}">
                <a16:creationId xmlns:a16="http://schemas.microsoft.com/office/drawing/2014/main" id="{F6157778-6853-4E8F-8F27-94A7F9F3088E}"/>
              </a:ext>
            </a:extLst>
          </p:cNvPr>
          <p:cNvGrpSpPr/>
          <p:nvPr/>
        </p:nvGrpSpPr>
        <p:grpSpPr>
          <a:xfrm rot="3400690">
            <a:off x="2457628" y="3607347"/>
            <a:ext cx="234910" cy="2006104"/>
            <a:chOff x="1405139" y="2657468"/>
            <a:chExt cx="234910" cy="2014554"/>
          </a:xfrm>
          <a:solidFill>
            <a:schemeClr val="bg1">
              <a:lumMod val="95000"/>
            </a:schemeClr>
          </a:solidFill>
        </p:grpSpPr>
        <p:sp>
          <p:nvSpPr>
            <p:cNvPr id="42" name="Rectangle 32">
              <a:extLst>
                <a:ext uri="{FF2B5EF4-FFF2-40B4-BE49-F238E27FC236}">
                  <a16:creationId xmlns:a16="http://schemas.microsoft.com/office/drawing/2014/main" id="{2B5F7339-47DA-48D0-ADF5-DA87B71C8D3D}"/>
                </a:ext>
              </a:extLst>
            </p:cNvPr>
            <p:cNvSpPr/>
            <p:nvPr/>
          </p:nvSpPr>
          <p:spPr>
            <a:xfrm>
              <a:off x="1405139" y="4437112"/>
              <a:ext cx="234910" cy="23491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3" name="Rectangle 33">
              <a:extLst>
                <a:ext uri="{FF2B5EF4-FFF2-40B4-BE49-F238E27FC236}">
                  <a16:creationId xmlns:a16="http://schemas.microsoft.com/office/drawing/2014/main" id="{58C804A7-FD31-446A-A34E-B158A0CC7334}"/>
                </a:ext>
              </a:extLst>
            </p:cNvPr>
            <p:cNvSpPr/>
            <p:nvPr/>
          </p:nvSpPr>
          <p:spPr>
            <a:xfrm>
              <a:off x="1405139" y="4077072"/>
              <a:ext cx="234910" cy="23491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4" name="Rectangle 34">
              <a:extLst>
                <a:ext uri="{FF2B5EF4-FFF2-40B4-BE49-F238E27FC236}">
                  <a16:creationId xmlns:a16="http://schemas.microsoft.com/office/drawing/2014/main" id="{733B770E-A711-4F0E-B9D5-AF1BE6BF6739}"/>
                </a:ext>
              </a:extLst>
            </p:cNvPr>
            <p:cNvSpPr/>
            <p:nvPr/>
          </p:nvSpPr>
          <p:spPr>
            <a:xfrm>
              <a:off x="1405139" y="3717032"/>
              <a:ext cx="234910" cy="23491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5" name="Rectangle 35">
              <a:extLst>
                <a:ext uri="{FF2B5EF4-FFF2-40B4-BE49-F238E27FC236}">
                  <a16:creationId xmlns:a16="http://schemas.microsoft.com/office/drawing/2014/main" id="{1D76B3FE-8D9A-49D0-991D-9C1C93660A3C}"/>
                </a:ext>
              </a:extLst>
            </p:cNvPr>
            <p:cNvSpPr/>
            <p:nvPr/>
          </p:nvSpPr>
          <p:spPr>
            <a:xfrm>
              <a:off x="1405139" y="3356992"/>
              <a:ext cx="234910" cy="23491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6" name="Rectangle 36">
              <a:extLst>
                <a:ext uri="{FF2B5EF4-FFF2-40B4-BE49-F238E27FC236}">
                  <a16:creationId xmlns:a16="http://schemas.microsoft.com/office/drawing/2014/main" id="{72FCACF6-36AE-4192-91E6-8C76D890DF5D}"/>
                </a:ext>
              </a:extLst>
            </p:cNvPr>
            <p:cNvSpPr/>
            <p:nvPr/>
          </p:nvSpPr>
          <p:spPr>
            <a:xfrm>
              <a:off x="1405139" y="2996952"/>
              <a:ext cx="234910" cy="23491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7" name="Rectangle 37">
              <a:extLst>
                <a:ext uri="{FF2B5EF4-FFF2-40B4-BE49-F238E27FC236}">
                  <a16:creationId xmlns:a16="http://schemas.microsoft.com/office/drawing/2014/main" id="{6CB17829-F9E9-4B62-9A25-20D99E6725F7}"/>
                </a:ext>
              </a:extLst>
            </p:cNvPr>
            <p:cNvSpPr/>
            <p:nvPr/>
          </p:nvSpPr>
          <p:spPr>
            <a:xfrm>
              <a:off x="1405139" y="2657468"/>
              <a:ext cx="234910" cy="2349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48" name="Group 31">
            <a:extLst>
              <a:ext uri="{FF2B5EF4-FFF2-40B4-BE49-F238E27FC236}">
                <a16:creationId xmlns:a16="http://schemas.microsoft.com/office/drawing/2014/main" id="{871749C4-03B2-4596-9786-4F38CB2ACA2E}"/>
              </a:ext>
            </a:extLst>
          </p:cNvPr>
          <p:cNvGrpSpPr/>
          <p:nvPr/>
        </p:nvGrpSpPr>
        <p:grpSpPr>
          <a:xfrm rot="19500000">
            <a:off x="6440166" y="3365606"/>
            <a:ext cx="234910" cy="1294474"/>
            <a:chOff x="1405139" y="2657468"/>
            <a:chExt cx="234910" cy="1294474"/>
          </a:xfrm>
          <a:solidFill>
            <a:schemeClr val="bg1">
              <a:lumMod val="95000"/>
            </a:schemeClr>
          </a:solidFill>
        </p:grpSpPr>
        <p:sp>
          <p:nvSpPr>
            <p:cNvPr id="49" name="Rectangle 34">
              <a:extLst>
                <a:ext uri="{FF2B5EF4-FFF2-40B4-BE49-F238E27FC236}">
                  <a16:creationId xmlns:a16="http://schemas.microsoft.com/office/drawing/2014/main" id="{019D4EA6-A33E-45F4-9BBD-934DA8B82858}"/>
                </a:ext>
              </a:extLst>
            </p:cNvPr>
            <p:cNvSpPr/>
            <p:nvPr/>
          </p:nvSpPr>
          <p:spPr>
            <a:xfrm>
              <a:off x="1405139" y="3717032"/>
              <a:ext cx="234910" cy="23491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0" name="Rectangle 35">
              <a:extLst>
                <a:ext uri="{FF2B5EF4-FFF2-40B4-BE49-F238E27FC236}">
                  <a16:creationId xmlns:a16="http://schemas.microsoft.com/office/drawing/2014/main" id="{DBD9E48E-DE42-4E90-9977-0283272A23FA}"/>
                </a:ext>
              </a:extLst>
            </p:cNvPr>
            <p:cNvSpPr/>
            <p:nvPr/>
          </p:nvSpPr>
          <p:spPr>
            <a:xfrm>
              <a:off x="1405139" y="3356992"/>
              <a:ext cx="234910" cy="23491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1" name="Rectangle 36">
              <a:extLst>
                <a:ext uri="{FF2B5EF4-FFF2-40B4-BE49-F238E27FC236}">
                  <a16:creationId xmlns:a16="http://schemas.microsoft.com/office/drawing/2014/main" id="{132FBDC0-C27E-4F24-9C74-C43C117E3E92}"/>
                </a:ext>
              </a:extLst>
            </p:cNvPr>
            <p:cNvSpPr/>
            <p:nvPr/>
          </p:nvSpPr>
          <p:spPr>
            <a:xfrm>
              <a:off x="1405139" y="2996952"/>
              <a:ext cx="234910" cy="23491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2" name="Rectangle 37">
              <a:extLst>
                <a:ext uri="{FF2B5EF4-FFF2-40B4-BE49-F238E27FC236}">
                  <a16:creationId xmlns:a16="http://schemas.microsoft.com/office/drawing/2014/main" id="{50458363-B63A-47F2-9945-E6AA4F8C794A}"/>
                </a:ext>
              </a:extLst>
            </p:cNvPr>
            <p:cNvSpPr/>
            <p:nvPr/>
          </p:nvSpPr>
          <p:spPr>
            <a:xfrm>
              <a:off x="1405139" y="2657468"/>
              <a:ext cx="234910" cy="23491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53" name="Freeform 55">
            <a:extLst>
              <a:ext uri="{FF2B5EF4-FFF2-40B4-BE49-F238E27FC236}">
                <a16:creationId xmlns:a16="http://schemas.microsoft.com/office/drawing/2014/main" id="{298D8B07-4E86-421D-A0D0-9359EFEC207E}"/>
              </a:ext>
            </a:extLst>
          </p:cNvPr>
          <p:cNvSpPr/>
          <p:nvPr/>
        </p:nvSpPr>
        <p:spPr>
          <a:xfrm rot="3227829">
            <a:off x="9553532" y="1461326"/>
            <a:ext cx="652379" cy="1598550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BA1C17B-CD45-4D1E-BF54-3C253D10578C}"/>
              </a:ext>
            </a:extLst>
          </p:cNvPr>
          <p:cNvGrpSpPr/>
          <p:nvPr/>
        </p:nvGrpSpPr>
        <p:grpSpPr>
          <a:xfrm flipH="1">
            <a:off x="1518711" y="3051663"/>
            <a:ext cx="9145954" cy="1884486"/>
            <a:chOff x="1518711" y="3051663"/>
            <a:chExt cx="9145954" cy="1884486"/>
          </a:xfrm>
        </p:grpSpPr>
        <p:sp>
          <p:nvSpPr>
            <p:cNvPr id="13" name="Diamond 12">
              <a:extLst>
                <a:ext uri="{FF2B5EF4-FFF2-40B4-BE49-F238E27FC236}">
                  <a16:creationId xmlns:a16="http://schemas.microsoft.com/office/drawing/2014/main" id="{E77C00AF-3EC3-463E-8FFC-7FAFEB118D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18711" y="3051663"/>
              <a:ext cx="457200" cy="457200"/>
            </a:xfrm>
            <a:prstGeom prst="diamond">
              <a:avLst/>
            </a:prstGeom>
            <a:solidFill>
              <a:schemeClr val="accent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Diamond 13">
              <a:extLst>
                <a:ext uri="{FF2B5EF4-FFF2-40B4-BE49-F238E27FC236}">
                  <a16:creationId xmlns:a16="http://schemas.microsoft.com/office/drawing/2014/main" id="{9A4F2AAE-2328-44CC-9EC5-BA7FCD8E490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56462" y="4478949"/>
              <a:ext cx="457200" cy="457200"/>
            </a:xfrm>
            <a:prstGeom prst="diamond">
              <a:avLst/>
            </a:prstGeom>
            <a:solidFill>
              <a:schemeClr val="accent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Diamond 14">
              <a:extLst>
                <a:ext uri="{FF2B5EF4-FFF2-40B4-BE49-F238E27FC236}">
                  <a16:creationId xmlns:a16="http://schemas.microsoft.com/office/drawing/2014/main" id="{D308A8D5-5E24-4CCE-89B8-1F4D3AEB49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94213" y="3051663"/>
              <a:ext cx="457200" cy="457200"/>
            </a:xfrm>
            <a:prstGeom prst="diamond">
              <a:avLst/>
            </a:prstGeom>
            <a:solidFill>
              <a:schemeClr val="accent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Diamond 15">
              <a:extLst>
                <a:ext uri="{FF2B5EF4-FFF2-40B4-BE49-F238E27FC236}">
                  <a16:creationId xmlns:a16="http://schemas.microsoft.com/office/drawing/2014/main" id="{6BD9C32E-0054-4A9A-A31B-5197D7143D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31964" y="4478949"/>
              <a:ext cx="457200" cy="457200"/>
            </a:xfrm>
            <a:prstGeom prst="diamond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Diamond 16">
              <a:extLst>
                <a:ext uri="{FF2B5EF4-FFF2-40B4-BE49-F238E27FC236}">
                  <a16:creationId xmlns:a16="http://schemas.microsoft.com/office/drawing/2014/main" id="{EB7C4CB7-BDDB-4CA7-AEB7-FBB6E1DAF5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69715" y="3051663"/>
              <a:ext cx="457200" cy="457200"/>
            </a:xfrm>
            <a:prstGeom prst="diamond">
              <a:avLst/>
            </a:prstGeom>
            <a:solidFill>
              <a:schemeClr val="accent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Diamond 17">
              <a:extLst>
                <a:ext uri="{FF2B5EF4-FFF2-40B4-BE49-F238E27FC236}">
                  <a16:creationId xmlns:a16="http://schemas.microsoft.com/office/drawing/2014/main" id="{1B009AFD-B9CF-48AB-964F-40B22339964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07465" y="4478949"/>
              <a:ext cx="457200" cy="457200"/>
            </a:xfrm>
            <a:prstGeom prst="diamond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ACC3276-56BA-4DF5-B114-D3F8DDAB4185}"/>
                </a:ext>
              </a:extLst>
            </p:cNvPr>
            <p:cNvCxnSpPr>
              <a:cxnSpLocks/>
            </p:cNvCxnSpPr>
            <p:nvPr/>
          </p:nvCxnSpPr>
          <p:spPr>
            <a:xfrm>
              <a:off x="1868544" y="3391971"/>
              <a:ext cx="1495285" cy="118482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289F75F-6EB0-4F80-8DC3-CF7A3590F40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06295" y="3391971"/>
              <a:ext cx="1495285" cy="118482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1780B84-F646-4473-9F93-FE0B69A9910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344046" y="3391971"/>
              <a:ext cx="1495285" cy="118482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5CEB02C-372B-4B33-AC55-9786854297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81797" y="3391971"/>
              <a:ext cx="1495285" cy="118482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5D9B004-10B2-400A-8495-A4F649FD3CA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819548" y="3391971"/>
              <a:ext cx="1495284" cy="118482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F44AACA-92E4-4919-90B3-4680AE829606}"/>
              </a:ext>
            </a:extLst>
          </p:cNvPr>
          <p:cNvGrpSpPr/>
          <p:nvPr/>
        </p:nvGrpSpPr>
        <p:grpSpPr>
          <a:xfrm flipH="1">
            <a:off x="1284067" y="3753548"/>
            <a:ext cx="9615242" cy="461665"/>
            <a:chOff x="1742105" y="3830556"/>
            <a:chExt cx="8852977" cy="461665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90FF38D-B2CF-4BE5-964C-B986A19EF23E}"/>
                </a:ext>
              </a:extLst>
            </p:cNvPr>
            <p:cNvSpPr txBox="1"/>
            <p:nvPr/>
          </p:nvSpPr>
          <p:spPr>
            <a:xfrm>
              <a:off x="9742042" y="3830556"/>
              <a:ext cx="853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1"/>
                  </a:solidFill>
                  <a:cs typeface="Arial" pitchFamily="34" charset="0"/>
                </a:rPr>
                <a:t>2016 </a:t>
              </a:r>
              <a:endParaRPr lang="ko-KR" altLang="en-US" sz="2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B99DCF0-69E9-40C3-A7FB-11426D8043A9}"/>
                </a:ext>
              </a:extLst>
            </p:cNvPr>
            <p:cNvSpPr txBox="1"/>
            <p:nvPr/>
          </p:nvSpPr>
          <p:spPr>
            <a:xfrm>
              <a:off x="3344607" y="3830556"/>
              <a:ext cx="853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5"/>
                  </a:solidFill>
                  <a:cs typeface="Arial" pitchFamily="34" charset="0"/>
                </a:rPr>
                <a:t>2020 </a:t>
              </a:r>
              <a:endParaRPr lang="ko-KR" altLang="en-US" sz="24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EEE1979-EDFA-4FB5-8BD7-29B8D51AECBF}"/>
                </a:ext>
              </a:extLst>
            </p:cNvPr>
            <p:cNvSpPr txBox="1"/>
            <p:nvPr/>
          </p:nvSpPr>
          <p:spPr>
            <a:xfrm>
              <a:off x="6537036" y="3830556"/>
              <a:ext cx="853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3"/>
                  </a:solidFill>
                  <a:cs typeface="Arial" pitchFamily="34" charset="0"/>
                </a:rPr>
                <a:t>2018 </a:t>
              </a:r>
              <a:endParaRPr lang="ko-KR" altLang="en-US" sz="2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40" name="직사각형 113">
              <a:extLst>
                <a:ext uri="{FF2B5EF4-FFF2-40B4-BE49-F238E27FC236}">
                  <a16:creationId xmlns:a16="http://schemas.microsoft.com/office/drawing/2014/main" id="{B106D79F-26D5-40DE-ABB6-ECC4025141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7110" y="3830556"/>
              <a:ext cx="84046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2400" b="1" dirty="0">
                  <a:solidFill>
                    <a:schemeClr val="accent4"/>
                  </a:solidFill>
                  <a:cs typeface="Arial" charset="0"/>
                </a:rPr>
                <a:t>2019 </a:t>
              </a:r>
              <a:endParaRPr lang="ko-KR" altLang="en-US" sz="2400" dirty="0">
                <a:solidFill>
                  <a:schemeClr val="accent4"/>
                </a:solidFill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1AA3A6C-C540-46EF-8EFD-93F18D3B07AA}"/>
                </a:ext>
              </a:extLst>
            </p:cNvPr>
            <p:cNvSpPr txBox="1"/>
            <p:nvPr/>
          </p:nvSpPr>
          <p:spPr>
            <a:xfrm>
              <a:off x="8139538" y="3830556"/>
              <a:ext cx="853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2"/>
                  </a:solidFill>
                  <a:cs typeface="Arial" pitchFamily="34" charset="0"/>
                </a:rPr>
                <a:t>2017 </a:t>
              </a:r>
              <a:endParaRPr lang="ko-KR" altLang="en-US" sz="2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61DAEF9-A7EB-4852-8BD5-A4D2509FD093}"/>
                </a:ext>
              </a:extLst>
            </p:cNvPr>
            <p:cNvSpPr txBox="1"/>
            <p:nvPr/>
          </p:nvSpPr>
          <p:spPr>
            <a:xfrm>
              <a:off x="1742105" y="3830556"/>
              <a:ext cx="853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6"/>
                  </a:solidFill>
                  <a:cs typeface="Arial" pitchFamily="34" charset="0"/>
                </a:rPr>
                <a:t>2021</a:t>
              </a:r>
              <a:endParaRPr lang="ko-KR" altLang="en-US" sz="24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FC51AA0-CB2F-46CA-B5B3-D3888FE5E8DE}"/>
              </a:ext>
            </a:extLst>
          </p:cNvPr>
          <p:cNvGrpSpPr/>
          <p:nvPr/>
        </p:nvGrpSpPr>
        <p:grpSpPr>
          <a:xfrm flipH="1">
            <a:off x="611151" y="5077213"/>
            <a:ext cx="2272326" cy="1107996"/>
            <a:chOff x="2725123" y="4283314"/>
            <a:chExt cx="1292073" cy="1107996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4B5C39D-007F-4D82-83FD-4F99203DA6A7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ABFE798-0A0B-47DF-80CB-1167D2E1C599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80ED357-E5D1-4AD0-842A-52F3C1A21B83}"/>
              </a:ext>
            </a:extLst>
          </p:cNvPr>
          <p:cNvGrpSpPr/>
          <p:nvPr/>
        </p:nvGrpSpPr>
        <p:grpSpPr>
          <a:xfrm flipH="1">
            <a:off x="7562154" y="5077213"/>
            <a:ext cx="2272326" cy="1107996"/>
            <a:chOff x="2725123" y="4283314"/>
            <a:chExt cx="1292073" cy="1107996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3B802E58-54AA-46A5-A110-10B851C0C21C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0A88C3B-79D0-448C-AC15-6E8EEF0177DE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90EC8C4-5C79-47AE-8316-112A7DDE61D7}"/>
              </a:ext>
            </a:extLst>
          </p:cNvPr>
          <p:cNvGrpSpPr/>
          <p:nvPr/>
        </p:nvGrpSpPr>
        <p:grpSpPr>
          <a:xfrm flipH="1">
            <a:off x="4086652" y="5077213"/>
            <a:ext cx="2272326" cy="1107996"/>
            <a:chOff x="2725123" y="4283314"/>
            <a:chExt cx="1292073" cy="1107996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23C8D83-7494-45C2-BE2A-607F7E50EA6B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5830A87-F007-48ED-8DCF-1D572866135F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AB5A1F9B-BED4-4B35-BDAC-30F4E6E8F04F}"/>
              </a:ext>
            </a:extLst>
          </p:cNvPr>
          <p:cNvGrpSpPr/>
          <p:nvPr/>
        </p:nvGrpSpPr>
        <p:grpSpPr>
          <a:xfrm flipH="1">
            <a:off x="5824403" y="1789658"/>
            <a:ext cx="2272326" cy="1107996"/>
            <a:chOff x="2725123" y="4283314"/>
            <a:chExt cx="1292073" cy="1107996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2657477-10A1-4CDE-B084-F86A54A4049D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D97BA2C6-1E24-4DD9-BF4F-39DB620D2919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D0276D5-37C0-483A-B3B2-A987255B25C5}"/>
              </a:ext>
            </a:extLst>
          </p:cNvPr>
          <p:cNvGrpSpPr/>
          <p:nvPr/>
        </p:nvGrpSpPr>
        <p:grpSpPr>
          <a:xfrm flipH="1">
            <a:off x="2348901" y="1789658"/>
            <a:ext cx="2272326" cy="1107996"/>
            <a:chOff x="2725123" y="4283314"/>
            <a:chExt cx="1292073" cy="1107996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E17977B5-40C9-49F0-9C03-5B53848D05C4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6E9860E2-256A-44AA-BCE1-7C405B9550E6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CAA2C5A-2994-4829-B43E-0438CDA7EB66}"/>
              </a:ext>
            </a:extLst>
          </p:cNvPr>
          <p:cNvGrpSpPr/>
          <p:nvPr/>
        </p:nvGrpSpPr>
        <p:grpSpPr>
          <a:xfrm flipH="1">
            <a:off x="9299905" y="1789658"/>
            <a:ext cx="2272326" cy="1107996"/>
            <a:chOff x="2725123" y="4283314"/>
            <a:chExt cx="1292073" cy="1107996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2B148715-EA8A-466D-9BC2-5B8582677A8B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BCC8F678-66DE-4B3B-9A8A-7422F4EEFA6C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D5B825D-8C03-4DA6-A948-EA8D49C68092}"/>
              </a:ext>
            </a:extLst>
          </p:cNvPr>
          <p:cNvGrpSpPr/>
          <p:nvPr/>
        </p:nvGrpSpPr>
        <p:grpSpPr>
          <a:xfrm>
            <a:off x="4250251" y="2690008"/>
            <a:ext cx="3691501" cy="2483950"/>
            <a:chOff x="2931730" y="2533443"/>
            <a:chExt cx="3046377" cy="2049860"/>
          </a:xfrm>
          <a:solidFill>
            <a:srgbClr val="EF4A4A"/>
          </a:solidFill>
        </p:grpSpPr>
        <p:sp>
          <p:nvSpPr>
            <p:cNvPr id="4" name="Diamond 3">
              <a:extLst>
                <a:ext uri="{FF2B5EF4-FFF2-40B4-BE49-F238E27FC236}">
                  <a16:creationId xmlns:a16="http://schemas.microsoft.com/office/drawing/2014/main" id="{1956054D-7B66-4764-B3FA-B0079F599743}"/>
                </a:ext>
              </a:extLst>
            </p:cNvPr>
            <p:cNvSpPr/>
            <p:nvPr/>
          </p:nvSpPr>
          <p:spPr>
            <a:xfrm>
              <a:off x="3470458" y="2533443"/>
              <a:ext cx="914400" cy="914400"/>
            </a:xfrm>
            <a:prstGeom prst="diamond">
              <a:avLst/>
            </a:prstGeom>
            <a:solidFill>
              <a:schemeClr val="accent4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Diamond 4">
              <a:extLst>
                <a:ext uri="{FF2B5EF4-FFF2-40B4-BE49-F238E27FC236}">
                  <a16:creationId xmlns:a16="http://schemas.microsoft.com/office/drawing/2014/main" id="{83F12B35-6401-49CD-B82B-06536EB4C455}"/>
                </a:ext>
              </a:extLst>
            </p:cNvPr>
            <p:cNvSpPr/>
            <p:nvPr/>
          </p:nvSpPr>
          <p:spPr>
            <a:xfrm>
              <a:off x="4507147" y="2533443"/>
              <a:ext cx="914400" cy="914400"/>
            </a:xfrm>
            <a:prstGeom prst="diamond">
              <a:avLst/>
            </a:prstGeom>
            <a:solidFill>
              <a:schemeClr val="accent1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Diamond 5">
              <a:extLst>
                <a:ext uri="{FF2B5EF4-FFF2-40B4-BE49-F238E27FC236}">
                  <a16:creationId xmlns:a16="http://schemas.microsoft.com/office/drawing/2014/main" id="{FB30C889-5D44-4FC3-A078-40F0764B6A69}"/>
                </a:ext>
              </a:extLst>
            </p:cNvPr>
            <p:cNvSpPr/>
            <p:nvPr/>
          </p:nvSpPr>
          <p:spPr>
            <a:xfrm>
              <a:off x="5063707" y="3101171"/>
              <a:ext cx="914400" cy="914400"/>
            </a:xfrm>
            <a:prstGeom prst="diamond">
              <a:avLst/>
            </a:prstGeom>
            <a:solidFill>
              <a:schemeClr val="accent3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Diamond 6">
              <a:extLst>
                <a:ext uri="{FF2B5EF4-FFF2-40B4-BE49-F238E27FC236}">
                  <a16:creationId xmlns:a16="http://schemas.microsoft.com/office/drawing/2014/main" id="{1E0B8CD3-99D2-4A60-AA8E-C5745048214B}"/>
                </a:ext>
              </a:extLst>
            </p:cNvPr>
            <p:cNvSpPr/>
            <p:nvPr/>
          </p:nvSpPr>
          <p:spPr>
            <a:xfrm>
              <a:off x="4507147" y="3668901"/>
              <a:ext cx="914400" cy="914400"/>
            </a:xfrm>
            <a:prstGeom prst="diamond">
              <a:avLst/>
            </a:prstGeom>
            <a:solidFill>
              <a:schemeClr val="accent6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Diamond 7">
              <a:extLst>
                <a:ext uri="{FF2B5EF4-FFF2-40B4-BE49-F238E27FC236}">
                  <a16:creationId xmlns:a16="http://schemas.microsoft.com/office/drawing/2014/main" id="{E70AF6A9-95DE-4205-9367-B30A1CE70C83}"/>
                </a:ext>
              </a:extLst>
            </p:cNvPr>
            <p:cNvSpPr/>
            <p:nvPr/>
          </p:nvSpPr>
          <p:spPr>
            <a:xfrm>
              <a:off x="3470459" y="3668903"/>
              <a:ext cx="914400" cy="914400"/>
            </a:xfrm>
            <a:prstGeom prst="diamond">
              <a:avLst/>
            </a:prstGeom>
            <a:solidFill>
              <a:schemeClr val="accent2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Diamond 8">
              <a:extLst>
                <a:ext uri="{FF2B5EF4-FFF2-40B4-BE49-F238E27FC236}">
                  <a16:creationId xmlns:a16="http://schemas.microsoft.com/office/drawing/2014/main" id="{217D2130-212C-485D-BC21-8AD338DEA4F0}"/>
                </a:ext>
              </a:extLst>
            </p:cNvPr>
            <p:cNvSpPr/>
            <p:nvPr/>
          </p:nvSpPr>
          <p:spPr>
            <a:xfrm>
              <a:off x="2931730" y="3101171"/>
              <a:ext cx="914400" cy="914400"/>
            </a:xfrm>
            <a:prstGeom prst="diamond">
              <a:avLst/>
            </a:prstGeom>
            <a:solidFill>
              <a:schemeClr val="accent5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7100E24-619E-4C4B-98A4-90D25D6E2348}"/>
              </a:ext>
            </a:extLst>
          </p:cNvPr>
          <p:cNvGrpSpPr/>
          <p:nvPr/>
        </p:nvGrpSpPr>
        <p:grpSpPr>
          <a:xfrm>
            <a:off x="2168094" y="1739739"/>
            <a:ext cx="3228748" cy="856491"/>
            <a:chOff x="-475010" y="1129566"/>
            <a:chExt cx="3859356" cy="85649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F17D1F0-2022-4EEC-8752-93720A8E3CD6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D6EAFFE-86A7-4FBA-9078-509CEBD801DB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43EEDB-8F97-46A6-8EB9-FE852C384A1B}"/>
              </a:ext>
            </a:extLst>
          </p:cNvPr>
          <p:cNvGrpSpPr/>
          <p:nvPr/>
        </p:nvGrpSpPr>
        <p:grpSpPr>
          <a:xfrm>
            <a:off x="770122" y="3512123"/>
            <a:ext cx="3228748" cy="856491"/>
            <a:chOff x="-475010" y="1129566"/>
            <a:chExt cx="3859356" cy="85649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862E02F-A629-473E-81F9-6A2B7458C8F2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2BE878B-A636-49A5-8397-595A19CD58D7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A87F41C-7220-4372-8A4F-3F8F4CF9BDDD}"/>
              </a:ext>
            </a:extLst>
          </p:cNvPr>
          <p:cNvGrpSpPr/>
          <p:nvPr/>
        </p:nvGrpSpPr>
        <p:grpSpPr>
          <a:xfrm>
            <a:off x="2168094" y="5229317"/>
            <a:ext cx="3228748" cy="856491"/>
            <a:chOff x="-475010" y="1129566"/>
            <a:chExt cx="3859356" cy="85649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66C6E21-67E6-46A1-A392-FA2FF5C60039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AED64CE-B2AE-4D2F-9C93-20963693806B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C1E78B0-423D-40ED-8740-401F545B64F5}"/>
              </a:ext>
            </a:extLst>
          </p:cNvPr>
          <p:cNvGrpSpPr/>
          <p:nvPr/>
        </p:nvGrpSpPr>
        <p:grpSpPr>
          <a:xfrm>
            <a:off x="6812797" y="1739739"/>
            <a:ext cx="3228748" cy="856491"/>
            <a:chOff x="-475010" y="1129566"/>
            <a:chExt cx="3859356" cy="85649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D3970C9-82CC-4A26-BA37-503137391BB7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288DB4A-7606-401B-8F9F-3260DB54B9A0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9C3BB2F-32DC-445B-B383-B4911FB34B33}"/>
              </a:ext>
            </a:extLst>
          </p:cNvPr>
          <p:cNvGrpSpPr/>
          <p:nvPr/>
        </p:nvGrpSpPr>
        <p:grpSpPr>
          <a:xfrm>
            <a:off x="8221258" y="3512123"/>
            <a:ext cx="3228748" cy="856491"/>
            <a:chOff x="-475010" y="1129566"/>
            <a:chExt cx="3859356" cy="85649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4E13C39-15BF-4A8A-BDDC-56E85CACA297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260A702-63AC-4AF6-8B50-796D3C888CE0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38ACA08-EC28-4B6D-9391-0FF75C109587}"/>
              </a:ext>
            </a:extLst>
          </p:cNvPr>
          <p:cNvGrpSpPr/>
          <p:nvPr/>
        </p:nvGrpSpPr>
        <p:grpSpPr>
          <a:xfrm>
            <a:off x="6795158" y="5229317"/>
            <a:ext cx="3228748" cy="856491"/>
            <a:chOff x="-475010" y="1129566"/>
            <a:chExt cx="3859356" cy="85649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3E7450E-5275-46F4-8C83-B4C3770C484E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89D4577-0302-4F57-B943-3FFA6CB6A556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28" name="Isosceles Triangle 51">
            <a:extLst>
              <a:ext uri="{FF2B5EF4-FFF2-40B4-BE49-F238E27FC236}">
                <a16:creationId xmlns:a16="http://schemas.microsoft.com/office/drawing/2014/main" id="{C87ECBD0-826F-4C48-8FAB-EF882F567CA3}"/>
              </a:ext>
            </a:extLst>
          </p:cNvPr>
          <p:cNvSpPr/>
          <p:nvPr/>
        </p:nvSpPr>
        <p:spPr>
          <a:xfrm>
            <a:off x="5302338" y="3132000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ectangle 30">
            <a:extLst>
              <a:ext uri="{FF2B5EF4-FFF2-40B4-BE49-F238E27FC236}">
                <a16:creationId xmlns:a16="http://schemas.microsoft.com/office/drawing/2014/main" id="{2D1FA31B-B1E3-4B1E-A2F4-6A2E3D22D2B8}"/>
              </a:ext>
            </a:extLst>
          </p:cNvPr>
          <p:cNvSpPr/>
          <p:nvPr/>
        </p:nvSpPr>
        <p:spPr>
          <a:xfrm>
            <a:off x="6559633" y="3068882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ectangle 7">
            <a:extLst>
              <a:ext uri="{FF2B5EF4-FFF2-40B4-BE49-F238E27FC236}">
                <a16:creationId xmlns:a16="http://schemas.microsoft.com/office/drawing/2014/main" id="{24765150-6FE9-47C3-9591-856E0E4BC688}"/>
              </a:ext>
            </a:extLst>
          </p:cNvPr>
          <p:cNvSpPr/>
          <p:nvPr/>
        </p:nvSpPr>
        <p:spPr>
          <a:xfrm>
            <a:off x="4665137" y="3772341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ounded Rectangle 32">
            <a:extLst>
              <a:ext uri="{FF2B5EF4-FFF2-40B4-BE49-F238E27FC236}">
                <a16:creationId xmlns:a16="http://schemas.microsoft.com/office/drawing/2014/main" id="{2FDDB237-470F-4390-BD80-D0F91533A5DD}"/>
              </a:ext>
            </a:extLst>
          </p:cNvPr>
          <p:cNvSpPr/>
          <p:nvPr/>
        </p:nvSpPr>
        <p:spPr>
          <a:xfrm>
            <a:off x="6554205" y="4460002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ectangle 9">
            <a:extLst>
              <a:ext uri="{FF2B5EF4-FFF2-40B4-BE49-F238E27FC236}">
                <a16:creationId xmlns:a16="http://schemas.microsoft.com/office/drawing/2014/main" id="{1C585E25-DF89-4F1B-BE4A-FAC3A44893D0}"/>
              </a:ext>
            </a:extLst>
          </p:cNvPr>
          <p:cNvSpPr/>
          <p:nvPr/>
        </p:nvSpPr>
        <p:spPr>
          <a:xfrm>
            <a:off x="5293099" y="4486000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Frame 17">
            <a:extLst>
              <a:ext uri="{FF2B5EF4-FFF2-40B4-BE49-F238E27FC236}">
                <a16:creationId xmlns:a16="http://schemas.microsoft.com/office/drawing/2014/main" id="{C84405B1-D508-4C3F-8831-18855DE5A145}"/>
              </a:ext>
            </a:extLst>
          </p:cNvPr>
          <p:cNvSpPr/>
          <p:nvPr/>
        </p:nvSpPr>
        <p:spPr>
          <a:xfrm>
            <a:off x="7228402" y="3770640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8B56C8-2ECC-40CE-8512-1AB853C9BE30}"/>
              </a:ext>
            </a:extLst>
          </p:cNvPr>
          <p:cNvSpPr txBox="1"/>
          <p:nvPr/>
        </p:nvSpPr>
        <p:spPr>
          <a:xfrm>
            <a:off x="9326247" y="2091076"/>
            <a:ext cx="286575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9E88B94-0C68-4155-B58F-1A6F3363D21B}"/>
              </a:ext>
            </a:extLst>
          </p:cNvPr>
          <p:cNvGrpSpPr/>
          <p:nvPr/>
        </p:nvGrpSpPr>
        <p:grpSpPr>
          <a:xfrm flipH="1">
            <a:off x="833804" y="793381"/>
            <a:ext cx="7506887" cy="5271239"/>
            <a:chOff x="833804" y="793381"/>
            <a:chExt cx="7506887" cy="527123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7B88772-E7F6-45D9-B242-85F339E1193C}"/>
                </a:ext>
              </a:extLst>
            </p:cNvPr>
            <p:cNvSpPr txBox="1"/>
            <p:nvPr/>
          </p:nvSpPr>
          <p:spPr>
            <a:xfrm>
              <a:off x="833804" y="2044006"/>
              <a:ext cx="4528038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C7A0ED1-05CB-49F4-9391-2CD914DBA227}"/>
                </a:ext>
              </a:extLst>
            </p:cNvPr>
            <p:cNvSpPr txBox="1"/>
            <p:nvPr/>
          </p:nvSpPr>
          <p:spPr>
            <a:xfrm>
              <a:off x="833804" y="3940962"/>
              <a:ext cx="2005833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Get a modern PowerPoint  Presentation that is beautifully designed.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279AE8A-9D87-4583-AF95-82EF38D47407}"/>
                </a:ext>
              </a:extLst>
            </p:cNvPr>
            <p:cNvSpPr txBox="1"/>
            <p:nvPr/>
          </p:nvSpPr>
          <p:spPr>
            <a:xfrm>
              <a:off x="3356009" y="3940962"/>
              <a:ext cx="2005833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You can simply impress your audience and add a unique zing and appeal to your Presentations.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7F31E9B-E5E3-45AB-93C4-6F5D77484D1E}"/>
                </a:ext>
              </a:extLst>
            </p:cNvPr>
            <p:cNvSpPr txBox="1"/>
            <p:nvPr/>
          </p:nvSpPr>
          <p:spPr>
            <a:xfrm>
              <a:off x="6334858" y="2044006"/>
              <a:ext cx="2005833" cy="397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Get a modern PowerPoint  Presentation that is beautifully designed. Get a modern PowerPoint  Presentation that is beautifully designed.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You can simply impress your audience and add a unique zing.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709EDFE-48DE-4E6D-90C9-2F86D5343126}"/>
                </a:ext>
              </a:extLst>
            </p:cNvPr>
            <p:cNvSpPr txBox="1"/>
            <p:nvPr/>
          </p:nvSpPr>
          <p:spPr>
            <a:xfrm>
              <a:off x="833804" y="793381"/>
              <a:ext cx="750688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343356" y="318882"/>
            <a:ext cx="3894014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067444-DBF2-49DF-934A-8D350063478A}"/>
              </a:ext>
            </a:extLst>
          </p:cNvPr>
          <p:cNvSpPr txBox="1"/>
          <p:nvPr/>
        </p:nvSpPr>
        <p:spPr>
          <a:xfrm>
            <a:off x="3915128" y="966854"/>
            <a:ext cx="892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CD12AB-0F4C-4533-B3D7-EB85AA2A2B2A}"/>
              </a:ext>
            </a:extLst>
          </p:cNvPr>
          <p:cNvSpPr txBox="1"/>
          <p:nvPr/>
        </p:nvSpPr>
        <p:spPr>
          <a:xfrm>
            <a:off x="4759380" y="1657420"/>
            <a:ext cx="64896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I hope and I believe that this Template will your Time, Money and Reputation.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B036A5E-C151-4801-9310-9FDE1FA6F3B4}"/>
              </a:ext>
            </a:extLst>
          </p:cNvPr>
          <p:cNvGrpSpPr/>
          <p:nvPr/>
        </p:nvGrpSpPr>
        <p:grpSpPr>
          <a:xfrm>
            <a:off x="4759380" y="953667"/>
            <a:ext cx="6489645" cy="672703"/>
            <a:chOff x="4686849" y="720000"/>
            <a:chExt cx="3470386" cy="67270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B0946BB-62C1-4CEA-9D95-59162BFD6E9A}"/>
                </a:ext>
              </a:extLst>
            </p:cNvPr>
            <p:cNvSpPr txBox="1"/>
            <p:nvPr/>
          </p:nvSpPr>
          <p:spPr>
            <a:xfrm>
              <a:off x="4686849" y="720000"/>
              <a:ext cx="34703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F93A1EC-02A6-4721-A6E8-58B2F2C2D018}"/>
                </a:ext>
              </a:extLst>
            </p:cNvPr>
            <p:cNvSpPr txBox="1"/>
            <p:nvPr/>
          </p:nvSpPr>
          <p:spPr>
            <a:xfrm>
              <a:off x="4686849" y="1054149"/>
              <a:ext cx="34703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Two Columns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7A6CDADC-5BF6-4D86-B1DD-B5EDBD8E6D5A}"/>
              </a:ext>
            </a:extLst>
          </p:cNvPr>
          <p:cNvSpPr txBox="1"/>
          <p:nvPr/>
        </p:nvSpPr>
        <p:spPr>
          <a:xfrm>
            <a:off x="3925523" y="3644108"/>
            <a:ext cx="892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2B249F8-EF56-4B35-BD21-530B0EB56D6B}"/>
              </a:ext>
            </a:extLst>
          </p:cNvPr>
          <p:cNvSpPr txBox="1"/>
          <p:nvPr/>
        </p:nvSpPr>
        <p:spPr>
          <a:xfrm>
            <a:off x="4769775" y="4334674"/>
            <a:ext cx="64896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I hope and I believe that this Template will your Time, Money and Reputation.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6429B0A-73D3-4325-A1A2-3DA1CB6B837A}"/>
              </a:ext>
            </a:extLst>
          </p:cNvPr>
          <p:cNvGrpSpPr/>
          <p:nvPr/>
        </p:nvGrpSpPr>
        <p:grpSpPr>
          <a:xfrm>
            <a:off x="4769775" y="3630921"/>
            <a:ext cx="6489645" cy="672703"/>
            <a:chOff x="4686849" y="720000"/>
            <a:chExt cx="3470386" cy="67270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B0673B1-3F15-4200-9E48-0AB8CD417ED8}"/>
                </a:ext>
              </a:extLst>
            </p:cNvPr>
            <p:cNvSpPr txBox="1"/>
            <p:nvPr/>
          </p:nvSpPr>
          <p:spPr>
            <a:xfrm>
              <a:off x="4686849" y="720000"/>
              <a:ext cx="34703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9267C55-2BA3-487B-B0BC-52AD07EC7720}"/>
                </a:ext>
              </a:extLst>
            </p:cNvPr>
            <p:cNvSpPr txBox="1"/>
            <p:nvPr/>
          </p:nvSpPr>
          <p:spPr>
            <a:xfrm>
              <a:off x="4686849" y="1054149"/>
              <a:ext cx="34703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Two Columns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F48D677-60A2-4FA4-8F8D-B3A18D91A76C}"/>
              </a:ext>
            </a:extLst>
          </p:cNvPr>
          <p:cNvGrpSpPr/>
          <p:nvPr/>
        </p:nvGrpSpPr>
        <p:grpSpPr>
          <a:xfrm>
            <a:off x="3699164" y="2769507"/>
            <a:ext cx="4793672" cy="1318987"/>
            <a:chOff x="3699165" y="4714489"/>
            <a:chExt cx="4793672" cy="131898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DF8EF26-7AD5-4E7F-95B3-9A57CF80C483}"/>
                </a:ext>
              </a:extLst>
            </p:cNvPr>
            <p:cNvSpPr txBox="1"/>
            <p:nvPr/>
          </p:nvSpPr>
          <p:spPr>
            <a:xfrm>
              <a:off x="3699165" y="4714489"/>
              <a:ext cx="4793672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000" dirty="0">
                  <a:solidFill>
                    <a:schemeClr val="bg1"/>
                  </a:solidFill>
                  <a:cs typeface="Arial" pitchFamily="34" charset="0"/>
                </a:rPr>
                <a:t>THANK YOU</a:t>
              </a:r>
              <a:endParaRPr lang="ko-KR" altLang="en-US" sz="6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ADEB2CA-D11F-4CA5-BC5A-6C38FF4BF392}"/>
                </a:ext>
              </a:extLst>
            </p:cNvPr>
            <p:cNvSpPr txBox="1"/>
            <p:nvPr/>
          </p:nvSpPr>
          <p:spPr>
            <a:xfrm>
              <a:off x="3699169" y="5653820"/>
              <a:ext cx="479361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EF348175-78F8-49DA-90A9-0B882BC4CA3B}"/>
              </a:ext>
            </a:extLst>
          </p:cNvPr>
          <p:cNvGrpSpPr/>
          <p:nvPr/>
        </p:nvGrpSpPr>
        <p:grpSpPr>
          <a:xfrm>
            <a:off x="6883416" y="3696875"/>
            <a:ext cx="5308583" cy="3555021"/>
            <a:chOff x="4134002" y="1855663"/>
            <a:chExt cx="8057998" cy="5396234"/>
          </a:xfrm>
        </p:grpSpPr>
        <p:grpSp>
          <p:nvGrpSpPr>
            <p:cNvPr id="3" name="그룹 7">
              <a:extLst>
                <a:ext uri="{FF2B5EF4-FFF2-40B4-BE49-F238E27FC236}">
                  <a16:creationId xmlns:a16="http://schemas.microsoft.com/office/drawing/2014/main" id="{5E570EAF-4801-46A0-8304-C764A0CB74CF}"/>
                </a:ext>
              </a:extLst>
            </p:cNvPr>
            <p:cNvGrpSpPr/>
            <p:nvPr/>
          </p:nvGrpSpPr>
          <p:grpSpPr>
            <a:xfrm>
              <a:off x="4134002" y="3567705"/>
              <a:ext cx="8057998" cy="3684192"/>
              <a:chOff x="4134002" y="3315156"/>
              <a:chExt cx="8057998" cy="3684192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7F48E0E3-8C95-460E-9F96-BA59F5730E23}"/>
                  </a:ext>
                </a:extLst>
              </p:cNvPr>
              <p:cNvSpPr/>
              <p:nvPr/>
            </p:nvSpPr>
            <p:spPr>
              <a:xfrm flipH="1">
                <a:off x="11405121" y="4811473"/>
                <a:ext cx="786471" cy="74540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1391335D-F48B-4C02-B155-FADE27D1AD95}"/>
                  </a:ext>
                </a:extLst>
              </p:cNvPr>
              <p:cNvSpPr/>
              <p:nvPr/>
            </p:nvSpPr>
            <p:spPr>
              <a:xfrm flipH="1">
                <a:off x="11155214" y="4568691"/>
                <a:ext cx="786471" cy="74540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3E195989-1B36-4FA5-AA33-D3E22FEB7C1A}"/>
                  </a:ext>
                </a:extLst>
              </p:cNvPr>
              <p:cNvSpPr/>
              <p:nvPr/>
            </p:nvSpPr>
            <p:spPr>
              <a:xfrm flipH="1">
                <a:off x="10772446" y="4568691"/>
                <a:ext cx="786471" cy="74540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3DEDE9F6-E2BB-40CD-A83C-C0693FEA3512}"/>
                  </a:ext>
                </a:extLst>
              </p:cNvPr>
              <p:cNvSpPr/>
              <p:nvPr/>
            </p:nvSpPr>
            <p:spPr>
              <a:xfrm flipH="1">
                <a:off x="10318331" y="4692111"/>
                <a:ext cx="786471" cy="74540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DD46E42A-91C6-408D-9258-3CA7FB04516D}"/>
                  </a:ext>
                </a:extLst>
              </p:cNvPr>
              <p:cNvSpPr/>
              <p:nvPr/>
            </p:nvSpPr>
            <p:spPr>
              <a:xfrm flipH="1">
                <a:off x="8733216" y="4738339"/>
                <a:ext cx="450875" cy="427333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E7BB7B3E-AEA5-44D3-BDBD-8177ACF68201}"/>
                  </a:ext>
                </a:extLst>
              </p:cNvPr>
              <p:cNvSpPr/>
              <p:nvPr/>
            </p:nvSpPr>
            <p:spPr>
              <a:xfrm flipH="1">
                <a:off x="6520462" y="5631458"/>
                <a:ext cx="263702" cy="249933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D406092F-4774-4341-907E-A6FA692B8CF7}"/>
                  </a:ext>
                </a:extLst>
              </p:cNvPr>
              <p:cNvSpPr/>
              <p:nvPr/>
            </p:nvSpPr>
            <p:spPr>
              <a:xfrm flipH="1">
                <a:off x="9757833" y="4445271"/>
                <a:ext cx="786471" cy="74540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7F3BDD0E-3DAB-49F8-BA61-DAD0206A194B}"/>
                  </a:ext>
                </a:extLst>
              </p:cNvPr>
              <p:cNvSpPr/>
              <p:nvPr/>
            </p:nvSpPr>
            <p:spPr>
              <a:xfrm flipH="1">
                <a:off x="9757833" y="4947098"/>
                <a:ext cx="786471" cy="74540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92BF442-D079-4F4F-893D-641892FA77AD}"/>
                  </a:ext>
                </a:extLst>
              </p:cNvPr>
              <p:cNvSpPr/>
              <p:nvPr/>
            </p:nvSpPr>
            <p:spPr>
              <a:xfrm flipH="1">
                <a:off x="9116208" y="5253027"/>
                <a:ext cx="3075791" cy="71705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C492C88D-634F-4632-A2AE-679B2B0E3926}"/>
                  </a:ext>
                </a:extLst>
              </p:cNvPr>
              <p:cNvSpPr/>
              <p:nvPr/>
            </p:nvSpPr>
            <p:spPr>
              <a:xfrm flipH="1">
                <a:off x="11143693" y="4817974"/>
                <a:ext cx="786471" cy="74540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6A839805-1812-4DA2-BE3A-5E2979623D05}"/>
                  </a:ext>
                </a:extLst>
              </p:cNvPr>
              <p:cNvSpPr/>
              <p:nvPr/>
            </p:nvSpPr>
            <p:spPr>
              <a:xfrm flipH="1">
                <a:off x="9343612" y="4893738"/>
                <a:ext cx="786471" cy="74540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F19BB5E9-8894-4A1B-88E7-EDD8A42C7A41}"/>
                  </a:ext>
                </a:extLst>
              </p:cNvPr>
              <p:cNvGrpSpPr/>
              <p:nvPr/>
            </p:nvGrpSpPr>
            <p:grpSpPr>
              <a:xfrm>
                <a:off x="5646606" y="5046605"/>
                <a:ext cx="5161006" cy="1554395"/>
                <a:chOff x="-51736" y="4519448"/>
                <a:chExt cx="4473126" cy="1501583"/>
              </a:xfrm>
            </p:grpSpPr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0A873A3F-5376-43A8-A7AD-55049C8B807F}"/>
                    </a:ext>
                  </a:extLst>
                </p:cNvPr>
                <p:cNvSpPr/>
                <p:nvPr/>
              </p:nvSpPr>
              <p:spPr>
                <a:xfrm>
                  <a:off x="2199705" y="4650579"/>
                  <a:ext cx="720080" cy="72008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 dirty="0"/>
                </a:p>
              </p:txBody>
            </p:sp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01EE9403-0175-4F02-9482-FB9917AC9EB2}"/>
                    </a:ext>
                  </a:extLst>
                </p:cNvPr>
                <p:cNvSpPr/>
                <p:nvPr/>
              </p:nvSpPr>
              <p:spPr>
                <a:xfrm>
                  <a:off x="1888549" y="4879488"/>
                  <a:ext cx="720080" cy="72008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2F704899-3E4F-482A-8C8B-66D38A78DE01}"/>
                    </a:ext>
                  </a:extLst>
                </p:cNvPr>
                <p:cNvSpPr/>
                <p:nvPr/>
              </p:nvSpPr>
              <p:spPr>
                <a:xfrm>
                  <a:off x="2772347" y="4638675"/>
                  <a:ext cx="720080" cy="72008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FA7E754C-FE9F-4CB8-B182-DA7D796DA23A}"/>
                    </a:ext>
                  </a:extLst>
                </p:cNvPr>
                <p:cNvSpPr/>
                <p:nvPr/>
              </p:nvSpPr>
              <p:spPr>
                <a:xfrm>
                  <a:off x="3188127" y="4757902"/>
                  <a:ext cx="720080" cy="72008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83C7B69B-2E06-4396-8244-C5D6FBD2609B}"/>
                    </a:ext>
                  </a:extLst>
                </p:cNvPr>
                <p:cNvSpPr/>
                <p:nvPr/>
              </p:nvSpPr>
              <p:spPr>
                <a:xfrm>
                  <a:off x="1381397" y="5109889"/>
                  <a:ext cx="720080" cy="72008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F406E62D-8B7F-4A56-BC7D-E2E3BFC7BA34}"/>
                    </a:ext>
                  </a:extLst>
                </p:cNvPr>
                <p:cNvSpPr/>
                <p:nvPr/>
              </p:nvSpPr>
              <p:spPr>
                <a:xfrm>
                  <a:off x="912048" y="5239528"/>
                  <a:ext cx="720080" cy="72008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671EF569-FA6E-45AB-A438-E2E3C853CF71}"/>
                    </a:ext>
                  </a:extLst>
                </p:cNvPr>
                <p:cNvSpPr/>
                <p:nvPr/>
              </p:nvSpPr>
              <p:spPr>
                <a:xfrm>
                  <a:off x="3701310" y="4519448"/>
                  <a:ext cx="720080" cy="72008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50A1C7CF-12AF-47F9-A946-182CA7223951}"/>
                    </a:ext>
                  </a:extLst>
                </p:cNvPr>
                <p:cNvSpPr/>
                <p:nvPr/>
              </p:nvSpPr>
              <p:spPr>
                <a:xfrm>
                  <a:off x="3701310" y="5004225"/>
                  <a:ext cx="720080" cy="72008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C524E9E6-905A-4C67-82CE-6DC3093AC791}"/>
                    </a:ext>
                  </a:extLst>
                </p:cNvPr>
                <p:cNvSpPr/>
                <p:nvPr/>
              </p:nvSpPr>
              <p:spPr>
                <a:xfrm>
                  <a:off x="-51736" y="5584839"/>
                  <a:ext cx="4364607" cy="434266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 dirty="0"/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0566AF76-FFE9-42D6-9C75-B5CEDB796A5F}"/>
                    </a:ext>
                  </a:extLst>
                </p:cNvPr>
                <p:cNvSpPr/>
                <p:nvPr/>
              </p:nvSpPr>
              <p:spPr>
                <a:xfrm>
                  <a:off x="2432439" y="4879488"/>
                  <a:ext cx="720080" cy="72008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F9839E7C-7983-4F9E-8765-ED3875A65A3E}"/>
                    </a:ext>
                  </a:extLst>
                </p:cNvPr>
                <p:cNvSpPr/>
                <p:nvPr/>
              </p:nvSpPr>
              <p:spPr>
                <a:xfrm>
                  <a:off x="699964" y="5300951"/>
                  <a:ext cx="720080" cy="72008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4980E4AB-6D95-470F-9C8F-10F18684730C}"/>
                    </a:ext>
                  </a:extLst>
                </p:cNvPr>
                <p:cNvSpPr/>
                <p:nvPr/>
              </p:nvSpPr>
              <p:spPr>
                <a:xfrm>
                  <a:off x="179512" y="5300951"/>
                  <a:ext cx="720080" cy="72008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 dirty="0"/>
                </a:p>
              </p:txBody>
            </p: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C92C080B-CA4C-4950-9A9D-0DD2C0F67D1E}"/>
                  </a:ext>
                </a:extLst>
              </p:cNvPr>
              <p:cNvGrpSpPr/>
              <p:nvPr/>
            </p:nvGrpSpPr>
            <p:grpSpPr>
              <a:xfrm>
                <a:off x="7903837" y="3315156"/>
                <a:ext cx="4288163" cy="3292985"/>
                <a:chOff x="4929522" y="3711179"/>
                <a:chExt cx="4142470" cy="3181103"/>
              </a:xfrm>
            </p:grpSpPr>
            <p:sp>
              <p:nvSpPr>
                <p:cNvPr id="22" name="Freeform 11">
                  <a:extLst>
                    <a:ext uri="{FF2B5EF4-FFF2-40B4-BE49-F238E27FC236}">
                      <a16:creationId xmlns:a16="http://schemas.microsoft.com/office/drawing/2014/main" id="{1E292A0B-EE5E-42D6-B9B5-DD5D8FD1C2B5}"/>
                    </a:ext>
                  </a:extLst>
                </p:cNvPr>
                <p:cNvSpPr/>
                <p:nvPr/>
              </p:nvSpPr>
              <p:spPr>
                <a:xfrm>
                  <a:off x="7387697" y="3711179"/>
                  <a:ext cx="575820" cy="2367243"/>
                </a:xfrm>
                <a:custGeom>
                  <a:avLst/>
                  <a:gdLst>
                    <a:gd name="connsiteX0" fmla="*/ 118003 w 575820"/>
                    <a:gd name="connsiteY0" fmla="*/ 51196 h 2367243"/>
                    <a:gd name="connsiteX1" fmla="*/ 41803 w 575820"/>
                    <a:gd name="connsiteY1" fmla="*/ 479821 h 2367243"/>
                    <a:gd name="connsiteX2" fmla="*/ 51328 w 575820"/>
                    <a:gd name="connsiteY2" fmla="*/ 1213246 h 2367243"/>
                    <a:gd name="connsiteX3" fmla="*/ 3703 w 575820"/>
                    <a:gd name="connsiteY3" fmla="*/ 2232421 h 2367243"/>
                    <a:gd name="connsiteX4" fmla="*/ 165628 w 575820"/>
                    <a:gd name="connsiteY4" fmla="*/ 2327671 h 2367243"/>
                    <a:gd name="connsiteX5" fmla="*/ 489478 w 575820"/>
                    <a:gd name="connsiteY5" fmla="*/ 2346721 h 2367243"/>
                    <a:gd name="connsiteX6" fmla="*/ 575203 w 575820"/>
                    <a:gd name="connsiteY6" fmla="*/ 2041921 h 2367243"/>
                    <a:gd name="connsiteX7" fmla="*/ 460903 w 575820"/>
                    <a:gd name="connsiteY7" fmla="*/ 2070496 h 2367243"/>
                    <a:gd name="connsiteX8" fmla="*/ 432328 w 575820"/>
                    <a:gd name="connsiteY8" fmla="*/ 1032271 h 2367243"/>
                    <a:gd name="connsiteX9" fmla="*/ 518053 w 575820"/>
                    <a:gd name="connsiteY9" fmla="*/ 289321 h 2367243"/>
                    <a:gd name="connsiteX10" fmla="*/ 413278 w 575820"/>
                    <a:gd name="connsiteY10" fmla="*/ 32146 h 2367243"/>
                    <a:gd name="connsiteX11" fmla="*/ 118003 w 575820"/>
                    <a:gd name="connsiteY11" fmla="*/ 51196 h 2367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75820" h="2367243">
                      <a:moveTo>
                        <a:pt x="118003" y="51196"/>
                      </a:moveTo>
                      <a:cubicBezTo>
                        <a:pt x="56091" y="125808"/>
                        <a:pt x="52915" y="286146"/>
                        <a:pt x="41803" y="479821"/>
                      </a:cubicBezTo>
                      <a:cubicBezTo>
                        <a:pt x="30691" y="673496"/>
                        <a:pt x="57678" y="921146"/>
                        <a:pt x="51328" y="1213246"/>
                      </a:cubicBezTo>
                      <a:cubicBezTo>
                        <a:pt x="44978" y="1505346"/>
                        <a:pt x="-15347" y="2046683"/>
                        <a:pt x="3703" y="2232421"/>
                      </a:cubicBezTo>
                      <a:cubicBezTo>
                        <a:pt x="22753" y="2418159"/>
                        <a:pt x="84666" y="2308621"/>
                        <a:pt x="165628" y="2327671"/>
                      </a:cubicBezTo>
                      <a:cubicBezTo>
                        <a:pt x="246590" y="2346721"/>
                        <a:pt x="421216" y="2394346"/>
                        <a:pt x="489478" y="2346721"/>
                      </a:cubicBezTo>
                      <a:cubicBezTo>
                        <a:pt x="557740" y="2299096"/>
                        <a:pt x="579966" y="2087959"/>
                        <a:pt x="575203" y="2041921"/>
                      </a:cubicBezTo>
                      <a:cubicBezTo>
                        <a:pt x="570441" y="1995884"/>
                        <a:pt x="484715" y="2238771"/>
                        <a:pt x="460903" y="2070496"/>
                      </a:cubicBezTo>
                      <a:cubicBezTo>
                        <a:pt x="437091" y="1902221"/>
                        <a:pt x="422803" y="1329133"/>
                        <a:pt x="432328" y="1032271"/>
                      </a:cubicBezTo>
                      <a:cubicBezTo>
                        <a:pt x="441853" y="735409"/>
                        <a:pt x="521228" y="456008"/>
                        <a:pt x="518053" y="289321"/>
                      </a:cubicBezTo>
                      <a:cubicBezTo>
                        <a:pt x="514878" y="122634"/>
                        <a:pt x="478366" y="68659"/>
                        <a:pt x="413278" y="32146"/>
                      </a:cubicBezTo>
                      <a:cubicBezTo>
                        <a:pt x="348190" y="-4367"/>
                        <a:pt x="179915" y="-23416"/>
                        <a:pt x="118003" y="51196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65BF0B79-9253-49D9-9253-1DDC0D70FC4A}"/>
                    </a:ext>
                  </a:extLst>
                </p:cNvPr>
                <p:cNvSpPr/>
                <p:nvPr/>
              </p:nvSpPr>
              <p:spPr>
                <a:xfrm>
                  <a:off x="6955527" y="5445224"/>
                  <a:ext cx="720080" cy="72008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D8857ADA-14FA-42B9-A021-7CA41901524D}"/>
                    </a:ext>
                  </a:extLst>
                </p:cNvPr>
                <p:cNvSpPr/>
                <p:nvPr/>
              </p:nvSpPr>
              <p:spPr>
                <a:xfrm>
                  <a:off x="6719679" y="5718382"/>
                  <a:ext cx="720080" cy="72008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F7FFA064-B8C7-4E76-B87D-D94CFE2505C2}"/>
                    </a:ext>
                  </a:extLst>
                </p:cNvPr>
                <p:cNvSpPr/>
                <p:nvPr/>
              </p:nvSpPr>
              <p:spPr>
                <a:xfrm>
                  <a:off x="7603477" y="5477569"/>
                  <a:ext cx="720080" cy="72008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1FC86629-921F-4474-ADC5-E7D74A9ECAE3}"/>
                    </a:ext>
                  </a:extLst>
                </p:cNvPr>
                <p:cNvSpPr/>
                <p:nvPr/>
              </p:nvSpPr>
              <p:spPr>
                <a:xfrm>
                  <a:off x="7993937" y="5545446"/>
                  <a:ext cx="720080" cy="72008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75AF6F84-D96F-43A6-B3FB-D27475907213}"/>
                    </a:ext>
                  </a:extLst>
                </p:cNvPr>
                <p:cNvSpPr/>
                <p:nvPr/>
              </p:nvSpPr>
              <p:spPr>
                <a:xfrm>
                  <a:off x="6212527" y="5948783"/>
                  <a:ext cx="720080" cy="72008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D859110A-52B1-4917-94D1-2304D67A8360}"/>
                    </a:ext>
                  </a:extLst>
                </p:cNvPr>
                <p:cNvSpPr/>
                <p:nvPr/>
              </p:nvSpPr>
              <p:spPr>
                <a:xfrm>
                  <a:off x="5827426" y="6135483"/>
                  <a:ext cx="720080" cy="72008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 dirty="0"/>
                </a:p>
              </p:txBody>
            </p:sp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0908A416-6560-428A-8097-42EA66C69400}"/>
                    </a:ext>
                  </a:extLst>
                </p:cNvPr>
                <p:cNvSpPr/>
                <p:nvPr/>
              </p:nvSpPr>
              <p:spPr>
                <a:xfrm>
                  <a:off x="8292533" y="5571337"/>
                  <a:ext cx="720080" cy="72008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 dirty="0"/>
                </a:p>
              </p:txBody>
            </p:sp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5844911F-1E11-48BD-83E8-43E21001DF91}"/>
                    </a:ext>
                  </a:extLst>
                </p:cNvPr>
                <p:cNvSpPr/>
                <p:nvPr/>
              </p:nvSpPr>
              <p:spPr>
                <a:xfrm>
                  <a:off x="8351074" y="5907336"/>
                  <a:ext cx="720080" cy="72008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E7F8BDD7-0E4D-47C7-81DB-A617617D9DFF}"/>
                    </a:ext>
                  </a:extLst>
                </p:cNvPr>
                <p:cNvSpPr/>
                <p:nvPr/>
              </p:nvSpPr>
              <p:spPr>
                <a:xfrm>
                  <a:off x="5191043" y="6328748"/>
                  <a:ext cx="3880949" cy="563534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4E8BCEDE-95FA-4AD7-A3D9-29E7C6960056}"/>
                    </a:ext>
                  </a:extLst>
                </p:cNvPr>
                <p:cNvSpPr/>
                <p:nvPr/>
              </p:nvSpPr>
              <p:spPr>
                <a:xfrm>
                  <a:off x="7263569" y="5718382"/>
                  <a:ext cx="720080" cy="72008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53720F12-EC0B-4506-92E2-B5A5B6DC3106}"/>
                    </a:ext>
                  </a:extLst>
                </p:cNvPr>
                <p:cNvSpPr/>
                <p:nvPr/>
              </p:nvSpPr>
              <p:spPr>
                <a:xfrm>
                  <a:off x="5427788" y="6075742"/>
                  <a:ext cx="720080" cy="72008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 dirty="0"/>
                </a:p>
              </p:txBody>
            </p:sp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3A8CE0F7-F552-471D-ADC3-24D9A6103DCB}"/>
                    </a:ext>
                  </a:extLst>
                </p:cNvPr>
                <p:cNvSpPr/>
                <p:nvPr/>
              </p:nvSpPr>
              <p:spPr>
                <a:xfrm>
                  <a:off x="4929522" y="6244505"/>
                  <a:ext cx="595719" cy="595719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 dirty="0"/>
                </a:p>
              </p:txBody>
            </p:sp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5FF8183C-E59B-4F1C-B578-B223D1508540}"/>
                    </a:ext>
                  </a:extLst>
                </p:cNvPr>
                <p:cNvSpPr/>
                <p:nvPr/>
              </p:nvSpPr>
              <p:spPr>
                <a:xfrm>
                  <a:off x="7781439" y="5868621"/>
                  <a:ext cx="720080" cy="72008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D6961516-ECE2-489E-AFCD-3479C4E4417C}"/>
                  </a:ext>
                </a:extLst>
              </p:cNvPr>
              <p:cNvSpPr/>
              <p:nvPr/>
            </p:nvSpPr>
            <p:spPr>
              <a:xfrm>
                <a:off x="10646736" y="4907911"/>
                <a:ext cx="418644" cy="41864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90C387AE-CF06-4F85-A951-8E038D6384B9}"/>
                  </a:ext>
                </a:extLst>
              </p:cNvPr>
              <p:cNvSpPr/>
              <p:nvPr/>
            </p:nvSpPr>
            <p:spPr>
              <a:xfrm flipH="1">
                <a:off x="5475561" y="6037978"/>
                <a:ext cx="509632" cy="524667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9" name="Oval 47">
                <a:extLst>
                  <a:ext uri="{FF2B5EF4-FFF2-40B4-BE49-F238E27FC236}">
                    <a16:creationId xmlns:a16="http://schemas.microsoft.com/office/drawing/2014/main" id="{5FD6E5E8-C7FA-415B-9203-40F8CADD1F75}"/>
                  </a:ext>
                </a:extLst>
              </p:cNvPr>
              <p:cNvSpPr/>
              <p:nvPr/>
            </p:nvSpPr>
            <p:spPr>
              <a:xfrm flipH="1">
                <a:off x="4134002" y="6287484"/>
                <a:ext cx="263702" cy="249933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0" name="현 96">
                <a:extLst>
                  <a:ext uri="{FF2B5EF4-FFF2-40B4-BE49-F238E27FC236}">
                    <a16:creationId xmlns:a16="http://schemas.microsoft.com/office/drawing/2014/main" id="{70151EBB-0438-4FEC-A20F-F0C6E42FAD6D}"/>
                  </a:ext>
                </a:extLst>
              </p:cNvPr>
              <p:cNvSpPr/>
              <p:nvPr/>
            </p:nvSpPr>
            <p:spPr>
              <a:xfrm>
                <a:off x="4911525" y="6214691"/>
                <a:ext cx="784657" cy="784657"/>
              </a:xfrm>
              <a:prstGeom prst="chord">
                <a:avLst>
                  <a:gd name="adj1" fmla="val 10904884"/>
                  <a:gd name="adj2" fmla="val 21584496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" name="현 97">
                <a:extLst>
                  <a:ext uri="{FF2B5EF4-FFF2-40B4-BE49-F238E27FC236}">
                    <a16:creationId xmlns:a16="http://schemas.microsoft.com/office/drawing/2014/main" id="{155B245D-9EA7-4639-B797-2405A3D3A719}"/>
                  </a:ext>
                </a:extLst>
              </p:cNvPr>
              <p:cNvSpPr/>
              <p:nvPr/>
            </p:nvSpPr>
            <p:spPr>
              <a:xfrm>
                <a:off x="4554915" y="6352929"/>
                <a:ext cx="492156" cy="492156"/>
              </a:xfrm>
              <a:prstGeom prst="chord">
                <a:avLst>
                  <a:gd name="adj1" fmla="val 10904884"/>
                  <a:gd name="adj2" fmla="val 21584496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48" name="그룹 1">
              <a:extLst>
                <a:ext uri="{FF2B5EF4-FFF2-40B4-BE49-F238E27FC236}">
                  <a16:creationId xmlns:a16="http://schemas.microsoft.com/office/drawing/2014/main" id="{BE36F011-700D-42BB-83D8-49193C71E92F}"/>
                </a:ext>
              </a:extLst>
            </p:cNvPr>
            <p:cNvGrpSpPr/>
            <p:nvPr/>
          </p:nvGrpSpPr>
          <p:grpSpPr>
            <a:xfrm>
              <a:off x="10163336" y="1855663"/>
              <a:ext cx="1080979" cy="3284588"/>
              <a:chOff x="7215326" y="1697502"/>
              <a:chExt cx="1080979" cy="3284588"/>
            </a:xfrm>
          </p:grpSpPr>
          <p:sp>
            <p:nvSpPr>
              <p:cNvPr id="49" name="Freeform 6">
                <a:extLst>
                  <a:ext uri="{FF2B5EF4-FFF2-40B4-BE49-F238E27FC236}">
                    <a16:creationId xmlns:a16="http://schemas.microsoft.com/office/drawing/2014/main" id="{1D3E6933-610E-41E8-B37E-D6BEB4CA9A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8137" y="1697502"/>
                <a:ext cx="553503" cy="583388"/>
              </a:xfrm>
              <a:custGeom>
                <a:avLst/>
                <a:gdLst/>
                <a:ahLst/>
                <a:cxnLst/>
                <a:rect l="l" t="t" r="r" b="b"/>
                <a:pathLst>
                  <a:path w="672533" h="708844">
                    <a:moveTo>
                      <a:pt x="329882" y="0"/>
                    </a:moveTo>
                    <a:lnTo>
                      <a:pt x="342651" y="0"/>
                    </a:lnTo>
                    <a:cubicBezTo>
                      <a:pt x="342651" y="67021"/>
                      <a:pt x="342651" y="146517"/>
                      <a:pt x="342651" y="240812"/>
                    </a:cubicBezTo>
                    <a:cubicBezTo>
                      <a:pt x="485245" y="384173"/>
                      <a:pt x="595915" y="540184"/>
                      <a:pt x="672533" y="708844"/>
                    </a:cubicBezTo>
                    <a:cubicBezTo>
                      <a:pt x="672533" y="708844"/>
                      <a:pt x="672533" y="708844"/>
                      <a:pt x="0" y="708844"/>
                    </a:cubicBezTo>
                    <a:cubicBezTo>
                      <a:pt x="76618" y="540184"/>
                      <a:pt x="187288" y="384173"/>
                      <a:pt x="329882" y="240812"/>
                    </a:cubicBezTo>
                    <a:cubicBezTo>
                      <a:pt x="329882" y="240812"/>
                      <a:pt x="329882" y="240812"/>
                      <a:pt x="32988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  <p:sp>
            <p:nvSpPr>
              <p:cNvPr id="50" name="Freeform 7">
                <a:extLst>
                  <a:ext uri="{FF2B5EF4-FFF2-40B4-BE49-F238E27FC236}">
                    <a16:creationId xmlns:a16="http://schemas.microsoft.com/office/drawing/2014/main" id="{70A5B04C-BD12-4308-A530-3E2280B292A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215326" y="2337769"/>
                <a:ext cx="1080979" cy="2644321"/>
              </a:xfrm>
              <a:custGeom>
                <a:avLst/>
                <a:gdLst>
                  <a:gd name="T0" fmla="*/ 418 w 617"/>
                  <a:gd name="T1" fmla="*/ 765 h 1524"/>
                  <a:gd name="T2" fmla="*/ 478 w 617"/>
                  <a:gd name="T3" fmla="*/ 0 h 1524"/>
                  <a:gd name="T4" fmla="*/ 139 w 617"/>
                  <a:gd name="T5" fmla="*/ 0 h 1524"/>
                  <a:gd name="T6" fmla="*/ 198 w 617"/>
                  <a:gd name="T7" fmla="*/ 765 h 1524"/>
                  <a:gd name="T8" fmla="*/ 0 w 617"/>
                  <a:gd name="T9" fmla="*/ 819 h 1524"/>
                  <a:gd name="T10" fmla="*/ 204 w 617"/>
                  <a:gd name="T11" fmla="*/ 1428 h 1524"/>
                  <a:gd name="T12" fmla="*/ 241 w 617"/>
                  <a:gd name="T13" fmla="*/ 861 h 1524"/>
                  <a:gd name="T14" fmla="*/ 316 w 617"/>
                  <a:gd name="T15" fmla="*/ 1524 h 1524"/>
                  <a:gd name="T16" fmla="*/ 375 w 617"/>
                  <a:gd name="T17" fmla="*/ 861 h 1524"/>
                  <a:gd name="T18" fmla="*/ 412 w 617"/>
                  <a:gd name="T19" fmla="*/ 1428 h 1524"/>
                  <a:gd name="T20" fmla="*/ 617 w 617"/>
                  <a:gd name="T21" fmla="*/ 819 h 1524"/>
                  <a:gd name="T22" fmla="*/ 418 w 617"/>
                  <a:gd name="T23" fmla="*/ 765 h 1524"/>
                  <a:gd name="T24" fmla="*/ 308 w 617"/>
                  <a:gd name="T25" fmla="*/ 67 h 1524"/>
                  <a:gd name="T26" fmla="*/ 418 w 617"/>
                  <a:gd name="T27" fmla="*/ 171 h 1524"/>
                  <a:gd name="T28" fmla="*/ 308 w 617"/>
                  <a:gd name="T29" fmla="*/ 275 h 1524"/>
                  <a:gd name="T30" fmla="*/ 198 w 617"/>
                  <a:gd name="T31" fmla="*/ 171 h 1524"/>
                  <a:gd name="T32" fmla="*/ 308 w 617"/>
                  <a:gd name="T33" fmla="*/ 67 h 1524"/>
                  <a:gd name="T34" fmla="*/ 308 w 617"/>
                  <a:gd name="T35" fmla="*/ 542 h 1524"/>
                  <a:gd name="T36" fmla="*/ 197 w 617"/>
                  <a:gd name="T37" fmla="*/ 436 h 1524"/>
                  <a:gd name="T38" fmla="*/ 308 w 617"/>
                  <a:gd name="T39" fmla="*/ 329 h 1524"/>
                  <a:gd name="T40" fmla="*/ 419 w 617"/>
                  <a:gd name="T41" fmla="*/ 436 h 1524"/>
                  <a:gd name="T42" fmla="*/ 308 w 617"/>
                  <a:gd name="T43" fmla="*/ 542 h 15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17" h="1524">
                    <a:moveTo>
                      <a:pt x="418" y="765"/>
                    </a:moveTo>
                    <a:cubicBezTo>
                      <a:pt x="542" y="472"/>
                      <a:pt x="564" y="215"/>
                      <a:pt x="478" y="0"/>
                    </a:cubicBezTo>
                    <a:cubicBezTo>
                      <a:pt x="139" y="0"/>
                      <a:pt x="139" y="0"/>
                      <a:pt x="139" y="0"/>
                    </a:cubicBezTo>
                    <a:cubicBezTo>
                      <a:pt x="52" y="215"/>
                      <a:pt x="74" y="472"/>
                      <a:pt x="198" y="765"/>
                    </a:cubicBezTo>
                    <a:cubicBezTo>
                      <a:pt x="0" y="819"/>
                      <a:pt x="0" y="819"/>
                      <a:pt x="0" y="819"/>
                    </a:cubicBezTo>
                    <a:cubicBezTo>
                      <a:pt x="204" y="1428"/>
                      <a:pt x="204" y="1428"/>
                      <a:pt x="204" y="1428"/>
                    </a:cubicBezTo>
                    <a:cubicBezTo>
                      <a:pt x="241" y="861"/>
                      <a:pt x="241" y="861"/>
                      <a:pt x="241" y="861"/>
                    </a:cubicBezTo>
                    <a:cubicBezTo>
                      <a:pt x="261" y="902"/>
                      <a:pt x="315" y="1523"/>
                      <a:pt x="316" y="1524"/>
                    </a:cubicBezTo>
                    <a:cubicBezTo>
                      <a:pt x="316" y="1524"/>
                      <a:pt x="355" y="902"/>
                      <a:pt x="375" y="861"/>
                    </a:cubicBezTo>
                    <a:cubicBezTo>
                      <a:pt x="412" y="1428"/>
                      <a:pt x="412" y="1428"/>
                      <a:pt x="412" y="1428"/>
                    </a:cubicBezTo>
                    <a:cubicBezTo>
                      <a:pt x="617" y="819"/>
                      <a:pt x="617" y="819"/>
                      <a:pt x="617" y="819"/>
                    </a:cubicBezTo>
                    <a:lnTo>
                      <a:pt x="418" y="765"/>
                    </a:lnTo>
                    <a:close/>
                    <a:moveTo>
                      <a:pt x="308" y="67"/>
                    </a:moveTo>
                    <a:cubicBezTo>
                      <a:pt x="369" y="67"/>
                      <a:pt x="418" y="114"/>
                      <a:pt x="418" y="171"/>
                    </a:cubicBezTo>
                    <a:cubicBezTo>
                      <a:pt x="418" y="229"/>
                      <a:pt x="369" y="275"/>
                      <a:pt x="308" y="275"/>
                    </a:cubicBezTo>
                    <a:cubicBezTo>
                      <a:pt x="247" y="275"/>
                      <a:pt x="198" y="229"/>
                      <a:pt x="198" y="171"/>
                    </a:cubicBezTo>
                    <a:cubicBezTo>
                      <a:pt x="198" y="114"/>
                      <a:pt x="247" y="67"/>
                      <a:pt x="308" y="67"/>
                    </a:cubicBezTo>
                    <a:close/>
                    <a:moveTo>
                      <a:pt x="308" y="542"/>
                    </a:moveTo>
                    <a:cubicBezTo>
                      <a:pt x="247" y="542"/>
                      <a:pt x="197" y="495"/>
                      <a:pt x="197" y="436"/>
                    </a:cubicBezTo>
                    <a:cubicBezTo>
                      <a:pt x="197" y="377"/>
                      <a:pt x="247" y="329"/>
                      <a:pt x="308" y="329"/>
                    </a:cubicBezTo>
                    <a:cubicBezTo>
                      <a:pt x="369" y="329"/>
                      <a:pt x="419" y="377"/>
                      <a:pt x="419" y="436"/>
                    </a:cubicBezTo>
                    <a:cubicBezTo>
                      <a:pt x="419" y="495"/>
                      <a:pt x="369" y="542"/>
                      <a:pt x="308" y="54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 dirty="0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5B9058AB-4CA3-48A3-9797-5D81BA74A4A3}"/>
                  </a:ext>
                </a:extLst>
              </p:cNvPr>
              <p:cNvSpPr/>
              <p:nvPr/>
            </p:nvSpPr>
            <p:spPr>
              <a:xfrm>
                <a:off x="7469187" y="2902886"/>
                <a:ext cx="514618" cy="47410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2B856929-564E-4883-9553-3F29425592A0}"/>
              </a:ext>
            </a:extLst>
          </p:cNvPr>
          <p:cNvGrpSpPr/>
          <p:nvPr/>
        </p:nvGrpSpPr>
        <p:grpSpPr>
          <a:xfrm>
            <a:off x="2246005" y="1765354"/>
            <a:ext cx="4364890" cy="3809523"/>
            <a:chOff x="397611" y="1919297"/>
            <a:chExt cx="5702157" cy="4976643"/>
          </a:xfrm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9B6F9F3-EF50-436C-9770-9BFC1CC0124E}"/>
                </a:ext>
              </a:extLst>
            </p:cNvPr>
            <p:cNvSpPr/>
            <p:nvPr/>
          </p:nvSpPr>
          <p:spPr>
            <a:xfrm>
              <a:off x="2578425" y="3815455"/>
              <a:ext cx="1775467" cy="3057953"/>
            </a:xfrm>
            <a:custGeom>
              <a:avLst/>
              <a:gdLst>
                <a:gd name="connsiteX0" fmla="*/ 915170 w 1089115"/>
                <a:gd name="connsiteY0" fmla="*/ 763556 h 1402529"/>
                <a:gd name="connsiteX1" fmla="*/ 803125 w 1089115"/>
                <a:gd name="connsiteY1" fmla="*/ 377665 h 1402529"/>
                <a:gd name="connsiteX2" fmla="*/ 801949 w 1089115"/>
                <a:gd name="connsiteY2" fmla="*/ 364344 h 1402529"/>
                <a:gd name="connsiteX3" fmla="*/ 801949 w 1089115"/>
                <a:gd name="connsiteY3" fmla="*/ 209204 h 1402529"/>
                <a:gd name="connsiteX4" fmla="*/ 802733 w 1089115"/>
                <a:gd name="connsiteY4" fmla="*/ 99117 h 1402529"/>
                <a:gd name="connsiteX5" fmla="*/ 805083 w 1089115"/>
                <a:gd name="connsiteY5" fmla="*/ 63075 h 1402529"/>
                <a:gd name="connsiteX6" fmla="*/ 800774 w 1089115"/>
                <a:gd name="connsiteY6" fmla="*/ 46620 h 1402529"/>
                <a:gd name="connsiteX7" fmla="*/ 766690 w 1089115"/>
                <a:gd name="connsiteY7" fmla="*/ 14104 h 1402529"/>
                <a:gd name="connsiteX8" fmla="*/ 757680 w 1089115"/>
                <a:gd name="connsiteY8" fmla="*/ 24290 h 1402529"/>
                <a:gd name="connsiteX9" fmla="*/ 752195 w 1089115"/>
                <a:gd name="connsiteY9" fmla="*/ 50930 h 1402529"/>
                <a:gd name="connsiteX10" fmla="*/ 716936 w 1089115"/>
                <a:gd name="connsiteY10" fmla="*/ 101860 h 1402529"/>
                <a:gd name="connsiteX11" fmla="*/ 583343 w 1089115"/>
                <a:gd name="connsiteY11" fmla="*/ 184523 h 1402529"/>
                <a:gd name="connsiteX12" fmla="*/ 574332 w 1089115"/>
                <a:gd name="connsiteY12" fmla="*/ 191183 h 1402529"/>
                <a:gd name="connsiteX13" fmla="*/ 555135 w 1089115"/>
                <a:gd name="connsiteY13" fmla="*/ 205678 h 1402529"/>
                <a:gd name="connsiteX14" fmla="*/ 521052 w 1089115"/>
                <a:gd name="connsiteY14" fmla="*/ 208812 h 1402529"/>
                <a:gd name="connsiteX15" fmla="*/ 515567 w 1089115"/>
                <a:gd name="connsiteY15" fmla="*/ 202152 h 1402529"/>
                <a:gd name="connsiteX16" fmla="*/ 487751 w 1089115"/>
                <a:gd name="connsiteY16" fmla="*/ 189224 h 1402529"/>
                <a:gd name="connsiteX17" fmla="*/ 467379 w 1089115"/>
                <a:gd name="connsiteY17" fmla="*/ 179822 h 1402529"/>
                <a:gd name="connsiteX18" fmla="*/ 404305 w 1089115"/>
                <a:gd name="connsiteY18" fmla="*/ 147697 h 1402529"/>
                <a:gd name="connsiteX19" fmla="*/ 400779 w 1089115"/>
                <a:gd name="connsiteY19" fmla="*/ 146130 h 1402529"/>
                <a:gd name="connsiteX20" fmla="*/ 389418 w 1089115"/>
                <a:gd name="connsiteY20" fmla="*/ 139469 h 1402529"/>
                <a:gd name="connsiteX21" fmla="*/ 237803 w 1089115"/>
                <a:gd name="connsiteY21" fmla="*/ 64250 h 1402529"/>
                <a:gd name="connsiteX22" fmla="*/ 181780 w 1089115"/>
                <a:gd name="connsiteY22" fmla="*/ 36435 h 1402529"/>
                <a:gd name="connsiteX23" fmla="*/ 167285 w 1089115"/>
                <a:gd name="connsiteY23" fmla="*/ 18021 h 1402529"/>
                <a:gd name="connsiteX24" fmla="*/ 159450 w 1089115"/>
                <a:gd name="connsiteY24" fmla="*/ 0 h 1402529"/>
                <a:gd name="connsiteX25" fmla="*/ 138294 w 1089115"/>
                <a:gd name="connsiteY25" fmla="*/ 24681 h 1402529"/>
                <a:gd name="connsiteX26" fmla="*/ 129283 w 1089115"/>
                <a:gd name="connsiteY26" fmla="*/ 81880 h 1402529"/>
                <a:gd name="connsiteX27" fmla="*/ 129283 w 1089115"/>
                <a:gd name="connsiteY27" fmla="*/ 103035 h 1402529"/>
                <a:gd name="connsiteX28" fmla="*/ 126541 w 1089115"/>
                <a:gd name="connsiteY28" fmla="*/ 121840 h 1402529"/>
                <a:gd name="connsiteX29" fmla="*/ 121448 w 1089115"/>
                <a:gd name="connsiteY29" fmla="*/ 167285 h 1402529"/>
                <a:gd name="connsiteX30" fmla="*/ 162976 w 1089115"/>
                <a:gd name="connsiteY30" fmla="*/ 363561 h 1402529"/>
                <a:gd name="connsiteX31" fmla="*/ 170811 w 1089115"/>
                <a:gd name="connsiteY31" fmla="*/ 408614 h 1402529"/>
                <a:gd name="connsiteX32" fmla="*/ 124191 w 1089115"/>
                <a:gd name="connsiteY32" fmla="*/ 680110 h 1402529"/>
                <a:gd name="connsiteX33" fmla="*/ 76395 w 1089115"/>
                <a:gd name="connsiteY33" fmla="*/ 958265 h 1402529"/>
                <a:gd name="connsiteX34" fmla="*/ 28599 w 1089115"/>
                <a:gd name="connsiteY34" fmla="*/ 1234853 h 1402529"/>
                <a:gd name="connsiteX35" fmla="*/ 0 w 1089115"/>
                <a:gd name="connsiteY35" fmla="*/ 1403313 h 1402529"/>
                <a:gd name="connsiteX36" fmla="*/ 327126 w 1089115"/>
                <a:gd name="connsiteY36" fmla="*/ 1403313 h 1402529"/>
                <a:gd name="connsiteX37" fmla="*/ 465812 w 1089115"/>
                <a:gd name="connsiteY37" fmla="*/ 1403313 h 1402529"/>
                <a:gd name="connsiteX38" fmla="*/ 776484 w 1089115"/>
                <a:gd name="connsiteY38" fmla="*/ 1403313 h 1402529"/>
                <a:gd name="connsiteX39" fmla="*/ 891272 w 1089115"/>
                <a:gd name="connsiteY39" fmla="*/ 1403313 h 1402529"/>
                <a:gd name="connsiteX40" fmla="*/ 1089899 w 1089115"/>
                <a:gd name="connsiteY40" fmla="*/ 1403313 h 1402529"/>
                <a:gd name="connsiteX41" fmla="*/ 915170 w 1089115"/>
                <a:gd name="connsiteY41" fmla="*/ 763556 h 1402529"/>
                <a:gd name="connsiteX0" fmla="*/ 922007 w 1096736"/>
                <a:gd name="connsiteY0" fmla="*/ 763556 h 2182784"/>
                <a:gd name="connsiteX1" fmla="*/ 809962 w 1096736"/>
                <a:gd name="connsiteY1" fmla="*/ 377665 h 2182784"/>
                <a:gd name="connsiteX2" fmla="*/ 808786 w 1096736"/>
                <a:gd name="connsiteY2" fmla="*/ 364344 h 2182784"/>
                <a:gd name="connsiteX3" fmla="*/ 808786 w 1096736"/>
                <a:gd name="connsiteY3" fmla="*/ 209204 h 2182784"/>
                <a:gd name="connsiteX4" fmla="*/ 809570 w 1096736"/>
                <a:gd name="connsiteY4" fmla="*/ 99117 h 2182784"/>
                <a:gd name="connsiteX5" fmla="*/ 811920 w 1096736"/>
                <a:gd name="connsiteY5" fmla="*/ 63075 h 2182784"/>
                <a:gd name="connsiteX6" fmla="*/ 807611 w 1096736"/>
                <a:gd name="connsiteY6" fmla="*/ 46620 h 2182784"/>
                <a:gd name="connsiteX7" fmla="*/ 773527 w 1096736"/>
                <a:gd name="connsiteY7" fmla="*/ 14104 h 2182784"/>
                <a:gd name="connsiteX8" fmla="*/ 764517 w 1096736"/>
                <a:gd name="connsiteY8" fmla="*/ 24290 h 2182784"/>
                <a:gd name="connsiteX9" fmla="*/ 759032 w 1096736"/>
                <a:gd name="connsiteY9" fmla="*/ 50930 h 2182784"/>
                <a:gd name="connsiteX10" fmla="*/ 723773 w 1096736"/>
                <a:gd name="connsiteY10" fmla="*/ 101860 h 2182784"/>
                <a:gd name="connsiteX11" fmla="*/ 590180 w 1096736"/>
                <a:gd name="connsiteY11" fmla="*/ 184523 h 2182784"/>
                <a:gd name="connsiteX12" fmla="*/ 581169 w 1096736"/>
                <a:gd name="connsiteY12" fmla="*/ 191183 h 2182784"/>
                <a:gd name="connsiteX13" fmla="*/ 561972 w 1096736"/>
                <a:gd name="connsiteY13" fmla="*/ 205678 h 2182784"/>
                <a:gd name="connsiteX14" fmla="*/ 527889 w 1096736"/>
                <a:gd name="connsiteY14" fmla="*/ 208812 h 2182784"/>
                <a:gd name="connsiteX15" fmla="*/ 522404 w 1096736"/>
                <a:gd name="connsiteY15" fmla="*/ 202152 h 2182784"/>
                <a:gd name="connsiteX16" fmla="*/ 494588 w 1096736"/>
                <a:gd name="connsiteY16" fmla="*/ 189224 h 2182784"/>
                <a:gd name="connsiteX17" fmla="*/ 474216 w 1096736"/>
                <a:gd name="connsiteY17" fmla="*/ 179822 h 2182784"/>
                <a:gd name="connsiteX18" fmla="*/ 411142 w 1096736"/>
                <a:gd name="connsiteY18" fmla="*/ 147697 h 2182784"/>
                <a:gd name="connsiteX19" fmla="*/ 407616 w 1096736"/>
                <a:gd name="connsiteY19" fmla="*/ 146130 h 2182784"/>
                <a:gd name="connsiteX20" fmla="*/ 396255 w 1096736"/>
                <a:gd name="connsiteY20" fmla="*/ 139469 h 2182784"/>
                <a:gd name="connsiteX21" fmla="*/ 244640 w 1096736"/>
                <a:gd name="connsiteY21" fmla="*/ 64250 h 2182784"/>
                <a:gd name="connsiteX22" fmla="*/ 188617 w 1096736"/>
                <a:gd name="connsiteY22" fmla="*/ 36435 h 2182784"/>
                <a:gd name="connsiteX23" fmla="*/ 174122 w 1096736"/>
                <a:gd name="connsiteY23" fmla="*/ 18021 h 2182784"/>
                <a:gd name="connsiteX24" fmla="*/ 166287 w 1096736"/>
                <a:gd name="connsiteY24" fmla="*/ 0 h 2182784"/>
                <a:gd name="connsiteX25" fmla="*/ 145131 w 1096736"/>
                <a:gd name="connsiteY25" fmla="*/ 24681 h 2182784"/>
                <a:gd name="connsiteX26" fmla="*/ 136120 w 1096736"/>
                <a:gd name="connsiteY26" fmla="*/ 81880 h 2182784"/>
                <a:gd name="connsiteX27" fmla="*/ 136120 w 1096736"/>
                <a:gd name="connsiteY27" fmla="*/ 103035 h 2182784"/>
                <a:gd name="connsiteX28" fmla="*/ 133378 w 1096736"/>
                <a:gd name="connsiteY28" fmla="*/ 121840 h 2182784"/>
                <a:gd name="connsiteX29" fmla="*/ 128285 w 1096736"/>
                <a:gd name="connsiteY29" fmla="*/ 167285 h 2182784"/>
                <a:gd name="connsiteX30" fmla="*/ 169813 w 1096736"/>
                <a:gd name="connsiteY30" fmla="*/ 363561 h 2182784"/>
                <a:gd name="connsiteX31" fmla="*/ 177648 w 1096736"/>
                <a:gd name="connsiteY31" fmla="*/ 408614 h 2182784"/>
                <a:gd name="connsiteX32" fmla="*/ 131028 w 1096736"/>
                <a:gd name="connsiteY32" fmla="*/ 680110 h 2182784"/>
                <a:gd name="connsiteX33" fmla="*/ 83232 w 1096736"/>
                <a:gd name="connsiteY33" fmla="*/ 958265 h 2182784"/>
                <a:gd name="connsiteX34" fmla="*/ 35436 w 1096736"/>
                <a:gd name="connsiteY34" fmla="*/ 1234853 h 2182784"/>
                <a:gd name="connsiteX35" fmla="*/ 0 w 1096736"/>
                <a:gd name="connsiteY35" fmla="*/ 2182784 h 2182784"/>
                <a:gd name="connsiteX36" fmla="*/ 333963 w 1096736"/>
                <a:gd name="connsiteY36" fmla="*/ 1403313 h 2182784"/>
                <a:gd name="connsiteX37" fmla="*/ 472649 w 1096736"/>
                <a:gd name="connsiteY37" fmla="*/ 1403313 h 2182784"/>
                <a:gd name="connsiteX38" fmla="*/ 783321 w 1096736"/>
                <a:gd name="connsiteY38" fmla="*/ 1403313 h 2182784"/>
                <a:gd name="connsiteX39" fmla="*/ 898109 w 1096736"/>
                <a:gd name="connsiteY39" fmla="*/ 1403313 h 2182784"/>
                <a:gd name="connsiteX40" fmla="*/ 1096736 w 1096736"/>
                <a:gd name="connsiteY40" fmla="*/ 1403313 h 2182784"/>
                <a:gd name="connsiteX41" fmla="*/ 922007 w 1096736"/>
                <a:gd name="connsiteY41" fmla="*/ 763556 h 2182784"/>
                <a:gd name="connsiteX0" fmla="*/ 922007 w 1096736"/>
                <a:gd name="connsiteY0" fmla="*/ 763556 h 2183631"/>
                <a:gd name="connsiteX1" fmla="*/ 809962 w 1096736"/>
                <a:gd name="connsiteY1" fmla="*/ 377665 h 2183631"/>
                <a:gd name="connsiteX2" fmla="*/ 808786 w 1096736"/>
                <a:gd name="connsiteY2" fmla="*/ 364344 h 2183631"/>
                <a:gd name="connsiteX3" fmla="*/ 808786 w 1096736"/>
                <a:gd name="connsiteY3" fmla="*/ 209204 h 2183631"/>
                <a:gd name="connsiteX4" fmla="*/ 809570 w 1096736"/>
                <a:gd name="connsiteY4" fmla="*/ 99117 h 2183631"/>
                <a:gd name="connsiteX5" fmla="*/ 811920 w 1096736"/>
                <a:gd name="connsiteY5" fmla="*/ 63075 h 2183631"/>
                <a:gd name="connsiteX6" fmla="*/ 807611 w 1096736"/>
                <a:gd name="connsiteY6" fmla="*/ 46620 h 2183631"/>
                <a:gd name="connsiteX7" fmla="*/ 773527 w 1096736"/>
                <a:gd name="connsiteY7" fmla="*/ 14104 h 2183631"/>
                <a:gd name="connsiteX8" fmla="*/ 764517 w 1096736"/>
                <a:gd name="connsiteY8" fmla="*/ 24290 h 2183631"/>
                <a:gd name="connsiteX9" fmla="*/ 759032 w 1096736"/>
                <a:gd name="connsiteY9" fmla="*/ 50930 h 2183631"/>
                <a:gd name="connsiteX10" fmla="*/ 723773 w 1096736"/>
                <a:gd name="connsiteY10" fmla="*/ 101860 h 2183631"/>
                <a:gd name="connsiteX11" fmla="*/ 590180 w 1096736"/>
                <a:gd name="connsiteY11" fmla="*/ 184523 h 2183631"/>
                <a:gd name="connsiteX12" fmla="*/ 581169 w 1096736"/>
                <a:gd name="connsiteY12" fmla="*/ 191183 h 2183631"/>
                <a:gd name="connsiteX13" fmla="*/ 561972 w 1096736"/>
                <a:gd name="connsiteY13" fmla="*/ 205678 h 2183631"/>
                <a:gd name="connsiteX14" fmla="*/ 527889 w 1096736"/>
                <a:gd name="connsiteY14" fmla="*/ 208812 h 2183631"/>
                <a:gd name="connsiteX15" fmla="*/ 522404 w 1096736"/>
                <a:gd name="connsiteY15" fmla="*/ 202152 h 2183631"/>
                <a:gd name="connsiteX16" fmla="*/ 494588 w 1096736"/>
                <a:gd name="connsiteY16" fmla="*/ 189224 h 2183631"/>
                <a:gd name="connsiteX17" fmla="*/ 474216 w 1096736"/>
                <a:gd name="connsiteY17" fmla="*/ 179822 h 2183631"/>
                <a:gd name="connsiteX18" fmla="*/ 411142 w 1096736"/>
                <a:gd name="connsiteY18" fmla="*/ 147697 h 2183631"/>
                <a:gd name="connsiteX19" fmla="*/ 407616 w 1096736"/>
                <a:gd name="connsiteY19" fmla="*/ 146130 h 2183631"/>
                <a:gd name="connsiteX20" fmla="*/ 396255 w 1096736"/>
                <a:gd name="connsiteY20" fmla="*/ 139469 h 2183631"/>
                <a:gd name="connsiteX21" fmla="*/ 244640 w 1096736"/>
                <a:gd name="connsiteY21" fmla="*/ 64250 h 2183631"/>
                <a:gd name="connsiteX22" fmla="*/ 188617 w 1096736"/>
                <a:gd name="connsiteY22" fmla="*/ 36435 h 2183631"/>
                <a:gd name="connsiteX23" fmla="*/ 174122 w 1096736"/>
                <a:gd name="connsiteY23" fmla="*/ 18021 h 2183631"/>
                <a:gd name="connsiteX24" fmla="*/ 166287 w 1096736"/>
                <a:gd name="connsiteY24" fmla="*/ 0 h 2183631"/>
                <a:gd name="connsiteX25" fmla="*/ 145131 w 1096736"/>
                <a:gd name="connsiteY25" fmla="*/ 24681 h 2183631"/>
                <a:gd name="connsiteX26" fmla="*/ 136120 w 1096736"/>
                <a:gd name="connsiteY26" fmla="*/ 81880 h 2183631"/>
                <a:gd name="connsiteX27" fmla="*/ 136120 w 1096736"/>
                <a:gd name="connsiteY27" fmla="*/ 103035 h 2183631"/>
                <a:gd name="connsiteX28" fmla="*/ 133378 w 1096736"/>
                <a:gd name="connsiteY28" fmla="*/ 121840 h 2183631"/>
                <a:gd name="connsiteX29" fmla="*/ 128285 w 1096736"/>
                <a:gd name="connsiteY29" fmla="*/ 167285 h 2183631"/>
                <a:gd name="connsiteX30" fmla="*/ 169813 w 1096736"/>
                <a:gd name="connsiteY30" fmla="*/ 363561 h 2183631"/>
                <a:gd name="connsiteX31" fmla="*/ 177648 w 1096736"/>
                <a:gd name="connsiteY31" fmla="*/ 408614 h 2183631"/>
                <a:gd name="connsiteX32" fmla="*/ 131028 w 1096736"/>
                <a:gd name="connsiteY32" fmla="*/ 680110 h 2183631"/>
                <a:gd name="connsiteX33" fmla="*/ 83232 w 1096736"/>
                <a:gd name="connsiteY33" fmla="*/ 958265 h 2183631"/>
                <a:gd name="connsiteX34" fmla="*/ 35436 w 1096736"/>
                <a:gd name="connsiteY34" fmla="*/ 1234853 h 2183631"/>
                <a:gd name="connsiteX35" fmla="*/ 0 w 1096736"/>
                <a:gd name="connsiteY35" fmla="*/ 2182784 h 2183631"/>
                <a:gd name="connsiteX36" fmla="*/ 472649 w 1096736"/>
                <a:gd name="connsiteY36" fmla="*/ 1403313 h 2183631"/>
                <a:gd name="connsiteX37" fmla="*/ 783321 w 1096736"/>
                <a:gd name="connsiteY37" fmla="*/ 1403313 h 2183631"/>
                <a:gd name="connsiteX38" fmla="*/ 898109 w 1096736"/>
                <a:gd name="connsiteY38" fmla="*/ 1403313 h 2183631"/>
                <a:gd name="connsiteX39" fmla="*/ 1096736 w 1096736"/>
                <a:gd name="connsiteY39" fmla="*/ 1403313 h 2183631"/>
                <a:gd name="connsiteX40" fmla="*/ 922007 w 1096736"/>
                <a:gd name="connsiteY40" fmla="*/ 763556 h 2183631"/>
                <a:gd name="connsiteX0" fmla="*/ 922007 w 1096736"/>
                <a:gd name="connsiteY0" fmla="*/ 763556 h 2183631"/>
                <a:gd name="connsiteX1" fmla="*/ 809962 w 1096736"/>
                <a:gd name="connsiteY1" fmla="*/ 377665 h 2183631"/>
                <a:gd name="connsiteX2" fmla="*/ 808786 w 1096736"/>
                <a:gd name="connsiteY2" fmla="*/ 364344 h 2183631"/>
                <a:gd name="connsiteX3" fmla="*/ 808786 w 1096736"/>
                <a:gd name="connsiteY3" fmla="*/ 209204 h 2183631"/>
                <a:gd name="connsiteX4" fmla="*/ 809570 w 1096736"/>
                <a:gd name="connsiteY4" fmla="*/ 99117 h 2183631"/>
                <a:gd name="connsiteX5" fmla="*/ 811920 w 1096736"/>
                <a:gd name="connsiteY5" fmla="*/ 63075 h 2183631"/>
                <a:gd name="connsiteX6" fmla="*/ 807611 w 1096736"/>
                <a:gd name="connsiteY6" fmla="*/ 46620 h 2183631"/>
                <a:gd name="connsiteX7" fmla="*/ 773527 w 1096736"/>
                <a:gd name="connsiteY7" fmla="*/ 14104 h 2183631"/>
                <a:gd name="connsiteX8" fmla="*/ 764517 w 1096736"/>
                <a:gd name="connsiteY8" fmla="*/ 24290 h 2183631"/>
                <a:gd name="connsiteX9" fmla="*/ 759032 w 1096736"/>
                <a:gd name="connsiteY9" fmla="*/ 50930 h 2183631"/>
                <a:gd name="connsiteX10" fmla="*/ 723773 w 1096736"/>
                <a:gd name="connsiteY10" fmla="*/ 101860 h 2183631"/>
                <a:gd name="connsiteX11" fmla="*/ 590180 w 1096736"/>
                <a:gd name="connsiteY11" fmla="*/ 184523 h 2183631"/>
                <a:gd name="connsiteX12" fmla="*/ 581169 w 1096736"/>
                <a:gd name="connsiteY12" fmla="*/ 191183 h 2183631"/>
                <a:gd name="connsiteX13" fmla="*/ 561972 w 1096736"/>
                <a:gd name="connsiteY13" fmla="*/ 205678 h 2183631"/>
                <a:gd name="connsiteX14" fmla="*/ 527889 w 1096736"/>
                <a:gd name="connsiteY14" fmla="*/ 208812 h 2183631"/>
                <a:gd name="connsiteX15" fmla="*/ 522404 w 1096736"/>
                <a:gd name="connsiteY15" fmla="*/ 202152 h 2183631"/>
                <a:gd name="connsiteX16" fmla="*/ 494588 w 1096736"/>
                <a:gd name="connsiteY16" fmla="*/ 189224 h 2183631"/>
                <a:gd name="connsiteX17" fmla="*/ 474216 w 1096736"/>
                <a:gd name="connsiteY17" fmla="*/ 179822 h 2183631"/>
                <a:gd name="connsiteX18" fmla="*/ 411142 w 1096736"/>
                <a:gd name="connsiteY18" fmla="*/ 147697 h 2183631"/>
                <a:gd name="connsiteX19" fmla="*/ 407616 w 1096736"/>
                <a:gd name="connsiteY19" fmla="*/ 146130 h 2183631"/>
                <a:gd name="connsiteX20" fmla="*/ 396255 w 1096736"/>
                <a:gd name="connsiteY20" fmla="*/ 139469 h 2183631"/>
                <a:gd name="connsiteX21" fmla="*/ 244640 w 1096736"/>
                <a:gd name="connsiteY21" fmla="*/ 64250 h 2183631"/>
                <a:gd name="connsiteX22" fmla="*/ 188617 w 1096736"/>
                <a:gd name="connsiteY22" fmla="*/ 36435 h 2183631"/>
                <a:gd name="connsiteX23" fmla="*/ 174122 w 1096736"/>
                <a:gd name="connsiteY23" fmla="*/ 18021 h 2183631"/>
                <a:gd name="connsiteX24" fmla="*/ 166287 w 1096736"/>
                <a:gd name="connsiteY24" fmla="*/ 0 h 2183631"/>
                <a:gd name="connsiteX25" fmla="*/ 145131 w 1096736"/>
                <a:gd name="connsiteY25" fmla="*/ 24681 h 2183631"/>
                <a:gd name="connsiteX26" fmla="*/ 136120 w 1096736"/>
                <a:gd name="connsiteY26" fmla="*/ 81880 h 2183631"/>
                <a:gd name="connsiteX27" fmla="*/ 136120 w 1096736"/>
                <a:gd name="connsiteY27" fmla="*/ 103035 h 2183631"/>
                <a:gd name="connsiteX28" fmla="*/ 133378 w 1096736"/>
                <a:gd name="connsiteY28" fmla="*/ 121840 h 2183631"/>
                <a:gd name="connsiteX29" fmla="*/ 128285 w 1096736"/>
                <a:gd name="connsiteY29" fmla="*/ 167285 h 2183631"/>
                <a:gd name="connsiteX30" fmla="*/ 169813 w 1096736"/>
                <a:gd name="connsiteY30" fmla="*/ 363561 h 2183631"/>
                <a:gd name="connsiteX31" fmla="*/ 177648 w 1096736"/>
                <a:gd name="connsiteY31" fmla="*/ 408614 h 2183631"/>
                <a:gd name="connsiteX32" fmla="*/ 131028 w 1096736"/>
                <a:gd name="connsiteY32" fmla="*/ 680110 h 2183631"/>
                <a:gd name="connsiteX33" fmla="*/ 83232 w 1096736"/>
                <a:gd name="connsiteY33" fmla="*/ 958265 h 2183631"/>
                <a:gd name="connsiteX34" fmla="*/ 35436 w 1096736"/>
                <a:gd name="connsiteY34" fmla="*/ 1234853 h 2183631"/>
                <a:gd name="connsiteX35" fmla="*/ 0 w 1096736"/>
                <a:gd name="connsiteY35" fmla="*/ 2182784 h 2183631"/>
                <a:gd name="connsiteX36" fmla="*/ 783321 w 1096736"/>
                <a:gd name="connsiteY36" fmla="*/ 1403313 h 2183631"/>
                <a:gd name="connsiteX37" fmla="*/ 898109 w 1096736"/>
                <a:gd name="connsiteY37" fmla="*/ 1403313 h 2183631"/>
                <a:gd name="connsiteX38" fmla="*/ 1096736 w 1096736"/>
                <a:gd name="connsiteY38" fmla="*/ 1403313 h 2183631"/>
                <a:gd name="connsiteX39" fmla="*/ 922007 w 1096736"/>
                <a:gd name="connsiteY39" fmla="*/ 763556 h 2183631"/>
                <a:gd name="connsiteX0" fmla="*/ 922007 w 1096736"/>
                <a:gd name="connsiteY0" fmla="*/ 763556 h 2183631"/>
                <a:gd name="connsiteX1" fmla="*/ 809962 w 1096736"/>
                <a:gd name="connsiteY1" fmla="*/ 377665 h 2183631"/>
                <a:gd name="connsiteX2" fmla="*/ 808786 w 1096736"/>
                <a:gd name="connsiteY2" fmla="*/ 364344 h 2183631"/>
                <a:gd name="connsiteX3" fmla="*/ 808786 w 1096736"/>
                <a:gd name="connsiteY3" fmla="*/ 209204 h 2183631"/>
                <a:gd name="connsiteX4" fmla="*/ 809570 w 1096736"/>
                <a:gd name="connsiteY4" fmla="*/ 99117 h 2183631"/>
                <a:gd name="connsiteX5" fmla="*/ 811920 w 1096736"/>
                <a:gd name="connsiteY5" fmla="*/ 63075 h 2183631"/>
                <a:gd name="connsiteX6" fmla="*/ 807611 w 1096736"/>
                <a:gd name="connsiteY6" fmla="*/ 46620 h 2183631"/>
                <a:gd name="connsiteX7" fmla="*/ 773527 w 1096736"/>
                <a:gd name="connsiteY7" fmla="*/ 14104 h 2183631"/>
                <a:gd name="connsiteX8" fmla="*/ 764517 w 1096736"/>
                <a:gd name="connsiteY8" fmla="*/ 24290 h 2183631"/>
                <a:gd name="connsiteX9" fmla="*/ 759032 w 1096736"/>
                <a:gd name="connsiteY9" fmla="*/ 50930 h 2183631"/>
                <a:gd name="connsiteX10" fmla="*/ 723773 w 1096736"/>
                <a:gd name="connsiteY10" fmla="*/ 101860 h 2183631"/>
                <a:gd name="connsiteX11" fmla="*/ 590180 w 1096736"/>
                <a:gd name="connsiteY11" fmla="*/ 184523 h 2183631"/>
                <a:gd name="connsiteX12" fmla="*/ 581169 w 1096736"/>
                <a:gd name="connsiteY12" fmla="*/ 191183 h 2183631"/>
                <a:gd name="connsiteX13" fmla="*/ 561972 w 1096736"/>
                <a:gd name="connsiteY13" fmla="*/ 205678 h 2183631"/>
                <a:gd name="connsiteX14" fmla="*/ 527889 w 1096736"/>
                <a:gd name="connsiteY14" fmla="*/ 208812 h 2183631"/>
                <a:gd name="connsiteX15" fmla="*/ 522404 w 1096736"/>
                <a:gd name="connsiteY15" fmla="*/ 202152 h 2183631"/>
                <a:gd name="connsiteX16" fmla="*/ 494588 w 1096736"/>
                <a:gd name="connsiteY16" fmla="*/ 189224 h 2183631"/>
                <a:gd name="connsiteX17" fmla="*/ 474216 w 1096736"/>
                <a:gd name="connsiteY17" fmla="*/ 179822 h 2183631"/>
                <a:gd name="connsiteX18" fmla="*/ 411142 w 1096736"/>
                <a:gd name="connsiteY18" fmla="*/ 147697 h 2183631"/>
                <a:gd name="connsiteX19" fmla="*/ 407616 w 1096736"/>
                <a:gd name="connsiteY19" fmla="*/ 146130 h 2183631"/>
                <a:gd name="connsiteX20" fmla="*/ 396255 w 1096736"/>
                <a:gd name="connsiteY20" fmla="*/ 139469 h 2183631"/>
                <a:gd name="connsiteX21" fmla="*/ 244640 w 1096736"/>
                <a:gd name="connsiteY21" fmla="*/ 64250 h 2183631"/>
                <a:gd name="connsiteX22" fmla="*/ 188617 w 1096736"/>
                <a:gd name="connsiteY22" fmla="*/ 36435 h 2183631"/>
                <a:gd name="connsiteX23" fmla="*/ 174122 w 1096736"/>
                <a:gd name="connsiteY23" fmla="*/ 18021 h 2183631"/>
                <a:gd name="connsiteX24" fmla="*/ 166287 w 1096736"/>
                <a:gd name="connsiteY24" fmla="*/ 0 h 2183631"/>
                <a:gd name="connsiteX25" fmla="*/ 145131 w 1096736"/>
                <a:gd name="connsiteY25" fmla="*/ 24681 h 2183631"/>
                <a:gd name="connsiteX26" fmla="*/ 136120 w 1096736"/>
                <a:gd name="connsiteY26" fmla="*/ 81880 h 2183631"/>
                <a:gd name="connsiteX27" fmla="*/ 136120 w 1096736"/>
                <a:gd name="connsiteY27" fmla="*/ 103035 h 2183631"/>
                <a:gd name="connsiteX28" fmla="*/ 133378 w 1096736"/>
                <a:gd name="connsiteY28" fmla="*/ 121840 h 2183631"/>
                <a:gd name="connsiteX29" fmla="*/ 128285 w 1096736"/>
                <a:gd name="connsiteY29" fmla="*/ 167285 h 2183631"/>
                <a:gd name="connsiteX30" fmla="*/ 169813 w 1096736"/>
                <a:gd name="connsiteY30" fmla="*/ 363561 h 2183631"/>
                <a:gd name="connsiteX31" fmla="*/ 177648 w 1096736"/>
                <a:gd name="connsiteY31" fmla="*/ 408614 h 2183631"/>
                <a:gd name="connsiteX32" fmla="*/ 131028 w 1096736"/>
                <a:gd name="connsiteY32" fmla="*/ 680110 h 2183631"/>
                <a:gd name="connsiteX33" fmla="*/ 83232 w 1096736"/>
                <a:gd name="connsiteY33" fmla="*/ 958265 h 2183631"/>
                <a:gd name="connsiteX34" fmla="*/ 35436 w 1096736"/>
                <a:gd name="connsiteY34" fmla="*/ 1234853 h 2183631"/>
                <a:gd name="connsiteX35" fmla="*/ 0 w 1096736"/>
                <a:gd name="connsiteY35" fmla="*/ 2182784 h 2183631"/>
                <a:gd name="connsiteX36" fmla="*/ 898109 w 1096736"/>
                <a:gd name="connsiteY36" fmla="*/ 1403313 h 2183631"/>
                <a:gd name="connsiteX37" fmla="*/ 1096736 w 1096736"/>
                <a:gd name="connsiteY37" fmla="*/ 1403313 h 2183631"/>
                <a:gd name="connsiteX38" fmla="*/ 922007 w 1096736"/>
                <a:gd name="connsiteY38" fmla="*/ 763556 h 2183631"/>
                <a:gd name="connsiteX0" fmla="*/ 922007 w 1096736"/>
                <a:gd name="connsiteY0" fmla="*/ 763556 h 2183783"/>
                <a:gd name="connsiteX1" fmla="*/ 809962 w 1096736"/>
                <a:gd name="connsiteY1" fmla="*/ 377665 h 2183783"/>
                <a:gd name="connsiteX2" fmla="*/ 808786 w 1096736"/>
                <a:gd name="connsiteY2" fmla="*/ 364344 h 2183783"/>
                <a:gd name="connsiteX3" fmla="*/ 808786 w 1096736"/>
                <a:gd name="connsiteY3" fmla="*/ 209204 h 2183783"/>
                <a:gd name="connsiteX4" fmla="*/ 809570 w 1096736"/>
                <a:gd name="connsiteY4" fmla="*/ 99117 h 2183783"/>
                <a:gd name="connsiteX5" fmla="*/ 811920 w 1096736"/>
                <a:gd name="connsiteY5" fmla="*/ 63075 h 2183783"/>
                <a:gd name="connsiteX6" fmla="*/ 807611 w 1096736"/>
                <a:gd name="connsiteY6" fmla="*/ 46620 h 2183783"/>
                <a:gd name="connsiteX7" fmla="*/ 773527 w 1096736"/>
                <a:gd name="connsiteY7" fmla="*/ 14104 h 2183783"/>
                <a:gd name="connsiteX8" fmla="*/ 764517 w 1096736"/>
                <a:gd name="connsiteY8" fmla="*/ 24290 h 2183783"/>
                <a:gd name="connsiteX9" fmla="*/ 759032 w 1096736"/>
                <a:gd name="connsiteY9" fmla="*/ 50930 h 2183783"/>
                <a:gd name="connsiteX10" fmla="*/ 723773 w 1096736"/>
                <a:gd name="connsiteY10" fmla="*/ 101860 h 2183783"/>
                <a:gd name="connsiteX11" fmla="*/ 590180 w 1096736"/>
                <a:gd name="connsiteY11" fmla="*/ 184523 h 2183783"/>
                <a:gd name="connsiteX12" fmla="*/ 581169 w 1096736"/>
                <a:gd name="connsiteY12" fmla="*/ 191183 h 2183783"/>
                <a:gd name="connsiteX13" fmla="*/ 561972 w 1096736"/>
                <a:gd name="connsiteY13" fmla="*/ 205678 h 2183783"/>
                <a:gd name="connsiteX14" fmla="*/ 527889 w 1096736"/>
                <a:gd name="connsiteY14" fmla="*/ 208812 h 2183783"/>
                <a:gd name="connsiteX15" fmla="*/ 522404 w 1096736"/>
                <a:gd name="connsiteY15" fmla="*/ 202152 h 2183783"/>
                <a:gd name="connsiteX16" fmla="*/ 494588 w 1096736"/>
                <a:gd name="connsiteY16" fmla="*/ 189224 h 2183783"/>
                <a:gd name="connsiteX17" fmla="*/ 474216 w 1096736"/>
                <a:gd name="connsiteY17" fmla="*/ 179822 h 2183783"/>
                <a:gd name="connsiteX18" fmla="*/ 411142 w 1096736"/>
                <a:gd name="connsiteY18" fmla="*/ 147697 h 2183783"/>
                <a:gd name="connsiteX19" fmla="*/ 407616 w 1096736"/>
                <a:gd name="connsiteY19" fmla="*/ 146130 h 2183783"/>
                <a:gd name="connsiteX20" fmla="*/ 396255 w 1096736"/>
                <a:gd name="connsiteY20" fmla="*/ 139469 h 2183783"/>
                <a:gd name="connsiteX21" fmla="*/ 244640 w 1096736"/>
                <a:gd name="connsiteY21" fmla="*/ 64250 h 2183783"/>
                <a:gd name="connsiteX22" fmla="*/ 188617 w 1096736"/>
                <a:gd name="connsiteY22" fmla="*/ 36435 h 2183783"/>
                <a:gd name="connsiteX23" fmla="*/ 174122 w 1096736"/>
                <a:gd name="connsiteY23" fmla="*/ 18021 h 2183783"/>
                <a:gd name="connsiteX24" fmla="*/ 166287 w 1096736"/>
                <a:gd name="connsiteY24" fmla="*/ 0 h 2183783"/>
                <a:gd name="connsiteX25" fmla="*/ 145131 w 1096736"/>
                <a:gd name="connsiteY25" fmla="*/ 24681 h 2183783"/>
                <a:gd name="connsiteX26" fmla="*/ 136120 w 1096736"/>
                <a:gd name="connsiteY26" fmla="*/ 81880 h 2183783"/>
                <a:gd name="connsiteX27" fmla="*/ 136120 w 1096736"/>
                <a:gd name="connsiteY27" fmla="*/ 103035 h 2183783"/>
                <a:gd name="connsiteX28" fmla="*/ 133378 w 1096736"/>
                <a:gd name="connsiteY28" fmla="*/ 121840 h 2183783"/>
                <a:gd name="connsiteX29" fmla="*/ 128285 w 1096736"/>
                <a:gd name="connsiteY29" fmla="*/ 167285 h 2183783"/>
                <a:gd name="connsiteX30" fmla="*/ 169813 w 1096736"/>
                <a:gd name="connsiteY30" fmla="*/ 363561 h 2183783"/>
                <a:gd name="connsiteX31" fmla="*/ 177648 w 1096736"/>
                <a:gd name="connsiteY31" fmla="*/ 408614 h 2183783"/>
                <a:gd name="connsiteX32" fmla="*/ 131028 w 1096736"/>
                <a:gd name="connsiteY32" fmla="*/ 680110 h 2183783"/>
                <a:gd name="connsiteX33" fmla="*/ 83232 w 1096736"/>
                <a:gd name="connsiteY33" fmla="*/ 958265 h 2183783"/>
                <a:gd name="connsiteX34" fmla="*/ 35436 w 1096736"/>
                <a:gd name="connsiteY34" fmla="*/ 1234853 h 2183783"/>
                <a:gd name="connsiteX35" fmla="*/ 0 w 1096736"/>
                <a:gd name="connsiteY35" fmla="*/ 2182784 h 2183783"/>
                <a:gd name="connsiteX36" fmla="*/ 1096736 w 1096736"/>
                <a:gd name="connsiteY36" fmla="*/ 1403313 h 2183783"/>
                <a:gd name="connsiteX37" fmla="*/ 922007 w 1096736"/>
                <a:gd name="connsiteY37" fmla="*/ 763556 h 2183783"/>
                <a:gd name="connsiteX0" fmla="*/ 922007 w 1274510"/>
                <a:gd name="connsiteY0" fmla="*/ 763556 h 2294434"/>
                <a:gd name="connsiteX1" fmla="*/ 809962 w 1274510"/>
                <a:gd name="connsiteY1" fmla="*/ 377665 h 2294434"/>
                <a:gd name="connsiteX2" fmla="*/ 808786 w 1274510"/>
                <a:gd name="connsiteY2" fmla="*/ 364344 h 2294434"/>
                <a:gd name="connsiteX3" fmla="*/ 808786 w 1274510"/>
                <a:gd name="connsiteY3" fmla="*/ 209204 h 2294434"/>
                <a:gd name="connsiteX4" fmla="*/ 809570 w 1274510"/>
                <a:gd name="connsiteY4" fmla="*/ 99117 h 2294434"/>
                <a:gd name="connsiteX5" fmla="*/ 811920 w 1274510"/>
                <a:gd name="connsiteY5" fmla="*/ 63075 h 2294434"/>
                <a:gd name="connsiteX6" fmla="*/ 807611 w 1274510"/>
                <a:gd name="connsiteY6" fmla="*/ 46620 h 2294434"/>
                <a:gd name="connsiteX7" fmla="*/ 773527 w 1274510"/>
                <a:gd name="connsiteY7" fmla="*/ 14104 h 2294434"/>
                <a:gd name="connsiteX8" fmla="*/ 764517 w 1274510"/>
                <a:gd name="connsiteY8" fmla="*/ 24290 h 2294434"/>
                <a:gd name="connsiteX9" fmla="*/ 759032 w 1274510"/>
                <a:gd name="connsiteY9" fmla="*/ 50930 h 2294434"/>
                <a:gd name="connsiteX10" fmla="*/ 723773 w 1274510"/>
                <a:gd name="connsiteY10" fmla="*/ 101860 h 2294434"/>
                <a:gd name="connsiteX11" fmla="*/ 590180 w 1274510"/>
                <a:gd name="connsiteY11" fmla="*/ 184523 h 2294434"/>
                <a:gd name="connsiteX12" fmla="*/ 581169 w 1274510"/>
                <a:gd name="connsiteY12" fmla="*/ 191183 h 2294434"/>
                <a:gd name="connsiteX13" fmla="*/ 561972 w 1274510"/>
                <a:gd name="connsiteY13" fmla="*/ 205678 h 2294434"/>
                <a:gd name="connsiteX14" fmla="*/ 527889 w 1274510"/>
                <a:gd name="connsiteY14" fmla="*/ 208812 h 2294434"/>
                <a:gd name="connsiteX15" fmla="*/ 522404 w 1274510"/>
                <a:gd name="connsiteY15" fmla="*/ 202152 h 2294434"/>
                <a:gd name="connsiteX16" fmla="*/ 494588 w 1274510"/>
                <a:gd name="connsiteY16" fmla="*/ 189224 h 2294434"/>
                <a:gd name="connsiteX17" fmla="*/ 474216 w 1274510"/>
                <a:gd name="connsiteY17" fmla="*/ 179822 h 2294434"/>
                <a:gd name="connsiteX18" fmla="*/ 411142 w 1274510"/>
                <a:gd name="connsiteY18" fmla="*/ 147697 h 2294434"/>
                <a:gd name="connsiteX19" fmla="*/ 407616 w 1274510"/>
                <a:gd name="connsiteY19" fmla="*/ 146130 h 2294434"/>
                <a:gd name="connsiteX20" fmla="*/ 396255 w 1274510"/>
                <a:gd name="connsiteY20" fmla="*/ 139469 h 2294434"/>
                <a:gd name="connsiteX21" fmla="*/ 244640 w 1274510"/>
                <a:gd name="connsiteY21" fmla="*/ 64250 h 2294434"/>
                <a:gd name="connsiteX22" fmla="*/ 188617 w 1274510"/>
                <a:gd name="connsiteY22" fmla="*/ 36435 h 2294434"/>
                <a:gd name="connsiteX23" fmla="*/ 174122 w 1274510"/>
                <a:gd name="connsiteY23" fmla="*/ 18021 h 2294434"/>
                <a:gd name="connsiteX24" fmla="*/ 166287 w 1274510"/>
                <a:gd name="connsiteY24" fmla="*/ 0 h 2294434"/>
                <a:gd name="connsiteX25" fmla="*/ 145131 w 1274510"/>
                <a:gd name="connsiteY25" fmla="*/ 24681 h 2294434"/>
                <a:gd name="connsiteX26" fmla="*/ 136120 w 1274510"/>
                <a:gd name="connsiteY26" fmla="*/ 81880 h 2294434"/>
                <a:gd name="connsiteX27" fmla="*/ 136120 w 1274510"/>
                <a:gd name="connsiteY27" fmla="*/ 103035 h 2294434"/>
                <a:gd name="connsiteX28" fmla="*/ 133378 w 1274510"/>
                <a:gd name="connsiteY28" fmla="*/ 121840 h 2294434"/>
                <a:gd name="connsiteX29" fmla="*/ 128285 w 1274510"/>
                <a:gd name="connsiteY29" fmla="*/ 167285 h 2294434"/>
                <a:gd name="connsiteX30" fmla="*/ 169813 w 1274510"/>
                <a:gd name="connsiteY30" fmla="*/ 363561 h 2294434"/>
                <a:gd name="connsiteX31" fmla="*/ 177648 w 1274510"/>
                <a:gd name="connsiteY31" fmla="*/ 408614 h 2294434"/>
                <a:gd name="connsiteX32" fmla="*/ 131028 w 1274510"/>
                <a:gd name="connsiteY32" fmla="*/ 680110 h 2294434"/>
                <a:gd name="connsiteX33" fmla="*/ 83232 w 1274510"/>
                <a:gd name="connsiteY33" fmla="*/ 958265 h 2294434"/>
                <a:gd name="connsiteX34" fmla="*/ 35436 w 1274510"/>
                <a:gd name="connsiteY34" fmla="*/ 1234853 h 2294434"/>
                <a:gd name="connsiteX35" fmla="*/ 0 w 1274510"/>
                <a:gd name="connsiteY35" fmla="*/ 2182784 h 2294434"/>
                <a:gd name="connsiteX36" fmla="*/ 1274510 w 1274510"/>
                <a:gd name="connsiteY36" fmla="*/ 2182784 h 2294434"/>
                <a:gd name="connsiteX37" fmla="*/ 922007 w 1274510"/>
                <a:gd name="connsiteY37" fmla="*/ 763556 h 2294434"/>
                <a:gd name="connsiteX0" fmla="*/ 922007 w 1274510"/>
                <a:gd name="connsiteY0" fmla="*/ 763556 h 2198053"/>
                <a:gd name="connsiteX1" fmla="*/ 809962 w 1274510"/>
                <a:gd name="connsiteY1" fmla="*/ 377665 h 2198053"/>
                <a:gd name="connsiteX2" fmla="*/ 808786 w 1274510"/>
                <a:gd name="connsiteY2" fmla="*/ 364344 h 2198053"/>
                <a:gd name="connsiteX3" fmla="*/ 808786 w 1274510"/>
                <a:gd name="connsiteY3" fmla="*/ 209204 h 2198053"/>
                <a:gd name="connsiteX4" fmla="*/ 809570 w 1274510"/>
                <a:gd name="connsiteY4" fmla="*/ 99117 h 2198053"/>
                <a:gd name="connsiteX5" fmla="*/ 811920 w 1274510"/>
                <a:gd name="connsiteY5" fmla="*/ 63075 h 2198053"/>
                <a:gd name="connsiteX6" fmla="*/ 807611 w 1274510"/>
                <a:gd name="connsiteY6" fmla="*/ 46620 h 2198053"/>
                <a:gd name="connsiteX7" fmla="*/ 773527 w 1274510"/>
                <a:gd name="connsiteY7" fmla="*/ 14104 h 2198053"/>
                <a:gd name="connsiteX8" fmla="*/ 764517 w 1274510"/>
                <a:gd name="connsiteY8" fmla="*/ 24290 h 2198053"/>
                <a:gd name="connsiteX9" fmla="*/ 759032 w 1274510"/>
                <a:gd name="connsiteY9" fmla="*/ 50930 h 2198053"/>
                <a:gd name="connsiteX10" fmla="*/ 723773 w 1274510"/>
                <a:gd name="connsiteY10" fmla="*/ 101860 h 2198053"/>
                <a:gd name="connsiteX11" fmla="*/ 590180 w 1274510"/>
                <a:gd name="connsiteY11" fmla="*/ 184523 h 2198053"/>
                <a:gd name="connsiteX12" fmla="*/ 581169 w 1274510"/>
                <a:gd name="connsiteY12" fmla="*/ 191183 h 2198053"/>
                <a:gd name="connsiteX13" fmla="*/ 561972 w 1274510"/>
                <a:gd name="connsiteY13" fmla="*/ 205678 h 2198053"/>
                <a:gd name="connsiteX14" fmla="*/ 527889 w 1274510"/>
                <a:gd name="connsiteY14" fmla="*/ 208812 h 2198053"/>
                <a:gd name="connsiteX15" fmla="*/ 522404 w 1274510"/>
                <a:gd name="connsiteY15" fmla="*/ 202152 h 2198053"/>
                <a:gd name="connsiteX16" fmla="*/ 494588 w 1274510"/>
                <a:gd name="connsiteY16" fmla="*/ 189224 h 2198053"/>
                <a:gd name="connsiteX17" fmla="*/ 474216 w 1274510"/>
                <a:gd name="connsiteY17" fmla="*/ 179822 h 2198053"/>
                <a:gd name="connsiteX18" fmla="*/ 411142 w 1274510"/>
                <a:gd name="connsiteY18" fmla="*/ 147697 h 2198053"/>
                <a:gd name="connsiteX19" fmla="*/ 407616 w 1274510"/>
                <a:gd name="connsiteY19" fmla="*/ 146130 h 2198053"/>
                <a:gd name="connsiteX20" fmla="*/ 396255 w 1274510"/>
                <a:gd name="connsiteY20" fmla="*/ 139469 h 2198053"/>
                <a:gd name="connsiteX21" fmla="*/ 244640 w 1274510"/>
                <a:gd name="connsiteY21" fmla="*/ 64250 h 2198053"/>
                <a:gd name="connsiteX22" fmla="*/ 188617 w 1274510"/>
                <a:gd name="connsiteY22" fmla="*/ 36435 h 2198053"/>
                <a:gd name="connsiteX23" fmla="*/ 174122 w 1274510"/>
                <a:gd name="connsiteY23" fmla="*/ 18021 h 2198053"/>
                <a:gd name="connsiteX24" fmla="*/ 166287 w 1274510"/>
                <a:gd name="connsiteY24" fmla="*/ 0 h 2198053"/>
                <a:gd name="connsiteX25" fmla="*/ 145131 w 1274510"/>
                <a:gd name="connsiteY25" fmla="*/ 24681 h 2198053"/>
                <a:gd name="connsiteX26" fmla="*/ 136120 w 1274510"/>
                <a:gd name="connsiteY26" fmla="*/ 81880 h 2198053"/>
                <a:gd name="connsiteX27" fmla="*/ 136120 w 1274510"/>
                <a:gd name="connsiteY27" fmla="*/ 103035 h 2198053"/>
                <a:gd name="connsiteX28" fmla="*/ 133378 w 1274510"/>
                <a:gd name="connsiteY28" fmla="*/ 121840 h 2198053"/>
                <a:gd name="connsiteX29" fmla="*/ 128285 w 1274510"/>
                <a:gd name="connsiteY29" fmla="*/ 167285 h 2198053"/>
                <a:gd name="connsiteX30" fmla="*/ 169813 w 1274510"/>
                <a:gd name="connsiteY30" fmla="*/ 363561 h 2198053"/>
                <a:gd name="connsiteX31" fmla="*/ 177648 w 1274510"/>
                <a:gd name="connsiteY31" fmla="*/ 408614 h 2198053"/>
                <a:gd name="connsiteX32" fmla="*/ 131028 w 1274510"/>
                <a:gd name="connsiteY32" fmla="*/ 680110 h 2198053"/>
                <a:gd name="connsiteX33" fmla="*/ 83232 w 1274510"/>
                <a:gd name="connsiteY33" fmla="*/ 958265 h 2198053"/>
                <a:gd name="connsiteX34" fmla="*/ 35436 w 1274510"/>
                <a:gd name="connsiteY34" fmla="*/ 1234853 h 2198053"/>
                <a:gd name="connsiteX35" fmla="*/ 0 w 1274510"/>
                <a:gd name="connsiteY35" fmla="*/ 2182784 h 2198053"/>
                <a:gd name="connsiteX36" fmla="*/ 1274510 w 1274510"/>
                <a:gd name="connsiteY36" fmla="*/ 2182784 h 2198053"/>
                <a:gd name="connsiteX37" fmla="*/ 922007 w 1274510"/>
                <a:gd name="connsiteY37" fmla="*/ 763556 h 2198053"/>
                <a:gd name="connsiteX0" fmla="*/ 922007 w 1274510"/>
                <a:gd name="connsiteY0" fmla="*/ 763556 h 2195134"/>
                <a:gd name="connsiteX1" fmla="*/ 809962 w 1274510"/>
                <a:gd name="connsiteY1" fmla="*/ 377665 h 2195134"/>
                <a:gd name="connsiteX2" fmla="*/ 808786 w 1274510"/>
                <a:gd name="connsiteY2" fmla="*/ 364344 h 2195134"/>
                <a:gd name="connsiteX3" fmla="*/ 808786 w 1274510"/>
                <a:gd name="connsiteY3" fmla="*/ 209204 h 2195134"/>
                <a:gd name="connsiteX4" fmla="*/ 809570 w 1274510"/>
                <a:gd name="connsiteY4" fmla="*/ 99117 h 2195134"/>
                <a:gd name="connsiteX5" fmla="*/ 811920 w 1274510"/>
                <a:gd name="connsiteY5" fmla="*/ 63075 h 2195134"/>
                <a:gd name="connsiteX6" fmla="*/ 807611 w 1274510"/>
                <a:gd name="connsiteY6" fmla="*/ 46620 h 2195134"/>
                <a:gd name="connsiteX7" fmla="*/ 773527 w 1274510"/>
                <a:gd name="connsiteY7" fmla="*/ 14104 h 2195134"/>
                <a:gd name="connsiteX8" fmla="*/ 764517 w 1274510"/>
                <a:gd name="connsiteY8" fmla="*/ 24290 h 2195134"/>
                <a:gd name="connsiteX9" fmla="*/ 759032 w 1274510"/>
                <a:gd name="connsiteY9" fmla="*/ 50930 h 2195134"/>
                <a:gd name="connsiteX10" fmla="*/ 723773 w 1274510"/>
                <a:gd name="connsiteY10" fmla="*/ 101860 h 2195134"/>
                <a:gd name="connsiteX11" fmla="*/ 590180 w 1274510"/>
                <a:gd name="connsiteY11" fmla="*/ 184523 h 2195134"/>
                <a:gd name="connsiteX12" fmla="*/ 581169 w 1274510"/>
                <a:gd name="connsiteY12" fmla="*/ 191183 h 2195134"/>
                <a:gd name="connsiteX13" fmla="*/ 561972 w 1274510"/>
                <a:gd name="connsiteY13" fmla="*/ 205678 h 2195134"/>
                <a:gd name="connsiteX14" fmla="*/ 527889 w 1274510"/>
                <a:gd name="connsiteY14" fmla="*/ 208812 h 2195134"/>
                <a:gd name="connsiteX15" fmla="*/ 522404 w 1274510"/>
                <a:gd name="connsiteY15" fmla="*/ 202152 h 2195134"/>
                <a:gd name="connsiteX16" fmla="*/ 494588 w 1274510"/>
                <a:gd name="connsiteY16" fmla="*/ 189224 h 2195134"/>
                <a:gd name="connsiteX17" fmla="*/ 474216 w 1274510"/>
                <a:gd name="connsiteY17" fmla="*/ 179822 h 2195134"/>
                <a:gd name="connsiteX18" fmla="*/ 411142 w 1274510"/>
                <a:gd name="connsiteY18" fmla="*/ 147697 h 2195134"/>
                <a:gd name="connsiteX19" fmla="*/ 407616 w 1274510"/>
                <a:gd name="connsiteY19" fmla="*/ 146130 h 2195134"/>
                <a:gd name="connsiteX20" fmla="*/ 396255 w 1274510"/>
                <a:gd name="connsiteY20" fmla="*/ 139469 h 2195134"/>
                <a:gd name="connsiteX21" fmla="*/ 244640 w 1274510"/>
                <a:gd name="connsiteY21" fmla="*/ 64250 h 2195134"/>
                <a:gd name="connsiteX22" fmla="*/ 188617 w 1274510"/>
                <a:gd name="connsiteY22" fmla="*/ 36435 h 2195134"/>
                <a:gd name="connsiteX23" fmla="*/ 174122 w 1274510"/>
                <a:gd name="connsiteY23" fmla="*/ 18021 h 2195134"/>
                <a:gd name="connsiteX24" fmla="*/ 166287 w 1274510"/>
                <a:gd name="connsiteY24" fmla="*/ 0 h 2195134"/>
                <a:gd name="connsiteX25" fmla="*/ 145131 w 1274510"/>
                <a:gd name="connsiteY25" fmla="*/ 24681 h 2195134"/>
                <a:gd name="connsiteX26" fmla="*/ 136120 w 1274510"/>
                <a:gd name="connsiteY26" fmla="*/ 81880 h 2195134"/>
                <a:gd name="connsiteX27" fmla="*/ 136120 w 1274510"/>
                <a:gd name="connsiteY27" fmla="*/ 103035 h 2195134"/>
                <a:gd name="connsiteX28" fmla="*/ 133378 w 1274510"/>
                <a:gd name="connsiteY28" fmla="*/ 121840 h 2195134"/>
                <a:gd name="connsiteX29" fmla="*/ 128285 w 1274510"/>
                <a:gd name="connsiteY29" fmla="*/ 167285 h 2195134"/>
                <a:gd name="connsiteX30" fmla="*/ 169813 w 1274510"/>
                <a:gd name="connsiteY30" fmla="*/ 363561 h 2195134"/>
                <a:gd name="connsiteX31" fmla="*/ 177648 w 1274510"/>
                <a:gd name="connsiteY31" fmla="*/ 408614 h 2195134"/>
                <a:gd name="connsiteX32" fmla="*/ 131028 w 1274510"/>
                <a:gd name="connsiteY32" fmla="*/ 680110 h 2195134"/>
                <a:gd name="connsiteX33" fmla="*/ 83232 w 1274510"/>
                <a:gd name="connsiteY33" fmla="*/ 958265 h 2195134"/>
                <a:gd name="connsiteX34" fmla="*/ 35436 w 1274510"/>
                <a:gd name="connsiteY34" fmla="*/ 1234853 h 2195134"/>
                <a:gd name="connsiteX35" fmla="*/ 0 w 1274510"/>
                <a:gd name="connsiteY35" fmla="*/ 2182784 h 2195134"/>
                <a:gd name="connsiteX36" fmla="*/ 1274510 w 1274510"/>
                <a:gd name="connsiteY36" fmla="*/ 2182784 h 2195134"/>
                <a:gd name="connsiteX37" fmla="*/ 922007 w 1274510"/>
                <a:gd name="connsiteY37" fmla="*/ 763556 h 2195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274510" h="2195134">
                  <a:moveTo>
                    <a:pt x="922007" y="763556"/>
                  </a:moveTo>
                  <a:cubicBezTo>
                    <a:pt x="886356" y="634664"/>
                    <a:pt x="852664" y="504597"/>
                    <a:pt x="809962" y="377665"/>
                  </a:cubicBezTo>
                  <a:cubicBezTo>
                    <a:pt x="808395" y="372963"/>
                    <a:pt x="808786" y="368654"/>
                    <a:pt x="808786" y="364344"/>
                  </a:cubicBezTo>
                  <a:lnTo>
                    <a:pt x="808786" y="209204"/>
                  </a:lnTo>
                  <a:cubicBezTo>
                    <a:pt x="808786" y="172378"/>
                    <a:pt x="809178" y="135944"/>
                    <a:pt x="809570" y="99117"/>
                  </a:cubicBezTo>
                  <a:cubicBezTo>
                    <a:pt x="814663" y="87364"/>
                    <a:pt x="811529" y="75220"/>
                    <a:pt x="811920" y="63075"/>
                  </a:cubicBezTo>
                  <a:cubicBezTo>
                    <a:pt x="812312" y="57198"/>
                    <a:pt x="811529" y="50930"/>
                    <a:pt x="807611" y="46620"/>
                  </a:cubicBezTo>
                  <a:cubicBezTo>
                    <a:pt x="797033" y="35259"/>
                    <a:pt x="786847" y="22723"/>
                    <a:pt x="773527" y="14104"/>
                  </a:cubicBezTo>
                  <a:cubicBezTo>
                    <a:pt x="766867" y="14104"/>
                    <a:pt x="765300" y="18805"/>
                    <a:pt x="764517" y="24290"/>
                  </a:cubicBezTo>
                  <a:cubicBezTo>
                    <a:pt x="763733" y="33300"/>
                    <a:pt x="760207" y="41919"/>
                    <a:pt x="759032" y="50930"/>
                  </a:cubicBezTo>
                  <a:cubicBezTo>
                    <a:pt x="756289" y="74044"/>
                    <a:pt x="748062" y="93633"/>
                    <a:pt x="723773" y="101860"/>
                  </a:cubicBezTo>
                  <a:lnTo>
                    <a:pt x="590180" y="184523"/>
                  </a:lnTo>
                  <a:cubicBezTo>
                    <a:pt x="587437" y="186873"/>
                    <a:pt x="584303" y="189224"/>
                    <a:pt x="581169" y="191183"/>
                  </a:cubicBezTo>
                  <a:cubicBezTo>
                    <a:pt x="575684" y="197059"/>
                    <a:pt x="565890" y="198235"/>
                    <a:pt x="561972" y="205678"/>
                  </a:cubicBezTo>
                  <a:cubicBezTo>
                    <a:pt x="551003" y="210771"/>
                    <a:pt x="539642" y="209596"/>
                    <a:pt x="527889" y="208812"/>
                  </a:cubicBezTo>
                  <a:cubicBezTo>
                    <a:pt x="529847" y="204895"/>
                    <a:pt x="525146" y="203328"/>
                    <a:pt x="522404" y="202152"/>
                  </a:cubicBezTo>
                  <a:cubicBezTo>
                    <a:pt x="513001" y="198235"/>
                    <a:pt x="504382" y="192750"/>
                    <a:pt x="494588" y="189224"/>
                  </a:cubicBezTo>
                  <a:cubicBezTo>
                    <a:pt x="487145" y="187265"/>
                    <a:pt x="479701" y="186090"/>
                    <a:pt x="474216" y="179822"/>
                  </a:cubicBezTo>
                  <a:cubicBezTo>
                    <a:pt x="453844" y="167677"/>
                    <a:pt x="431905" y="158666"/>
                    <a:pt x="411142" y="147697"/>
                  </a:cubicBezTo>
                  <a:cubicBezTo>
                    <a:pt x="409966" y="146913"/>
                    <a:pt x="408791" y="146521"/>
                    <a:pt x="407616" y="146130"/>
                  </a:cubicBezTo>
                  <a:cubicBezTo>
                    <a:pt x="403698" y="144563"/>
                    <a:pt x="399780" y="142212"/>
                    <a:pt x="396255" y="139469"/>
                  </a:cubicBezTo>
                  <a:lnTo>
                    <a:pt x="244640" y="64250"/>
                  </a:lnTo>
                  <a:cubicBezTo>
                    <a:pt x="225444" y="55631"/>
                    <a:pt x="207814" y="45053"/>
                    <a:pt x="188617" y="36435"/>
                  </a:cubicBezTo>
                  <a:cubicBezTo>
                    <a:pt x="180390" y="32517"/>
                    <a:pt x="176473" y="26640"/>
                    <a:pt x="174122" y="18021"/>
                  </a:cubicBezTo>
                  <a:cubicBezTo>
                    <a:pt x="172555" y="11753"/>
                    <a:pt x="173338" y="4309"/>
                    <a:pt x="166287" y="0"/>
                  </a:cubicBezTo>
                  <a:cubicBezTo>
                    <a:pt x="153358" y="3134"/>
                    <a:pt x="147090" y="12145"/>
                    <a:pt x="145131" y="24681"/>
                  </a:cubicBezTo>
                  <a:cubicBezTo>
                    <a:pt x="141997" y="43878"/>
                    <a:pt x="138471" y="62683"/>
                    <a:pt x="136120" y="81880"/>
                  </a:cubicBezTo>
                  <a:cubicBezTo>
                    <a:pt x="135337" y="88931"/>
                    <a:pt x="134162" y="95983"/>
                    <a:pt x="136120" y="103035"/>
                  </a:cubicBezTo>
                  <a:cubicBezTo>
                    <a:pt x="135337" y="109303"/>
                    <a:pt x="133770" y="115572"/>
                    <a:pt x="133378" y="121840"/>
                  </a:cubicBezTo>
                  <a:cubicBezTo>
                    <a:pt x="132595" y="137119"/>
                    <a:pt x="125151" y="152006"/>
                    <a:pt x="128285" y="167285"/>
                  </a:cubicBezTo>
                  <a:cubicBezTo>
                    <a:pt x="141997" y="232710"/>
                    <a:pt x="156492" y="298136"/>
                    <a:pt x="169813" y="363561"/>
                  </a:cubicBezTo>
                  <a:cubicBezTo>
                    <a:pt x="172947" y="378448"/>
                    <a:pt x="179999" y="393727"/>
                    <a:pt x="177648" y="408614"/>
                  </a:cubicBezTo>
                  <a:cubicBezTo>
                    <a:pt x="162761" y="499113"/>
                    <a:pt x="146698" y="589611"/>
                    <a:pt x="131028" y="680110"/>
                  </a:cubicBezTo>
                  <a:cubicBezTo>
                    <a:pt x="114965" y="772958"/>
                    <a:pt x="99294" y="865416"/>
                    <a:pt x="83232" y="958265"/>
                  </a:cubicBezTo>
                  <a:cubicBezTo>
                    <a:pt x="67169" y="1050330"/>
                    <a:pt x="49308" y="1030767"/>
                    <a:pt x="35436" y="1234853"/>
                  </a:cubicBezTo>
                  <a:cubicBezTo>
                    <a:pt x="21564" y="1438940"/>
                    <a:pt x="9403" y="2126762"/>
                    <a:pt x="0" y="2182784"/>
                  </a:cubicBezTo>
                  <a:cubicBezTo>
                    <a:pt x="204233" y="2204023"/>
                    <a:pt x="1072980" y="2193686"/>
                    <a:pt x="1274510" y="2182784"/>
                  </a:cubicBezTo>
                  <a:cubicBezTo>
                    <a:pt x="1216920" y="1970054"/>
                    <a:pt x="981164" y="977070"/>
                    <a:pt x="922007" y="763556"/>
                  </a:cubicBezTo>
                  <a:close/>
                </a:path>
              </a:pathLst>
            </a:custGeom>
            <a:solidFill>
              <a:srgbClr val="FEFEFE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AAB3CB2C-4CF8-492D-B7D6-EE2A81B9694A}"/>
                </a:ext>
              </a:extLst>
            </p:cNvPr>
            <p:cNvSpPr/>
            <p:nvPr/>
          </p:nvSpPr>
          <p:spPr>
            <a:xfrm>
              <a:off x="397611" y="3254824"/>
              <a:ext cx="2430775" cy="3641116"/>
            </a:xfrm>
            <a:custGeom>
              <a:avLst/>
              <a:gdLst>
                <a:gd name="connsiteX0" fmla="*/ 1569189 w 1743367"/>
                <a:gd name="connsiteY0" fmla="*/ 1800667 h 1813886"/>
                <a:gd name="connsiteX1" fmla="*/ 1568014 w 1743367"/>
                <a:gd name="connsiteY1" fmla="*/ 1801842 h 1813886"/>
                <a:gd name="connsiteX2" fmla="*/ 1413265 w 1743367"/>
                <a:gd name="connsiteY2" fmla="*/ 1809677 h 1813886"/>
                <a:gd name="connsiteX3" fmla="*/ 1019146 w 1743367"/>
                <a:gd name="connsiteY3" fmla="*/ 1807718 h 1813886"/>
                <a:gd name="connsiteX4" fmla="*/ 959989 w 1743367"/>
                <a:gd name="connsiteY4" fmla="*/ 1806935 h 1813886"/>
                <a:gd name="connsiteX5" fmla="*/ 964691 w 1743367"/>
                <a:gd name="connsiteY5" fmla="*/ 1694889 h 1813886"/>
                <a:gd name="connsiteX6" fmla="*/ 820912 w 1743367"/>
                <a:gd name="connsiteY6" fmla="*/ 1613793 h 1813886"/>
                <a:gd name="connsiteX7" fmla="*/ 395452 w 1743367"/>
                <a:gd name="connsiteY7" fmla="*/ 1453168 h 1813886"/>
                <a:gd name="connsiteX8" fmla="*/ 390359 w 1743367"/>
                <a:gd name="connsiteY8" fmla="*/ 1451601 h 1813886"/>
                <a:gd name="connsiteX9" fmla="*/ 196042 w 1743367"/>
                <a:gd name="connsiteY9" fmla="*/ 1350133 h 1813886"/>
                <a:gd name="connsiteX10" fmla="*/ 51871 w 1743367"/>
                <a:gd name="connsiteY10" fmla="*/ 1191859 h 1813886"/>
                <a:gd name="connsiteX11" fmla="*/ 6034 w 1743367"/>
                <a:gd name="connsiteY11" fmla="*/ 1120557 h 1813886"/>
                <a:gd name="connsiteX12" fmla="*/ 107502 w 1743367"/>
                <a:gd name="connsiteY12" fmla="*/ 827515 h 1813886"/>
                <a:gd name="connsiteX13" fmla="*/ 401720 w 1743367"/>
                <a:gd name="connsiteY13" fmla="*/ 469830 h 1813886"/>
                <a:gd name="connsiteX14" fmla="*/ 805241 w 1743367"/>
                <a:gd name="connsiteY14" fmla="*/ 8328 h 1813886"/>
                <a:gd name="connsiteX15" fmla="*/ 830314 w 1743367"/>
                <a:gd name="connsiteY15" fmla="*/ 8719 h 1813886"/>
                <a:gd name="connsiteX16" fmla="*/ 952546 w 1743367"/>
                <a:gd name="connsiteY16" fmla="*/ 125466 h 1813886"/>
                <a:gd name="connsiteX17" fmla="*/ 1092799 w 1743367"/>
                <a:gd name="connsiteY17" fmla="*/ 242605 h 1813886"/>
                <a:gd name="connsiteX18" fmla="*/ 1126099 w 1743367"/>
                <a:gd name="connsiteY18" fmla="*/ 282957 h 1813886"/>
                <a:gd name="connsiteX19" fmla="*/ 979578 w 1743367"/>
                <a:gd name="connsiteY19" fmla="*/ 589711 h 1813886"/>
                <a:gd name="connsiteX20" fmla="*/ 869883 w 1743367"/>
                <a:gd name="connsiteY20" fmla="*/ 706067 h 1813886"/>
                <a:gd name="connsiteX21" fmla="*/ 790354 w 1743367"/>
                <a:gd name="connsiteY21" fmla="*/ 860423 h 1813886"/>
                <a:gd name="connsiteX22" fmla="*/ 797406 w 1743367"/>
                <a:gd name="connsiteY22" fmla="*/ 874527 h 1813886"/>
                <a:gd name="connsiteX23" fmla="*/ 848727 w 1743367"/>
                <a:gd name="connsiteY23" fmla="*/ 846711 h 1813886"/>
                <a:gd name="connsiteX24" fmla="*/ 902791 w 1743367"/>
                <a:gd name="connsiteY24" fmla="*/ 688829 h 1813886"/>
                <a:gd name="connsiteX25" fmla="*/ 952154 w 1743367"/>
                <a:gd name="connsiteY25" fmla="*/ 665323 h 1813886"/>
                <a:gd name="connsiteX26" fmla="*/ 1325117 w 1743367"/>
                <a:gd name="connsiteY26" fmla="*/ 734666 h 1813886"/>
                <a:gd name="connsiteX27" fmla="*/ 1413265 w 1743367"/>
                <a:gd name="connsiteY27" fmla="*/ 771884 h 1813886"/>
                <a:gd name="connsiteX28" fmla="*/ 1421101 w 1743367"/>
                <a:gd name="connsiteY28" fmla="*/ 748769 h 1813886"/>
                <a:gd name="connsiteX29" fmla="*/ 1453225 w 1743367"/>
                <a:gd name="connsiteY29" fmla="*/ 714685 h 1813886"/>
                <a:gd name="connsiteX30" fmla="*/ 1633831 w 1743367"/>
                <a:gd name="connsiteY30" fmla="*/ 551710 h 1813886"/>
                <a:gd name="connsiteX31" fmla="*/ 1703174 w 1743367"/>
                <a:gd name="connsiteY31" fmla="*/ 509791 h 1813886"/>
                <a:gd name="connsiteX32" fmla="*/ 1711009 w 1743367"/>
                <a:gd name="connsiteY32" fmla="*/ 633981 h 1813886"/>
                <a:gd name="connsiteX33" fmla="*/ 1743917 w 1743367"/>
                <a:gd name="connsiteY33" fmla="*/ 795782 h 1813886"/>
                <a:gd name="connsiteX34" fmla="*/ 1721978 w 1743367"/>
                <a:gd name="connsiteY34" fmla="*/ 957973 h 1813886"/>
                <a:gd name="connsiteX35" fmla="*/ 1660862 w 1743367"/>
                <a:gd name="connsiteY35" fmla="*/ 1311348 h 1813886"/>
                <a:gd name="connsiteX36" fmla="*/ 1618552 w 1743367"/>
                <a:gd name="connsiteY36" fmla="*/ 1567565 h 1813886"/>
                <a:gd name="connsiteX37" fmla="*/ 1597396 w 1743367"/>
                <a:gd name="connsiteY37" fmla="*/ 1695673 h 1813886"/>
                <a:gd name="connsiteX38" fmla="*/ 1569189 w 1743367"/>
                <a:gd name="connsiteY38" fmla="*/ 1800667 h 1813886"/>
                <a:gd name="connsiteX0" fmla="*/ 1569189 w 1744918"/>
                <a:gd name="connsiteY0" fmla="*/ 1800667 h 1816433"/>
                <a:gd name="connsiteX1" fmla="*/ 1568014 w 1744918"/>
                <a:gd name="connsiteY1" fmla="*/ 1801842 h 1816433"/>
                <a:gd name="connsiteX2" fmla="*/ 1413265 w 1744918"/>
                <a:gd name="connsiteY2" fmla="*/ 1809677 h 1816433"/>
                <a:gd name="connsiteX3" fmla="*/ 959989 w 1744918"/>
                <a:gd name="connsiteY3" fmla="*/ 1806935 h 1816433"/>
                <a:gd name="connsiteX4" fmla="*/ 964691 w 1744918"/>
                <a:gd name="connsiteY4" fmla="*/ 1694889 h 1816433"/>
                <a:gd name="connsiteX5" fmla="*/ 820912 w 1744918"/>
                <a:gd name="connsiteY5" fmla="*/ 1613793 h 1816433"/>
                <a:gd name="connsiteX6" fmla="*/ 395452 w 1744918"/>
                <a:gd name="connsiteY6" fmla="*/ 1453168 h 1816433"/>
                <a:gd name="connsiteX7" fmla="*/ 390359 w 1744918"/>
                <a:gd name="connsiteY7" fmla="*/ 1451601 h 1816433"/>
                <a:gd name="connsiteX8" fmla="*/ 196042 w 1744918"/>
                <a:gd name="connsiteY8" fmla="*/ 1350133 h 1816433"/>
                <a:gd name="connsiteX9" fmla="*/ 51871 w 1744918"/>
                <a:gd name="connsiteY9" fmla="*/ 1191859 h 1816433"/>
                <a:gd name="connsiteX10" fmla="*/ 6034 w 1744918"/>
                <a:gd name="connsiteY10" fmla="*/ 1120557 h 1816433"/>
                <a:gd name="connsiteX11" fmla="*/ 107502 w 1744918"/>
                <a:gd name="connsiteY11" fmla="*/ 827515 h 1816433"/>
                <a:gd name="connsiteX12" fmla="*/ 401720 w 1744918"/>
                <a:gd name="connsiteY12" fmla="*/ 469830 h 1816433"/>
                <a:gd name="connsiteX13" fmla="*/ 805241 w 1744918"/>
                <a:gd name="connsiteY13" fmla="*/ 8328 h 1816433"/>
                <a:gd name="connsiteX14" fmla="*/ 830314 w 1744918"/>
                <a:gd name="connsiteY14" fmla="*/ 8719 h 1816433"/>
                <a:gd name="connsiteX15" fmla="*/ 952546 w 1744918"/>
                <a:gd name="connsiteY15" fmla="*/ 125466 h 1816433"/>
                <a:gd name="connsiteX16" fmla="*/ 1092799 w 1744918"/>
                <a:gd name="connsiteY16" fmla="*/ 242605 h 1816433"/>
                <a:gd name="connsiteX17" fmla="*/ 1126099 w 1744918"/>
                <a:gd name="connsiteY17" fmla="*/ 282957 h 1816433"/>
                <a:gd name="connsiteX18" fmla="*/ 979578 w 1744918"/>
                <a:gd name="connsiteY18" fmla="*/ 589711 h 1816433"/>
                <a:gd name="connsiteX19" fmla="*/ 869883 w 1744918"/>
                <a:gd name="connsiteY19" fmla="*/ 706067 h 1816433"/>
                <a:gd name="connsiteX20" fmla="*/ 790354 w 1744918"/>
                <a:gd name="connsiteY20" fmla="*/ 860423 h 1816433"/>
                <a:gd name="connsiteX21" fmla="*/ 797406 w 1744918"/>
                <a:gd name="connsiteY21" fmla="*/ 874527 h 1816433"/>
                <a:gd name="connsiteX22" fmla="*/ 848727 w 1744918"/>
                <a:gd name="connsiteY22" fmla="*/ 846711 h 1816433"/>
                <a:gd name="connsiteX23" fmla="*/ 902791 w 1744918"/>
                <a:gd name="connsiteY23" fmla="*/ 688829 h 1816433"/>
                <a:gd name="connsiteX24" fmla="*/ 952154 w 1744918"/>
                <a:gd name="connsiteY24" fmla="*/ 665323 h 1816433"/>
                <a:gd name="connsiteX25" fmla="*/ 1325117 w 1744918"/>
                <a:gd name="connsiteY25" fmla="*/ 734666 h 1816433"/>
                <a:gd name="connsiteX26" fmla="*/ 1413265 w 1744918"/>
                <a:gd name="connsiteY26" fmla="*/ 771884 h 1816433"/>
                <a:gd name="connsiteX27" fmla="*/ 1421101 w 1744918"/>
                <a:gd name="connsiteY27" fmla="*/ 748769 h 1816433"/>
                <a:gd name="connsiteX28" fmla="*/ 1453225 w 1744918"/>
                <a:gd name="connsiteY28" fmla="*/ 714685 h 1816433"/>
                <a:gd name="connsiteX29" fmla="*/ 1633831 w 1744918"/>
                <a:gd name="connsiteY29" fmla="*/ 551710 h 1816433"/>
                <a:gd name="connsiteX30" fmla="*/ 1703174 w 1744918"/>
                <a:gd name="connsiteY30" fmla="*/ 509791 h 1816433"/>
                <a:gd name="connsiteX31" fmla="*/ 1711009 w 1744918"/>
                <a:gd name="connsiteY31" fmla="*/ 633981 h 1816433"/>
                <a:gd name="connsiteX32" fmla="*/ 1743917 w 1744918"/>
                <a:gd name="connsiteY32" fmla="*/ 795782 h 1816433"/>
                <a:gd name="connsiteX33" fmla="*/ 1721978 w 1744918"/>
                <a:gd name="connsiteY33" fmla="*/ 957973 h 1816433"/>
                <a:gd name="connsiteX34" fmla="*/ 1660862 w 1744918"/>
                <a:gd name="connsiteY34" fmla="*/ 1311348 h 1816433"/>
                <a:gd name="connsiteX35" fmla="*/ 1618552 w 1744918"/>
                <a:gd name="connsiteY35" fmla="*/ 1567565 h 1816433"/>
                <a:gd name="connsiteX36" fmla="*/ 1597396 w 1744918"/>
                <a:gd name="connsiteY36" fmla="*/ 1695673 h 1816433"/>
                <a:gd name="connsiteX37" fmla="*/ 1569189 w 1744918"/>
                <a:gd name="connsiteY37" fmla="*/ 1800667 h 1816433"/>
                <a:gd name="connsiteX0" fmla="*/ 1569189 w 1744918"/>
                <a:gd name="connsiteY0" fmla="*/ 1800667 h 1813903"/>
                <a:gd name="connsiteX1" fmla="*/ 1568014 w 1744918"/>
                <a:gd name="connsiteY1" fmla="*/ 1801842 h 1813903"/>
                <a:gd name="connsiteX2" fmla="*/ 959989 w 1744918"/>
                <a:gd name="connsiteY2" fmla="*/ 1806935 h 1813903"/>
                <a:gd name="connsiteX3" fmla="*/ 964691 w 1744918"/>
                <a:gd name="connsiteY3" fmla="*/ 1694889 h 1813903"/>
                <a:gd name="connsiteX4" fmla="*/ 820912 w 1744918"/>
                <a:gd name="connsiteY4" fmla="*/ 1613793 h 1813903"/>
                <a:gd name="connsiteX5" fmla="*/ 395452 w 1744918"/>
                <a:gd name="connsiteY5" fmla="*/ 1453168 h 1813903"/>
                <a:gd name="connsiteX6" fmla="*/ 390359 w 1744918"/>
                <a:gd name="connsiteY6" fmla="*/ 1451601 h 1813903"/>
                <a:gd name="connsiteX7" fmla="*/ 196042 w 1744918"/>
                <a:gd name="connsiteY7" fmla="*/ 1350133 h 1813903"/>
                <a:gd name="connsiteX8" fmla="*/ 51871 w 1744918"/>
                <a:gd name="connsiteY8" fmla="*/ 1191859 h 1813903"/>
                <a:gd name="connsiteX9" fmla="*/ 6034 w 1744918"/>
                <a:gd name="connsiteY9" fmla="*/ 1120557 h 1813903"/>
                <a:gd name="connsiteX10" fmla="*/ 107502 w 1744918"/>
                <a:gd name="connsiteY10" fmla="*/ 827515 h 1813903"/>
                <a:gd name="connsiteX11" fmla="*/ 401720 w 1744918"/>
                <a:gd name="connsiteY11" fmla="*/ 469830 h 1813903"/>
                <a:gd name="connsiteX12" fmla="*/ 805241 w 1744918"/>
                <a:gd name="connsiteY12" fmla="*/ 8328 h 1813903"/>
                <a:gd name="connsiteX13" fmla="*/ 830314 w 1744918"/>
                <a:gd name="connsiteY13" fmla="*/ 8719 h 1813903"/>
                <a:gd name="connsiteX14" fmla="*/ 952546 w 1744918"/>
                <a:gd name="connsiteY14" fmla="*/ 125466 h 1813903"/>
                <a:gd name="connsiteX15" fmla="*/ 1092799 w 1744918"/>
                <a:gd name="connsiteY15" fmla="*/ 242605 h 1813903"/>
                <a:gd name="connsiteX16" fmla="*/ 1126099 w 1744918"/>
                <a:gd name="connsiteY16" fmla="*/ 282957 h 1813903"/>
                <a:gd name="connsiteX17" fmla="*/ 979578 w 1744918"/>
                <a:gd name="connsiteY17" fmla="*/ 589711 h 1813903"/>
                <a:gd name="connsiteX18" fmla="*/ 869883 w 1744918"/>
                <a:gd name="connsiteY18" fmla="*/ 706067 h 1813903"/>
                <a:gd name="connsiteX19" fmla="*/ 790354 w 1744918"/>
                <a:gd name="connsiteY19" fmla="*/ 860423 h 1813903"/>
                <a:gd name="connsiteX20" fmla="*/ 797406 w 1744918"/>
                <a:gd name="connsiteY20" fmla="*/ 874527 h 1813903"/>
                <a:gd name="connsiteX21" fmla="*/ 848727 w 1744918"/>
                <a:gd name="connsiteY21" fmla="*/ 846711 h 1813903"/>
                <a:gd name="connsiteX22" fmla="*/ 902791 w 1744918"/>
                <a:gd name="connsiteY22" fmla="*/ 688829 h 1813903"/>
                <a:gd name="connsiteX23" fmla="*/ 952154 w 1744918"/>
                <a:gd name="connsiteY23" fmla="*/ 665323 h 1813903"/>
                <a:gd name="connsiteX24" fmla="*/ 1325117 w 1744918"/>
                <a:gd name="connsiteY24" fmla="*/ 734666 h 1813903"/>
                <a:gd name="connsiteX25" fmla="*/ 1413265 w 1744918"/>
                <a:gd name="connsiteY25" fmla="*/ 771884 h 1813903"/>
                <a:gd name="connsiteX26" fmla="*/ 1421101 w 1744918"/>
                <a:gd name="connsiteY26" fmla="*/ 748769 h 1813903"/>
                <a:gd name="connsiteX27" fmla="*/ 1453225 w 1744918"/>
                <a:gd name="connsiteY27" fmla="*/ 714685 h 1813903"/>
                <a:gd name="connsiteX28" fmla="*/ 1633831 w 1744918"/>
                <a:gd name="connsiteY28" fmla="*/ 551710 h 1813903"/>
                <a:gd name="connsiteX29" fmla="*/ 1703174 w 1744918"/>
                <a:gd name="connsiteY29" fmla="*/ 509791 h 1813903"/>
                <a:gd name="connsiteX30" fmla="*/ 1711009 w 1744918"/>
                <a:gd name="connsiteY30" fmla="*/ 633981 h 1813903"/>
                <a:gd name="connsiteX31" fmla="*/ 1743917 w 1744918"/>
                <a:gd name="connsiteY31" fmla="*/ 795782 h 1813903"/>
                <a:gd name="connsiteX32" fmla="*/ 1721978 w 1744918"/>
                <a:gd name="connsiteY32" fmla="*/ 957973 h 1813903"/>
                <a:gd name="connsiteX33" fmla="*/ 1660862 w 1744918"/>
                <a:gd name="connsiteY33" fmla="*/ 1311348 h 1813903"/>
                <a:gd name="connsiteX34" fmla="*/ 1618552 w 1744918"/>
                <a:gd name="connsiteY34" fmla="*/ 1567565 h 1813903"/>
                <a:gd name="connsiteX35" fmla="*/ 1597396 w 1744918"/>
                <a:gd name="connsiteY35" fmla="*/ 1695673 h 1813903"/>
                <a:gd name="connsiteX36" fmla="*/ 1569189 w 1744918"/>
                <a:gd name="connsiteY36" fmla="*/ 1800667 h 1813903"/>
                <a:gd name="connsiteX0" fmla="*/ 1569189 w 1744918"/>
                <a:gd name="connsiteY0" fmla="*/ 1800667 h 2614093"/>
                <a:gd name="connsiteX1" fmla="*/ 1568014 w 1744918"/>
                <a:gd name="connsiteY1" fmla="*/ 1801842 h 2614093"/>
                <a:gd name="connsiteX2" fmla="*/ 871102 w 1744918"/>
                <a:gd name="connsiteY2" fmla="*/ 2613756 h 2614093"/>
                <a:gd name="connsiteX3" fmla="*/ 964691 w 1744918"/>
                <a:gd name="connsiteY3" fmla="*/ 1694889 h 2614093"/>
                <a:gd name="connsiteX4" fmla="*/ 820912 w 1744918"/>
                <a:gd name="connsiteY4" fmla="*/ 1613793 h 2614093"/>
                <a:gd name="connsiteX5" fmla="*/ 395452 w 1744918"/>
                <a:gd name="connsiteY5" fmla="*/ 1453168 h 2614093"/>
                <a:gd name="connsiteX6" fmla="*/ 390359 w 1744918"/>
                <a:gd name="connsiteY6" fmla="*/ 1451601 h 2614093"/>
                <a:gd name="connsiteX7" fmla="*/ 196042 w 1744918"/>
                <a:gd name="connsiteY7" fmla="*/ 1350133 h 2614093"/>
                <a:gd name="connsiteX8" fmla="*/ 51871 w 1744918"/>
                <a:gd name="connsiteY8" fmla="*/ 1191859 h 2614093"/>
                <a:gd name="connsiteX9" fmla="*/ 6034 w 1744918"/>
                <a:gd name="connsiteY9" fmla="*/ 1120557 h 2614093"/>
                <a:gd name="connsiteX10" fmla="*/ 107502 w 1744918"/>
                <a:gd name="connsiteY10" fmla="*/ 827515 h 2614093"/>
                <a:gd name="connsiteX11" fmla="*/ 401720 w 1744918"/>
                <a:gd name="connsiteY11" fmla="*/ 469830 h 2614093"/>
                <a:gd name="connsiteX12" fmla="*/ 805241 w 1744918"/>
                <a:gd name="connsiteY12" fmla="*/ 8328 h 2614093"/>
                <a:gd name="connsiteX13" fmla="*/ 830314 w 1744918"/>
                <a:gd name="connsiteY13" fmla="*/ 8719 h 2614093"/>
                <a:gd name="connsiteX14" fmla="*/ 952546 w 1744918"/>
                <a:gd name="connsiteY14" fmla="*/ 125466 h 2614093"/>
                <a:gd name="connsiteX15" fmla="*/ 1092799 w 1744918"/>
                <a:gd name="connsiteY15" fmla="*/ 242605 h 2614093"/>
                <a:gd name="connsiteX16" fmla="*/ 1126099 w 1744918"/>
                <a:gd name="connsiteY16" fmla="*/ 282957 h 2614093"/>
                <a:gd name="connsiteX17" fmla="*/ 979578 w 1744918"/>
                <a:gd name="connsiteY17" fmla="*/ 589711 h 2614093"/>
                <a:gd name="connsiteX18" fmla="*/ 869883 w 1744918"/>
                <a:gd name="connsiteY18" fmla="*/ 706067 h 2614093"/>
                <a:gd name="connsiteX19" fmla="*/ 790354 w 1744918"/>
                <a:gd name="connsiteY19" fmla="*/ 860423 h 2614093"/>
                <a:gd name="connsiteX20" fmla="*/ 797406 w 1744918"/>
                <a:gd name="connsiteY20" fmla="*/ 874527 h 2614093"/>
                <a:gd name="connsiteX21" fmla="*/ 848727 w 1744918"/>
                <a:gd name="connsiteY21" fmla="*/ 846711 h 2614093"/>
                <a:gd name="connsiteX22" fmla="*/ 902791 w 1744918"/>
                <a:gd name="connsiteY22" fmla="*/ 688829 h 2614093"/>
                <a:gd name="connsiteX23" fmla="*/ 952154 w 1744918"/>
                <a:gd name="connsiteY23" fmla="*/ 665323 h 2614093"/>
                <a:gd name="connsiteX24" fmla="*/ 1325117 w 1744918"/>
                <a:gd name="connsiteY24" fmla="*/ 734666 h 2614093"/>
                <a:gd name="connsiteX25" fmla="*/ 1413265 w 1744918"/>
                <a:gd name="connsiteY25" fmla="*/ 771884 h 2614093"/>
                <a:gd name="connsiteX26" fmla="*/ 1421101 w 1744918"/>
                <a:gd name="connsiteY26" fmla="*/ 748769 h 2614093"/>
                <a:gd name="connsiteX27" fmla="*/ 1453225 w 1744918"/>
                <a:gd name="connsiteY27" fmla="*/ 714685 h 2614093"/>
                <a:gd name="connsiteX28" fmla="*/ 1633831 w 1744918"/>
                <a:gd name="connsiteY28" fmla="*/ 551710 h 2614093"/>
                <a:gd name="connsiteX29" fmla="*/ 1703174 w 1744918"/>
                <a:gd name="connsiteY29" fmla="*/ 509791 h 2614093"/>
                <a:gd name="connsiteX30" fmla="*/ 1711009 w 1744918"/>
                <a:gd name="connsiteY30" fmla="*/ 633981 h 2614093"/>
                <a:gd name="connsiteX31" fmla="*/ 1743917 w 1744918"/>
                <a:gd name="connsiteY31" fmla="*/ 795782 h 2614093"/>
                <a:gd name="connsiteX32" fmla="*/ 1721978 w 1744918"/>
                <a:gd name="connsiteY32" fmla="*/ 957973 h 2614093"/>
                <a:gd name="connsiteX33" fmla="*/ 1660862 w 1744918"/>
                <a:gd name="connsiteY33" fmla="*/ 1311348 h 2614093"/>
                <a:gd name="connsiteX34" fmla="*/ 1618552 w 1744918"/>
                <a:gd name="connsiteY34" fmla="*/ 1567565 h 2614093"/>
                <a:gd name="connsiteX35" fmla="*/ 1597396 w 1744918"/>
                <a:gd name="connsiteY35" fmla="*/ 1695673 h 2614093"/>
                <a:gd name="connsiteX36" fmla="*/ 1569189 w 1744918"/>
                <a:gd name="connsiteY36" fmla="*/ 1800667 h 2614093"/>
                <a:gd name="connsiteX0" fmla="*/ 1610214 w 1744918"/>
                <a:gd name="connsiteY0" fmla="*/ 2593814 h 2614040"/>
                <a:gd name="connsiteX1" fmla="*/ 1568014 w 1744918"/>
                <a:gd name="connsiteY1" fmla="*/ 1801842 h 2614040"/>
                <a:gd name="connsiteX2" fmla="*/ 871102 w 1744918"/>
                <a:gd name="connsiteY2" fmla="*/ 2613756 h 2614040"/>
                <a:gd name="connsiteX3" fmla="*/ 964691 w 1744918"/>
                <a:gd name="connsiteY3" fmla="*/ 1694889 h 2614040"/>
                <a:gd name="connsiteX4" fmla="*/ 820912 w 1744918"/>
                <a:gd name="connsiteY4" fmla="*/ 1613793 h 2614040"/>
                <a:gd name="connsiteX5" fmla="*/ 395452 w 1744918"/>
                <a:gd name="connsiteY5" fmla="*/ 1453168 h 2614040"/>
                <a:gd name="connsiteX6" fmla="*/ 390359 w 1744918"/>
                <a:gd name="connsiteY6" fmla="*/ 1451601 h 2614040"/>
                <a:gd name="connsiteX7" fmla="*/ 196042 w 1744918"/>
                <a:gd name="connsiteY7" fmla="*/ 1350133 h 2614040"/>
                <a:gd name="connsiteX8" fmla="*/ 51871 w 1744918"/>
                <a:gd name="connsiteY8" fmla="*/ 1191859 h 2614040"/>
                <a:gd name="connsiteX9" fmla="*/ 6034 w 1744918"/>
                <a:gd name="connsiteY9" fmla="*/ 1120557 h 2614040"/>
                <a:gd name="connsiteX10" fmla="*/ 107502 w 1744918"/>
                <a:gd name="connsiteY10" fmla="*/ 827515 h 2614040"/>
                <a:gd name="connsiteX11" fmla="*/ 401720 w 1744918"/>
                <a:gd name="connsiteY11" fmla="*/ 469830 h 2614040"/>
                <a:gd name="connsiteX12" fmla="*/ 805241 w 1744918"/>
                <a:gd name="connsiteY12" fmla="*/ 8328 h 2614040"/>
                <a:gd name="connsiteX13" fmla="*/ 830314 w 1744918"/>
                <a:gd name="connsiteY13" fmla="*/ 8719 h 2614040"/>
                <a:gd name="connsiteX14" fmla="*/ 952546 w 1744918"/>
                <a:gd name="connsiteY14" fmla="*/ 125466 h 2614040"/>
                <a:gd name="connsiteX15" fmla="*/ 1092799 w 1744918"/>
                <a:gd name="connsiteY15" fmla="*/ 242605 h 2614040"/>
                <a:gd name="connsiteX16" fmla="*/ 1126099 w 1744918"/>
                <a:gd name="connsiteY16" fmla="*/ 282957 h 2614040"/>
                <a:gd name="connsiteX17" fmla="*/ 979578 w 1744918"/>
                <a:gd name="connsiteY17" fmla="*/ 589711 h 2614040"/>
                <a:gd name="connsiteX18" fmla="*/ 869883 w 1744918"/>
                <a:gd name="connsiteY18" fmla="*/ 706067 h 2614040"/>
                <a:gd name="connsiteX19" fmla="*/ 790354 w 1744918"/>
                <a:gd name="connsiteY19" fmla="*/ 860423 h 2614040"/>
                <a:gd name="connsiteX20" fmla="*/ 797406 w 1744918"/>
                <a:gd name="connsiteY20" fmla="*/ 874527 h 2614040"/>
                <a:gd name="connsiteX21" fmla="*/ 848727 w 1744918"/>
                <a:gd name="connsiteY21" fmla="*/ 846711 h 2614040"/>
                <a:gd name="connsiteX22" fmla="*/ 902791 w 1744918"/>
                <a:gd name="connsiteY22" fmla="*/ 688829 h 2614040"/>
                <a:gd name="connsiteX23" fmla="*/ 952154 w 1744918"/>
                <a:gd name="connsiteY23" fmla="*/ 665323 h 2614040"/>
                <a:gd name="connsiteX24" fmla="*/ 1325117 w 1744918"/>
                <a:gd name="connsiteY24" fmla="*/ 734666 h 2614040"/>
                <a:gd name="connsiteX25" fmla="*/ 1413265 w 1744918"/>
                <a:gd name="connsiteY25" fmla="*/ 771884 h 2614040"/>
                <a:gd name="connsiteX26" fmla="*/ 1421101 w 1744918"/>
                <a:gd name="connsiteY26" fmla="*/ 748769 h 2614040"/>
                <a:gd name="connsiteX27" fmla="*/ 1453225 w 1744918"/>
                <a:gd name="connsiteY27" fmla="*/ 714685 h 2614040"/>
                <a:gd name="connsiteX28" fmla="*/ 1633831 w 1744918"/>
                <a:gd name="connsiteY28" fmla="*/ 551710 h 2614040"/>
                <a:gd name="connsiteX29" fmla="*/ 1703174 w 1744918"/>
                <a:gd name="connsiteY29" fmla="*/ 509791 h 2614040"/>
                <a:gd name="connsiteX30" fmla="*/ 1711009 w 1744918"/>
                <a:gd name="connsiteY30" fmla="*/ 633981 h 2614040"/>
                <a:gd name="connsiteX31" fmla="*/ 1743917 w 1744918"/>
                <a:gd name="connsiteY31" fmla="*/ 795782 h 2614040"/>
                <a:gd name="connsiteX32" fmla="*/ 1721978 w 1744918"/>
                <a:gd name="connsiteY32" fmla="*/ 957973 h 2614040"/>
                <a:gd name="connsiteX33" fmla="*/ 1660862 w 1744918"/>
                <a:gd name="connsiteY33" fmla="*/ 1311348 h 2614040"/>
                <a:gd name="connsiteX34" fmla="*/ 1618552 w 1744918"/>
                <a:gd name="connsiteY34" fmla="*/ 1567565 h 2614040"/>
                <a:gd name="connsiteX35" fmla="*/ 1597396 w 1744918"/>
                <a:gd name="connsiteY35" fmla="*/ 1695673 h 2614040"/>
                <a:gd name="connsiteX36" fmla="*/ 1610214 w 1744918"/>
                <a:gd name="connsiteY36" fmla="*/ 2593814 h 2614040"/>
                <a:gd name="connsiteX0" fmla="*/ 1610214 w 1744918"/>
                <a:gd name="connsiteY0" fmla="*/ 2593814 h 2717764"/>
                <a:gd name="connsiteX1" fmla="*/ 871102 w 1744918"/>
                <a:gd name="connsiteY1" fmla="*/ 2613756 h 2717764"/>
                <a:gd name="connsiteX2" fmla="*/ 964691 w 1744918"/>
                <a:gd name="connsiteY2" fmla="*/ 1694889 h 2717764"/>
                <a:gd name="connsiteX3" fmla="*/ 820912 w 1744918"/>
                <a:gd name="connsiteY3" fmla="*/ 1613793 h 2717764"/>
                <a:gd name="connsiteX4" fmla="*/ 395452 w 1744918"/>
                <a:gd name="connsiteY4" fmla="*/ 1453168 h 2717764"/>
                <a:gd name="connsiteX5" fmla="*/ 390359 w 1744918"/>
                <a:gd name="connsiteY5" fmla="*/ 1451601 h 2717764"/>
                <a:gd name="connsiteX6" fmla="*/ 196042 w 1744918"/>
                <a:gd name="connsiteY6" fmla="*/ 1350133 h 2717764"/>
                <a:gd name="connsiteX7" fmla="*/ 51871 w 1744918"/>
                <a:gd name="connsiteY7" fmla="*/ 1191859 h 2717764"/>
                <a:gd name="connsiteX8" fmla="*/ 6034 w 1744918"/>
                <a:gd name="connsiteY8" fmla="*/ 1120557 h 2717764"/>
                <a:gd name="connsiteX9" fmla="*/ 107502 w 1744918"/>
                <a:gd name="connsiteY9" fmla="*/ 827515 h 2717764"/>
                <a:gd name="connsiteX10" fmla="*/ 401720 w 1744918"/>
                <a:gd name="connsiteY10" fmla="*/ 469830 h 2717764"/>
                <a:gd name="connsiteX11" fmla="*/ 805241 w 1744918"/>
                <a:gd name="connsiteY11" fmla="*/ 8328 h 2717764"/>
                <a:gd name="connsiteX12" fmla="*/ 830314 w 1744918"/>
                <a:gd name="connsiteY12" fmla="*/ 8719 h 2717764"/>
                <a:gd name="connsiteX13" fmla="*/ 952546 w 1744918"/>
                <a:gd name="connsiteY13" fmla="*/ 125466 h 2717764"/>
                <a:gd name="connsiteX14" fmla="*/ 1092799 w 1744918"/>
                <a:gd name="connsiteY14" fmla="*/ 242605 h 2717764"/>
                <a:gd name="connsiteX15" fmla="*/ 1126099 w 1744918"/>
                <a:gd name="connsiteY15" fmla="*/ 282957 h 2717764"/>
                <a:gd name="connsiteX16" fmla="*/ 979578 w 1744918"/>
                <a:gd name="connsiteY16" fmla="*/ 589711 h 2717764"/>
                <a:gd name="connsiteX17" fmla="*/ 869883 w 1744918"/>
                <a:gd name="connsiteY17" fmla="*/ 706067 h 2717764"/>
                <a:gd name="connsiteX18" fmla="*/ 790354 w 1744918"/>
                <a:gd name="connsiteY18" fmla="*/ 860423 h 2717764"/>
                <a:gd name="connsiteX19" fmla="*/ 797406 w 1744918"/>
                <a:gd name="connsiteY19" fmla="*/ 874527 h 2717764"/>
                <a:gd name="connsiteX20" fmla="*/ 848727 w 1744918"/>
                <a:gd name="connsiteY20" fmla="*/ 846711 h 2717764"/>
                <a:gd name="connsiteX21" fmla="*/ 902791 w 1744918"/>
                <a:gd name="connsiteY21" fmla="*/ 688829 h 2717764"/>
                <a:gd name="connsiteX22" fmla="*/ 952154 w 1744918"/>
                <a:gd name="connsiteY22" fmla="*/ 665323 h 2717764"/>
                <a:gd name="connsiteX23" fmla="*/ 1325117 w 1744918"/>
                <a:gd name="connsiteY23" fmla="*/ 734666 h 2717764"/>
                <a:gd name="connsiteX24" fmla="*/ 1413265 w 1744918"/>
                <a:gd name="connsiteY24" fmla="*/ 771884 h 2717764"/>
                <a:gd name="connsiteX25" fmla="*/ 1421101 w 1744918"/>
                <a:gd name="connsiteY25" fmla="*/ 748769 h 2717764"/>
                <a:gd name="connsiteX26" fmla="*/ 1453225 w 1744918"/>
                <a:gd name="connsiteY26" fmla="*/ 714685 h 2717764"/>
                <a:gd name="connsiteX27" fmla="*/ 1633831 w 1744918"/>
                <a:gd name="connsiteY27" fmla="*/ 551710 h 2717764"/>
                <a:gd name="connsiteX28" fmla="*/ 1703174 w 1744918"/>
                <a:gd name="connsiteY28" fmla="*/ 509791 h 2717764"/>
                <a:gd name="connsiteX29" fmla="*/ 1711009 w 1744918"/>
                <a:gd name="connsiteY29" fmla="*/ 633981 h 2717764"/>
                <a:gd name="connsiteX30" fmla="*/ 1743917 w 1744918"/>
                <a:gd name="connsiteY30" fmla="*/ 795782 h 2717764"/>
                <a:gd name="connsiteX31" fmla="*/ 1721978 w 1744918"/>
                <a:gd name="connsiteY31" fmla="*/ 957973 h 2717764"/>
                <a:gd name="connsiteX32" fmla="*/ 1660862 w 1744918"/>
                <a:gd name="connsiteY32" fmla="*/ 1311348 h 2717764"/>
                <a:gd name="connsiteX33" fmla="*/ 1618552 w 1744918"/>
                <a:gd name="connsiteY33" fmla="*/ 1567565 h 2717764"/>
                <a:gd name="connsiteX34" fmla="*/ 1597396 w 1744918"/>
                <a:gd name="connsiteY34" fmla="*/ 1695673 h 2717764"/>
                <a:gd name="connsiteX35" fmla="*/ 1610214 w 1744918"/>
                <a:gd name="connsiteY35" fmla="*/ 2593814 h 2717764"/>
                <a:gd name="connsiteX0" fmla="*/ 1610214 w 1744918"/>
                <a:gd name="connsiteY0" fmla="*/ 2593814 h 2717764"/>
                <a:gd name="connsiteX1" fmla="*/ 871102 w 1744918"/>
                <a:gd name="connsiteY1" fmla="*/ 2613756 h 2717764"/>
                <a:gd name="connsiteX2" fmla="*/ 964691 w 1744918"/>
                <a:gd name="connsiteY2" fmla="*/ 1694889 h 2717764"/>
                <a:gd name="connsiteX3" fmla="*/ 820912 w 1744918"/>
                <a:gd name="connsiteY3" fmla="*/ 1613793 h 2717764"/>
                <a:gd name="connsiteX4" fmla="*/ 395452 w 1744918"/>
                <a:gd name="connsiteY4" fmla="*/ 1453168 h 2717764"/>
                <a:gd name="connsiteX5" fmla="*/ 390359 w 1744918"/>
                <a:gd name="connsiteY5" fmla="*/ 1451601 h 2717764"/>
                <a:gd name="connsiteX6" fmla="*/ 196042 w 1744918"/>
                <a:gd name="connsiteY6" fmla="*/ 1350133 h 2717764"/>
                <a:gd name="connsiteX7" fmla="*/ 51871 w 1744918"/>
                <a:gd name="connsiteY7" fmla="*/ 1191859 h 2717764"/>
                <a:gd name="connsiteX8" fmla="*/ 6034 w 1744918"/>
                <a:gd name="connsiteY8" fmla="*/ 1120557 h 2717764"/>
                <a:gd name="connsiteX9" fmla="*/ 107502 w 1744918"/>
                <a:gd name="connsiteY9" fmla="*/ 827515 h 2717764"/>
                <a:gd name="connsiteX10" fmla="*/ 401720 w 1744918"/>
                <a:gd name="connsiteY10" fmla="*/ 469830 h 2717764"/>
                <a:gd name="connsiteX11" fmla="*/ 805241 w 1744918"/>
                <a:gd name="connsiteY11" fmla="*/ 8328 h 2717764"/>
                <a:gd name="connsiteX12" fmla="*/ 830314 w 1744918"/>
                <a:gd name="connsiteY12" fmla="*/ 8719 h 2717764"/>
                <a:gd name="connsiteX13" fmla="*/ 952546 w 1744918"/>
                <a:gd name="connsiteY13" fmla="*/ 125466 h 2717764"/>
                <a:gd name="connsiteX14" fmla="*/ 1092799 w 1744918"/>
                <a:gd name="connsiteY14" fmla="*/ 242605 h 2717764"/>
                <a:gd name="connsiteX15" fmla="*/ 1126099 w 1744918"/>
                <a:gd name="connsiteY15" fmla="*/ 282957 h 2717764"/>
                <a:gd name="connsiteX16" fmla="*/ 979578 w 1744918"/>
                <a:gd name="connsiteY16" fmla="*/ 589711 h 2717764"/>
                <a:gd name="connsiteX17" fmla="*/ 869883 w 1744918"/>
                <a:gd name="connsiteY17" fmla="*/ 706067 h 2717764"/>
                <a:gd name="connsiteX18" fmla="*/ 790354 w 1744918"/>
                <a:gd name="connsiteY18" fmla="*/ 860423 h 2717764"/>
                <a:gd name="connsiteX19" fmla="*/ 797406 w 1744918"/>
                <a:gd name="connsiteY19" fmla="*/ 874527 h 2717764"/>
                <a:gd name="connsiteX20" fmla="*/ 848727 w 1744918"/>
                <a:gd name="connsiteY20" fmla="*/ 846711 h 2717764"/>
                <a:gd name="connsiteX21" fmla="*/ 902791 w 1744918"/>
                <a:gd name="connsiteY21" fmla="*/ 688829 h 2717764"/>
                <a:gd name="connsiteX22" fmla="*/ 952154 w 1744918"/>
                <a:gd name="connsiteY22" fmla="*/ 665323 h 2717764"/>
                <a:gd name="connsiteX23" fmla="*/ 1325117 w 1744918"/>
                <a:gd name="connsiteY23" fmla="*/ 734666 h 2717764"/>
                <a:gd name="connsiteX24" fmla="*/ 1413265 w 1744918"/>
                <a:gd name="connsiteY24" fmla="*/ 771884 h 2717764"/>
                <a:gd name="connsiteX25" fmla="*/ 1421101 w 1744918"/>
                <a:gd name="connsiteY25" fmla="*/ 748769 h 2717764"/>
                <a:gd name="connsiteX26" fmla="*/ 1453225 w 1744918"/>
                <a:gd name="connsiteY26" fmla="*/ 714685 h 2717764"/>
                <a:gd name="connsiteX27" fmla="*/ 1633831 w 1744918"/>
                <a:gd name="connsiteY27" fmla="*/ 551710 h 2717764"/>
                <a:gd name="connsiteX28" fmla="*/ 1703174 w 1744918"/>
                <a:gd name="connsiteY28" fmla="*/ 509791 h 2717764"/>
                <a:gd name="connsiteX29" fmla="*/ 1711009 w 1744918"/>
                <a:gd name="connsiteY29" fmla="*/ 633981 h 2717764"/>
                <a:gd name="connsiteX30" fmla="*/ 1743917 w 1744918"/>
                <a:gd name="connsiteY30" fmla="*/ 795782 h 2717764"/>
                <a:gd name="connsiteX31" fmla="*/ 1721978 w 1744918"/>
                <a:gd name="connsiteY31" fmla="*/ 957973 h 2717764"/>
                <a:gd name="connsiteX32" fmla="*/ 1660862 w 1744918"/>
                <a:gd name="connsiteY32" fmla="*/ 1311348 h 2717764"/>
                <a:gd name="connsiteX33" fmla="*/ 1618552 w 1744918"/>
                <a:gd name="connsiteY33" fmla="*/ 1567565 h 2717764"/>
                <a:gd name="connsiteX34" fmla="*/ 1610214 w 1744918"/>
                <a:gd name="connsiteY34" fmla="*/ 2593814 h 2717764"/>
                <a:gd name="connsiteX0" fmla="*/ 1610214 w 1744918"/>
                <a:gd name="connsiteY0" fmla="*/ 2593814 h 2662315"/>
                <a:gd name="connsiteX1" fmla="*/ 871102 w 1744918"/>
                <a:gd name="connsiteY1" fmla="*/ 2613756 h 2662315"/>
                <a:gd name="connsiteX2" fmla="*/ 964691 w 1744918"/>
                <a:gd name="connsiteY2" fmla="*/ 1694889 h 2662315"/>
                <a:gd name="connsiteX3" fmla="*/ 820912 w 1744918"/>
                <a:gd name="connsiteY3" fmla="*/ 1613793 h 2662315"/>
                <a:gd name="connsiteX4" fmla="*/ 395452 w 1744918"/>
                <a:gd name="connsiteY4" fmla="*/ 1453168 h 2662315"/>
                <a:gd name="connsiteX5" fmla="*/ 390359 w 1744918"/>
                <a:gd name="connsiteY5" fmla="*/ 1451601 h 2662315"/>
                <a:gd name="connsiteX6" fmla="*/ 196042 w 1744918"/>
                <a:gd name="connsiteY6" fmla="*/ 1350133 h 2662315"/>
                <a:gd name="connsiteX7" fmla="*/ 51871 w 1744918"/>
                <a:gd name="connsiteY7" fmla="*/ 1191859 h 2662315"/>
                <a:gd name="connsiteX8" fmla="*/ 6034 w 1744918"/>
                <a:gd name="connsiteY8" fmla="*/ 1120557 h 2662315"/>
                <a:gd name="connsiteX9" fmla="*/ 107502 w 1744918"/>
                <a:gd name="connsiteY9" fmla="*/ 827515 h 2662315"/>
                <a:gd name="connsiteX10" fmla="*/ 401720 w 1744918"/>
                <a:gd name="connsiteY10" fmla="*/ 469830 h 2662315"/>
                <a:gd name="connsiteX11" fmla="*/ 805241 w 1744918"/>
                <a:gd name="connsiteY11" fmla="*/ 8328 h 2662315"/>
                <a:gd name="connsiteX12" fmla="*/ 830314 w 1744918"/>
                <a:gd name="connsiteY12" fmla="*/ 8719 h 2662315"/>
                <a:gd name="connsiteX13" fmla="*/ 952546 w 1744918"/>
                <a:gd name="connsiteY13" fmla="*/ 125466 h 2662315"/>
                <a:gd name="connsiteX14" fmla="*/ 1092799 w 1744918"/>
                <a:gd name="connsiteY14" fmla="*/ 242605 h 2662315"/>
                <a:gd name="connsiteX15" fmla="*/ 1126099 w 1744918"/>
                <a:gd name="connsiteY15" fmla="*/ 282957 h 2662315"/>
                <a:gd name="connsiteX16" fmla="*/ 979578 w 1744918"/>
                <a:gd name="connsiteY16" fmla="*/ 589711 h 2662315"/>
                <a:gd name="connsiteX17" fmla="*/ 869883 w 1744918"/>
                <a:gd name="connsiteY17" fmla="*/ 706067 h 2662315"/>
                <a:gd name="connsiteX18" fmla="*/ 790354 w 1744918"/>
                <a:gd name="connsiteY18" fmla="*/ 860423 h 2662315"/>
                <a:gd name="connsiteX19" fmla="*/ 797406 w 1744918"/>
                <a:gd name="connsiteY19" fmla="*/ 874527 h 2662315"/>
                <a:gd name="connsiteX20" fmla="*/ 848727 w 1744918"/>
                <a:gd name="connsiteY20" fmla="*/ 846711 h 2662315"/>
                <a:gd name="connsiteX21" fmla="*/ 902791 w 1744918"/>
                <a:gd name="connsiteY21" fmla="*/ 688829 h 2662315"/>
                <a:gd name="connsiteX22" fmla="*/ 952154 w 1744918"/>
                <a:gd name="connsiteY22" fmla="*/ 665323 h 2662315"/>
                <a:gd name="connsiteX23" fmla="*/ 1325117 w 1744918"/>
                <a:gd name="connsiteY23" fmla="*/ 734666 h 2662315"/>
                <a:gd name="connsiteX24" fmla="*/ 1413265 w 1744918"/>
                <a:gd name="connsiteY24" fmla="*/ 771884 h 2662315"/>
                <a:gd name="connsiteX25" fmla="*/ 1421101 w 1744918"/>
                <a:gd name="connsiteY25" fmla="*/ 748769 h 2662315"/>
                <a:gd name="connsiteX26" fmla="*/ 1453225 w 1744918"/>
                <a:gd name="connsiteY26" fmla="*/ 714685 h 2662315"/>
                <a:gd name="connsiteX27" fmla="*/ 1633831 w 1744918"/>
                <a:gd name="connsiteY27" fmla="*/ 551710 h 2662315"/>
                <a:gd name="connsiteX28" fmla="*/ 1703174 w 1744918"/>
                <a:gd name="connsiteY28" fmla="*/ 509791 h 2662315"/>
                <a:gd name="connsiteX29" fmla="*/ 1711009 w 1744918"/>
                <a:gd name="connsiteY29" fmla="*/ 633981 h 2662315"/>
                <a:gd name="connsiteX30" fmla="*/ 1743917 w 1744918"/>
                <a:gd name="connsiteY30" fmla="*/ 795782 h 2662315"/>
                <a:gd name="connsiteX31" fmla="*/ 1721978 w 1744918"/>
                <a:gd name="connsiteY31" fmla="*/ 957973 h 2662315"/>
                <a:gd name="connsiteX32" fmla="*/ 1660862 w 1744918"/>
                <a:gd name="connsiteY32" fmla="*/ 1311348 h 2662315"/>
                <a:gd name="connsiteX33" fmla="*/ 1618552 w 1744918"/>
                <a:gd name="connsiteY33" fmla="*/ 1567565 h 2662315"/>
                <a:gd name="connsiteX34" fmla="*/ 1610214 w 1744918"/>
                <a:gd name="connsiteY34" fmla="*/ 2593814 h 2662315"/>
                <a:gd name="connsiteX0" fmla="*/ 1610214 w 1744918"/>
                <a:gd name="connsiteY0" fmla="*/ 2593814 h 2613756"/>
                <a:gd name="connsiteX1" fmla="*/ 871102 w 1744918"/>
                <a:gd name="connsiteY1" fmla="*/ 2613756 h 2613756"/>
                <a:gd name="connsiteX2" fmla="*/ 964691 w 1744918"/>
                <a:gd name="connsiteY2" fmla="*/ 1694889 h 2613756"/>
                <a:gd name="connsiteX3" fmla="*/ 820912 w 1744918"/>
                <a:gd name="connsiteY3" fmla="*/ 1613793 h 2613756"/>
                <a:gd name="connsiteX4" fmla="*/ 395452 w 1744918"/>
                <a:gd name="connsiteY4" fmla="*/ 1453168 h 2613756"/>
                <a:gd name="connsiteX5" fmla="*/ 390359 w 1744918"/>
                <a:gd name="connsiteY5" fmla="*/ 1451601 h 2613756"/>
                <a:gd name="connsiteX6" fmla="*/ 196042 w 1744918"/>
                <a:gd name="connsiteY6" fmla="*/ 1350133 h 2613756"/>
                <a:gd name="connsiteX7" fmla="*/ 51871 w 1744918"/>
                <a:gd name="connsiteY7" fmla="*/ 1191859 h 2613756"/>
                <a:gd name="connsiteX8" fmla="*/ 6034 w 1744918"/>
                <a:gd name="connsiteY8" fmla="*/ 1120557 h 2613756"/>
                <a:gd name="connsiteX9" fmla="*/ 107502 w 1744918"/>
                <a:gd name="connsiteY9" fmla="*/ 827515 h 2613756"/>
                <a:gd name="connsiteX10" fmla="*/ 401720 w 1744918"/>
                <a:gd name="connsiteY10" fmla="*/ 469830 h 2613756"/>
                <a:gd name="connsiteX11" fmla="*/ 805241 w 1744918"/>
                <a:gd name="connsiteY11" fmla="*/ 8328 h 2613756"/>
                <a:gd name="connsiteX12" fmla="*/ 830314 w 1744918"/>
                <a:gd name="connsiteY12" fmla="*/ 8719 h 2613756"/>
                <a:gd name="connsiteX13" fmla="*/ 952546 w 1744918"/>
                <a:gd name="connsiteY13" fmla="*/ 125466 h 2613756"/>
                <a:gd name="connsiteX14" fmla="*/ 1092799 w 1744918"/>
                <a:gd name="connsiteY14" fmla="*/ 242605 h 2613756"/>
                <a:gd name="connsiteX15" fmla="*/ 1126099 w 1744918"/>
                <a:gd name="connsiteY15" fmla="*/ 282957 h 2613756"/>
                <a:gd name="connsiteX16" fmla="*/ 979578 w 1744918"/>
                <a:gd name="connsiteY16" fmla="*/ 589711 h 2613756"/>
                <a:gd name="connsiteX17" fmla="*/ 869883 w 1744918"/>
                <a:gd name="connsiteY17" fmla="*/ 706067 h 2613756"/>
                <a:gd name="connsiteX18" fmla="*/ 790354 w 1744918"/>
                <a:gd name="connsiteY18" fmla="*/ 860423 h 2613756"/>
                <a:gd name="connsiteX19" fmla="*/ 797406 w 1744918"/>
                <a:gd name="connsiteY19" fmla="*/ 874527 h 2613756"/>
                <a:gd name="connsiteX20" fmla="*/ 848727 w 1744918"/>
                <a:gd name="connsiteY20" fmla="*/ 846711 h 2613756"/>
                <a:gd name="connsiteX21" fmla="*/ 902791 w 1744918"/>
                <a:gd name="connsiteY21" fmla="*/ 688829 h 2613756"/>
                <a:gd name="connsiteX22" fmla="*/ 952154 w 1744918"/>
                <a:gd name="connsiteY22" fmla="*/ 665323 h 2613756"/>
                <a:gd name="connsiteX23" fmla="*/ 1325117 w 1744918"/>
                <a:gd name="connsiteY23" fmla="*/ 734666 h 2613756"/>
                <a:gd name="connsiteX24" fmla="*/ 1413265 w 1744918"/>
                <a:gd name="connsiteY24" fmla="*/ 771884 h 2613756"/>
                <a:gd name="connsiteX25" fmla="*/ 1421101 w 1744918"/>
                <a:gd name="connsiteY25" fmla="*/ 748769 h 2613756"/>
                <a:gd name="connsiteX26" fmla="*/ 1453225 w 1744918"/>
                <a:gd name="connsiteY26" fmla="*/ 714685 h 2613756"/>
                <a:gd name="connsiteX27" fmla="*/ 1633831 w 1744918"/>
                <a:gd name="connsiteY27" fmla="*/ 551710 h 2613756"/>
                <a:gd name="connsiteX28" fmla="*/ 1703174 w 1744918"/>
                <a:gd name="connsiteY28" fmla="*/ 509791 h 2613756"/>
                <a:gd name="connsiteX29" fmla="*/ 1711009 w 1744918"/>
                <a:gd name="connsiteY29" fmla="*/ 633981 h 2613756"/>
                <a:gd name="connsiteX30" fmla="*/ 1743917 w 1744918"/>
                <a:gd name="connsiteY30" fmla="*/ 795782 h 2613756"/>
                <a:gd name="connsiteX31" fmla="*/ 1721978 w 1744918"/>
                <a:gd name="connsiteY31" fmla="*/ 957973 h 2613756"/>
                <a:gd name="connsiteX32" fmla="*/ 1660862 w 1744918"/>
                <a:gd name="connsiteY32" fmla="*/ 1311348 h 2613756"/>
                <a:gd name="connsiteX33" fmla="*/ 1618552 w 1744918"/>
                <a:gd name="connsiteY33" fmla="*/ 1567565 h 2613756"/>
                <a:gd name="connsiteX34" fmla="*/ 1610214 w 1744918"/>
                <a:gd name="connsiteY34" fmla="*/ 2593814 h 2613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744918" h="2613756">
                  <a:moveTo>
                    <a:pt x="1610214" y="2593814"/>
                  </a:moveTo>
                  <a:cubicBezTo>
                    <a:pt x="1441303" y="2603241"/>
                    <a:pt x="1081251" y="2592640"/>
                    <a:pt x="871102" y="2613756"/>
                  </a:cubicBezTo>
                  <a:cubicBezTo>
                    <a:pt x="845246" y="2585157"/>
                    <a:pt x="963515" y="1727406"/>
                    <a:pt x="964691" y="1694889"/>
                  </a:cubicBezTo>
                  <a:cubicBezTo>
                    <a:pt x="966650" y="1644351"/>
                    <a:pt x="861264" y="1629072"/>
                    <a:pt x="820912" y="1613793"/>
                  </a:cubicBezTo>
                  <a:cubicBezTo>
                    <a:pt x="679484" y="1562472"/>
                    <a:pt x="539622" y="1495871"/>
                    <a:pt x="395452" y="1453168"/>
                  </a:cubicBezTo>
                  <a:cubicBezTo>
                    <a:pt x="393885" y="1452777"/>
                    <a:pt x="392318" y="1451993"/>
                    <a:pt x="390359" y="1451601"/>
                  </a:cubicBezTo>
                  <a:cubicBezTo>
                    <a:pt x="326501" y="1424177"/>
                    <a:pt x="253240" y="1392053"/>
                    <a:pt x="196042" y="1350133"/>
                  </a:cubicBezTo>
                  <a:cubicBezTo>
                    <a:pt x="138844" y="1308214"/>
                    <a:pt x="94574" y="1247490"/>
                    <a:pt x="51871" y="1191859"/>
                  </a:cubicBezTo>
                  <a:cubicBezTo>
                    <a:pt x="34633" y="1169136"/>
                    <a:pt x="13478" y="1148373"/>
                    <a:pt x="6034" y="1120557"/>
                  </a:cubicBezTo>
                  <a:cubicBezTo>
                    <a:pt x="-21389" y="1016739"/>
                    <a:pt x="50304" y="907827"/>
                    <a:pt x="107502" y="827515"/>
                  </a:cubicBezTo>
                  <a:cubicBezTo>
                    <a:pt x="196825" y="701757"/>
                    <a:pt x="301819" y="587361"/>
                    <a:pt x="401720" y="469830"/>
                  </a:cubicBezTo>
                  <a:cubicBezTo>
                    <a:pt x="534529" y="313907"/>
                    <a:pt x="667339" y="158767"/>
                    <a:pt x="805241" y="8328"/>
                  </a:cubicBezTo>
                  <a:cubicBezTo>
                    <a:pt x="815819" y="-3034"/>
                    <a:pt x="820128" y="-2642"/>
                    <a:pt x="830314" y="8719"/>
                  </a:cubicBezTo>
                  <a:cubicBezTo>
                    <a:pt x="858130" y="58474"/>
                    <a:pt x="908668" y="91382"/>
                    <a:pt x="952546" y="125466"/>
                  </a:cubicBezTo>
                  <a:cubicBezTo>
                    <a:pt x="1000733" y="162684"/>
                    <a:pt x="1046962" y="202645"/>
                    <a:pt x="1092799" y="242605"/>
                  </a:cubicBezTo>
                  <a:cubicBezTo>
                    <a:pt x="1110820" y="258276"/>
                    <a:pt x="1146471" y="244956"/>
                    <a:pt x="1126099" y="282957"/>
                  </a:cubicBezTo>
                  <a:cubicBezTo>
                    <a:pt x="1073210" y="383250"/>
                    <a:pt x="1027374" y="487068"/>
                    <a:pt x="979578" y="589711"/>
                  </a:cubicBezTo>
                  <a:cubicBezTo>
                    <a:pt x="956072" y="639858"/>
                    <a:pt x="902791" y="662972"/>
                    <a:pt x="869883" y="706067"/>
                  </a:cubicBezTo>
                  <a:cubicBezTo>
                    <a:pt x="834624" y="752295"/>
                    <a:pt x="815819" y="808710"/>
                    <a:pt x="790354" y="860423"/>
                  </a:cubicBezTo>
                  <a:cubicBezTo>
                    <a:pt x="785261" y="871001"/>
                    <a:pt x="786436" y="872960"/>
                    <a:pt x="797406" y="874527"/>
                  </a:cubicBezTo>
                  <a:cubicBezTo>
                    <a:pt x="824829" y="879228"/>
                    <a:pt x="838150" y="872960"/>
                    <a:pt x="848727" y="846711"/>
                  </a:cubicBezTo>
                  <a:cubicBezTo>
                    <a:pt x="868708" y="796565"/>
                    <a:pt x="876151" y="735057"/>
                    <a:pt x="902791" y="688829"/>
                  </a:cubicBezTo>
                  <a:cubicBezTo>
                    <a:pt x="913761" y="670024"/>
                    <a:pt x="930607" y="662972"/>
                    <a:pt x="952154" y="665323"/>
                  </a:cubicBezTo>
                  <a:cubicBezTo>
                    <a:pt x="1077520" y="680602"/>
                    <a:pt x="1202102" y="706850"/>
                    <a:pt x="1325117" y="734666"/>
                  </a:cubicBezTo>
                  <a:cubicBezTo>
                    <a:pt x="1337654" y="737408"/>
                    <a:pt x="1408956" y="774626"/>
                    <a:pt x="1413265" y="771884"/>
                  </a:cubicBezTo>
                  <a:cubicBezTo>
                    <a:pt x="1418750" y="768749"/>
                    <a:pt x="1417575" y="755038"/>
                    <a:pt x="1421101" y="748769"/>
                  </a:cubicBezTo>
                  <a:cubicBezTo>
                    <a:pt x="1428544" y="735449"/>
                    <a:pt x="1442648" y="725263"/>
                    <a:pt x="1453225" y="714685"/>
                  </a:cubicBezTo>
                  <a:cubicBezTo>
                    <a:pt x="1511207" y="657487"/>
                    <a:pt x="1575457" y="608125"/>
                    <a:pt x="1633831" y="551710"/>
                  </a:cubicBezTo>
                  <a:cubicBezTo>
                    <a:pt x="1641666" y="544266"/>
                    <a:pt x="1694163" y="486676"/>
                    <a:pt x="1703174" y="509791"/>
                  </a:cubicBezTo>
                  <a:cubicBezTo>
                    <a:pt x="1716885" y="544658"/>
                    <a:pt x="1704741" y="596371"/>
                    <a:pt x="1711009" y="633981"/>
                  </a:cubicBezTo>
                  <a:cubicBezTo>
                    <a:pt x="1720019" y="688045"/>
                    <a:pt x="1738433" y="740934"/>
                    <a:pt x="1743917" y="795782"/>
                  </a:cubicBezTo>
                  <a:cubicBezTo>
                    <a:pt x="1749402" y="848670"/>
                    <a:pt x="1730989" y="905868"/>
                    <a:pt x="1721978" y="957973"/>
                  </a:cubicBezTo>
                  <a:lnTo>
                    <a:pt x="1660862" y="1311348"/>
                  </a:lnTo>
                  <a:cubicBezTo>
                    <a:pt x="1646367" y="1396754"/>
                    <a:pt x="1632655" y="1482159"/>
                    <a:pt x="1618552" y="1567565"/>
                  </a:cubicBezTo>
                  <a:cubicBezTo>
                    <a:pt x="1615773" y="1909648"/>
                    <a:pt x="1612993" y="2251731"/>
                    <a:pt x="1610214" y="2593814"/>
                  </a:cubicBezTo>
                  <a:close/>
                </a:path>
              </a:pathLst>
            </a:custGeom>
            <a:solidFill>
              <a:srgbClr val="000000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D32254F-C244-4BAA-9EE4-A2C9CA220A97}"/>
                </a:ext>
              </a:extLst>
            </p:cNvPr>
            <p:cNvSpPr/>
            <p:nvPr/>
          </p:nvSpPr>
          <p:spPr>
            <a:xfrm>
              <a:off x="3700131" y="3306869"/>
              <a:ext cx="2399637" cy="3580739"/>
            </a:xfrm>
            <a:custGeom>
              <a:avLst/>
              <a:gdLst>
                <a:gd name="connsiteX0" fmla="*/ 782411 w 1719861"/>
                <a:gd name="connsiteY0" fmla="*/ 1769183 h 1770791"/>
                <a:gd name="connsiteX1" fmla="*/ 707191 w 1719861"/>
                <a:gd name="connsiteY1" fmla="*/ 1769574 h 1770791"/>
                <a:gd name="connsiteX2" fmla="*/ 622961 w 1719861"/>
                <a:gd name="connsiteY2" fmla="*/ 1769574 h 1770791"/>
                <a:gd name="connsiteX3" fmla="*/ 292309 w 1719861"/>
                <a:gd name="connsiteY3" fmla="*/ 1769574 h 1770791"/>
                <a:gd name="connsiteX4" fmla="*/ 283690 w 1719861"/>
                <a:gd name="connsiteY4" fmla="*/ 1751553 h 1770791"/>
                <a:gd name="connsiteX5" fmla="*/ 215130 w 1719861"/>
                <a:gd name="connsiteY5" fmla="*/ 1500821 h 1770791"/>
                <a:gd name="connsiteX6" fmla="*/ 35309 w 1719861"/>
                <a:gd name="connsiteY6" fmla="*/ 852445 h 1770791"/>
                <a:gd name="connsiteX7" fmla="*/ 4751 w 1719861"/>
                <a:gd name="connsiteY7" fmla="*/ 753720 h 1770791"/>
                <a:gd name="connsiteX8" fmla="*/ 50 w 1719861"/>
                <a:gd name="connsiteY8" fmla="*/ 725904 h 1770791"/>
                <a:gd name="connsiteX9" fmla="*/ 50 w 1719861"/>
                <a:gd name="connsiteY9" fmla="*/ 482224 h 1770791"/>
                <a:gd name="connsiteX10" fmla="*/ 1617 w 1719861"/>
                <a:gd name="connsiteY10" fmla="*/ 467337 h 1770791"/>
                <a:gd name="connsiteX11" fmla="*/ 15329 w 1719861"/>
                <a:gd name="connsiteY11" fmla="*/ 466945 h 1770791"/>
                <a:gd name="connsiteX12" fmla="*/ 34525 w 1719861"/>
                <a:gd name="connsiteY12" fmla="*/ 484183 h 1770791"/>
                <a:gd name="connsiteX13" fmla="*/ 158324 w 1719861"/>
                <a:gd name="connsiteY13" fmla="*/ 602497 h 1770791"/>
                <a:gd name="connsiteX14" fmla="*/ 184181 w 1719861"/>
                <a:gd name="connsiteY14" fmla="*/ 631488 h 1770791"/>
                <a:gd name="connsiteX15" fmla="*/ 214739 w 1719861"/>
                <a:gd name="connsiteY15" fmla="*/ 624828 h 1770791"/>
                <a:gd name="connsiteX16" fmla="*/ 316598 w 1719861"/>
                <a:gd name="connsiteY16" fmla="*/ 603281 h 1770791"/>
                <a:gd name="connsiteX17" fmla="*/ 494461 w 1719861"/>
                <a:gd name="connsiteY17" fmla="*/ 579383 h 1770791"/>
                <a:gd name="connsiteX18" fmla="*/ 634714 w 1719861"/>
                <a:gd name="connsiteY18" fmla="*/ 540598 h 1770791"/>
                <a:gd name="connsiteX19" fmla="*/ 749894 w 1719861"/>
                <a:gd name="connsiteY19" fmla="*/ 584084 h 1770791"/>
                <a:gd name="connsiteX20" fmla="*/ 801215 w 1719861"/>
                <a:gd name="connsiteY20" fmla="*/ 721203 h 1770791"/>
                <a:gd name="connsiteX21" fmla="*/ 805525 w 1719861"/>
                <a:gd name="connsiteY21" fmla="*/ 738441 h 1770791"/>
                <a:gd name="connsiteX22" fmla="*/ 828247 w 1719861"/>
                <a:gd name="connsiteY22" fmla="*/ 761947 h 1770791"/>
                <a:gd name="connsiteX23" fmla="*/ 892106 w 1719861"/>
                <a:gd name="connsiteY23" fmla="*/ 799165 h 1770791"/>
                <a:gd name="connsiteX24" fmla="*/ 929715 w 1719861"/>
                <a:gd name="connsiteY24" fmla="*/ 808959 h 1770791"/>
                <a:gd name="connsiteX25" fmla="*/ 951654 w 1719861"/>
                <a:gd name="connsiteY25" fmla="*/ 800732 h 1770791"/>
                <a:gd name="connsiteX26" fmla="*/ 936375 w 1719861"/>
                <a:gd name="connsiteY26" fmla="*/ 781927 h 1770791"/>
                <a:gd name="connsiteX27" fmla="*/ 744801 w 1719861"/>
                <a:gd name="connsiteY27" fmla="*/ 493194 h 1770791"/>
                <a:gd name="connsiteX28" fmla="*/ 619043 w 1719861"/>
                <a:gd name="connsiteY28" fmla="*/ 278505 h 1770791"/>
                <a:gd name="connsiteX29" fmla="*/ 632363 w 1719861"/>
                <a:gd name="connsiteY29" fmla="*/ 248731 h 1770791"/>
                <a:gd name="connsiteX30" fmla="*/ 821196 w 1719861"/>
                <a:gd name="connsiteY30" fmla="*/ 168418 h 1770791"/>
                <a:gd name="connsiteX31" fmla="*/ 884270 w 1719861"/>
                <a:gd name="connsiteY31" fmla="*/ 53238 h 1770791"/>
                <a:gd name="connsiteX32" fmla="*/ 913261 w 1719861"/>
                <a:gd name="connsiteY32" fmla="*/ 9752 h 1770791"/>
                <a:gd name="connsiteX33" fmla="*/ 971634 w 1719861"/>
                <a:gd name="connsiteY33" fmla="*/ 64991 h 1770791"/>
                <a:gd name="connsiteX34" fmla="*/ 1198077 w 1719861"/>
                <a:gd name="connsiteY34" fmla="*/ 294567 h 1770791"/>
                <a:gd name="connsiteX35" fmla="*/ 1428828 w 1719861"/>
                <a:gd name="connsiteY35" fmla="*/ 554701 h 1770791"/>
                <a:gd name="connsiteX36" fmla="*/ 1704632 w 1719861"/>
                <a:gd name="connsiteY36" fmla="*/ 927665 h 1770791"/>
                <a:gd name="connsiteX37" fmla="*/ 1718736 w 1719861"/>
                <a:gd name="connsiteY37" fmla="*/ 1061649 h 1770791"/>
                <a:gd name="connsiteX38" fmla="*/ 1661930 w 1719861"/>
                <a:gd name="connsiteY38" fmla="*/ 1210521 h 1770791"/>
                <a:gd name="connsiteX39" fmla="*/ 1510707 w 1719861"/>
                <a:gd name="connsiteY39" fmla="*/ 1304545 h 1770791"/>
                <a:gd name="connsiteX40" fmla="*/ 1153807 w 1719861"/>
                <a:gd name="connsiteY40" fmla="*/ 1446366 h 1770791"/>
                <a:gd name="connsiteX41" fmla="*/ 968500 w 1719861"/>
                <a:gd name="connsiteY41" fmla="*/ 1505914 h 1770791"/>
                <a:gd name="connsiteX42" fmla="*/ 817670 w 1719861"/>
                <a:gd name="connsiteY42" fmla="*/ 1537256 h 1770791"/>
                <a:gd name="connsiteX43" fmla="*/ 791029 w 1719861"/>
                <a:gd name="connsiteY43" fmla="*/ 1627362 h 1770791"/>
                <a:gd name="connsiteX44" fmla="*/ 782411 w 1719861"/>
                <a:gd name="connsiteY44" fmla="*/ 1769183 h 1770791"/>
                <a:gd name="connsiteX0" fmla="*/ 782411 w 1722566"/>
                <a:gd name="connsiteY0" fmla="*/ 1769183 h 2569558"/>
                <a:gd name="connsiteX1" fmla="*/ 707191 w 1722566"/>
                <a:gd name="connsiteY1" fmla="*/ 1769574 h 2569558"/>
                <a:gd name="connsiteX2" fmla="*/ 622961 w 1722566"/>
                <a:gd name="connsiteY2" fmla="*/ 1769574 h 2569558"/>
                <a:gd name="connsiteX3" fmla="*/ 381196 w 1722566"/>
                <a:gd name="connsiteY3" fmla="*/ 2569558 h 2569558"/>
                <a:gd name="connsiteX4" fmla="*/ 283690 w 1722566"/>
                <a:gd name="connsiteY4" fmla="*/ 1751553 h 2569558"/>
                <a:gd name="connsiteX5" fmla="*/ 215130 w 1722566"/>
                <a:gd name="connsiteY5" fmla="*/ 1500821 h 2569558"/>
                <a:gd name="connsiteX6" fmla="*/ 35309 w 1722566"/>
                <a:gd name="connsiteY6" fmla="*/ 852445 h 2569558"/>
                <a:gd name="connsiteX7" fmla="*/ 4751 w 1722566"/>
                <a:gd name="connsiteY7" fmla="*/ 753720 h 2569558"/>
                <a:gd name="connsiteX8" fmla="*/ 50 w 1722566"/>
                <a:gd name="connsiteY8" fmla="*/ 725904 h 2569558"/>
                <a:gd name="connsiteX9" fmla="*/ 50 w 1722566"/>
                <a:gd name="connsiteY9" fmla="*/ 482224 h 2569558"/>
                <a:gd name="connsiteX10" fmla="*/ 1617 w 1722566"/>
                <a:gd name="connsiteY10" fmla="*/ 467337 h 2569558"/>
                <a:gd name="connsiteX11" fmla="*/ 15329 w 1722566"/>
                <a:gd name="connsiteY11" fmla="*/ 466945 h 2569558"/>
                <a:gd name="connsiteX12" fmla="*/ 34525 w 1722566"/>
                <a:gd name="connsiteY12" fmla="*/ 484183 h 2569558"/>
                <a:gd name="connsiteX13" fmla="*/ 158324 w 1722566"/>
                <a:gd name="connsiteY13" fmla="*/ 602497 h 2569558"/>
                <a:gd name="connsiteX14" fmla="*/ 184181 w 1722566"/>
                <a:gd name="connsiteY14" fmla="*/ 631488 h 2569558"/>
                <a:gd name="connsiteX15" fmla="*/ 214739 w 1722566"/>
                <a:gd name="connsiteY15" fmla="*/ 624828 h 2569558"/>
                <a:gd name="connsiteX16" fmla="*/ 316598 w 1722566"/>
                <a:gd name="connsiteY16" fmla="*/ 603281 h 2569558"/>
                <a:gd name="connsiteX17" fmla="*/ 494461 w 1722566"/>
                <a:gd name="connsiteY17" fmla="*/ 579383 h 2569558"/>
                <a:gd name="connsiteX18" fmla="*/ 634714 w 1722566"/>
                <a:gd name="connsiteY18" fmla="*/ 540598 h 2569558"/>
                <a:gd name="connsiteX19" fmla="*/ 749894 w 1722566"/>
                <a:gd name="connsiteY19" fmla="*/ 584084 h 2569558"/>
                <a:gd name="connsiteX20" fmla="*/ 801215 w 1722566"/>
                <a:gd name="connsiteY20" fmla="*/ 721203 h 2569558"/>
                <a:gd name="connsiteX21" fmla="*/ 805525 w 1722566"/>
                <a:gd name="connsiteY21" fmla="*/ 738441 h 2569558"/>
                <a:gd name="connsiteX22" fmla="*/ 828247 w 1722566"/>
                <a:gd name="connsiteY22" fmla="*/ 761947 h 2569558"/>
                <a:gd name="connsiteX23" fmla="*/ 892106 w 1722566"/>
                <a:gd name="connsiteY23" fmla="*/ 799165 h 2569558"/>
                <a:gd name="connsiteX24" fmla="*/ 929715 w 1722566"/>
                <a:gd name="connsiteY24" fmla="*/ 808959 h 2569558"/>
                <a:gd name="connsiteX25" fmla="*/ 951654 w 1722566"/>
                <a:gd name="connsiteY25" fmla="*/ 800732 h 2569558"/>
                <a:gd name="connsiteX26" fmla="*/ 936375 w 1722566"/>
                <a:gd name="connsiteY26" fmla="*/ 781927 h 2569558"/>
                <a:gd name="connsiteX27" fmla="*/ 744801 w 1722566"/>
                <a:gd name="connsiteY27" fmla="*/ 493194 h 2569558"/>
                <a:gd name="connsiteX28" fmla="*/ 619043 w 1722566"/>
                <a:gd name="connsiteY28" fmla="*/ 278505 h 2569558"/>
                <a:gd name="connsiteX29" fmla="*/ 632363 w 1722566"/>
                <a:gd name="connsiteY29" fmla="*/ 248731 h 2569558"/>
                <a:gd name="connsiteX30" fmla="*/ 821196 w 1722566"/>
                <a:gd name="connsiteY30" fmla="*/ 168418 h 2569558"/>
                <a:gd name="connsiteX31" fmla="*/ 884270 w 1722566"/>
                <a:gd name="connsiteY31" fmla="*/ 53238 h 2569558"/>
                <a:gd name="connsiteX32" fmla="*/ 913261 w 1722566"/>
                <a:gd name="connsiteY32" fmla="*/ 9752 h 2569558"/>
                <a:gd name="connsiteX33" fmla="*/ 971634 w 1722566"/>
                <a:gd name="connsiteY33" fmla="*/ 64991 h 2569558"/>
                <a:gd name="connsiteX34" fmla="*/ 1198077 w 1722566"/>
                <a:gd name="connsiteY34" fmla="*/ 294567 h 2569558"/>
                <a:gd name="connsiteX35" fmla="*/ 1428828 w 1722566"/>
                <a:gd name="connsiteY35" fmla="*/ 554701 h 2569558"/>
                <a:gd name="connsiteX36" fmla="*/ 1704632 w 1722566"/>
                <a:gd name="connsiteY36" fmla="*/ 927665 h 2569558"/>
                <a:gd name="connsiteX37" fmla="*/ 1718736 w 1722566"/>
                <a:gd name="connsiteY37" fmla="*/ 1061649 h 2569558"/>
                <a:gd name="connsiteX38" fmla="*/ 1661930 w 1722566"/>
                <a:gd name="connsiteY38" fmla="*/ 1210521 h 2569558"/>
                <a:gd name="connsiteX39" fmla="*/ 1510707 w 1722566"/>
                <a:gd name="connsiteY39" fmla="*/ 1304545 h 2569558"/>
                <a:gd name="connsiteX40" fmla="*/ 1153807 w 1722566"/>
                <a:gd name="connsiteY40" fmla="*/ 1446366 h 2569558"/>
                <a:gd name="connsiteX41" fmla="*/ 968500 w 1722566"/>
                <a:gd name="connsiteY41" fmla="*/ 1505914 h 2569558"/>
                <a:gd name="connsiteX42" fmla="*/ 817670 w 1722566"/>
                <a:gd name="connsiteY42" fmla="*/ 1537256 h 2569558"/>
                <a:gd name="connsiteX43" fmla="*/ 791029 w 1722566"/>
                <a:gd name="connsiteY43" fmla="*/ 1627362 h 2569558"/>
                <a:gd name="connsiteX44" fmla="*/ 782411 w 1722566"/>
                <a:gd name="connsiteY44" fmla="*/ 1769183 h 2569558"/>
                <a:gd name="connsiteX0" fmla="*/ 782411 w 1722566"/>
                <a:gd name="connsiteY0" fmla="*/ 1769183 h 2569568"/>
                <a:gd name="connsiteX1" fmla="*/ 707191 w 1722566"/>
                <a:gd name="connsiteY1" fmla="*/ 1769574 h 2569568"/>
                <a:gd name="connsiteX2" fmla="*/ 381196 w 1722566"/>
                <a:gd name="connsiteY2" fmla="*/ 2569558 h 2569568"/>
                <a:gd name="connsiteX3" fmla="*/ 283690 w 1722566"/>
                <a:gd name="connsiteY3" fmla="*/ 1751553 h 2569568"/>
                <a:gd name="connsiteX4" fmla="*/ 215130 w 1722566"/>
                <a:gd name="connsiteY4" fmla="*/ 1500821 h 2569568"/>
                <a:gd name="connsiteX5" fmla="*/ 35309 w 1722566"/>
                <a:gd name="connsiteY5" fmla="*/ 852445 h 2569568"/>
                <a:gd name="connsiteX6" fmla="*/ 4751 w 1722566"/>
                <a:gd name="connsiteY6" fmla="*/ 753720 h 2569568"/>
                <a:gd name="connsiteX7" fmla="*/ 50 w 1722566"/>
                <a:gd name="connsiteY7" fmla="*/ 725904 h 2569568"/>
                <a:gd name="connsiteX8" fmla="*/ 50 w 1722566"/>
                <a:gd name="connsiteY8" fmla="*/ 482224 h 2569568"/>
                <a:gd name="connsiteX9" fmla="*/ 1617 w 1722566"/>
                <a:gd name="connsiteY9" fmla="*/ 467337 h 2569568"/>
                <a:gd name="connsiteX10" fmla="*/ 15329 w 1722566"/>
                <a:gd name="connsiteY10" fmla="*/ 466945 h 2569568"/>
                <a:gd name="connsiteX11" fmla="*/ 34525 w 1722566"/>
                <a:gd name="connsiteY11" fmla="*/ 484183 h 2569568"/>
                <a:gd name="connsiteX12" fmla="*/ 158324 w 1722566"/>
                <a:gd name="connsiteY12" fmla="*/ 602497 h 2569568"/>
                <a:gd name="connsiteX13" fmla="*/ 184181 w 1722566"/>
                <a:gd name="connsiteY13" fmla="*/ 631488 h 2569568"/>
                <a:gd name="connsiteX14" fmla="*/ 214739 w 1722566"/>
                <a:gd name="connsiteY14" fmla="*/ 624828 h 2569568"/>
                <a:gd name="connsiteX15" fmla="*/ 316598 w 1722566"/>
                <a:gd name="connsiteY15" fmla="*/ 603281 h 2569568"/>
                <a:gd name="connsiteX16" fmla="*/ 494461 w 1722566"/>
                <a:gd name="connsiteY16" fmla="*/ 579383 h 2569568"/>
                <a:gd name="connsiteX17" fmla="*/ 634714 w 1722566"/>
                <a:gd name="connsiteY17" fmla="*/ 540598 h 2569568"/>
                <a:gd name="connsiteX18" fmla="*/ 749894 w 1722566"/>
                <a:gd name="connsiteY18" fmla="*/ 584084 h 2569568"/>
                <a:gd name="connsiteX19" fmla="*/ 801215 w 1722566"/>
                <a:gd name="connsiteY19" fmla="*/ 721203 h 2569568"/>
                <a:gd name="connsiteX20" fmla="*/ 805525 w 1722566"/>
                <a:gd name="connsiteY20" fmla="*/ 738441 h 2569568"/>
                <a:gd name="connsiteX21" fmla="*/ 828247 w 1722566"/>
                <a:gd name="connsiteY21" fmla="*/ 761947 h 2569568"/>
                <a:gd name="connsiteX22" fmla="*/ 892106 w 1722566"/>
                <a:gd name="connsiteY22" fmla="*/ 799165 h 2569568"/>
                <a:gd name="connsiteX23" fmla="*/ 929715 w 1722566"/>
                <a:gd name="connsiteY23" fmla="*/ 808959 h 2569568"/>
                <a:gd name="connsiteX24" fmla="*/ 951654 w 1722566"/>
                <a:gd name="connsiteY24" fmla="*/ 800732 h 2569568"/>
                <a:gd name="connsiteX25" fmla="*/ 936375 w 1722566"/>
                <a:gd name="connsiteY25" fmla="*/ 781927 h 2569568"/>
                <a:gd name="connsiteX26" fmla="*/ 744801 w 1722566"/>
                <a:gd name="connsiteY26" fmla="*/ 493194 h 2569568"/>
                <a:gd name="connsiteX27" fmla="*/ 619043 w 1722566"/>
                <a:gd name="connsiteY27" fmla="*/ 278505 h 2569568"/>
                <a:gd name="connsiteX28" fmla="*/ 632363 w 1722566"/>
                <a:gd name="connsiteY28" fmla="*/ 248731 h 2569568"/>
                <a:gd name="connsiteX29" fmla="*/ 821196 w 1722566"/>
                <a:gd name="connsiteY29" fmla="*/ 168418 h 2569568"/>
                <a:gd name="connsiteX30" fmla="*/ 884270 w 1722566"/>
                <a:gd name="connsiteY30" fmla="*/ 53238 h 2569568"/>
                <a:gd name="connsiteX31" fmla="*/ 913261 w 1722566"/>
                <a:gd name="connsiteY31" fmla="*/ 9752 h 2569568"/>
                <a:gd name="connsiteX32" fmla="*/ 971634 w 1722566"/>
                <a:gd name="connsiteY32" fmla="*/ 64991 h 2569568"/>
                <a:gd name="connsiteX33" fmla="*/ 1198077 w 1722566"/>
                <a:gd name="connsiteY33" fmla="*/ 294567 h 2569568"/>
                <a:gd name="connsiteX34" fmla="*/ 1428828 w 1722566"/>
                <a:gd name="connsiteY34" fmla="*/ 554701 h 2569568"/>
                <a:gd name="connsiteX35" fmla="*/ 1704632 w 1722566"/>
                <a:gd name="connsiteY35" fmla="*/ 927665 h 2569568"/>
                <a:gd name="connsiteX36" fmla="*/ 1718736 w 1722566"/>
                <a:gd name="connsiteY36" fmla="*/ 1061649 h 2569568"/>
                <a:gd name="connsiteX37" fmla="*/ 1661930 w 1722566"/>
                <a:gd name="connsiteY37" fmla="*/ 1210521 h 2569568"/>
                <a:gd name="connsiteX38" fmla="*/ 1510707 w 1722566"/>
                <a:gd name="connsiteY38" fmla="*/ 1304545 h 2569568"/>
                <a:gd name="connsiteX39" fmla="*/ 1153807 w 1722566"/>
                <a:gd name="connsiteY39" fmla="*/ 1446366 h 2569568"/>
                <a:gd name="connsiteX40" fmla="*/ 968500 w 1722566"/>
                <a:gd name="connsiteY40" fmla="*/ 1505914 h 2569568"/>
                <a:gd name="connsiteX41" fmla="*/ 817670 w 1722566"/>
                <a:gd name="connsiteY41" fmla="*/ 1537256 h 2569568"/>
                <a:gd name="connsiteX42" fmla="*/ 791029 w 1722566"/>
                <a:gd name="connsiteY42" fmla="*/ 1627362 h 2569568"/>
                <a:gd name="connsiteX43" fmla="*/ 782411 w 1722566"/>
                <a:gd name="connsiteY43" fmla="*/ 1769183 h 2569568"/>
                <a:gd name="connsiteX0" fmla="*/ 782411 w 1722566"/>
                <a:gd name="connsiteY0" fmla="*/ 1769183 h 2569567"/>
                <a:gd name="connsiteX1" fmla="*/ 381196 w 1722566"/>
                <a:gd name="connsiteY1" fmla="*/ 2569558 h 2569567"/>
                <a:gd name="connsiteX2" fmla="*/ 283690 w 1722566"/>
                <a:gd name="connsiteY2" fmla="*/ 1751553 h 2569567"/>
                <a:gd name="connsiteX3" fmla="*/ 215130 w 1722566"/>
                <a:gd name="connsiteY3" fmla="*/ 1500821 h 2569567"/>
                <a:gd name="connsiteX4" fmla="*/ 35309 w 1722566"/>
                <a:gd name="connsiteY4" fmla="*/ 852445 h 2569567"/>
                <a:gd name="connsiteX5" fmla="*/ 4751 w 1722566"/>
                <a:gd name="connsiteY5" fmla="*/ 753720 h 2569567"/>
                <a:gd name="connsiteX6" fmla="*/ 50 w 1722566"/>
                <a:gd name="connsiteY6" fmla="*/ 725904 h 2569567"/>
                <a:gd name="connsiteX7" fmla="*/ 50 w 1722566"/>
                <a:gd name="connsiteY7" fmla="*/ 482224 h 2569567"/>
                <a:gd name="connsiteX8" fmla="*/ 1617 w 1722566"/>
                <a:gd name="connsiteY8" fmla="*/ 467337 h 2569567"/>
                <a:gd name="connsiteX9" fmla="*/ 15329 w 1722566"/>
                <a:gd name="connsiteY9" fmla="*/ 466945 h 2569567"/>
                <a:gd name="connsiteX10" fmla="*/ 34525 w 1722566"/>
                <a:gd name="connsiteY10" fmla="*/ 484183 h 2569567"/>
                <a:gd name="connsiteX11" fmla="*/ 158324 w 1722566"/>
                <a:gd name="connsiteY11" fmla="*/ 602497 h 2569567"/>
                <a:gd name="connsiteX12" fmla="*/ 184181 w 1722566"/>
                <a:gd name="connsiteY12" fmla="*/ 631488 h 2569567"/>
                <a:gd name="connsiteX13" fmla="*/ 214739 w 1722566"/>
                <a:gd name="connsiteY13" fmla="*/ 624828 h 2569567"/>
                <a:gd name="connsiteX14" fmla="*/ 316598 w 1722566"/>
                <a:gd name="connsiteY14" fmla="*/ 603281 h 2569567"/>
                <a:gd name="connsiteX15" fmla="*/ 494461 w 1722566"/>
                <a:gd name="connsiteY15" fmla="*/ 579383 h 2569567"/>
                <a:gd name="connsiteX16" fmla="*/ 634714 w 1722566"/>
                <a:gd name="connsiteY16" fmla="*/ 540598 h 2569567"/>
                <a:gd name="connsiteX17" fmla="*/ 749894 w 1722566"/>
                <a:gd name="connsiteY17" fmla="*/ 584084 h 2569567"/>
                <a:gd name="connsiteX18" fmla="*/ 801215 w 1722566"/>
                <a:gd name="connsiteY18" fmla="*/ 721203 h 2569567"/>
                <a:gd name="connsiteX19" fmla="*/ 805525 w 1722566"/>
                <a:gd name="connsiteY19" fmla="*/ 738441 h 2569567"/>
                <a:gd name="connsiteX20" fmla="*/ 828247 w 1722566"/>
                <a:gd name="connsiteY20" fmla="*/ 761947 h 2569567"/>
                <a:gd name="connsiteX21" fmla="*/ 892106 w 1722566"/>
                <a:gd name="connsiteY21" fmla="*/ 799165 h 2569567"/>
                <a:gd name="connsiteX22" fmla="*/ 929715 w 1722566"/>
                <a:gd name="connsiteY22" fmla="*/ 808959 h 2569567"/>
                <a:gd name="connsiteX23" fmla="*/ 951654 w 1722566"/>
                <a:gd name="connsiteY23" fmla="*/ 800732 h 2569567"/>
                <a:gd name="connsiteX24" fmla="*/ 936375 w 1722566"/>
                <a:gd name="connsiteY24" fmla="*/ 781927 h 2569567"/>
                <a:gd name="connsiteX25" fmla="*/ 744801 w 1722566"/>
                <a:gd name="connsiteY25" fmla="*/ 493194 h 2569567"/>
                <a:gd name="connsiteX26" fmla="*/ 619043 w 1722566"/>
                <a:gd name="connsiteY26" fmla="*/ 278505 h 2569567"/>
                <a:gd name="connsiteX27" fmla="*/ 632363 w 1722566"/>
                <a:gd name="connsiteY27" fmla="*/ 248731 h 2569567"/>
                <a:gd name="connsiteX28" fmla="*/ 821196 w 1722566"/>
                <a:gd name="connsiteY28" fmla="*/ 168418 h 2569567"/>
                <a:gd name="connsiteX29" fmla="*/ 884270 w 1722566"/>
                <a:gd name="connsiteY29" fmla="*/ 53238 h 2569567"/>
                <a:gd name="connsiteX30" fmla="*/ 913261 w 1722566"/>
                <a:gd name="connsiteY30" fmla="*/ 9752 h 2569567"/>
                <a:gd name="connsiteX31" fmla="*/ 971634 w 1722566"/>
                <a:gd name="connsiteY31" fmla="*/ 64991 h 2569567"/>
                <a:gd name="connsiteX32" fmla="*/ 1198077 w 1722566"/>
                <a:gd name="connsiteY32" fmla="*/ 294567 h 2569567"/>
                <a:gd name="connsiteX33" fmla="*/ 1428828 w 1722566"/>
                <a:gd name="connsiteY33" fmla="*/ 554701 h 2569567"/>
                <a:gd name="connsiteX34" fmla="*/ 1704632 w 1722566"/>
                <a:gd name="connsiteY34" fmla="*/ 927665 h 2569567"/>
                <a:gd name="connsiteX35" fmla="*/ 1718736 w 1722566"/>
                <a:gd name="connsiteY35" fmla="*/ 1061649 h 2569567"/>
                <a:gd name="connsiteX36" fmla="*/ 1661930 w 1722566"/>
                <a:gd name="connsiteY36" fmla="*/ 1210521 h 2569567"/>
                <a:gd name="connsiteX37" fmla="*/ 1510707 w 1722566"/>
                <a:gd name="connsiteY37" fmla="*/ 1304545 h 2569567"/>
                <a:gd name="connsiteX38" fmla="*/ 1153807 w 1722566"/>
                <a:gd name="connsiteY38" fmla="*/ 1446366 h 2569567"/>
                <a:gd name="connsiteX39" fmla="*/ 968500 w 1722566"/>
                <a:gd name="connsiteY39" fmla="*/ 1505914 h 2569567"/>
                <a:gd name="connsiteX40" fmla="*/ 817670 w 1722566"/>
                <a:gd name="connsiteY40" fmla="*/ 1537256 h 2569567"/>
                <a:gd name="connsiteX41" fmla="*/ 791029 w 1722566"/>
                <a:gd name="connsiteY41" fmla="*/ 1627362 h 2569567"/>
                <a:gd name="connsiteX42" fmla="*/ 782411 w 1722566"/>
                <a:gd name="connsiteY42" fmla="*/ 1769183 h 2569567"/>
                <a:gd name="connsiteX0" fmla="*/ 884973 w 1722566"/>
                <a:gd name="connsiteY0" fmla="*/ 2541817 h 2620394"/>
                <a:gd name="connsiteX1" fmla="*/ 381196 w 1722566"/>
                <a:gd name="connsiteY1" fmla="*/ 2569558 h 2620394"/>
                <a:gd name="connsiteX2" fmla="*/ 283690 w 1722566"/>
                <a:gd name="connsiteY2" fmla="*/ 1751553 h 2620394"/>
                <a:gd name="connsiteX3" fmla="*/ 215130 w 1722566"/>
                <a:gd name="connsiteY3" fmla="*/ 1500821 h 2620394"/>
                <a:gd name="connsiteX4" fmla="*/ 35309 w 1722566"/>
                <a:gd name="connsiteY4" fmla="*/ 852445 h 2620394"/>
                <a:gd name="connsiteX5" fmla="*/ 4751 w 1722566"/>
                <a:gd name="connsiteY5" fmla="*/ 753720 h 2620394"/>
                <a:gd name="connsiteX6" fmla="*/ 50 w 1722566"/>
                <a:gd name="connsiteY6" fmla="*/ 725904 h 2620394"/>
                <a:gd name="connsiteX7" fmla="*/ 50 w 1722566"/>
                <a:gd name="connsiteY7" fmla="*/ 482224 h 2620394"/>
                <a:gd name="connsiteX8" fmla="*/ 1617 w 1722566"/>
                <a:gd name="connsiteY8" fmla="*/ 467337 h 2620394"/>
                <a:gd name="connsiteX9" fmla="*/ 15329 w 1722566"/>
                <a:gd name="connsiteY9" fmla="*/ 466945 h 2620394"/>
                <a:gd name="connsiteX10" fmla="*/ 34525 w 1722566"/>
                <a:gd name="connsiteY10" fmla="*/ 484183 h 2620394"/>
                <a:gd name="connsiteX11" fmla="*/ 158324 w 1722566"/>
                <a:gd name="connsiteY11" fmla="*/ 602497 h 2620394"/>
                <a:gd name="connsiteX12" fmla="*/ 184181 w 1722566"/>
                <a:gd name="connsiteY12" fmla="*/ 631488 h 2620394"/>
                <a:gd name="connsiteX13" fmla="*/ 214739 w 1722566"/>
                <a:gd name="connsiteY13" fmla="*/ 624828 h 2620394"/>
                <a:gd name="connsiteX14" fmla="*/ 316598 w 1722566"/>
                <a:gd name="connsiteY14" fmla="*/ 603281 h 2620394"/>
                <a:gd name="connsiteX15" fmla="*/ 494461 w 1722566"/>
                <a:gd name="connsiteY15" fmla="*/ 579383 h 2620394"/>
                <a:gd name="connsiteX16" fmla="*/ 634714 w 1722566"/>
                <a:gd name="connsiteY16" fmla="*/ 540598 h 2620394"/>
                <a:gd name="connsiteX17" fmla="*/ 749894 w 1722566"/>
                <a:gd name="connsiteY17" fmla="*/ 584084 h 2620394"/>
                <a:gd name="connsiteX18" fmla="*/ 801215 w 1722566"/>
                <a:gd name="connsiteY18" fmla="*/ 721203 h 2620394"/>
                <a:gd name="connsiteX19" fmla="*/ 805525 w 1722566"/>
                <a:gd name="connsiteY19" fmla="*/ 738441 h 2620394"/>
                <a:gd name="connsiteX20" fmla="*/ 828247 w 1722566"/>
                <a:gd name="connsiteY20" fmla="*/ 761947 h 2620394"/>
                <a:gd name="connsiteX21" fmla="*/ 892106 w 1722566"/>
                <a:gd name="connsiteY21" fmla="*/ 799165 h 2620394"/>
                <a:gd name="connsiteX22" fmla="*/ 929715 w 1722566"/>
                <a:gd name="connsiteY22" fmla="*/ 808959 h 2620394"/>
                <a:gd name="connsiteX23" fmla="*/ 951654 w 1722566"/>
                <a:gd name="connsiteY23" fmla="*/ 800732 h 2620394"/>
                <a:gd name="connsiteX24" fmla="*/ 936375 w 1722566"/>
                <a:gd name="connsiteY24" fmla="*/ 781927 h 2620394"/>
                <a:gd name="connsiteX25" fmla="*/ 744801 w 1722566"/>
                <a:gd name="connsiteY25" fmla="*/ 493194 h 2620394"/>
                <a:gd name="connsiteX26" fmla="*/ 619043 w 1722566"/>
                <a:gd name="connsiteY26" fmla="*/ 278505 h 2620394"/>
                <a:gd name="connsiteX27" fmla="*/ 632363 w 1722566"/>
                <a:gd name="connsiteY27" fmla="*/ 248731 h 2620394"/>
                <a:gd name="connsiteX28" fmla="*/ 821196 w 1722566"/>
                <a:gd name="connsiteY28" fmla="*/ 168418 h 2620394"/>
                <a:gd name="connsiteX29" fmla="*/ 884270 w 1722566"/>
                <a:gd name="connsiteY29" fmla="*/ 53238 h 2620394"/>
                <a:gd name="connsiteX30" fmla="*/ 913261 w 1722566"/>
                <a:gd name="connsiteY30" fmla="*/ 9752 h 2620394"/>
                <a:gd name="connsiteX31" fmla="*/ 971634 w 1722566"/>
                <a:gd name="connsiteY31" fmla="*/ 64991 h 2620394"/>
                <a:gd name="connsiteX32" fmla="*/ 1198077 w 1722566"/>
                <a:gd name="connsiteY32" fmla="*/ 294567 h 2620394"/>
                <a:gd name="connsiteX33" fmla="*/ 1428828 w 1722566"/>
                <a:gd name="connsiteY33" fmla="*/ 554701 h 2620394"/>
                <a:gd name="connsiteX34" fmla="*/ 1704632 w 1722566"/>
                <a:gd name="connsiteY34" fmla="*/ 927665 h 2620394"/>
                <a:gd name="connsiteX35" fmla="*/ 1718736 w 1722566"/>
                <a:gd name="connsiteY35" fmla="*/ 1061649 h 2620394"/>
                <a:gd name="connsiteX36" fmla="*/ 1661930 w 1722566"/>
                <a:gd name="connsiteY36" fmla="*/ 1210521 h 2620394"/>
                <a:gd name="connsiteX37" fmla="*/ 1510707 w 1722566"/>
                <a:gd name="connsiteY37" fmla="*/ 1304545 h 2620394"/>
                <a:gd name="connsiteX38" fmla="*/ 1153807 w 1722566"/>
                <a:gd name="connsiteY38" fmla="*/ 1446366 h 2620394"/>
                <a:gd name="connsiteX39" fmla="*/ 968500 w 1722566"/>
                <a:gd name="connsiteY39" fmla="*/ 1505914 h 2620394"/>
                <a:gd name="connsiteX40" fmla="*/ 817670 w 1722566"/>
                <a:gd name="connsiteY40" fmla="*/ 1537256 h 2620394"/>
                <a:gd name="connsiteX41" fmla="*/ 791029 w 1722566"/>
                <a:gd name="connsiteY41" fmla="*/ 1627362 h 2620394"/>
                <a:gd name="connsiteX42" fmla="*/ 884973 w 1722566"/>
                <a:gd name="connsiteY42" fmla="*/ 2541817 h 2620394"/>
                <a:gd name="connsiteX0" fmla="*/ 884973 w 1722566"/>
                <a:gd name="connsiteY0" fmla="*/ 2541817 h 2570413"/>
                <a:gd name="connsiteX1" fmla="*/ 381196 w 1722566"/>
                <a:gd name="connsiteY1" fmla="*/ 2569558 h 2570413"/>
                <a:gd name="connsiteX2" fmla="*/ 283690 w 1722566"/>
                <a:gd name="connsiteY2" fmla="*/ 1751553 h 2570413"/>
                <a:gd name="connsiteX3" fmla="*/ 215130 w 1722566"/>
                <a:gd name="connsiteY3" fmla="*/ 1500821 h 2570413"/>
                <a:gd name="connsiteX4" fmla="*/ 35309 w 1722566"/>
                <a:gd name="connsiteY4" fmla="*/ 852445 h 2570413"/>
                <a:gd name="connsiteX5" fmla="*/ 4751 w 1722566"/>
                <a:gd name="connsiteY5" fmla="*/ 753720 h 2570413"/>
                <a:gd name="connsiteX6" fmla="*/ 50 w 1722566"/>
                <a:gd name="connsiteY6" fmla="*/ 725904 h 2570413"/>
                <a:gd name="connsiteX7" fmla="*/ 50 w 1722566"/>
                <a:gd name="connsiteY7" fmla="*/ 482224 h 2570413"/>
                <a:gd name="connsiteX8" fmla="*/ 1617 w 1722566"/>
                <a:gd name="connsiteY8" fmla="*/ 467337 h 2570413"/>
                <a:gd name="connsiteX9" fmla="*/ 15329 w 1722566"/>
                <a:gd name="connsiteY9" fmla="*/ 466945 h 2570413"/>
                <a:gd name="connsiteX10" fmla="*/ 34525 w 1722566"/>
                <a:gd name="connsiteY10" fmla="*/ 484183 h 2570413"/>
                <a:gd name="connsiteX11" fmla="*/ 158324 w 1722566"/>
                <a:gd name="connsiteY11" fmla="*/ 602497 h 2570413"/>
                <a:gd name="connsiteX12" fmla="*/ 184181 w 1722566"/>
                <a:gd name="connsiteY12" fmla="*/ 631488 h 2570413"/>
                <a:gd name="connsiteX13" fmla="*/ 214739 w 1722566"/>
                <a:gd name="connsiteY13" fmla="*/ 624828 h 2570413"/>
                <a:gd name="connsiteX14" fmla="*/ 316598 w 1722566"/>
                <a:gd name="connsiteY14" fmla="*/ 603281 h 2570413"/>
                <a:gd name="connsiteX15" fmla="*/ 494461 w 1722566"/>
                <a:gd name="connsiteY15" fmla="*/ 579383 h 2570413"/>
                <a:gd name="connsiteX16" fmla="*/ 634714 w 1722566"/>
                <a:gd name="connsiteY16" fmla="*/ 540598 h 2570413"/>
                <a:gd name="connsiteX17" fmla="*/ 749894 w 1722566"/>
                <a:gd name="connsiteY17" fmla="*/ 584084 h 2570413"/>
                <a:gd name="connsiteX18" fmla="*/ 801215 w 1722566"/>
                <a:gd name="connsiteY18" fmla="*/ 721203 h 2570413"/>
                <a:gd name="connsiteX19" fmla="*/ 805525 w 1722566"/>
                <a:gd name="connsiteY19" fmla="*/ 738441 h 2570413"/>
                <a:gd name="connsiteX20" fmla="*/ 828247 w 1722566"/>
                <a:gd name="connsiteY20" fmla="*/ 761947 h 2570413"/>
                <a:gd name="connsiteX21" fmla="*/ 892106 w 1722566"/>
                <a:gd name="connsiteY21" fmla="*/ 799165 h 2570413"/>
                <a:gd name="connsiteX22" fmla="*/ 929715 w 1722566"/>
                <a:gd name="connsiteY22" fmla="*/ 808959 h 2570413"/>
                <a:gd name="connsiteX23" fmla="*/ 951654 w 1722566"/>
                <a:gd name="connsiteY23" fmla="*/ 800732 h 2570413"/>
                <a:gd name="connsiteX24" fmla="*/ 936375 w 1722566"/>
                <a:gd name="connsiteY24" fmla="*/ 781927 h 2570413"/>
                <a:gd name="connsiteX25" fmla="*/ 744801 w 1722566"/>
                <a:gd name="connsiteY25" fmla="*/ 493194 h 2570413"/>
                <a:gd name="connsiteX26" fmla="*/ 619043 w 1722566"/>
                <a:gd name="connsiteY26" fmla="*/ 278505 h 2570413"/>
                <a:gd name="connsiteX27" fmla="*/ 632363 w 1722566"/>
                <a:gd name="connsiteY27" fmla="*/ 248731 h 2570413"/>
                <a:gd name="connsiteX28" fmla="*/ 821196 w 1722566"/>
                <a:gd name="connsiteY28" fmla="*/ 168418 h 2570413"/>
                <a:gd name="connsiteX29" fmla="*/ 884270 w 1722566"/>
                <a:gd name="connsiteY29" fmla="*/ 53238 h 2570413"/>
                <a:gd name="connsiteX30" fmla="*/ 913261 w 1722566"/>
                <a:gd name="connsiteY30" fmla="*/ 9752 h 2570413"/>
                <a:gd name="connsiteX31" fmla="*/ 971634 w 1722566"/>
                <a:gd name="connsiteY31" fmla="*/ 64991 h 2570413"/>
                <a:gd name="connsiteX32" fmla="*/ 1198077 w 1722566"/>
                <a:gd name="connsiteY32" fmla="*/ 294567 h 2570413"/>
                <a:gd name="connsiteX33" fmla="*/ 1428828 w 1722566"/>
                <a:gd name="connsiteY33" fmla="*/ 554701 h 2570413"/>
                <a:gd name="connsiteX34" fmla="*/ 1704632 w 1722566"/>
                <a:gd name="connsiteY34" fmla="*/ 927665 h 2570413"/>
                <a:gd name="connsiteX35" fmla="*/ 1718736 w 1722566"/>
                <a:gd name="connsiteY35" fmla="*/ 1061649 h 2570413"/>
                <a:gd name="connsiteX36" fmla="*/ 1661930 w 1722566"/>
                <a:gd name="connsiteY36" fmla="*/ 1210521 h 2570413"/>
                <a:gd name="connsiteX37" fmla="*/ 1510707 w 1722566"/>
                <a:gd name="connsiteY37" fmla="*/ 1304545 h 2570413"/>
                <a:gd name="connsiteX38" fmla="*/ 1153807 w 1722566"/>
                <a:gd name="connsiteY38" fmla="*/ 1446366 h 2570413"/>
                <a:gd name="connsiteX39" fmla="*/ 968500 w 1722566"/>
                <a:gd name="connsiteY39" fmla="*/ 1505914 h 2570413"/>
                <a:gd name="connsiteX40" fmla="*/ 817670 w 1722566"/>
                <a:gd name="connsiteY40" fmla="*/ 1537256 h 2570413"/>
                <a:gd name="connsiteX41" fmla="*/ 791029 w 1722566"/>
                <a:gd name="connsiteY41" fmla="*/ 1627362 h 2570413"/>
                <a:gd name="connsiteX42" fmla="*/ 884973 w 1722566"/>
                <a:gd name="connsiteY42" fmla="*/ 2541817 h 2570413"/>
                <a:gd name="connsiteX0" fmla="*/ 884973 w 1722566"/>
                <a:gd name="connsiteY0" fmla="*/ 2541817 h 2570413"/>
                <a:gd name="connsiteX1" fmla="*/ 381196 w 1722566"/>
                <a:gd name="connsiteY1" fmla="*/ 2569558 h 2570413"/>
                <a:gd name="connsiteX2" fmla="*/ 290527 w 1722566"/>
                <a:gd name="connsiteY2" fmla="*/ 1908815 h 2570413"/>
                <a:gd name="connsiteX3" fmla="*/ 215130 w 1722566"/>
                <a:gd name="connsiteY3" fmla="*/ 1500821 h 2570413"/>
                <a:gd name="connsiteX4" fmla="*/ 35309 w 1722566"/>
                <a:gd name="connsiteY4" fmla="*/ 852445 h 2570413"/>
                <a:gd name="connsiteX5" fmla="*/ 4751 w 1722566"/>
                <a:gd name="connsiteY5" fmla="*/ 753720 h 2570413"/>
                <a:gd name="connsiteX6" fmla="*/ 50 w 1722566"/>
                <a:gd name="connsiteY6" fmla="*/ 725904 h 2570413"/>
                <a:gd name="connsiteX7" fmla="*/ 50 w 1722566"/>
                <a:gd name="connsiteY7" fmla="*/ 482224 h 2570413"/>
                <a:gd name="connsiteX8" fmla="*/ 1617 w 1722566"/>
                <a:gd name="connsiteY8" fmla="*/ 467337 h 2570413"/>
                <a:gd name="connsiteX9" fmla="*/ 15329 w 1722566"/>
                <a:gd name="connsiteY9" fmla="*/ 466945 h 2570413"/>
                <a:gd name="connsiteX10" fmla="*/ 34525 w 1722566"/>
                <a:gd name="connsiteY10" fmla="*/ 484183 h 2570413"/>
                <a:gd name="connsiteX11" fmla="*/ 158324 w 1722566"/>
                <a:gd name="connsiteY11" fmla="*/ 602497 h 2570413"/>
                <a:gd name="connsiteX12" fmla="*/ 184181 w 1722566"/>
                <a:gd name="connsiteY12" fmla="*/ 631488 h 2570413"/>
                <a:gd name="connsiteX13" fmla="*/ 214739 w 1722566"/>
                <a:gd name="connsiteY13" fmla="*/ 624828 h 2570413"/>
                <a:gd name="connsiteX14" fmla="*/ 316598 w 1722566"/>
                <a:gd name="connsiteY14" fmla="*/ 603281 h 2570413"/>
                <a:gd name="connsiteX15" fmla="*/ 494461 w 1722566"/>
                <a:gd name="connsiteY15" fmla="*/ 579383 h 2570413"/>
                <a:gd name="connsiteX16" fmla="*/ 634714 w 1722566"/>
                <a:gd name="connsiteY16" fmla="*/ 540598 h 2570413"/>
                <a:gd name="connsiteX17" fmla="*/ 749894 w 1722566"/>
                <a:gd name="connsiteY17" fmla="*/ 584084 h 2570413"/>
                <a:gd name="connsiteX18" fmla="*/ 801215 w 1722566"/>
                <a:gd name="connsiteY18" fmla="*/ 721203 h 2570413"/>
                <a:gd name="connsiteX19" fmla="*/ 805525 w 1722566"/>
                <a:gd name="connsiteY19" fmla="*/ 738441 h 2570413"/>
                <a:gd name="connsiteX20" fmla="*/ 828247 w 1722566"/>
                <a:gd name="connsiteY20" fmla="*/ 761947 h 2570413"/>
                <a:gd name="connsiteX21" fmla="*/ 892106 w 1722566"/>
                <a:gd name="connsiteY21" fmla="*/ 799165 h 2570413"/>
                <a:gd name="connsiteX22" fmla="*/ 929715 w 1722566"/>
                <a:gd name="connsiteY22" fmla="*/ 808959 h 2570413"/>
                <a:gd name="connsiteX23" fmla="*/ 951654 w 1722566"/>
                <a:gd name="connsiteY23" fmla="*/ 800732 h 2570413"/>
                <a:gd name="connsiteX24" fmla="*/ 936375 w 1722566"/>
                <a:gd name="connsiteY24" fmla="*/ 781927 h 2570413"/>
                <a:gd name="connsiteX25" fmla="*/ 744801 w 1722566"/>
                <a:gd name="connsiteY25" fmla="*/ 493194 h 2570413"/>
                <a:gd name="connsiteX26" fmla="*/ 619043 w 1722566"/>
                <a:gd name="connsiteY26" fmla="*/ 278505 h 2570413"/>
                <a:gd name="connsiteX27" fmla="*/ 632363 w 1722566"/>
                <a:gd name="connsiteY27" fmla="*/ 248731 h 2570413"/>
                <a:gd name="connsiteX28" fmla="*/ 821196 w 1722566"/>
                <a:gd name="connsiteY28" fmla="*/ 168418 h 2570413"/>
                <a:gd name="connsiteX29" fmla="*/ 884270 w 1722566"/>
                <a:gd name="connsiteY29" fmla="*/ 53238 h 2570413"/>
                <a:gd name="connsiteX30" fmla="*/ 913261 w 1722566"/>
                <a:gd name="connsiteY30" fmla="*/ 9752 h 2570413"/>
                <a:gd name="connsiteX31" fmla="*/ 971634 w 1722566"/>
                <a:gd name="connsiteY31" fmla="*/ 64991 h 2570413"/>
                <a:gd name="connsiteX32" fmla="*/ 1198077 w 1722566"/>
                <a:gd name="connsiteY32" fmla="*/ 294567 h 2570413"/>
                <a:gd name="connsiteX33" fmla="*/ 1428828 w 1722566"/>
                <a:gd name="connsiteY33" fmla="*/ 554701 h 2570413"/>
                <a:gd name="connsiteX34" fmla="*/ 1704632 w 1722566"/>
                <a:gd name="connsiteY34" fmla="*/ 927665 h 2570413"/>
                <a:gd name="connsiteX35" fmla="*/ 1718736 w 1722566"/>
                <a:gd name="connsiteY35" fmla="*/ 1061649 h 2570413"/>
                <a:gd name="connsiteX36" fmla="*/ 1661930 w 1722566"/>
                <a:gd name="connsiteY36" fmla="*/ 1210521 h 2570413"/>
                <a:gd name="connsiteX37" fmla="*/ 1510707 w 1722566"/>
                <a:gd name="connsiteY37" fmla="*/ 1304545 h 2570413"/>
                <a:gd name="connsiteX38" fmla="*/ 1153807 w 1722566"/>
                <a:gd name="connsiteY38" fmla="*/ 1446366 h 2570413"/>
                <a:gd name="connsiteX39" fmla="*/ 968500 w 1722566"/>
                <a:gd name="connsiteY39" fmla="*/ 1505914 h 2570413"/>
                <a:gd name="connsiteX40" fmla="*/ 817670 w 1722566"/>
                <a:gd name="connsiteY40" fmla="*/ 1537256 h 2570413"/>
                <a:gd name="connsiteX41" fmla="*/ 791029 w 1722566"/>
                <a:gd name="connsiteY41" fmla="*/ 1627362 h 2570413"/>
                <a:gd name="connsiteX42" fmla="*/ 884973 w 1722566"/>
                <a:gd name="connsiteY42" fmla="*/ 2541817 h 2570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722566" h="2570413">
                  <a:moveTo>
                    <a:pt x="884973" y="2541817"/>
                  </a:moveTo>
                  <a:cubicBezTo>
                    <a:pt x="748292" y="2568938"/>
                    <a:pt x="464316" y="2572496"/>
                    <a:pt x="381196" y="2569558"/>
                  </a:cubicBezTo>
                  <a:cubicBezTo>
                    <a:pt x="375319" y="2564857"/>
                    <a:pt x="292094" y="1915475"/>
                    <a:pt x="290527" y="1908815"/>
                  </a:cubicBezTo>
                  <a:cubicBezTo>
                    <a:pt x="267412" y="1825368"/>
                    <a:pt x="257666" y="1676883"/>
                    <a:pt x="215130" y="1500821"/>
                  </a:cubicBezTo>
                  <a:cubicBezTo>
                    <a:pt x="172594" y="1324759"/>
                    <a:pt x="96816" y="1068309"/>
                    <a:pt x="35309" y="852445"/>
                  </a:cubicBezTo>
                  <a:cubicBezTo>
                    <a:pt x="25906" y="819145"/>
                    <a:pt x="16504" y="786236"/>
                    <a:pt x="4751" y="753720"/>
                  </a:cubicBezTo>
                  <a:cubicBezTo>
                    <a:pt x="1617" y="744709"/>
                    <a:pt x="-342" y="735306"/>
                    <a:pt x="50" y="725904"/>
                  </a:cubicBezTo>
                  <a:lnTo>
                    <a:pt x="50" y="482224"/>
                  </a:lnTo>
                  <a:cubicBezTo>
                    <a:pt x="50" y="477131"/>
                    <a:pt x="-342" y="472038"/>
                    <a:pt x="1617" y="467337"/>
                  </a:cubicBezTo>
                  <a:cubicBezTo>
                    <a:pt x="5926" y="459894"/>
                    <a:pt x="11019" y="463811"/>
                    <a:pt x="15329" y="466945"/>
                  </a:cubicBezTo>
                  <a:cubicBezTo>
                    <a:pt x="22380" y="472038"/>
                    <a:pt x="28649" y="477915"/>
                    <a:pt x="34525" y="484183"/>
                  </a:cubicBezTo>
                  <a:cubicBezTo>
                    <a:pt x="74877" y="524535"/>
                    <a:pt x="118364" y="561753"/>
                    <a:pt x="158324" y="602497"/>
                  </a:cubicBezTo>
                  <a:cubicBezTo>
                    <a:pt x="166159" y="610724"/>
                    <a:pt x="173995" y="626395"/>
                    <a:pt x="184181" y="631488"/>
                  </a:cubicBezTo>
                  <a:cubicBezTo>
                    <a:pt x="202986" y="640499"/>
                    <a:pt x="195542" y="633839"/>
                    <a:pt x="214739" y="624828"/>
                  </a:cubicBezTo>
                  <a:cubicBezTo>
                    <a:pt x="247255" y="609549"/>
                    <a:pt x="281731" y="608374"/>
                    <a:pt x="316598" y="603281"/>
                  </a:cubicBezTo>
                  <a:lnTo>
                    <a:pt x="494461" y="579383"/>
                  </a:lnTo>
                  <a:cubicBezTo>
                    <a:pt x="543040" y="572723"/>
                    <a:pt x="588485" y="555093"/>
                    <a:pt x="634714" y="540598"/>
                  </a:cubicBezTo>
                  <a:cubicBezTo>
                    <a:pt x="684468" y="524927"/>
                    <a:pt x="724037" y="536680"/>
                    <a:pt x="749894" y="584084"/>
                  </a:cubicBezTo>
                  <a:cubicBezTo>
                    <a:pt x="773792" y="627570"/>
                    <a:pt x="787503" y="674191"/>
                    <a:pt x="801215" y="721203"/>
                  </a:cubicBezTo>
                  <a:cubicBezTo>
                    <a:pt x="802782" y="726688"/>
                    <a:pt x="804350" y="732564"/>
                    <a:pt x="805525" y="738441"/>
                  </a:cubicBezTo>
                  <a:cubicBezTo>
                    <a:pt x="807875" y="751761"/>
                    <a:pt x="814927" y="758421"/>
                    <a:pt x="828247" y="761947"/>
                  </a:cubicBezTo>
                  <a:cubicBezTo>
                    <a:pt x="852929" y="768215"/>
                    <a:pt x="874868" y="780752"/>
                    <a:pt x="892106" y="799165"/>
                  </a:cubicBezTo>
                  <a:cubicBezTo>
                    <a:pt x="903467" y="811310"/>
                    <a:pt x="915220" y="813660"/>
                    <a:pt x="929715" y="808959"/>
                  </a:cubicBezTo>
                  <a:cubicBezTo>
                    <a:pt x="937551" y="806608"/>
                    <a:pt x="949696" y="807000"/>
                    <a:pt x="951654" y="800732"/>
                  </a:cubicBezTo>
                  <a:cubicBezTo>
                    <a:pt x="953613" y="792896"/>
                    <a:pt x="942644" y="787412"/>
                    <a:pt x="936375" y="781927"/>
                  </a:cubicBezTo>
                  <a:cubicBezTo>
                    <a:pt x="852537" y="709058"/>
                    <a:pt x="800824" y="587218"/>
                    <a:pt x="744801" y="493194"/>
                  </a:cubicBezTo>
                  <a:cubicBezTo>
                    <a:pt x="703273" y="423851"/>
                    <a:pt x="660179" y="349415"/>
                    <a:pt x="619043" y="278505"/>
                  </a:cubicBezTo>
                  <a:cubicBezTo>
                    <a:pt x="609249" y="261267"/>
                    <a:pt x="612775" y="253432"/>
                    <a:pt x="632363" y="248731"/>
                  </a:cubicBezTo>
                  <a:cubicBezTo>
                    <a:pt x="707975" y="252256"/>
                    <a:pt x="767523" y="216997"/>
                    <a:pt x="821196" y="168418"/>
                  </a:cubicBezTo>
                  <a:cubicBezTo>
                    <a:pt x="858022" y="135118"/>
                    <a:pt x="883095" y="104560"/>
                    <a:pt x="884270" y="53238"/>
                  </a:cubicBezTo>
                  <a:cubicBezTo>
                    <a:pt x="884662" y="36392"/>
                    <a:pt x="879177" y="-23157"/>
                    <a:pt x="913261" y="9752"/>
                  </a:cubicBezTo>
                  <a:cubicBezTo>
                    <a:pt x="932458" y="28165"/>
                    <a:pt x="952438" y="46186"/>
                    <a:pt x="971634" y="64991"/>
                  </a:cubicBezTo>
                  <a:cubicBezTo>
                    <a:pt x="1048029" y="140994"/>
                    <a:pt x="1124816" y="215822"/>
                    <a:pt x="1198077" y="294567"/>
                  </a:cubicBezTo>
                  <a:cubicBezTo>
                    <a:pt x="1277214" y="379189"/>
                    <a:pt x="1353608" y="466554"/>
                    <a:pt x="1428828" y="554701"/>
                  </a:cubicBezTo>
                  <a:cubicBezTo>
                    <a:pt x="1524811" y="667139"/>
                    <a:pt x="1643517" y="789371"/>
                    <a:pt x="1704632" y="927665"/>
                  </a:cubicBezTo>
                  <a:cubicBezTo>
                    <a:pt x="1723437" y="969976"/>
                    <a:pt x="1726180" y="1016204"/>
                    <a:pt x="1718736" y="1061649"/>
                  </a:cubicBezTo>
                  <a:cubicBezTo>
                    <a:pt x="1710117" y="1114146"/>
                    <a:pt x="1693663" y="1167427"/>
                    <a:pt x="1661930" y="1210521"/>
                  </a:cubicBezTo>
                  <a:cubicBezTo>
                    <a:pt x="1623537" y="1263018"/>
                    <a:pt x="1569081" y="1281823"/>
                    <a:pt x="1510707" y="1304545"/>
                  </a:cubicBezTo>
                  <a:cubicBezTo>
                    <a:pt x="1391610" y="1351166"/>
                    <a:pt x="1274079" y="1402487"/>
                    <a:pt x="1153807" y="1446366"/>
                  </a:cubicBezTo>
                  <a:cubicBezTo>
                    <a:pt x="1092691" y="1468696"/>
                    <a:pt x="1031183" y="1489068"/>
                    <a:pt x="968500" y="1505914"/>
                  </a:cubicBezTo>
                  <a:cubicBezTo>
                    <a:pt x="920705" y="1518843"/>
                    <a:pt x="862723" y="1516100"/>
                    <a:pt x="817670" y="1537256"/>
                  </a:cubicBezTo>
                  <a:cubicBezTo>
                    <a:pt x="786328" y="1552143"/>
                    <a:pt x="790638" y="1598763"/>
                    <a:pt x="791029" y="1627362"/>
                  </a:cubicBezTo>
                  <a:cubicBezTo>
                    <a:pt x="792205" y="1653219"/>
                    <a:pt x="905344" y="2525362"/>
                    <a:pt x="884973" y="2541817"/>
                  </a:cubicBezTo>
                  <a:close/>
                </a:path>
              </a:pathLst>
            </a:custGeom>
            <a:solidFill>
              <a:srgbClr val="000000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A1E3C6A-42C3-440B-9F89-75384C909A7A}"/>
                </a:ext>
              </a:extLst>
            </p:cNvPr>
            <p:cNvSpPr/>
            <p:nvPr/>
          </p:nvSpPr>
          <p:spPr>
            <a:xfrm>
              <a:off x="1541736" y="3080609"/>
              <a:ext cx="562128" cy="523925"/>
            </a:xfrm>
            <a:custGeom>
              <a:avLst/>
              <a:gdLst>
                <a:gd name="connsiteX0" fmla="*/ 391768 w 403521"/>
                <a:gd name="connsiteY0" fmla="*/ 180007 h 376097"/>
                <a:gd name="connsiteX1" fmla="*/ 399603 w 403521"/>
                <a:gd name="connsiteY1" fmla="*/ 190977 h 376097"/>
                <a:gd name="connsiteX2" fmla="*/ 401562 w 403521"/>
                <a:gd name="connsiteY2" fmla="*/ 207823 h 376097"/>
                <a:gd name="connsiteX3" fmla="*/ 388242 w 403521"/>
                <a:gd name="connsiteY3" fmla="*/ 225844 h 376097"/>
                <a:gd name="connsiteX4" fmla="*/ 295393 w 403521"/>
                <a:gd name="connsiteY4" fmla="*/ 370406 h 376097"/>
                <a:gd name="connsiteX5" fmla="*/ 273062 w 403521"/>
                <a:gd name="connsiteY5" fmla="*/ 372365 h 376097"/>
                <a:gd name="connsiteX6" fmla="*/ 0 w 403521"/>
                <a:gd name="connsiteY6" fmla="*/ 143573 h 376097"/>
                <a:gd name="connsiteX7" fmla="*/ 9011 w 403521"/>
                <a:gd name="connsiteY7" fmla="*/ 133387 h 376097"/>
                <a:gd name="connsiteX8" fmla="*/ 30166 w 403521"/>
                <a:gd name="connsiteY8" fmla="*/ 112231 h 376097"/>
                <a:gd name="connsiteX9" fmla="*/ 57982 w 403521"/>
                <a:gd name="connsiteY9" fmla="*/ 84807 h 376097"/>
                <a:gd name="connsiteX10" fmla="*/ 83838 w 403521"/>
                <a:gd name="connsiteY10" fmla="*/ 59734 h 376097"/>
                <a:gd name="connsiteX11" fmla="*/ 94024 w 403521"/>
                <a:gd name="connsiteY11" fmla="*/ 49157 h 376097"/>
                <a:gd name="connsiteX12" fmla="*/ 132809 w 403521"/>
                <a:gd name="connsiteY12" fmla="*/ 10763 h 376097"/>
                <a:gd name="connsiteX13" fmla="*/ 144171 w 403521"/>
                <a:gd name="connsiteY13" fmla="*/ 186 h 376097"/>
                <a:gd name="connsiteX14" fmla="*/ 162975 w 403521"/>
                <a:gd name="connsiteY14" fmla="*/ 6062 h 376097"/>
                <a:gd name="connsiteX15" fmla="*/ 172770 w 403521"/>
                <a:gd name="connsiteY15" fmla="*/ 8021 h 376097"/>
                <a:gd name="connsiteX16" fmla="*/ 187657 w 403521"/>
                <a:gd name="connsiteY16" fmla="*/ 14681 h 376097"/>
                <a:gd name="connsiteX17" fmla="*/ 197059 w 403521"/>
                <a:gd name="connsiteY17" fmla="*/ 18990 h 376097"/>
                <a:gd name="connsiteX18" fmla="*/ 230751 w 403521"/>
                <a:gd name="connsiteY18" fmla="*/ 35836 h 376097"/>
                <a:gd name="connsiteX19" fmla="*/ 239762 w 403521"/>
                <a:gd name="connsiteY19" fmla="*/ 41321 h 376097"/>
                <a:gd name="connsiteX20" fmla="*/ 250732 w 403521"/>
                <a:gd name="connsiteY20" fmla="*/ 47981 h 376097"/>
                <a:gd name="connsiteX21" fmla="*/ 275413 w 403521"/>
                <a:gd name="connsiteY21" fmla="*/ 62477 h 376097"/>
                <a:gd name="connsiteX22" fmla="*/ 323209 w 403521"/>
                <a:gd name="connsiteY22" fmla="*/ 99695 h 376097"/>
                <a:gd name="connsiteX23" fmla="*/ 386283 w 403521"/>
                <a:gd name="connsiteY23" fmla="*/ 170605 h 376097"/>
                <a:gd name="connsiteX24" fmla="*/ 391768 w 403521"/>
                <a:gd name="connsiteY24" fmla="*/ 180007 h 376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03521" h="376097">
                  <a:moveTo>
                    <a:pt x="391768" y="180007"/>
                  </a:moveTo>
                  <a:cubicBezTo>
                    <a:pt x="393335" y="184708"/>
                    <a:pt x="396078" y="188234"/>
                    <a:pt x="399603" y="190977"/>
                  </a:cubicBezTo>
                  <a:cubicBezTo>
                    <a:pt x="406263" y="195678"/>
                    <a:pt x="407439" y="201163"/>
                    <a:pt x="401562" y="207823"/>
                  </a:cubicBezTo>
                  <a:cubicBezTo>
                    <a:pt x="396861" y="213307"/>
                    <a:pt x="394510" y="221143"/>
                    <a:pt x="388242" y="225844"/>
                  </a:cubicBezTo>
                  <a:cubicBezTo>
                    <a:pt x="356509" y="273640"/>
                    <a:pt x="325167" y="321435"/>
                    <a:pt x="295393" y="370406"/>
                  </a:cubicBezTo>
                  <a:cubicBezTo>
                    <a:pt x="289125" y="384118"/>
                    <a:pt x="282073" y="379809"/>
                    <a:pt x="273062" y="372365"/>
                  </a:cubicBezTo>
                  <a:cubicBezTo>
                    <a:pt x="182172" y="295971"/>
                    <a:pt x="91282" y="219967"/>
                    <a:pt x="0" y="143573"/>
                  </a:cubicBezTo>
                  <a:cubicBezTo>
                    <a:pt x="3134" y="140047"/>
                    <a:pt x="5877" y="136913"/>
                    <a:pt x="9011" y="133387"/>
                  </a:cubicBezTo>
                  <a:cubicBezTo>
                    <a:pt x="16062" y="126335"/>
                    <a:pt x="23114" y="119283"/>
                    <a:pt x="30166" y="112231"/>
                  </a:cubicBezTo>
                  <a:cubicBezTo>
                    <a:pt x="37610" y="101262"/>
                    <a:pt x="46229" y="91468"/>
                    <a:pt x="57982" y="84807"/>
                  </a:cubicBezTo>
                  <a:cubicBezTo>
                    <a:pt x="66601" y="76580"/>
                    <a:pt x="75219" y="67961"/>
                    <a:pt x="83838" y="59734"/>
                  </a:cubicBezTo>
                  <a:cubicBezTo>
                    <a:pt x="86581" y="55425"/>
                    <a:pt x="89715" y="51507"/>
                    <a:pt x="94024" y="49157"/>
                  </a:cubicBezTo>
                  <a:cubicBezTo>
                    <a:pt x="108128" y="37404"/>
                    <a:pt x="121056" y="24475"/>
                    <a:pt x="132809" y="10763"/>
                  </a:cubicBezTo>
                  <a:cubicBezTo>
                    <a:pt x="134768" y="5279"/>
                    <a:pt x="139469" y="2928"/>
                    <a:pt x="144171" y="186"/>
                  </a:cubicBezTo>
                  <a:cubicBezTo>
                    <a:pt x="151614" y="-990"/>
                    <a:pt x="156707" y="3711"/>
                    <a:pt x="162975" y="6062"/>
                  </a:cubicBezTo>
                  <a:cubicBezTo>
                    <a:pt x="165718" y="8804"/>
                    <a:pt x="169636" y="7237"/>
                    <a:pt x="172770" y="8021"/>
                  </a:cubicBezTo>
                  <a:cubicBezTo>
                    <a:pt x="178646" y="8413"/>
                    <a:pt x="183347" y="11547"/>
                    <a:pt x="187657" y="14681"/>
                  </a:cubicBezTo>
                  <a:cubicBezTo>
                    <a:pt x="190399" y="17423"/>
                    <a:pt x="193533" y="18599"/>
                    <a:pt x="197059" y="18990"/>
                  </a:cubicBezTo>
                  <a:cubicBezTo>
                    <a:pt x="208812" y="23692"/>
                    <a:pt x="221349" y="26826"/>
                    <a:pt x="230751" y="35836"/>
                  </a:cubicBezTo>
                  <a:cubicBezTo>
                    <a:pt x="233102" y="38579"/>
                    <a:pt x="236236" y="40538"/>
                    <a:pt x="239762" y="41321"/>
                  </a:cubicBezTo>
                  <a:cubicBezTo>
                    <a:pt x="243680" y="42888"/>
                    <a:pt x="247206" y="45239"/>
                    <a:pt x="250732" y="47981"/>
                  </a:cubicBezTo>
                  <a:cubicBezTo>
                    <a:pt x="256608" y="56600"/>
                    <a:pt x="266402" y="58951"/>
                    <a:pt x="275413" y="62477"/>
                  </a:cubicBezTo>
                  <a:cubicBezTo>
                    <a:pt x="294610" y="70704"/>
                    <a:pt x="308713" y="85983"/>
                    <a:pt x="323209" y="99695"/>
                  </a:cubicBezTo>
                  <a:cubicBezTo>
                    <a:pt x="345931" y="121634"/>
                    <a:pt x="367478" y="144748"/>
                    <a:pt x="386283" y="170605"/>
                  </a:cubicBezTo>
                  <a:cubicBezTo>
                    <a:pt x="389026" y="173347"/>
                    <a:pt x="391768" y="176089"/>
                    <a:pt x="391768" y="180007"/>
                  </a:cubicBezTo>
                  <a:close/>
                </a:path>
              </a:pathLst>
            </a:custGeom>
            <a:solidFill>
              <a:srgbClr val="FEFEFE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1D9B0FA0-4141-4E66-8222-6C8B834403D8}"/>
                </a:ext>
              </a:extLst>
            </p:cNvPr>
            <p:cNvSpPr/>
            <p:nvPr/>
          </p:nvSpPr>
          <p:spPr>
            <a:xfrm>
              <a:off x="4452221" y="3197169"/>
              <a:ext cx="485723" cy="458435"/>
            </a:xfrm>
            <a:custGeom>
              <a:avLst/>
              <a:gdLst>
                <a:gd name="connsiteX0" fmla="*/ 92479 w 348673"/>
                <a:gd name="connsiteY0" fmla="*/ 330221 h 329085"/>
                <a:gd name="connsiteX1" fmla="*/ 4331 w 348673"/>
                <a:gd name="connsiteY1" fmla="*/ 200154 h 329085"/>
                <a:gd name="connsiteX2" fmla="*/ 3939 w 348673"/>
                <a:gd name="connsiteY2" fmla="*/ 188401 h 329085"/>
                <a:gd name="connsiteX3" fmla="*/ 14125 w 348673"/>
                <a:gd name="connsiteY3" fmla="*/ 175081 h 329085"/>
                <a:gd name="connsiteX4" fmla="*/ 223721 w 348673"/>
                <a:gd name="connsiteY4" fmla="*/ 9363 h 329085"/>
                <a:gd name="connsiteX5" fmla="*/ 242526 w 348673"/>
                <a:gd name="connsiteY5" fmla="*/ 352 h 329085"/>
                <a:gd name="connsiteX6" fmla="*/ 333024 w 348673"/>
                <a:gd name="connsiteY6" fmla="*/ 85366 h 329085"/>
                <a:gd name="connsiteX7" fmla="*/ 343602 w 348673"/>
                <a:gd name="connsiteY7" fmla="*/ 93593 h 329085"/>
                <a:gd name="connsiteX8" fmla="*/ 336158 w 348673"/>
                <a:gd name="connsiteY8" fmla="*/ 189968 h 329085"/>
                <a:gd name="connsiteX9" fmla="*/ 159863 w 348673"/>
                <a:gd name="connsiteY9" fmla="*/ 322777 h 329085"/>
                <a:gd name="connsiteX10" fmla="*/ 92479 w 348673"/>
                <a:gd name="connsiteY10" fmla="*/ 330221 h 329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8673" h="329085">
                  <a:moveTo>
                    <a:pt x="92479" y="330221"/>
                  </a:moveTo>
                  <a:cubicBezTo>
                    <a:pt x="63096" y="286735"/>
                    <a:pt x="33713" y="243640"/>
                    <a:pt x="4331" y="200154"/>
                  </a:cubicBezTo>
                  <a:cubicBezTo>
                    <a:pt x="1980" y="196628"/>
                    <a:pt x="-3896" y="192318"/>
                    <a:pt x="3939" y="188401"/>
                  </a:cubicBezTo>
                  <a:cubicBezTo>
                    <a:pt x="4331" y="181349"/>
                    <a:pt x="9816" y="178607"/>
                    <a:pt x="14125" y="175081"/>
                  </a:cubicBezTo>
                  <a:cubicBezTo>
                    <a:pt x="84643" y="120625"/>
                    <a:pt x="153594" y="64602"/>
                    <a:pt x="223721" y="9363"/>
                  </a:cubicBezTo>
                  <a:cubicBezTo>
                    <a:pt x="229206" y="5053"/>
                    <a:pt x="233515" y="-1607"/>
                    <a:pt x="242526" y="352"/>
                  </a:cubicBezTo>
                  <a:cubicBezTo>
                    <a:pt x="272692" y="28951"/>
                    <a:pt x="302858" y="57158"/>
                    <a:pt x="333024" y="85366"/>
                  </a:cubicBezTo>
                  <a:cubicBezTo>
                    <a:pt x="336158" y="88500"/>
                    <a:pt x="338901" y="92418"/>
                    <a:pt x="343602" y="93593"/>
                  </a:cubicBezTo>
                  <a:cubicBezTo>
                    <a:pt x="353788" y="126893"/>
                    <a:pt x="356530" y="160585"/>
                    <a:pt x="336158" y="189968"/>
                  </a:cubicBezTo>
                  <a:cubicBezTo>
                    <a:pt x="292280" y="253434"/>
                    <a:pt x="234299" y="299663"/>
                    <a:pt x="159863" y="322777"/>
                  </a:cubicBezTo>
                  <a:cubicBezTo>
                    <a:pt x="137924" y="330221"/>
                    <a:pt x="115201" y="332180"/>
                    <a:pt x="92479" y="330221"/>
                  </a:cubicBezTo>
                  <a:close/>
                </a:path>
              </a:pathLst>
            </a:custGeom>
            <a:solidFill>
              <a:srgbClr val="FEFEFE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39A1D1CC-0EF7-4900-8D10-34AF22A1CCBF}"/>
                </a:ext>
              </a:extLst>
            </p:cNvPr>
            <p:cNvSpPr/>
            <p:nvPr/>
          </p:nvSpPr>
          <p:spPr>
            <a:xfrm>
              <a:off x="1772045" y="1920045"/>
              <a:ext cx="3012573" cy="2188482"/>
            </a:xfrm>
            <a:custGeom>
              <a:avLst/>
              <a:gdLst>
                <a:gd name="connsiteX0" fmla="*/ 1117322 w 2162559"/>
                <a:gd name="connsiteY0" fmla="*/ 0 h 1570989"/>
                <a:gd name="connsiteX1" fmla="*/ 1073836 w 2162559"/>
                <a:gd name="connsiteY1" fmla="*/ 10186 h 1570989"/>
                <a:gd name="connsiteX2" fmla="*/ 986864 w 2162559"/>
                <a:gd name="connsiteY2" fmla="*/ 48579 h 1570989"/>
                <a:gd name="connsiteX3" fmla="*/ 987255 w 2162559"/>
                <a:gd name="connsiteY3" fmla="*/ 48971 h 1570989"/>
                <a:gd name="connsiteX4" fmla="*/ 902242 w 2162559"/>
                <a:gd name="connsiteY4" fmla="*/ 75219 h 1570989"/>
                <a:gd name="connsiteX5" fmla="*/ 861498 w 2162559"/>
                <a:gd name="connsiteY5" fmla="*/ 91674 h 1570989"/>
                <a:gd name="connsiteX6" fmla="*/ 807434 w 2162559"/>
                <a:gd name="connsiteY6" fmla="*/ 134376 h 1570989"/>
                <a:gd name="connsiteX7" fmla="*/ 746318 w 2162559"/>
                <a:gd name="connsiteY7" fmla="*/ 155924 h 1570989"/>
                <a:gd name="connsiteX8" fmla="*/ 680893 w 2162559"/>
                <a:gd name="connsiteY8" fmla="*/ 180605 h 1570989"/>
                <a:gd name="connsiteX9" fmla="*/ 680893 w 2162559"/>
                <a:gd name="connsiteY9" fmla="*/ 180605 h 1570989"/>
                <a:gd name="connsiteX10" fmla="*/ 601364 w 2162559"/>
                <a:gd name="connsiteY10" fmla="*/ 193142 h 1570989"/>
                <a:gd name="connsiteX11" fmla="*/ 517526 w 2162559"/>
                <a:gd name="connsiteY11" fmla="*/ 244072 h 1570989"/>
                <a:gd name="connsiteX12" fmla="*/ 506556 w 2162559"/>
                <a:gd name="connsiteY12" fmla="*/ 249165 h 1570989"/>
                <a:gd name="connsiteX13" fmla="*/ 352591 w 2162559"/>
                <a:gd name="connsiteY13" fmla="*/ 363561 h 1570989"/>
                <a:gd name="connsiteX14" fmla="*/ 310280 w 2162559"/>
                <a:gd name="connsiteY14" fmla="*/ 418017 h 1570989"/>
                <a:gd name="connsiteX15" fmla="*/ 310280 w 2162559"/>
                <a:gd name="connsiteY15" fmla="*/ 418017 h 1570989"/>
                <a:gd name="connsiteX16" fmla="*/ 180605 w 2162559"/>
                <a:gd name="connsiteY16" fmla="*/ 607241 h 1570989"/>
                <a:gd name="connsiteX17" fmla="*/ 0 w 2162559"/>
                <a:gd name="connsiteY17" fmla="*/ 837992 h 1570989"/>
                <a:gd name="connsiteX18" fmla="*/ 65425 w 2162559"/>
                <a:gd name="connsiteY18" fmla="*/ 870900 h 1570989"/>
                <a:gd name="connsiteX19" fmla="*/ 159450 w 2162559"/>
                <a:gd name="connsiteY19" fmla="*/ 938285 h 1570989"/>
                <a:gd name="connsiteX20" fmla="*/ 225658 w 2162559"/>
                <a:gd name="connsiteY20" fmla="*/ 1012721 h 1570989"/>
                <a:gd name="connsiteX21" fmla="*/ 343189 w 2162559"/>
                <a:gd name="connsiteY21" fmla="*/ 907727 h 1570989"/>
                <a:gd name="connsiteX22" fmla="*/ 440347 w 2162559"/>
                <a:gd name="connsiteY22" fmla="*/ 865807 h 1570989"/>
                <a:gd name="connsiteX23" fmla="*/ 490102 w 2162559"/>
                <a:gd name="connsiteY23" fmla="*/ 868942 h 1570989"/>
                <a:gd name="connsiteX24" fmla="*/ 501855 w 2162559"/>
                <a:gd name="connsiteY24" fmla="*/ 914778 h 1570989"/>
                <a:gd name="connsiteX25" fmla="*/ 539856 w 2162559"/>
                <a:gd name="connsiteY25" fmla="*/ 1009978 h 1570989"/>
                <a:gd name="connsiteX26" fmla="*/ 609983 w 2162559"/>
                <a:gd name="connsiteY26" fmla="*/ 1037402 h 1570989"/>
                <a:gd name="connsiteX27" fmla="*/ 669532 w 2162559"/>
                <a:gd name="connsiteY27" fmla="*/ 1015463 h 1570989"/>
                <a:gd name="connsiteX28" fmla="*/ 679718 w 2162559"/>
                <a:gd name="connsiteY28" fmla="*/ 1020556 h 1570989"/>
                <a:gd name="connsiteX29" fmla="*/ 691862 w 2162559"/>
                <a:gd name="connsiteY29" fmla="*/ 1081672 h 1570989"/>
                <a:gd name="connsiteX30" fmla="*/ 746710 w 2162559"/>
                <a:gd name="connsiteY30" fmla="*/ 1361002 h 1570989"/>
                <a:gd name="connsiteX31" fmla="*/ 757679 w 2162559"/>
                <a:gd name="connsiteY31" fmla="*/ 1393911 h 1570989"/>
                <a:gd name="connsiteX32" fmla="*/ 1106353 w 2162559"/>
                <a:gd name="connsiteY32" fmla="*/ 1567856 h 1570989"/>
                <a:gd name="connsiteX33" fmla="*/ 1138870 w 2162559"/>
                <a:gd name="connsiteY33" fmla="*/ 1567856 h 1570989"/>
                <a:gd name="connsiteX34" fmla="*/ 1334362 w 2162559"/>
                <a:gd name="connsiteY34" fmla="*/ 1441315 h 1570989"/>
                <a:gd name="connsiteX35" fmla="*/ 1422902 w 2162559"/>
                <a:gd name="connsiteY35" fmla="*/ 1036618 h 1570989"/>
                <a:gd name="connsiteX36" fmla="*/ 1434263 w 2162559"/>
                <a:gd name="connsiteY36" fmla="*/ 1031134 h 1570989"/>
                <a:gd name="connsiteX37" fmla="*/ 1490677 w 2162559"/>
                <a:gd name="connsiteY37" fmla="*/ 1053856 h 1570989"/>
                <a:gd name="connsiteX38" fmla="*/ 1551010 w 2162559"/>
                <a:gd name="connsiteY38" fmla="*/ 1030350 h 1570989"/>
                <a:gd name="connsiteX39" fmla="*/ 1580000 w 2162559"/>
                <a:gd name="connsiteY39" fmla="*/ 877952 h 1570989"/>
                <a:gd name="connsiteX40" fmla="*/ 1601156 w 2162559"/>
                <a:gd name="connsiteY40" fmla="*/ 863457 h 1570989"/>
                <a:gd name="connsiteX41" fmla="*/ 1727697 w 2162559"/>
                <a:gd name="connsiteY41" fmla="*/ 915170 h 1570989"/>
                <a:gd name="connsiteX42" fmla="*/ 1800958 w 2162559"/>
                <a:gd name="connsiteY42" fmla="*/ 963750 h 1570989"/>
                <a:gd name="connsiteX43" fmla="*/ 1927107 w 2162559"/>
                <a:gd name="connsiteY43" fmla="*/ 1104002 h 1570989"/>
                <a:gd name="connsiteX44" fmla="*/ 2165302 w 2162559"/>
                <a:gd name="connsiteY44" fmla="*/ 915954 h 1570989"/>
                <a:gd name="connsiteX45" fmla="*/ 2023482 w 2162559"/>
                <a:gd name="connsiteY45" fmla="*/ 751019 h 1570989"/>
                <a:gd name="connsiteX46" fmla="*/ 1894198 w 2162559"/>
                <a:gd name="connsiteY46" fmla="*/ 627221 h 1570989"/>
                <a:gd name="connsiteX47" fmla="*/ 1800174 w 2162559"/>
                <a:gd name="connsiteY47" fmla="*/ 504989 h 1570989"/>
                <a:gd name="connsiteX48" fmla="*/ 1751203 w 2162559"/>
                <a:gd name="connsiteY48" fmla="*/ 421151 h 1570989"/>
                <a:gd name="connsiteX49" fmla="*/ 1751203 w 2162559"/>
                <a:gd name="connsiteY49" fmla="*/ 421151 h 1570989"/>
                <a:gd name="connsiteX50" fmla="*/ 1699098 w 2162559"/>
                <a:gd name="connsiteY50" fmla="*/ 333395 h 1570989"/>
                <a:gd name="connsiteX51" fmla="*/ 1669324 w 2162559"/>
                <a:gd name="connsiteY51" fmla="*/ 311064 h 1570989"/>
                <a:gd name="connsiteX52" fmla="*/ 1598414 w 2162559"/>
                <a:gd name="connsiteY52" fmla="*/ 271495 h 1570989"/>
                <a:gd name="connsiteX53" fmla="*/ 1591362 w 2162559"/>
                <a:gd name="connsiteY53" fmla="*/ 265227 h 1570989"/>
                <a:gd name="connsiteX54" fmla="*/ 1580000 w 2162559"/>
                <a:gd name="connsiteY54" fmla="*/ 238195 h 1570989"/>
                <a:gd name="connsiteX55" fmla="*/ 1580000 w 2162559"/>
                <a:gd name="connsiteY55" fmla="*/ 238195 h 1570989"/>
                <a:gd name="connsiteX56" fmla="*/ 1552577 w 2162559"/>
                <a:gd name="connsiteY56" fmla="*/ 195101 h 1570989"/>
                <a:gd name="connsiteX57" fmla="*/ 1529854 w 2162559"/>
                <a:gd name="connsiteY57" fmla="*/ 173162 h 1570989"/>
                <a:gd name="connsiteX58" fmla="*/ 1463254 w 2162559"/>
                <a:gd name="connsiteY58" fmla="*/ 145346 h 1570989"/>
                <a:gd name="connsiteX59" fmla="*/ 1357476 w 2162559"/>
                <a:gd name="connsiteY59" fmla="*/ 159058 h 1570989"/>
                <a:gd name="connsiteX60" fmla="*/ 1284999 w 2162559"/>
                <a:gd name="connsiteY60" fmla="*/ 86189 h 1570989"/>
                <a:gd name="connsiteX61" fmla="*/ 1210955 w 2162559"/>
                <a:gd name="connsiteY61" fmla="*/ 36434 h 1570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162559" h="1570989">
                  <a:moveTo>
                    <a:pt x="1117322" y="0"/>
                  </a:moveTo>
                  <a:cubicBezTo>
                    <a:pt x="1102043" y="0"/>
                    <a:pt x="1087156" y="1959"/>
                    <a:pt x="1073836" y="10186"/>
                  </a:cubicBezTo>
                  <a:cubicBezTo>
                    <a:pt x="1071486" y="14495"/>
                    <a:pt x="1011937" y="43878"/>
                    <a:pt x="986864" y="48579"/>
                  </a:cubicBezTo>
                  <a:cubicBezTo>
                    <a:pt x="986864" y="48579"/>
                    <a:pt x="987255" y="48971"/>
                    <a:pt x="987255" y="48971"/>
                  </a:cubicBezTo>
                  <a:cubicBezTo>
                    <a:pt x="983338" y="52497"/>
                    <a:pt x="904592" y="72477"/>
                    <a:pt x="902242" y="75219"/>
                  </a:cubicBezTo>
                  <a:cubicBezTo>
                    <a:pt x="899891" y="75611"/>
                    <a:pt x="870509" y="81880"/>
                    <a:pt x="861498" y="91674"/>
                  </a:cubicBezTo>
                  <a:cubicBezTo>
                    <a:pt x="845827" y="101076"/>
                    <a:pt x="809393" y="129283"/>
                    <a:pt x="807434" y="134376"/>
                  </a:cubicBezTo>
                  <a:cubicBezTo>
                    <a:pt x="787062" y="141428"/>
                    <a:pt x="767082" y="149264"/>
                    <a:pt x="746318" y="155924"/>
                  </a:cubicBezTo>
                  <a:cubicBezTo>
                    <a:pt x="728297" y="161408"/>
                    <a:pt x="684811" y="178646"/>
                    <a:pt x="680893" y="180605"/>
                  </a:cubicBezTo>
                  <a:cubicBezTo>
                    <a:pt x="680893" y="180605"/>
                    <a:pt x="680893" y="180605"/>
                    <a:pt x="680893" y="180605"/>
                  </a:cubicBezTo>
                  <a:cubicBezTo>
                    <a:pt x="653469" y="178254"/>
                    <a:pt x="626829" y="183739"/>
                    <a:pt x="601364" y="193142"/>
                  </a:cubicBezTo>
                  <a:cubicBezTo>
                    <a:pt x="577466" y="202152"/>
                    <a:pt x="523794" y="239762"/>
                    <a:pt x="517526" y="244072"/>
                  </a:cubicBezTo>
                  <a:cubicBezTo>
                    <a:pt x="517526" y="244072"/>
                    <a:pt x="510474" y="247597"/>
                    <a:pt x="506556" y="249165"/>
                  </a:cubicBezTo>
                  <a:cubicBezTo>
                    <a:pt x="448183" y="277764"/>
                    <a:pt x="392943" y="310672"/>
                    <a:pt x="352591" y="363561"/>
                  </a:cubicBezTo>
                  <a:cubicBezTo>
                    <a:pt x="349849" y="367087"/>
                    <a:pt x="310280" y="418017"/>
                    <a:pt x="310280" y="418017"/>
                  </a:cubicBezTo>
                  <a:cubicBezTo>
                    <a:pt x="310280" y="418017"/>
                    <a:pt x="310280" y="418017"/>
                    <a:pt x="310280" y="418017"/>
                  </a:cubicBezTo>
                  <a:cubicBezTo>
                    <a:pt x="310280" y="418017"/>
                    <a:pt x="198626" y="579817"/>
                    <a:pt x="180605" y="607241"/>
                  </a:cubicBezTo>
                  <a:cubicBezTo>
                    <a:pt x="141428" y="667965"/>
                    <a:pt x="10970" y="824280"/>
                    <a:pt x="0" y="837992"/>
                  </a:cubicBezTo>
                  <a:cubicBezTo>
                    <a:pt x="392" y="841126"/>
                    <a:pt x="54064" y="864240"/>
                    <a:pt x="65425" y="870900"/>
                  </a:cubicBezTo>
                  <a:cubicBezTo>
                    <a:pt x="67776" y="873251"/>
                    <a:pt x="143779" y="923397"/>
                    <a:pt x="159450" y="938285"/>
                  </a:cubicBezTo>
                  <a:cubicBezTo>
                    <a:pt x="183739" y="961007"/>
                    <a:pt x="203719" y="987647"/>
                    <a:pt x="225658" y="1012721"/>
                  </a:cubicBezTo>
                  <a:cubicBezTo>
                    <a:pt x="253866" y="986080"/>
                    <a:pt x="335353" y="913995"/>
                    <a:pt x="343189" y="907727"/>
                  </a:cubicBezTo>
                  <a:cubicBezTo>
                    <a:pt x="372180" y="885788"/>
                    <a:pt x="402738" y="867375"/>
                    <a:pt x="440347" y="865807"/>
                  </a:cubicBezTo>
                  <a:cubicBezTo>
                    <a:pt x="449358" y="865416"/>
                    <a:pt x="489318" y="864632"/>
                    <a:pt x="490102" y="868942"/>
                  </a:cubicBezTo>
                  <a:cubicBezTo>
                    <a:pt x="494019" y="884221"/>
                    <a:pt x="497154" y="899891"/>
                    <a:pt x="501855" y="914778"/>
                  </a:cubicBezTo>
                  <a:cubicBezTo>
                    <a:pt x="511257" y="947687"/>
                    <a:pt x="521051" y="980987"/>
                    <a:pt x="539856" y="1009978"/>
                  </a:cubicBezTo>
                  <a:cubicBezTo>
                    <a:pt x="556311" y="1035443"/>
                    <a:pt x="580208" y="1044454"/>
                    <a:pt x="609983" y="1037402"/>
                  </a:cubicBezTo>
                  <a:cubicBezTo>
                    <a:pt x="630747" y="1032309"/>
                    <a:pt x="650727" y="1025257"/>
                    <a:pt x="669532" y="1015463"/>
                  </a:cubicBezTo>
                  <a:cubicBezTo>
                    <a:pt x="676975" y="1011545"/>
                    <a:pt x="678542" y="1013504"/>
                    <a:pt x="679718" y="1020556"/>
                  </a:cubicBezTo>
                  <a:cubicBezTo>
                    <a:pt x="683635" y="1040928"/>
                    <a:pt x="687945" y="1061300"/>
                    <a:pt x="691862" y="1081672"/>
                  </a:cubicBezTo>
                  <a:cubicBezTo>
                    <a:pt x="710275" y="1174913"/>
                    <a:pt x="728297" y="1268153"/>
                    <a:pt x="746710" y="1361002"/>
                  </a:cubicBezTo>
                  <a:cubicBezTo>
                    <a:pt x="749452" y="1372364"/>
                    <a:pt x="746710" y="1387643"/>
                    <a:pt x="757679" y="1393911"/>
                  </a:cubicBezTo>
                  <a:cubicBezTo>
                    <a:pt x="778835" y="1406056"/>
                    <a:pt x="1094600" y="1562371"/>
                    <a:pt x="1106353" y="1567856"/>
                  </a:cubicBezTo>
                  <a:cubicBezTo>
                    <a:pt x="1117322" y="1577258"/>
                    <a:pt x="1128292" y="1573732"/>
                    <a:pt x="1138870" y="1567856"/>
                  </a:cubicBezTo>
                  <a:cubicBezTo>
                    <a:pt x="1145530" y="1561196"/>
                    <a:pt x="1332795" y="1447583"/>
                    <a:pt x="1334362" y="1441315"/>
                  </a:cubicBezTo>
                  <a:cubicBezTo>
                    <a:pt x="1338671" y="1422902"/>
                    <a:pt x="1416241" y="1067176"/>
                    <a:pt x="1422902" y="1036618"/>
                  </a:cubicBezTo>
                  <a:cubicBezTo>
                    <a:pt x="1424469" y="1029175"/>
                    <a:pt x="1426428" y="1026824"/>
                    <a:pt x="1434263" y="1031134"/>
                  </a:cubicBezTo>
                  <a:cubicBezTo>
                    <a:pt x="1452284" y="1040928"/>
                    <a:pt x="1471089" y="1048371"/>
                    <a:pt x="1490677" y="1053856"/>
                  </a:cubicBezTo>
                  <a:cubicBezTo>
                    <a:pt x="1520452" y="1062083"/>
                    <a:pt x="1538473" y="1055423"/>
                    <a:pt x="1551010" y="1030350"/>
                  </a:cubicBezTo>
                  <a:cubicBezTo>
                    <a:pt x="1554144" y="1024082"/>
                    <a:pt x="1579217" y="879128"/>
                    <a:pt x="1580000" y="877952"/>
                  </a:cubicBezTo>
                  <a:cubicBezTo>
                    <a:pt x="1580392" y="856013"/>
                    <a:pt x="1581176" y="855230"/>
                    <a:pt x="1601156" y="863457"/>
                  </a:cubicBezTo>
                  <a:cubicBezTo>
                    <a:pt x="1643467" y="880695"/>
                    <a:pt x="1685386" y="898324"/>
                    <a:pt x="1727697" y="915170"/>
                  </a:cubicBezTo>
                  <a:cubicBezTo>
                    <a:pt x="1755513" y="926532"/>
                    <a:pt x="1780586" y="939852"/>
                    <a:pt x="1800958" y="963750"/>
                  </a:cubicBezTo>
                  <a:cubicBezTo>
                    <a:pt x="1834258" y="1003318"/>
                    <a:pt x="1923581" y="1092641"/>
                    <a:pt x="1927107" y="1104002"/>
                  </a:cubicBezTo>
                  <a:cubicBezTo>
                    <a:pt x="1929066" y="1102044"/>
                    <a:pt x="2139837" y="932800"/>
                    <a:pt x="2165302" y="915954"/>
                  </a:cubicBezTo>
                  <a:cubicBezTo>
                    <a:pt x="2162560" y="912428"/>
                    <a:pt x="2029358" y="752587"/>
                    <a:pt x="2023482" y="751019"/>
                  </a:cubicBezTo>
                  <a:cubicBezTo>
                    <a:pt x="2021915" y="750628"/>
                    <a:pt x="1931025" y="672666"/>
                    <a:pt x="1894198" y="627221"/>
                  </a:cubicBezTo>
                  <a:cubicBezTo>
                    <a:pt x="1861682" y="587260"/>
                    <a:pt x="1827598" y="548867"/>
                    <a:pt x="1800174" y="504989"/>
                  </a:cubicBezTo>
                  <a:cubicBezTo>
                    <a:pt x="1782936" y="477565"/>
                    <a:pt x="1767657" y="448966"/>
                    <a:pt x="1751203" y="421151"/>
                  </a:cubicBezTo>
                  <a:cubicBezTo>
                    <a:pt x="1751203" y="421151"/>
                    <a:pt x="1751203" y="421151"/>
                    <a:pt x="1751203" y="421151"/>
                  </a:cubicBezTo>
                  <a:cubicBezTo>
                    <a:pt x="1735924" y="390593"/>
                    <a:pt x="1719470" y="360818"/>
                    <a:pt x="1699098" y="333395"/>
                  </a:cubicBezTo>
                  <a:cubicBezTo>
                    <a:pt x="1691654" y="323209"/>
                    <a:pt x="1682252" y="313806"/>
                    <a:pt x="1669324" y="311064"/>
                  </a:cubicBezTo>
                  <a:cubicBezTo>
                    <a:pt x="1641508" y="305187"/>
                    <a:pt x="1619569" y="289517"/>
                    <a:pt x="1598414" y="271495"/>
                  </a:cubicBezTo>
                  <a:cubicBezTo>
                    <a:pt x="1597238" y="267969"/>
                    <a:pt x="1595671" y="265619"/>
                    <a:pt x="1591362" y="265227"/>
                  </a:cubicBezTo>
                  <a:cubicBezTo>
                    <a:pt x="1591362" y="265227"/>
                    <a:pt x="1585877" y="238979"/>
                    <a:pt x="1580000" y="238195"/>
                  </a:cubicBezTo>
                  <a:lnTo>
                    <a:pt x="1580000" y="238195"/>
                  </a:lnTo>
                  <a:cubicBezTo>
                    <a:pt x="1572557" y="222916"/>
                    <a:pt x="1562371" y="209204"/>
                    <a:pt x="1552577" y="195101"/>
                  </a:cubicBezTo>
                  <a:cubicBezTo>
                    <a:pt x="1547484" y="185306"/>
                    <a:pt x="1540432" y="177471"/>
                    <a:pt x="1529854" y="173162"/>
                  </a:cubicBezTo>
                  <a:cubicBezTo>
                    <a:pt x="1509091" y="160233"/>
                    <a:pt x="1487935" y="149264"/>
                    <a:pt x="1463254" y="145346"/>
                  </a:cubicBezTo>
                  <a:cubicBezTo>
                    <a:pt x="1426428" y="139078"/>
                    <a:pt x="1391560" y="146129"/>
                    <a:pt x="1357476" y="159058"/>
                  </a:cubicBezTo>
                  <a:cubicBezTo>
                    <a:pt x="1343373" y="142995"/>
                    <a:pt x="1296361" y="92457"/>
                    <a:pt x="1284999" y="86189"/>
                  </a:cubicBezTo>
                  <a:cubicBezTo>
                    <a:pt x="1283040" y="86189"/>
                    <a:pt x="1234069" y="51322"/>
                    <a:pt x="1210955" y="36434"/>
                  </a:cubicBezTo>
                </a:path>
              </a:pathLst>
            </a:custGeom>
            <a:solidFill>
              <a:srgbClr val="F9BA99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A3EC3F48-6052-4AE9-90D8-05E9C8833EF3}"/>
                </a:ext>
              </a:extLst>
            </p:cNvPr>
            <p:cNvSpPr/>
            <p:nvPr/>
          </p:nvSpPr>
          <p:spPr>
            <a:xfrm>
              <a:off x="2911583" y="2102328"/>
              <a:ext cx="5458" cy="5458"/>
            </a:xfrm>
            <a:custGeom>
              <a:avLst/>
              <a:gdLst>
                <a:gd name="connsiteX0" fmla="*/ 0 w 0"/>
                <a:gd name="connsiteY0" fmla="*/ 784 h 0"/>
                <a:gd name="connsiteX1" fmla="*/ 0 w 0"/>
                <a:gd name="connsiteY1" fmla="*/ 0 h 0"/>
                <a:gd name="connsiteX2" fmla="*/ 783 w 0"/>
                <a:gd name="connsiteY2" fmla="*/ 392 h 0"/>
                <a:gd name="connsiteX3" fmla="*/ 0 w 0"/>
                <a:gd name="connsiteY3" fmla="*/ 78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784"/>
                  </a:moveTo>
                  <a:cubicBezTo>
                    <a:pt x="0" y="392"/>
                    <a:pt x="0" y="392"/>
                    <a:pt x="0" y="0"/>
                  </a:cubicBezTo>
                  <a:cubicBezTo>
                    <a:pt x="392" y="0"/>
                    <a:pt x="392" y="392"/>
                    <a:pt x="783" y="392"/>
                  </a:cubicBezTo>
                  <a:cubicBezTo>
                    <a:pt x="783" y="784"/>
                    <a:pt x="392" y="784"/>
                    <a:pt x="0" y="784"/>
                  </a:cubicBezTo>
                  <a:close/>
                </a:path>
              </a:pathLst>
            </a:custGeom>
            <a:solidFill>
              <a:srgbClr val="F4970C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31F2F412-C5FF-47C1-A59A-68DF9232E903}"/>
                </a:ext>
              </a:extLst>
            </p:cNvPr>
            <p:cNvSpPr/>
            <p:nvPr/>
          </p:nvSpPr>
          <p:spPr>
            <a:xfrm>
              <a:off x="2783815" y="3494947"/>
              <a:ext cx="933242" cy="611246"/>
            </a:xfrm>
            <a:custGeom>
              <a:avLst/>
              <a:gdLst>
                <a:gd name="connsiteX0" fmla="*/ 94068 w 669923"/>
                <a:gd name="connsiteY0" fmla="*/ 300593 h 438780"/>
                <a:gd name="connsiteX1" fmla="*/ 44 w 669923"/>
                <a:gd name="connsiteY1" fmla="*/ 4808 h 438780"/>
                <a:gd name="connsiteX2" fmla="*/ 24333 w 669923"/>
                <a:gd name="connsiteY2" fmla="*/ 48295 h 438780"/>
                <a:gd name="connsiteX3" fmla="*/ 140296 w 669923"/>
                <a:gd name="connsiteY3" fmla="*/ 156031 h 438780"/>
                <a:gd name="connsiteX4" fmla="*/ 327953 w 669923"/>
                <a:gd name="connsiteY4" fmla="*/ 196775 h 438780"/>
                <a:gd name="connsiteX5" fmla="*/ 463897 w 669923"/>
                <a:gd name="connsiteY5" fmla="*/ 185805 h 438780"/>
                <a:gd name="connsiteX6" fmla="*/ 628831 w 669923"/>
                <a:gd name="connsiteY6" fmla="*/ 74151 h 438780"/>
                <a:gd name="connsiteX7" fmla="*/ 671534 w 669923"/>
                <a:gd name="connsiteY7" fmla="*/ 107 h 438780"/>
                <a:gd name="connsiteX8" fmla="*/ 573592 w 669923"/>
                <a:gd name="connsiteY8" fmla="*/ 338203 h 438780"/>
                <a:gd name="connsiteX9" fmla="*/ 431380 w 669923"/>
                <a:gd name="connsiteY9" fmla="*/ 424000 h 438780"/>
                <a:gd name="connsiteX10" fmla="*/ 361254 w 669923"/>
                <a:gd name="connsiteY10" fmla="*/ 427918 h 438780"/>
                <a:gd name="connsiteX11" fmla="*/ 94068 w 669923"/>
                <a:gd name="connsiteY11" fmla="*/ 300593 h 438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9923" h="438780">
                  <a:moveTo>
                    <a:pt x="94068" y="300593"/>
                  </a:moveTo>
                  <a:cubicBezTo>
                    <a:pt x="91325" y="281788"/>
                    <a:pt x="-2307" y="11860"/>
                    <a:pt x="44" y="4808"/>
                  </a:cubicBezTo>
                  <a:cubicBezTo>
                    <a:pt x="8662" y="20087"/>
                    <a:pt x="16106" y="34583"/>
                    <a:pt x="24333" y="48295"/>
                  </a:cubicBezTo>
                  <a:cubicBezTo>
                    <a:pt x="51757" y="96090"/>
                    <a:pt x="89367" y="132525"/>
                    <a:pt x="140296" y="156031"/>
                  </a:cubicBezTo>
                  <a:cubicBezTo>
                    <a:pt x="200237" y="183455"/>
                    <a:pt x="262136" y="196775"/>
                    <a:pt x="327953" y="196775"/>
                  </a:cubicBezTo>
                  <a:cubicBezTo>
                    <a:pt x="373790" y="196775"/>
                    <a:pt x="419235" y="196775"/>
                    <a:pt x="463897" y="185805"/>
                  </a:cubicBezTo>
                  <a:cubicBezTo>
                    <a:pt x="532848" y="168568"/>
                    <a:pt x="590438" y="136834"/>
                    <a:pt x="628831" y="74151"/>
                  </a:cubicBezTo>
                  <a:cubicBezTo>
                    <a:pt x="644894" y="47903"/>
                    <a:pt x="671142" y="-2635"/>
                    <a:pt x="671534" y="107"/>
                  </a:cubicBezTo>
                  <a:cubicBezTo>
                    <a:pt x="653513" y="78069"/>
                    <a:pt x="579468" y="331935"/>
                    <a:pt x="573592" y="338203"/>
                  </a:cubicBezTo>
                  <a:cubicBezTo>
                    <a:pt x="529322" y="365627"/>
                    <a:pt x="434122" y="422433"/>
                    <a:pt x="431380" y="424000"/>
                  </a:cubicBezTo>
                  <a:cubicBezTo>
                    <a:pt x="391028" y="448682"/>
                    <a:pt x="402781" y="447506"/>
                    <a:pt x="361254" y="427918"/>
                  </a:cubicBezTo>
                  <a:cubicBezTo>
                    <a:pt x="352243" y="424000"/>
                    <a:pt x="96027" y="302160"/>
                    <a:pt x="94068" y="300593"/>
                  </a:cubicBezTo>
                  <a:close/>
                </a:path>
              </a:pathLst>
            </a:custGeom>
            <a:solidFill>
              <a:srgbClr val="F9A687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1614DD8-F152-417B-AF4E-19F501D78E00}"/>
                </a:ext>
              </a:extLst>
            </p:cNvPr>
            <p:cNvSpPr/>
            <p:nvPr/>
          </p:nvSpPr>
          <p:spPr>
            <a:xfrm>
              <a:off x="3752592" y="2580955"/>
              <a:ext cx="316538" cy="371114"/>
            </a:xfrm>
            <a:custGeom>
              <a:avLst/>
              <a:gdLst>
                <a:gd name="connsiteX0" fmla="*/ 155532 w 227225"/>
                <a:gd name="connsiteY0" fmla="*/ 0 h 266402"/>
                <a:gd name="connsiteX1" fmla="*/ 227225 w 227225"/>
                <a:gd name="connsiteY1" fmla="*/ 268753 h 266402"/>
                <a:gd name="connsiteX2" fmla="*/ 0 w 227225"/>
                <a:gd name="connsiteY2" fmla="*/ 119881 h 266402"/>
                <a:gd name="connsiteX3" fmla="*/ 99117 w 227225"/>
                <a:gd name="connsiteY3" fmla="*/ 70910 h 266402"/>
                <a:gd name="connsiteX4" fmla="*/ 155532 w 227225"/>
                <a:gd name="connsiteY4" fmla="*/ 0 h 2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225" h="266402">
                  <a:moveTo>
                    <a:pt x="155532" y="0"/>
                  </a:moveTo>
                  <a:cubicBezTo>
                    <a:pt x="183739" y="98334"/>
                    <a:pt x="220565" y="243680"/>
                    <a:pt x="227225" y="268753"/>
                  </a:cubicBezTo>
                  <a:cubicBezTo>
                    <a:pt x="193142" y="246030"/>
                    <a:pt x="28991" y="137119"/>
                    <a:pt x="0" y="119881"/>
                  </a:cubicBezTo>
                  <a:cubicBezTo>
                    <a:pt x="56414" y="101468"/>
                    <a:pt x="74436" y="87756"/>
                    <a:pt x="99117" y="70910"/>
                  </a:cubicBezTo>
                  <a:cubicBezTo>
                    <a:pt x="128892" y="47796"/>
                    <a:pt x="144562" y="17630"/>
                    <a:pt x="155532" y="0"/>
                  </a:cubicBezTo>
                  <a:close/>
                </a:path>
              </a:pathLst>
            </a:custGeom>
            <a:solidFill>
              <a:srgbClr val="F9A687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122286F7-F84B-41DA-9577-4EDD58978984}"/>
                </a:ext>
              </a:extLst>
            </p:cNvPr>
            <p:cNvSpPr/>
            <p:nvPr/>
          </p:nvSpPr>
          <p:spPr>
            <a:xfrm>
              <a:off x="2396934" y="2596237"/>
              <a:ext cx="81863" cy="229218"/>
            </a:xfrm>
            <a:custGeom>
              <a:avLst/>
              <a:gdLst>
                <a:gd name="connsiteX0" fmla="*/ 0 w 58765"/>
                <a:gd name="connsiteY0" fmla="*/ 168069 h 164542"/>
                <a:gd name="connsiteX1" fmla="*/ 58765 w 58765"/>
                <a:gd name="connsiteY1" fmla="*/ 0 h 164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8765" h="164542">
                  <a:moveTo>
                    <a:pt x="0" y="168069"/>
                  </a:moveTo>
                  <a:cubicBezTo>
                    <a:pt x="19197" y="114788"/>
                    <a:pt x="52497" y="20372"/>
                    <a:pt x="58765" y="0"/>
                  </a:cubicBezTo>
                </a:path>
              </a:pathLst>
            </a:custGeom>
            <a:solidFill>
              <a:srgbClr val="FEB47A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76D293B9-E477-4CEF-8171-29FE4AA2902B}"/>
                </a:ext>
              </a:extLst>
            </p:cNvPr>
            <p:cNvSpPr/>
            <p:nvPr/>
          </p:nvSpPr>
          <p:spPr>
            <a:xfrm>
              <a:off x="2436086" y="2125746"/>
              <a:ext cx="1577235" cy="665822"/>
            </a:xfrm>
            <a:custGeom>
              <a:avLst/>
              <a:gdLst>
                <a:gd name="connsiteX0" fmla="*/ 1128786 w 1132209"/>
                <a:gd name="connsiteY0" fmla="*/ 167321 h 477957"/>
                <a:gd name="connsiteX1" fmla="*/ 1117817 w 1132209"/>
                <a:gd name="connsiteY1" fmla="*/ 127361 h 477957"/>
                <a:gd name="connsiteX2" fmla="*/ 984224 w 1132209"/>
                <a:gd name="connsiteY2" fmla="*/ 2387 h 477957"/>
                <a:gd name="connsiteX3" fmla="*/ 782071 w 1132209"/>
                <a:gd name="connsiteY3" fmla="*/ 88576 h 477957"/>
                <a:gd name="connsiteX4" fmla="*/ 708419 w 1132209"/>
                <a:gd name="connsiteY4" fmla="*/ 111298 h 477957"/>
                <a:gd name="connsiteX5" fmla="*/ 584228 w 1132209"/>
                <a:gd name="connsiteY5" fmla="*/ 79173 h 477957"/>
                <a:gd name="connsiteX6" fmla="*/ 501957 w 1132209"/>
                <a:gd name="connsiteY6" fmla="*/ 83483 h 477957"/>
                <a:gd name="connsiteX7" fmla="*/ 371890 w 1132209"/>
                <a:gd name="connsiteY7" fmla="*/ 116783 h 477957"/>
                <a:gd name="connsiteX8" fmla="*/ 333889 w 1132209"/>
                <a:gd name="connsiteY8" fmla="*/ 90534 h 477957"/>
                <a:gd name="connsiteX9" fmla="*/ 241823 w 1132209"/>
                <a:gd name="connsiteY9" fmla="*/ 45873 h 477957"/>
                <a:gd name="connsiteX10" fmla="*/ 215575 w 1132209"/>
                <a:gd name="connsiteY10" fmla="*/ 40388 h 477957"/>
                <a:gd name="connsiteX11" fmla="*/ 53383 w 1132209"/>
                <a:gd name="connsiteY11" fmla="*/ 93669 h 477957"/>
                <a:gd name="connsiteX12" fmla="*/ 6371 w 1132209"/>
                <a:gd name="connsiteY12" fmla="*/ 164187 h 477957"/>
                <a:gd name="connsiteX13" fmla="*/ 3628 w 1132209"/>
                <a:gd name="connsiteY13" fmla="*/ 257819 h 477957"/>
                <a:gd name="connsiteX14" fmla="*/ 83157 w 1132209"/>
                <a:gd name="connsiteY14" fmla="*/ 416485 h 477957"/>
                <a:gd name="connsiteX15" fmla="*/ 157593 w 1132209"/>
                <a:gd name="connsiteY15" fmla="*/ 469374 h 477957"/>
                <a:gd name="connsiteX16" fmla="*/ 253576 w 1132209"/>
                <a:gd name="connsiteY16" fmla="*/ 476426 h 477957"/>
                <a:gd name="connsiteX17" fmla="*/ 274340 w 1132209"/>
                <a:gd name="connsiteY17" fmla="*/ 472508 h 477957"/>
                <a:gd name="connsiteX18" fmla="*/ 355044 w 1132209"/>
                <a:gd name="connsiteY18" fmla="*/ 444301 h 477957"/>
                <a:gd name="connsiteX19" fmla="*/ 389520 w 1132209"/>
                <a:gd name="connsiteY19" fmla="*/ 427455 h 477957"/>
                <a:gd name="connsiteX20" fmla="*/ 468657 w 1132209"/>
                <a:gd name="connsiteY20" fmla="*/ 403557 h 477957"/>
                <a:gd name="connsiteX21" fmla="*/ 530164 w 1132209"/>
                <a:gd name="connsiteY21" fmla="*/ 322069 h 477957"/>
                <a:gd name="connsiteX22" fmla="*/ 614395 w 1132209"/>
                <a:gd name="connsiteY22" fmla="*/ 345575 h 477957"/>
                <a:gd name="connsiteX23" fmla="*/ 698233 w 1132209"/>
                <a:gd name="connsiteY23" fmla="*/ 397681 h 477957"/>
                <a:gd name="connsiteX24" fmla="*/ 768359 w 1132209"/>
                <a:gd name="connsiteY24" fmla="*/ 400815 h 477957"/>
                <a:gd name="connsiteX25" fmla="*/ 829867 w 1132209"/>
                <a:gd name="connsiteY25" fmla="*/ 410609 h 477957"/>
                <a:gd name="connsiteX26" fmla="*/ 950923 w 1132209"/>
                <a:gd name="connsiteY26" fmla="*/ 445868 h 477957"/>
                <a:gd name="connsiteX27" fmla="*/ 1128786 w 1132209"/>
                <a:gd name="connsiteY27" fmla="*/ 167321 h 477957"/>
                <a:gd name="connsiteX28" fmla="*/ 1062969 w 1132209"/>
                <a:gd name="connsiteY28" fmla="*/ 307966 h 477957"/>
                <a:gd name="connsiteX29" fmla="*/ 1062969 w 1132209"/>
                <a:gd name="connsiteY29" fmla="*/ 307966 h 477957"/>
                <a:gd name="connsiteX30" fmla="*/ 1062969 w 1132209"/>
                <a:gd name="connsiteY30" fmla="*/ 307966 h 477957"/>
                <a:gd name="connsiteX31" fmla="*/ 1062969 w 1132209"/>
                <a:gd name="connsiteY31" fmla="*/ 307966 h 477957"/>
                <a:gd name="connsiteX32" fmla="*/ 1062969 w 1132209"/>
                <a:gd name="connsiteY32" fmla="*/ 307966 h 477957"/>
                <a:gd name="connsiteX33" fmla="*/ 1062969 w 1132209"/>
                <a:gd name="connsiteY33" fmla="*/ 307966 h 477957"/>
                <a:gd name="connsiteX34" fmla="*/ 1062969 w 1132209"/>
                <a:gd name="connsiteY34" fmla="*/ 307966 h 477957"/>
                <a:gd name="connsiteX35" fmla="*/ 1062969 w 1132209"/>
                <a:gd name="connsiteY35" fmla="*/ 307966 h 47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32209" h="477957">
                  <a:moveTo>
                    <a:pt x="1128786" y="167321"/>
                  </a:moveTo>
                  <a:cubicBezTo>
                    <a:pt x="1126827" y="156743"/>
                    <a:pt x="1118992" y="130103"/>
                    <a:pt x="1117817" y="127361"/>
                  </a:cubicBezTo>
                  <a:cubicBezTo>
                    <a:pt x="1095486" y="68204"/>
                    <a:pt x="1048865" y="13356"/>
                    <a:pt x="984224" y="2387"/>
                  </a:cubicBezTo>
                  <a:cubicBezTo>
                    <a:pt x="907045" y="-10542"/>
                    <a:pt x="830651" y="30594"/>
                    <a:pt x="782071" y="88576"/>
                  </a:cubicBezTo>
                  <a:cubicBezTo>
                    <a:pt x="762091" y="112473"/>
                    <a:pt x="753472" y="124618"/>
                    <a:pt x="708419" y="111298"/>
                  </a:cubicBezTo>
                  <a:cubicBezTo>
                    <a:pt x="702151" y="108164"/>
                    <a:pt x="597549" y="83091"/>
                    <a:pt x="584228" y="79173"/>
                  </a:cubicBezTo>
                  <a:cubicBezTo>
                    <a:pt x="560331" y="72121"/>
                    <a:pt x="525072" y="70554"/>
                    <a:pt x="501957" y="83483"/>
                  </a:cubicBezTo>
                  <a:cubicBezTo>
                    <a:pt x="493338" y="88184"/>
                    <a:pt x="389912" y="120701"/>
                    <a:pt x="371890" y="116783"/>
                  </a:cubicBezTo>
                  <a:cubicBezTo>
                    <a:pt x="359745" y="114432"/>
                    <a:pt x="344858" y="97978"/>
                    <a:pt x="333889" y="90534"/>
                  </a:cubicBezTo>
                  <a:cubicBezTo>
                    <a:pt x="306073" y="70946"/>
                    <a:pt x="275124" y="54884"/>
                    <a:pt x="241823" y="45873"/>
                  </a:cubicBezTo>
                  <a:cubicBezTo>
                    <a:pt x="233204" y="43522"/>
                    <a:pt x="224585" y="41563"/>
                    <a:pt x="215575" y="40388"/>
                  </a:cubicBezTo>
                  <a:cubicBezTo>
                    <a:pt x="156810" y="31769"/>
                    <a:pt x="96086" y="52533"/>
                    <a:pt x="53383" y="93669"/>
                  </a:cubicBezTo>
                  <a:cubicBezTo>
                    <a:pt x="33794" y="112473"/>
                    <a:pt x="14598" y="137938"/>
                    <a:pt x="6371" y="164187"/>
                  </a:cubicBezTo>
                  <a:cubicBezTo>
                    <a:pt x="-2640" y="192786"/>
                    <a:pt x="-681" y="228829"/>
                    <a:pt x="3628" y="257819"/>
                  </a:cubicBezTo>
                  <a:cubicBezTo>
                    <a:pt x="11855" y="317368"/>
                    <a:pt x="40063" y="374174"/>
                    <a:pt x="83157" y="416485"/>
                  </a:cubicBezTo>
                  <a:cubicBezTo>
                    <a:pt x="103921" y="437249"/>
                    <a:pt x="129778" y="458796"/>
                    <a:pt x="157593" y="469374"/>
                  </a:cubicBezTo>
                  <a:cubicBezTo>
                    <a:pt x="188151" y="481127"/>
                    <a:pt x="221843" y="481127"/>
                    <a:pt x="253576" y="476426"/>
                  </a:cubicBezTo>
                  <a:cubicBezTo>
                    <a:pt x="260628" y="475251"/>
                    <a:pt x="267680" y="474075"/>
                    <a:pt x="274340" y="472508"/>
                  </a:cubicBezTo>
                  <a:cubicBezTo>
                    <a:pt x="302156" y="466240"/>
                    <a:pt x="329187" y="456446"/>
                    <a:pt x="355044" y="444301"/>
                  </a:cubicBezTo>
                  <a:cubicBezTo>
                    <a:pt x="366405" y="438816"/>
                    <a:pt x="377767" y="431373"/>
                    <a:pt x="389520" y="427455"/>
                  </a:cubicBezTo>
                  <a:cubicBezTo>
                    <a:pt x="415376" y="419620"/>
                    <a:pt x="444759" y="416877"/>
                    <a:pt x="468657" y="403557"/>
                  </a:cubicBezTo>
                  <a:cubicBezTo>
                    <a:pt x="498040" y="386711"/>
                    <a:pt x="512535" y="349493"/>
                    <a:pt x="530164" y="322069"/>
                  </a:cubicBezTo>
                  <a:cubicBezTo>
                    <a:pt x="557588" y="278583"/>
                    <a:pt x="596765" y="316193"/>
                    <a:pt x="614395" y="345575"/>
                  </a:cubicBezTo>
                  <a:cubicBezTo>
                    <a:pt x="645344" y="397289"/>
                    <a:pt x="670417" y="396505"/>
                    <a:pt x="698233" y="397681"/>
                  </a:cubicBezTo>
                  <a:cubicBezTo>
                    <a:pt x="721739" y="398856"/>
                    <a:pt x="745245" y="400031"/>
                    <a:pt x="768359" y="400815"/>
                  </a:cubicBezTo>
                  <a:cubicBezTo>
                    <a:pt x="787948" y="401598"/>
                    <a:pt x="813021" y="398464"/>
                    <a:pt x="829867" y="410609"/>
                  </a:cubicBezTo>
                  <a:cubicBezTo>
                    <a:pt x="867869" y="432548"/>
                    <a:pt x="905087" y="454879"/>
                    <a:pt x="950923" y="445868"/>
                  </a:cubicBezTo>
                  <a:cubicBezTo>
                    <a:pt x="1073938" y="422362"/>
                    <a:pt x="1149942" y="286027"/>
                    <a:pt x="1128786" y="167321"/>
                  </a:cubicBezTo>
                  <a:close/>
                  <a:moveTo>
                    <a:pt x="1062969" y="307966"/>
                  </a:moveTo>
                  <a:cubicBezTo>
                    <a:pt x="1062969" y="307966"/>
                    <a:pt x="1062969" y="307966"/>
                    <a:pt x="1062969" y="307966"/>
                  </a:cubicBezTo>
                  <a:cubicBezTo>
                    <a:pt x="1062969" y="307966"/>
                    <a:pt x="1062969" y="307966"/>
                    <a:pt x="1062969" y="307966"/>
                  </a:cubicBezTo>
                  <a:cubicBezTo>
                    <a:pt x="1062969" y="307966"/>
                    <a:pt x="1062969" y="307966"/>
                    <a:pt x="1062969" y="307966"/>
                  </a:cubicBezTo>
                  <a:close/>
                  <a:moveTo>
                    <a:pt x="1062969" y="307966"/>
                  </a:moveTo>
                  <a:cubicBezTo>
                    <a:pt x="1062969" y="307966"/>
                    <a:pt x="1062969" y="307966"/>
                    <a:pt x="1062969" y="307966"/>
                  </a:cubicBezTo>
                  <a:cubicBezTo>
                    <a:pt x="1062969" y="307966"/>
                    <a:pt x="1062969" y="307966"/>
                    <a:pt x="1062969" y="307966"/>
                  </a:cubicBezTo>
                  <a:cubicBezTo>
                    <a:pt x="1062969" y="307966"/>
                    <a:pt x="1062969" y="307966"/>
                    <a:pt x="1062969" y="307966"/>
                  </a:cubicBezTo>
                  <a:close/>
                </a:path>
              </a:pathLst>
            </a:custGeom>
            <a:solidFill>
              <a:srgbClr val="000000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BE9994A6-2B3C-472E-BA66-34871195F18A}"/>
                </a:ext>
              </a:extLst>
            </p:cNvPr>
            <p:cNvSpPr/>
            <p:nvPr/>
          </p:nvSpPr>
          <p:spPr>
            <a:xfrm>
              <a:off x="2497355" y="2250773"/>
              <a:ext cx="387486" cy="387486"/>
            </a:xfrm>
            <a:custGeom>
              <a:avLst/>
              <a:gdLst>
                <a:gd name="connsiteX0" fmla="*/ 278155 w 278155"/>
                <a:gd name="connsiteY0" fmla="*/ 139078 h 278155"/>
                <a:gd name="connsiteX1" fmla="*/ 139078 w 278155"/>
                <a:gd name="connsiteY1" fmla="*/ 278155 h 278155"/>
                <a:gd name="connsiteX2" fmla="*/ 0 w 278155"/>
                <a:gd name="connsiteY2" fmla="*/ 139078 h 278155"/>
                <a:gd name="connsiteX3" fmla="*/ 139078 w 278155"/>
                <a:gd name="connsiteY3" fmla="*/ 0 h 278155"/>
                <a:gd name="connsiteX4" fmla="*/ 278155 w 278155"/>
                <a:gd name="connsiteY4" fmla="*/ 139078 h 27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155" h="278155">
                  <a:moveTo>
                    <a:pt x="278155" y="139078"/>
                  </a:moveTo>
                  <a:cubicBezTo>
                    <a:pt x="278155" y="215888"/>
                    <a:pt x="215888" y="278155"/>
                    <a:pt x="139078" y="278155"/>
                  </a:cubicBezTo>
                  <a:cubicBezTo>
                    <a:pt x="62267" y="278155"/>
                    <a:pt x="0" y="215888"/>
                    <a:pt x="0" y="139078"/>
                  </a:cubicBezTo>
                  <a:cubicBezTo>
                    <a:pt x="0" y="62267"/>
                    <a:pt x="62267" y="0"/>
                    <a:pt x="139078" y="0"/>
                  </a:cubicBezTo>
                  <a:cubicBezTo>
                    <a:pt x="215888" y="0"/>
                    <a:pt x="278155" y="62267"/>
                    <a:pt x="278155" y="139078"/>
                  </a:cubicBezTo>
                  <a:close/>
                </a:path>
              </a:pathLst>
            </a:custGeom>
            <a:solidFill>
              <a:srgbClr val="FCEE21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8813E66E-8F4E-45AF-88C2-FBCC748711E0}"/>
                </a:ext>
              </a:extLst>
            </p:cNvPr>
            <p:cNvSpPr/>
            <p:nvPr/>
          </p:nvSpPr>
          <p:spPr>
            <a:xfrm>
              <a:off x="3567582" y="2202201"/>
              <a:ext cx="387486" cy="387486"/>
            </a:xfrm>
            <a:custGeom>
              <a:avLst/>
              <a:gdLst>
                <a:gd name="connsiteX0" fmla="*/ 278155 w 278155"/>
                <a:gd name="connsiteY0" fmla="*/ 139078 h 278155"/>
                <a:gd name="connsiteX1" fmla="*/ 139078 w 278155"/>
                <a:gd name="connsiteY1" fmla="*/ 278155 h 278155"/>
                <a:gd name="connsiteX2" fmla="*/ 0 w 278155"/>
                <a:gd name="connsiteY2" fmla="*/ 139078 h 278155"/>
                <a:gd name="connsiteX3" fmla="*/ 139078 w 278155"/>
                <a:gd name="connsiteY3" fmla="*/ 0 h 278155"/>
                <a:gd name="connsiteX4" fmla="*/ 278155 w 278155"/>
                <a:gd name="connsiteY4" fmla="*/ 139078 h 27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155" h="278155">
                  <a:moveTo>
                    <a:pt x="278155" y="139078"/>
                  </a:moveTo>
                  <a:cubicBezTo>
                    <a:pt x="278155" y="215888"/>
                    <a:pt x="215888" y="278155"/>
                    <a:pt x="139078" y="278155"/>
                  </a:cubicBezTo>
                  <a:cubicBezTo>
                    <a:pt x="62267" y="278155"/>
                    <a:pt x="0" y="215888"/>
                    <a:pt x="0" y="139078"/>
                  </a:cubicBezTo>
                  <a:cubicBezTo>
                    <a:pt x="0" y="62267"/>
                    <a:pt x="62267" y="0"/>
                    <a:pt x="139078" y="0"/>
                  </a:cubicBezTo>
                  <a:cubicBezTo>
                    <a:pt x="215888" y="0"/>
                    <a:pt x="278155" y="62267"/>
                    <a:pt x="278155" y="139078"/>
                  </a:cubicBezTo>
                  <a:close/>
                </a:path>
              </a:pathLst>
            </a:custGeom>
            <a:solidFill>
              <a:srgbClr val="FCEE21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BD60A285-5BD8-4834-9AD9-1ABD7C807A6E}"/>
                </a:ext>
              </a:extLst>
            </p:cNvPr>
            <p:cNvSpPr/>
            <p:nvPr/>
          </p:nvSpPr>
          <p:spPr>
            <a:xfrm>
              <a:off x="3109888" y="4112208"/>
              <a:ext cx="537326" cy="2736269"/>
            </a:xfrm>
            <a:custGeom>
              <a:avLst/>
              <a:gdLst>
                <a:gd name="connsiteX0" fmla="*/ 63719 w 368261"/>
                <a:gd name="connsiteY0" fmla="*/ 1189117 h 1190974"/>
                <a:gd name="connsiteX1" fmla="*/ 49615 w 368261"/>
                <a:gd name="connsiteY1" fmla="*/ 373064 h 1190974"/>
                <a:gd name="connsiteX2" fmla="*/ 55883 w 368261"/>
                <a:gd name="connsiteY2" fmla="*/ 340155 h 1190974"/>
                <a:gd name="connsiteX3" fmla="*/ 103287 w 368261"/>
                <a:gd name="connsiteY3" fmla="*/ 224975 h 1190974"/>
                <a:gd name="connsiteX4" fmla="*/ 1819 w 368261"/>
                <a:gd name="connsiteY4" fmla="*/ 97651 h 1190974"/>
                <a:gd name="connsiteX5" fmla="*/ 116999 w 368261"/>
                <a:gd name="connsiteY5" fmla="*/ 6369 h 1190974"/>
                <a:gd name="connsiteX6" fmla="*/ 151475 w 368261"/>
                <a:gd name="connsiteY6" fmla="*/ 2843 h 1190974"/>
                <a:gd name="connsiteX7" fmla="*/ 308574 w 368261"/>
                <a:gd name="connsiteY7" fmla="*/ 104311 h 1190974"/>
                <a:gd name="connsiteX8" fmla="*/ 229045 w 368261"/>
                <a:gd name="connsiteY8" fmla="*/ 224584 h 1190974"/>
                <a:gd name="connsiteX9" fmla="*/ 282717 w 368261"/>
                <a:gd name="connsiteY9" fmla="*/ 331536 h 1190974"/>
                <a:gd name="connsiteX10" fmla="*/ 298780 w 368261"/>
                <a:gd name="connsiteY10" fmla="*/ 378940 h 1190974"/>
                <a:gd name="connsiteX11" fmla="*/ 372040 w 368261"/>
                <a:gd name="connsiteY11" fmla="*/ 1190684 h 1190974"/>
                <a:gd name="connsiteX12" fmla="*/ 63719 w 368261"/>
                <a:gd name="connsiteY12" fmla="*/ 1189117 h 1190974"/>
                <a:gd name="connsiteX0" fmla="*/ 77394 w 372040"/>
                <a:gd name="connsiteY0" fmla="*/ 1742952 h 1742981"/>
                <a:gd name="connsiteX1" fmla="*/ 49615 w 372040"/>
                <a:gd name="connsiteY1" fmla="*/ 373064 h 1742981"/>
                <a:gd name="connsiteX2" fmla="*/ 55883 w 372040"/>
                <a:gd name="connsiteY2" fmla="*/ 340155 h 1742981"/>
                <a:gd name="connsiteX3" fmla="*/ 103287 w 372040"/>
                <a:gd name="connsiteY3" fmla="*/ 224975 h 1742981"/>
                <a:gd name="connsiteX4" fmla="*/ 1819 w 372040"/>
                <a:gd name="connsiteY4" fmla="*/ 97651 h 1742981"/>
                <a:gd name="connsiteX5" fmla="*/ 116999 w 372040"/>
                <a:gd name="connsiteY5" fmla="*/ 6369 h 1742981"/>
                <a:gd name="connsiteX6" fmla="*/ 151475 w 372040"/>
                <a:gd name="connsiteY6" fmla="*/ 2843 h 1742981"/>
                <a:gd name="connsiteX7" fmla="*/ 308574 w 372040"/>
                <a:gd name="connsiteY7" fmla="*/ 104311 h 1742981"/>
                <a:gd name="connsiteX8" fmla="*/ 229045 w 372040"/>
                <a:gd name="connsiteY8" fmla="*/ 224584 h 1742981"/>
                <a:gd name="connsiteX9" fmla="*/ 282717 w 372040"/>
                <a:gd name="connsiteY9" fmla="*/ 331536 h 1742981"/>
                <a:gd name="connsiteX10" fmla="*/ 298780 w 372040"/>
                <a:gd name="connsiteY10" fmla="*/ 378940 h 1742981"/>
                <a:gd name="connsiteX11" fmla="*/ 372040 w 372040"/>
                <a:gd name="connsiteY11" fmla="*/ 1190684 h 1742981"/>
                <a:gd name="connsiteX12" fmla="*/ 77394 w 372040"/>
                <a:gd name="connsiteY12" fmla="*/ 1742952 h 1742981"/>
                <a:gd name="connsiteX0" fmla="*/ 77394 w 406227"/>
                <a:gd name="connsiteY0" fmla="*/ 1742952 h 1765976"/>
                <a:gd name="connsiteX1" fmla="*/ 49615 w 406227"/>
                <a:gd name="connsiteY1" fmla="*/ 373064 h 1765976"/>
                <a:gd name="connsiteX2" fmla="*/ 55883 w 406227"/>
                <a:gd name="connsiteY2" fmla="*/ 340155 h 1765976"/>
                <a:gd name="connsiteX3" fmla="*/ 103287 w 406227"/>
                <a:gd name="connsiteY3" fmla="*/ 224975 h 1765976"/>
                <a:gd name="connsiteX4" fmla="*/ 1819 w 406227"/>
                <a:gd name="connsiteY4" fmla="*/ 97651 h 1765976"/>
                <a:gd name="connsiteX5" fmla="*/ 116999 w 406227"/>
                <a:gd name="connsiteY5" fmla="*/ 6369 h 1765976"/>
                <a:gd name="connsiteX6" fmla="*/ 151475 w 406227"/>
                <a:gd name="connsiteY6" fmla="*/ 2843 h 1765976"/>
                <a:gd name="connsiteX7" fmla="*/ 308574 w 406227"/>
                <a:gd name="connsiteY7" fmla="*/ 104311 h 1765976"/>
                <a:gd name="connsiteX8" fmla="*/ 229045 w 406227"/>
                <a:gd name="connsiteY8" fmla="*/ 224584 h 1765976"/>
                <a:gd name="connsiteX9" fmla="*/ 282717 w 406227"/>
                <a:gd name="connsiteY9" fmla="*/ 331536 h 1765976"/>
                <a:gd name="connsiteX10" fmla="*/ 298780 w 406227"/>
                <a:gd name="connsiteY10" fmla="*/ 378940 h 1765976"/>
                <a:gd name="connsiteX11" fmla="*/ 406227 w 406227"/>
                <a:gd name="connsiteY11" fmla="*/ 1765031 h 1765976"/>
                <a:gd name="connsiteX12" fmla="*/ 77394 w 406227"/>
                <a:gd name="connsiteY12" fmla="*/ 1742952 h 1765976"/>
                <a:gd name="connsiteX0" fmla="*/ 77394 w 406227"/>
                <a:gd name="connsiteY0" fmla="*/ 1742952 h 1867299"/>
                <a:gd name="connsiteX1" fmla="*/ 297447 w 406227"/>
                <a:gd name="connsiteY1" fmla="*/ 1772765 h 1867299"/>
                <a:gd name="connsiteX2" fmla="*/ 49615 w 406227"/>
                <a:gd name="connsiteY2" fmla="*/ 373064 h 1867299"/>
                <a:gd name="connsiteX3" fmla="*/ 55883 w 406227"/>
                <a:gd name="connsiteY3" fmla="*/ 340155 h 1867299"/>
                <a:gd name="connsiteX4" fmla="*/ 103287 w 406227"/>
                <a:gd name="connsiteY4" fmla="*/ 224975 h 1867299"/>
                <a:gd name="connsiteX5" fmla="*/ 1819 w 406227"/>
                <a:gd name="connsiteY5" fmla="*/ 97651 h 1867299"/>
                <a:gd name="connsiteX6" fmla="*/ 116999 w 406227"/>
                <a:gd name="connsiteY6" fmla="*/ 6369 h 1867299"/>
                <a:gd name="connsiteX7" fmla="*/ 151475 w 406227"/>
                <a:gd name="connsiteY7" fmla="*/ 2843 h 1867299"/>
                <a:gd name="connsiteX8" fmla="*/ 308574 w 406227"/>
                <a:gd name="connsiteY8" fmla="*/ 104311 h 1867299"/>
                <a:gd name="connsiteX9" fmla="*/ 229045 w 406227"/>
                <a:gd name="connsiteY9" fmla="*/ 224584 h 1867299"/>
                <a:gd name="connsiteX10" fmla="*/ 282717 w 406227"/>
                <a:gd name="connsiteY10" fmla="*/ 331536 h 1867299"/>
                <a:gd name="connsiteX11" fmla="*/ 298780 w 406227"/>
                <a:gd name="connsiteY11" fmla="*/ 378940 h 1867299"/>
                <a:gd name="connsiteX12" fmla="*/ 406227 w 406227"/>
                <a:gd name="connsiteY12" fmla="*/ 1765031 h 1867299"/>
                <a:gd name="connsiteX13" fmla="*/ 77394 w 406227"/>
                <a:gd name="connsiteY13" fmla="*/ 1742952 h 1867299"/>
                <a:gd name="connsiteX0" fmla="*/ 77394 w 406227"/>
                <a:gd name="connsiteY0" fmla="*/ 1742952 h 1765976"/>
                <a:gd name="connsiteX1" fmla="*/ 49615 w 406227"/>
                <a:gd name="connsiteY1" fmla="*/ 373064 h 1765976"/>
                <a:gd name="connsiteX2" fmla="*/ 55883 w 406227"/>
                <a:gd name="connsiteY2" fmla="*/ 340155 h 1765976"/>
                <a:gd name="connsiteX3" fmla="*/ 103287 w 406227"/>
                <a:gd name="connsiteY3" fmla="*/ 224975 h 1765976"/>
                <a:gd name="connsiteX4" fmla="*/ 1819 w 406227"/>
                <a:gd name="connsiteY4" fmla="*/ 97651 h 1765976"/>
                <a:gd name="connsiteX5" fmla="*/ 116999 w 406227"/>
                <a:gd name="connsiteY5" fmla="*/ 6369 h 1765976"/>
                <a:gd name="connsiteX6" fmla="*/ 151475 w 406227"/>
                <a:gd name="connsiteY6" fmla="*/ 2843 h 1765976"/>
                <a:gd name="connsiteX7" fmla="*/ 308574 w 406227"/>
                <a:gd name="connsiteY7" fmla="*/ 104311 h 1765976"/>
                <a:gd name="connsiteX8" fmla="*/ 229045 w 406227"/>
                <a:gd name="connsiteY8" fmla="*/ 224584 h 1765976"/>
                <a:gd name="connsiteX9" fmla="*/ 282717 w 406227"/>
                <a:gd name="connsiteY9" fmla="*/ 331536 h 1765976"/>
                <a:gd name="connsiteX10" fmla="*/ 298780 w 406227"/>
                <a:gd name="connsiteY10" fmla="*/ 378940 h 1765976"/>
                <a:gd name="connsiteX11" fmla="*/ 406227 w 406227"/>
                <a:gd name="connsiteY11" fmla="*/ 1765031 h 1765976"/>
                <a:gd name="connsiteX12" fmla="*/ 77394 w 406227"/>
                <a:gd name="connsiteY12" fmla="*/ 1742952 h 1765976"/>
                <a:gd name="connsiteX0" fmla="*/ 77394 w 406227"/>
                <a:gd name="connsiteY0" fmla="*/ 1790814 h 1791407"/>
                <a:gd name="connsiteX1" fmla="*/ 49615 w 406227"/>
                <a:gd name="connsiteY1" fmla="*/ 373064 h 1791407"/>
                <a:gd name="connsiteX2" fmla="*/ 55883 w 406227"/>
                <a:gd name="connsiteY2" fmla="*/ 340155 h 1791407"/>
                <a:gd name="connsiteX3" fmla="*/ 103287 w 406227"/>
                <a:gd name="connsiteY3" fmla="*/ 224975 h 1791407"/>
                <a:gd name="connsiteX4" fmla="*/ 1819 w 406227"/>
                <a:gd name="connsiteY4" fmla="*/ 97651 h 1791407"/>
                <a:gd name="connsiteX5" fmla="*/ 116999 w 406227"/>
                <a:gd name="connsiteY5" fmla="*/ 6369 h 1791407"/>
                <a:gd name="connsiteX6" fmla="*/ 151475 w 406227"/>
                <a:gd name="connsiteY6" fmla="*/ 2843 h 1791407"/>
                <a:gd name="connsiteX7" fmla="*/ 308574 w 406227"/>
                <a:gd name="connsiteY7" fmla="*/ 104311 h 1791407"/>
                <a:gd name="connsiteX8" fmla="*/ 229045 w 406227"/>
                <a:gd name="connsiteY8" fmla="*/ 224584 h 1791407"/>
                <a:gd name="connsiteX9" fmla="*/ 282717 w 406227"/>
                <a:gd name="connsiteY9" fmla="*/ 331536 h 1791407"/>
                <a:gd name="connsiteX10" fmla="*/ 298780 w 406227"/>
                <a:gd name="connsiteY10" fmla="*/ 378940 h 1791407"/>
                <a:gd name="connsiteX11" fmla="*/ 406227 w 406227"/>
                <a:gd name="connsiteY11" fmla="*/ 1765031 h 1791407"/>
                <a:gd name="connsiteX12" fmla="*/ 77394 w 406227"/>
                <a:gd name="connsiteY12" fmla="*/ 1790814 h 1791407"/>
                <a:gd name="connsiteX0" fmla="*/ 77394 w 406227"/>
                <a:gd name="connsiteY0" fmla="*/ 1790814 h 1895330"/>
                <a:gd name="connsiteX1" fmla="*/ 49615 w 406227"/>
                <a:gd name="connsiteY1" fmla="*/ 373064 h 1895330"/>
                <a:gd name="connsiteX2" fmla="*/ 55883 w 406227"/>
                <a:gd name="connsiteY2" fmla="*/ 340155 h 1895330"/>
                <a:gd name="connsiteX3" fmla="*/ 103287 w 406227"/>
                <a:gd name="connsiteY3" fmla="*/ 224975 h 1895330"/>
                <a:gd name="connsiteX4" fmla="*/ 1819 w 406227"/>
                <a:gd name="connsiteY4" fmla="*/ 97651 h 1895330"/>
                <a:gd name="connsiteX5" fmla="*/ 116999 w 406227"/>
                <a:gd name="connsiteY5" fmla="*/ 6369 h 1895330"/>
                <a:gd name="connsiteX6" fmla="*/ 151475 w 406227"/>
                <a:gd name="connsiteY6" fmla="*/ 2843 h 1895330"/>
                <a:gd name="connsiteX7" fmla="*/ 308574 w 406227"/>
                <a:gd name="connsiteY7" fmla="*/ 104311 h 1895330"/>
                <a:gd name="connsiteX8" fmla="*/ 229045 w 406227"/>
                <a:gd name="connsiteY8" fmla="*/ 224584 h 1895330"/>
                <a:gd name="connsiteX9" fmla="*/ 282717 w 406227"/>
                <a:gd name="connsiteY9" fmla="*/ 331536 h 1895330"/>
                <a:gd name="connsiteX10" fmla="*/ 298780 w 406227"/>
                <a:gd name="connsiteY10" fmla="*/ 378940 h 1895330"/>
                <a:gd name="connsiteX11" fmla="*/ 406227 w 406227"/>
                <a:gd name="connsiteY11" fmla="*/ 1765031 h 1895330"/>
                <a:gd name="connsiteX12" fmla="*/ 222235 w 406227"/>
                <a:gd name="connsiteY12" fmla="*/ 1786440 h 1895330"/>
                <a:gd name="connsiteX13" fmla="*/ 77394 w 406227"/>
                <a:gd name="connsiteY13" fmla="*/ 1790814 h 1895330"/>
                <a:gd name="connsiteX0" fmla="*/ 77394 w 406227"/>
                <a:gd name="connsiteY0" fmla="*/ 1790814 h 1947407"/>
                <a:gd name="connsiteX1" fmla="*/ 49615 w 406227"/>
                <a:gd name="connsiteY1" fmla="*/ 373064 h 1947407"/>
                <a:gd name="connsiteX2" fmla="*/ 55883 w 406227"/>
                <a:gd name="connsiteY2" fmla="*/ 340155 h 1947407"/>
                <a:gd name="connsiteX3" fmla="*/ 103287 w 406227"/>
                <a:gd name="connsiteY3" fmla="*/ 224975 h 1947407"/>
                <a:gd name="connsiteX4" fmla="*/ 1819 w 406227"/>
                <a:gd name="connsiteY4" fmla="*/ 97651 h 1947407"/>
                <a:gd name="connsiteX5" fmla="*/ 116999 w 406227"/>
                <a:gd name="connsiteY5" fmla="*/ 6369 h 1947407"/>
                <a:gd name="connsiteX6" fmla="*/ 151475 w 406227"/>
                <a:gd name="connsiteY6" fmla="*/ 2843 h 1947407"/>
                <a:gd name="connsiteX7" fmla="*/ 308574 w 406227"/>
                <a:gd name="connsiteY7" fmla="*/ 104311 h 1947407"/>
                <a:gd name="connsiteX8" fmla="*/ 229045 w 406227"/>
                <a:gd name="connsiteY8" fmla="*/ 224584 h 1947407"/>
                <a:gd name="connsiteX9" fmla="*/ 282717 w 406227"/>
                <a:gd name="connsiteY9" fmla="*/ 331536 h 1947407"/>
                <a:gd name="connsiteX10" fmla="*/ 298780 w 406227"/>
                <a:gd name="connsiteY10" fmla="*/ 378940 h 1947407"/>
                <a:gd name="connsiteX11" fmla="*/ 406227 w 406227"/>
                <a:gd name="connsiteY11" fmla="*/ 1765031 h 1947407"/>
                <a:gd name="connsiteX12" fmla="*/ 235910 w 406227"/>
                <a:gd name="connsiteY12" fmla="*/ 1923190 h 1947407"/>
                <a:gd name="connsiteX13" fmla="*/ 77394 w 406227"/>
                <a:gd name="connsiteY13" fmla="*/ 1790814 h 1947407"/>
                <a:gd name="connsiteX0" fmla="*/ 77394 w 406227"/>
                <a:gd name="connsiteY0" fmla="*/ 1790814 h 1913937"/>
                <a:gd name="connsiteX1" fmla="*/ 49615 w 406227"/>
                <a:gd name="connsiteY1" fmla="*/ 373064 h 1913937"/>
                <a:gd name="connsiteX2" fmla="*/ 55883 w 406227"/>
                <a:gd name="connsiteY2" fmla="*/ 340155 h 1913937"/>
                <a:gd name="connsiteX3" fmla="*/ 103287 w 406227"/>
                <a:gd name="connsiteY3" fmla="*/ 224975 h 1913937"/>
                <a:gd name="connsiteX4" fmla="*/ 1819 w 406227"/>
                <a:gd name="connsiteY4" fmla="*/ 97651 h 1913937"/>
                <a:gd name="connsiteX5" fmla="*/ 116999 w 406227"/>
                <a:gd name="connsiteY5" fmla="*/ 6369 h 1913937"/>
                <a:gd name="connsiteX6" fmla="*/ 151475 w 406227"/>
                <a:gd name="connsiteY6" fmla="*/ 2843 h 1913937"/>
                <a:gd name="connsiteX7" fmla="*/ 308574 w 406227"/>
                <a:gd name="connsiteY7" fmla="*/ 104311 h 1913937"/>
                <a:gd name="connsiteX8" fmla="*/ 229045 w 406227"/>
                <a:gd name="connsiteY8" fmla="*/ 224584 h 1913937"/>
                <a:gd name="connsiteX9" fmla="*/ 282717 w 406227"/>
                <a:gd name="connsiteY9" fmla="*/ 331536 h 1913937"/>
                <a:gd name="connsiteX10" fmla="*/ 298780 w 406227"/>
                <a:gd name="connsiteY10" fmla="*/ 378940 h 1913937"/>
                <a:gd name="connsiteX11" fmla="*/ 406227 w 406227"/>
                <a:gd name="connsiteY11" fmla="*/ 1765031 h 1913937"/>
                <a:gd name="connsiteX12" fmla="*/ 235910 w 406227"/>
                <a:gd name="connsiteY12" fmla="*/ 1847978 h 1913937"/>
                <a:gd name="connsiteX13" fmla="*/ 77394 w 406227"/>
                <a:gd name="connsiteY13" fmla="*/ 1790814 h 1913937"/>
                <a:gd name="connsiteX0" fmla="*/ 77394 w 406227"/>
                <a:gd name="connsiteY0" fmla="*/ 1790814 h 1894813"/>
                <a:gd name="connsiteX1" fmla="*/ 49615 w 406227"/>
                <a:gd name="connsiteY1" fmla="*/ 373064 h 1894813"/>
                <a:gd name="connsiteX2" fmla="*/ 55883 w 406227"/>
                <a:gd name="connsiteY2" fmla="*/ 340155 h 1894813"/>
                <a:gd name="connsiteX3" fmla="*/ 103287 w 406227"/>
                <a:gd name="connsiteY3" fmla="*/ 224975 h 1894813"/>
                <a:gd name="connsiteX4" fmla="*/ 1819 w 406227"/>
                <a:gd name="connsiteY4" fmla="*/ 97651 h 1894813"/>
                <a:gd name="connsiteX5" fmla="*/ 116999 w 406227"/>
                <a:gd name="connsiteY5" fmla="*/ 6369 h 1894813"/>
                <a:gd name="connsiteX6" fmla="*/ 151475 w 406227"/>
                <a:gd name="connsiteY6" fmla="*/ 2843 h 1894813"/>
                <a:gd name="connsiteX7" fmla="*/ 308574 w 406227"/>
                <a:gd name="connsiteY7" fmla="*/ 104311 h 1894813"/>
                <a:gd name="connsiteX8" fmla="*/ 229045 w 406227"/>
                <a:gd name="connsiteY8" fmla="*/ 224584 h 1894813"/>
                <a:gd name="connsiteX9" fmla="*/ 282717 w 406227"/>
                <a:gd name="connsiteY9" fmla="*/ 331536 h 1894813"/>
                <a:gd name="connsiteX10" fmla="*/ 298780 w 406227"/>
                <a:gd name="connsiteY10" fmla="*/ 378940 h 1894813"/>
                <a:gd name="connsiteX11" fmla="*/ 406227 w 406227"/>
                <a:gd name="connsiteY11" fmla="*/ 1765031 h 1894813"/>
                <a:gd name="connsiteX12" fmla="*/ 235910 w 406227"/>
                <a:gd name="connsiteY12" fmla="*/ 1847978 h 1894813"/>
                <a:gd name="connsiteX13" fmla="*/ 77394 w 406227"/>
                <a:gd name="connsiteY13" fmla="*/ 1790814 h 1894813"/>
                <a:gd name="connsiteX0" fmla="*/ 77394 w 406227"/>
                <a:gd name="connsiteY0" fmla="*/ 1790814 h 1894813"/>
                <a:gd name="connsiteX1" fmla="*/ 49615 w 406227"/>
                <a:gd name="connsiteY1" fmla="*/ 373064 h 1894813"/>
                <a:gd name="connsiteX2" fmla="*/ 55883 w 406227"/>
                <a:gd name="connsiteY2" fmla="*/ 340155 h 1894813"/>
                <a:gd name="connsiteX3" fmla="*/ 103287 w 406227"/>
                <a:gd name="connsiteY3" fmla="*/ 224975 h 1894813"/>
                <a:gd name="connsiteX4" fmla="*/ 1819 w 406227"/>
                <a:gd name="connsiteY4" fmla="*/ 97651 h 1894813"/>
                <a:gd name="connsiteX5" fmla="*/ 116999 w 406227"/>
                <a:gd name="connsiteY5" fmla="*/ 6369 h 1894813"/>
                <a:gd name="connsiteX6" fmla="*/ 151475 w 406227"/>
                <a:gd name="connsiteY6" fmla="*/ 2843 h 1894813"/>
                <a:gd name="connsiteX7" fmla="*/ 308574 w 406227"/>
                <a:gd name="connsiteY7" fmla="*/ 104311 h 1894813"/>
                <a:gd name="connsiteX8" fmla="*/ 229045 w 406227"/>
                <a:gd name="connsiteY8" fmla="*/ 224584 h 1894813"/>
                <a:gd name="connsiteX9" fmla="*/ 282717 w 406227"/>
                <a:gd name="connsiteY9" fmla="*/ 331536 h 1894813"/>
                <a:gd name="connsiteX10" fmla="*/ 298780 w 406227"/>
                <a:gd name="connsiteY10" fmla="*/ 378940 h 1894813"/>
                <a:gd name="connsiteX11" fmla="*/ 406227 w 406227"/>
                <a:gd name="connsiteY11" fmla="*/ 1765031 h 1894813"/>
                <a:gd name="connsiteX12" fmla="*/ 215398 w 406227"/>
                <a:gd name="connsiteY12" fmla="*/ 1847978 h 1894813"/>
                <a:gd name="connsiteX13" fmla="*/ 77394 w 406227"/>
                <a:gd name="connsiteY13" fmla="*/ 1790814 h 1894813"/>
                <a:gd name="connsiteX0" fmla="*/ 77394 w 406227"/>
                <a:gd name="connsiteY0" fmla="*/ 1790814 h 1884600"/>
                <a:gd name="connsiteX1" fmla="*/ 49615 w 406227"/>
                <a:gd name="connsiteY1" fmla="*/ 373064 h 1884600"/>
                <a:gd name="connsiteX2" fmla="*/ 55883 w 406227"/>
                <a:gd name="connsiteY2" fmla="*/ 340155 h 1884600"/>
                <a:gd name="connsiteX3" fmla="*/ 103287 w 406227"/>
                <a:gd name="connsiteY3" fmla="*/ 224975 h 1884600"/>
                <a:gd name="connsiteX4" fmla="*/ 1819 w 406227"/>
                <a:gd name="connsiteY4" fmla="*/ 97651 h 1884600"/>
                <a:gd name="connsiteX5" fmla="*/ 116999 w 406227"/>
                <a:gd name="connsiteY5" fmla="*/ 6369 h 1884600"/>
                <a:gd name="connsiteX6" fmla="*/ 151475 w 406227"/>
                <a:gd name="connsiteY6" fmla="*/ 2843 h 1884600"/>
                <a:gd name="connsiteX7" fmla="*/ 308574 w 406227"/>
                <a:gd name="connsiteY7" fmla="*/ 104311 h 1884600"/>
                <a:gd name="connsiteX8" fmla="*/ 229045 w 406227"/>
                <a:gd name="connsiteY8" fmla="*/ 224584 h 1884600"/>
                <a:gd name="connsiteX9" fmla="*/ 282717 w 406227"/>
                <a:gd name="connsiteY9" fmla="*/ 331536 h 1884600"/>
                <a:gd name="connsiteX10" fmla="*/ 298780 w 406227"/>
                <a:gd name="connsiteY10" fmla="*/ 378940 h 1884600"/>
                <a:gd name="connsiteX11" fmla="*/ 406227 w 406227"/>
                <a:gd name="connsiteY11" fmla="*/ 1765031 h 1884600"/>
                <a:gd name="connsiteX12" fmla="*/ 215398 w 406227"/>
                <a:gd name="connsiteY12" fmla="*/ 1847978 h 1884600"/>
                <a:gd name="connsiteX13" fmla="*/ 77394 w 406227"/>
                <a:gd name="connsiteY13" fmla="*/ 1790814 h 1884600"/>
                <a:gd name="connsiteX0" fmla="*/ 77394 w 406227"/>
                <a:gd name="connsiteY0" fmla="*/ 1790814 h 1977890"/>
                <a:gd name="connsiteX1" fmla="*/ 49615 w 406227"/>
                <a:gd name="connsiteY1" fmla="*/ 373064 h 1977890"/>
                <a:gd name="connsiteX2" fmla="*/ 55883 w 406227"/>
                <a:gd name="connsiteY2" fmla="*/ 340155 h 1977890"/>
                <a:gd name="connsiteX3" fmla="*/ 103287 w 406227"/>
                <a:gd name="connsiteY3" fmla="*/ 224975 h 1977890"/>
                <a:gd name="connsiteX4" fmla="*/ 1819 w 406227"/>
                <a:gd name="connsiteY4" fmla="*/ 97651 h 1977890"/>
                <a:gd name="connsiteX5" fmla="*/ 116999 w 406227"/>
                <a:gd name="connsiteY5" fmla="*/ 6369 h 1977890"/>
                <a:gd name="connsiteX6" fmla="*/ 151475 w 406227"/>
                <a:gd name="connsiteY6" fmla="*/ 2843 h 1977890"/>
                <a:gd name="connsiteX7" fmla="*/ 308574 w 406227"/>
                <a:gd name="connsiteY7" fmla="*/ 104311 h 1977890"/>
                <a:gd name="connsiteX8" fmla="*/ 229045 w 406227"/>
                <a:gd name="connsiteY8" fmla="*/ 224584 h 1977890"/>
                <a:gd name="connsiteX9" fmla="*/ 282717 w 406227"/>
                <a:gd name="connsiteY9" fmla="*/ 331536 h 1977890"/>
                <a:gd name="connsiteX10" fmla="*/ 298780 w 406227"/>
                <a:gd name="connsiteY10" fmla="*/ 378940 h 1977890"/>
                <a:gd name="connsiteX11" fmla="*/ 406227 w 406227"/>
                <a:gd name="connsiteY11" fmla="*/ 1765031 h 1977890"/>
                <a:gd name="connsiteX12" fmla="*/ 242748 w 406227"/>
                <a:gd name="connsiteY12" fmla="*/ 1977890 h 1977890"/>
                <a:gd name="connsiteX13" fmla="*/ 77394 w 406227"/>
                <a:gd name="connsiteY13" fmla="*/ 1790814 h 1977890"/>
                <a:gd name="connsiteX0" fmla="*/ 70557 w 406227"/>
                <a:gd name="connsiteY0" fmla="*/ 1578853 h 1977890"/>
                <a:gd name="connsiteX1" fmla="*/ 49615 w 406227"/>
                <a:gd name="connsiteY1" fmla="*/ 373064 h 1977890"/>
                <a:gd name="connsiteX2" fmla="*/ 55883 w 406227"/>
                <a:gd name="connsiteY2" fmla="*/ 340155 h 1977890"/>
                <a:gd name="connsiteX3" fmla="*/ 103287 w 406227"/>
                <a:gd name="connsiteY3" fmla="*/ 224975 h 1977890"/>
                <a:gd name="connsiteX4" fmla="*/ 1819 w 406227"/>
                <a:gd name="connsiteY4" fmla="*/ 97651 h 1977890"/>
                <a:gd name="connsiteX5" fmla="*/ 116999 w 406227"/>
                <a:gd name="connsiteY5" fmla="*/ 6369 h 1977890"/>
                <a:gd name="connsiteX6" fmla="*/ 151475 w 406227"/>
                <a:gd name="connsiteY6" fmla="*/ 2843 h 1977890"/>
                <a:gd name="connsiteX7" fmla="*/ 308574 w 406227"/>
                <a:gd name="connsiteY7" fmla="*/ 104311 h 1977890"/>
                <a:gd name="connsiteX8" fmla="*/ 229045 w 406227"/>
                <a:gd name="connsiteY8" fmla="*/ 224584 h 1977890"/>
                <a:gd name="connsiteX9" fmla="*/ 282717 w 406227"/>
                <a:gd name="connsiteY9" fmla="*/ 331536 h 1977890"/>
                <a:gd name="connsiteX10" fmla="*/ 298780 w 406227"/>
                <a:gd name="connsiteY10" fmla="*/ 378940 h 1977890"/>
                <a:gd name="connsiteX11" fmla="*/ 406227 w 406227"/>
                <a:gd name="connsiteY11" fmla="*/ 1765031 h 1977890"/>
                <a:gd name="connsiteX12" fmla="*/ 242748 w 406227"/>
                <a:gd name="connsiteY12" fmla="*/ 1977890 h 1977890"/>
                <a:gd name="connsiteX13" fmla="*/ 70557 w 406227"/>
                <a:gd name="connsiteY13" fmla="*/ 1578853 h 1977890"/>
                <a:gd name="connsiteX0" fmla="*/ 70557 w 392552"/>
                <a:gd name="connsiteY0" fmla="*/ 1578853 h 1977890"/>
                <a:gd name="connsiteX1" fmla="*/ 49615 w 392552"/>
                <a:gd name="connsiteY1" fmla="*/ 373064 h 1977890"/>
                <a:gd name="connsiteX2" fmla="*/ 55883 w 392552"/>
                <a:gd name="connsiteY2" fmla="*/ 340155 h 1977890"/>
                <a:gd name="connsiteX3" fmla="*/ 103287 w 392552"/>
                <a:gd name="connsiteY3" fmla="*/ 224975 h 1977890"/>
                <a:gd name="connsiteX4" fmla="*/ 1819 w 392552"/>
                <a:gd name="connsiteY4" fmla="*/ 97651 h 1977890"/>
                <a:gd name="connsiteX5" fmla="*/ 116999 w 392552"/>
                <a:gd name="connsiteY5" fmla="*/ 6369 h 1977890"/>
                <a:gd name="connsiteX6" fmla="*/ 151475 w 392552"/>
                <a:gd name="connsiteY6" fmla="*/ 2843 h 1977890"/>
                <a:gd name="connsiteX7" fmla="*/ 308574 w 392552"/>
                <a:gd name="connsiteY7" fmla="*/ 104311 h 1977890"/>
                <a:gd name="connsiteX8" fmla="*/ 229045 w 392552"/>
                <a:gd name="connsiteY8" fmla="*/ 224584 h 1977890"/>
                <a:gd name="connsiteX9" fmla="*/ 282717 w 392552"/>
                <a:gd name="connsiteY9" fmla="*/ 331536 h 1977890"/>
                <a:gd name="connsiteX10" fmla="*/ 298780 w 392552"/>
                <a:gd name="connsiteY10" fmla="*/ 378940 h 1977890"/>
                <a:gd name="connsiteX11" fmla="*/ 392552 w 392552"/>
                <a:gd name="connsiteY11" fmla="*/ 1621444 h 1977890"/>
                <a:gd name="connsiteX12" fmla="*/ 242748 w 392552"/>
                <a:gd name="connsiteY12" fmla="*/ 1977890 h 1977890"/>
                <a:gd name="connsiteX13" fmla="*/ 70557 w 392552"/>
                <a:gd name="connsiteY13" fmla="*/ 1578853 h 1977890"/>
                <a:gd name="connsiteX0" fmla="*/ 84232 w 392552"/>
                <a:gd name="connsiteY0" fmla="*/ 1708765 h 1977890"/>
                <a:gd name="connsiteX1" fmla="*/ 49615 w 392552"/>
                <a:gd name="connsiteY1" fmla="*/ 373064 h 1977890"/>
                <a:gd name="connsiteX2" fmla="*/ 55883 w 392552"/>
                <a:gd name="connsiteY2" fmla="*/ 340155 h 1977890"/>
                <a:gd name="connsiteX3" fmla="*/ 103287 w 392552"/>
                <a:gd name="connsiteY3" fmla="*/ 224975 h 1977890"/>
                <a:gd name="connsiteX4" fmla="*/ 1819 w 392552"/>
                <a:gd name="connsiteY4" fmla="*/ 97651 h 1977890"/>
                <a:gd name="connsiteX5" fmla="*/ 116999 w 392552"/>
                <a:gd name="connsiteY5" fmla="*/ 6369 h 1977890"/>
                <a:gd name="connsiteX6" fmla="*/ 151475 w 392552"/>
                <a:gd name="connsiteY6" fmla="*/ 2843 h 1977890"/>
                <a:gd name="connsiteX7" fmla="*/ 308574 w 392552"/>
                <a:gd name="connsiteY7" fmla="*/ 104311 h 1977890"/>
                <a:gd name="connsiteX8" fmla="*/ 229045 w 392552"/>
                <a:gd name="connsiteY8" fmla="*/ 224584 h 1977890"/>
                <a:gd name="connsiteX9" fmla="*/ 282717 w 392552"/>
                <a:gd name="connsiteY9" fmla="*/ 331536 h 1977890"/>
                <a:gd name="connsiteX10" fmla="*/ 298780 w 392552"/>
                <a:gd name="connsiteY10" fmla="*/ 378940 h 1977890"/>
                <a:gd name="connsiteX11" fmla="*/ 392552 w 392552"/>
                <a:gd name="connsiteY11" fmla="*/ 1621444 h 1977890"/>
                <a:gd name="connsiteX12" fmla="*/ 242748 w 392552"/>
                <a:gd name="connsiteY12" fmla="*/ 1977890 h 1977890"/>
                <a:gd name="connsiteX13" fmla="*/ 84232 w 392552"/>
                <a:gd name="connsiteY13" fmla="*/ 1708765 h 1977890"/>
                <a:gd name="connsiteX0" fmla="*/ 84232 w 385715"/>
                <a:gd name="connsiteY0" fmla="*/ 1708765 h 1977890"/>
                <a:gd name="connsiteX1" fmla="*/ 49615 w 385715"/>
                <a:gd name="connsiteY1" fmla="*/ 373064 h 1977890"/>
                <a:gd name="connsiteX2" fmla="*/ 55883 w 385715"/>
                <a:gd name="connsiteY2" fmla="*/ 340155 h 1977890"/>
                <a:gd name="connsiteX3" fmla="*/ 103287 w 385715"/>
                <a:gd name="connsiteY3" fmla="*/ 224975 h 1977890"/>
                <a:gd name="connsiteX4" fmla="*/ 1819 w 385715"/>
                <a:gd name="connsiteY4" fmla="*/ 97651 h 1977890"/>
                <a:gd name="connsiteX5" fmla="*/ 116999 w 385715"/>
                <a:gd name="connsiteY5" fmla="*/ 6369 h 1977890"/>
                <a:gd name="connsiteX6" fmla="*/ 151475 w 385715"/>
                <a:gd name="connsiteY6" fmla="*/ 2843 h 1977890"/>
                <a:gd name="connsiteX7" fmla="*/ 308574 w 385715"/>
                <a:gd name="connsiteY7" fmla="*/ 104311 h 1977890"/>
                <a:gd name="connsiteX8" fmla="*/ 229045 w 385715"/>
                <a:gd name="connsiteY8" fmla="*/ 224584 h 1977890"/>
                <a:gd name="connsiteX9" fmla="*/ 282717 w 385715"/>
                <a:gd name="connsiteY9" fmla="*/ 331536 h 1977890"/>
                <a:gd name="connsiteX10" fmla="*/ 298780 w 385715"/>
                <a:gd name="connsiteY10" fmla="*/ 378940 h 1977890"/>
                <a:gd name="connsiteX11" fmla="*/ 385715 w 385715"/>
                <a:gd name="connsiteY11" fmla="*/ 1710331 h 1977890"/>
                <a:gd name="connsiteX12" fmla="*/ 242748 w 385715"/>
                <a:gd name="connsiteY12" fmla="*/ 1977890 h 1977890"/>
                <a:gd name="connsiteX13" fmla="*/ 84232 w 385715"/>
                <a:gd name="connsiteY13" fmla="*/ 1708765 h 1977890"/>
                <a:gd name="connsiteX0" fmla="*/ 84232 w 385715"/>
                <a:gd name="connsiteY0" fmla="*/ 1708765 h 1977890"/>
                <a:gd name="connsiteX1" fmla="*/ 49615 w 385715"/>
                <a:gd name="connsiteY1" fmla="*/ 373064 h 1977890"/>
                <a:gd name="connsiteX2" fmla="*/ 55883 w 385715"/>
                <a:gd name="connsiteY2" fmla="*/ 340155 h 1977890"/>
                <a:gd name="connsiteX3" fmla="*/ 103287 w 385715"/>
                <a:gd name="connsiteY3" fmla="*/ 224975 h 1977890"/>
                <a:gd name="connsiteX4" fmla="*/ 1819 w 385715"/>
                <a:gd name="connsiteY4" fmla="*/ 97651 h 1977890"/>
                <a:gd name="connsiteX5" fmla="*/ 116999 w 385715"/>
                <a:gd name="connsiteY5" fmla="*/ 6369 h 1977890"/>
                <a:gd name="connsiteX6" fmla="*/ 151475 w 385715"/>
                <a:gd name="connsiteY6" fmla="*/ 2843 h 1977890"/>
                <a:gd name="connsiteX7" fmla="*/ 308574 w 385715"/>
                <a:gd name="connsiteY7" fmla="*/ 104311 h 1977890"/>
                <a:gd name="connsiteX8" fmla="*/ 229045 w 385715"/>
                <a:gd name="connsiteY8" fmla="*/ 224584 h 1977890"/>
                <a:gd name="connsiteX9" fmla="*/ 282717 w 385715"/>
                <a:gd name="connsiteY9" fmla="*/ 331536 h 1977890"/>
                <a:gd name="connsiteX10" fmla="*/ 298780 w 385715"/>
                <a:gd name="connsiteY10" fmla="*/ 378940 h 1977890"/>
                <a:gd name="connsiteX11" fmla="*/ 385715 w 385715"/>
                <a:gd name="connsiteY11" fmla="*/ 1710331 h 1977890"/>
                <a:gd name="connsiteX12" fmla="*/ 242748 w 385715"/>
                <a:gd name="connsiteY12" fmla="*/ 1977890 h 1977890"/>
                <a:gd name="connsiteX13" fmla="*/ 84232 w 385715"/>
                <a:gd name="connsiteY13" fmla="*/ 1708765 h 1977890"/>
                <a:gd name="connsiteX0" fmla="*/ 84232 w 385715"/>
                <a:gd name="connsiteY0" fmla="*/ 1708765 h 1977890"/>
                <a:gd name="connsiteX1" fmla="*/ 49615 w 385715"/>
                <a:gd name="connsiteY1" fmla="*/ 373064 h 1977890"/>
                <a:gd name="connsiteX2" fmla="*/ 55883 w 385715"/>
                <a:gd name="connsiteY2" fmla="*/ 340155 h 1977890"/>
                <a:gd name="connsiteX3" fmla="*/ 103287 w 385715"/>
                <a:gd name="connsiteY3" fmla="*/ 224975 h 1977890"/>
                <a:gd name="connsiteX4" fmla="*/ 1819 w 385715"/>
                <a:gd name="connsiteY4" fmla="*/ 97651 h 1977890"/>
                <a:gd name="connsiteX5" fmla="*/ 116999 w 385715"/>
                <a:gd name="connsiteY5" fmla="*/ 6369 h 1977890"/>
                <a:gd name="connsiteX6" fmla="*/ 151475 w 385715"/>
                <a:gd name="connsiteY6" fmla="*/ 2843 h 1977890"/>
                <a:gd name="connsiteX7" fmla="*/ 308574 w 385715"/>
                <a:gd name="connsiteY7" fmla="*/ 104311 h 1977890"/>
                <a:gd name="connsiteX8" fmla="*/ 229045 w 385715"/>
                <a:gd name="connsiteY8" fmla="*/ 224584 h 1977890"/>
                <a:gd name="connsiteX9" fmla="*/ 282717 w 385715"/>
                <a:gd name="connsiteY9" fmla="*/ 331536 h 1977890"/>
                <a:gd name="connsiteX10" fmla="*/ 298780 w 385715"/>
                <a:gd name="connsiteY10" fmla="*/ 378940 h 1977890"/>
                <a:gd name="connsiteX11" fmla="*/ 385715 w 385715"/>
                <a:gd name="connsiteY11" fmla="*/ 1710331 h 1977890"/>
                <a:gd name="connsiteX12" fmla="*/ 242748 w 385715"/>
                <a:gd name="connsiteY12" fmla="*/ 1977890 h 1977890"/>
                <a:gd name="connsiteX13" fmla="*/ 84232 w 385715"/>
                <a:gd name="connsiteY13" fmla="*/ 1708765 h 1977890"/>
                <a:gd name="connsiteX0" fmla="*/ 84232 w 385715"/>
                <a:gd name="connsiteY0" fmla="*/ 1708765 h 1964215"/>
                <a:gd name="connsiteX1" fmla="*/ 49615 w 385715"/>
                <a:gd name="connsiteY1" fmla="*/ 373064 h 1964215"/>
                <a:gd name="connsiteX2" fmla="*/ 55883 w 385715"/>
                <a:gd name="connsiteY2" fmla="*/ 340155 h 1964215"/>
                <a:gd name="connsiteX3" fmla="*/ 103287 w 385715"/>
                <a:gd name="connsiteY3" fmla="*/ 224975 h 1964215"/>
                <a:gd name="connsiteX4" fmla="*/ 1819 w 385715"/>
                <a:gd name="connsiteY4" fmla="*/ 97651 h 1964215"/>
                <a:gd name="connsiteX5" fmla="*/ 116999 w 385715"/>
                <a:gd name="connsiteY5" fmla="*/ 6369 h 1964215"/>
                <a:gd name="connsiteX6" fmla="*/ 151475 w 385715"/>
                <a:gd name="connsiteY6" fmla="*/ 2843 h 1964215"/>
                <a:gd name="connsiteX7" fmla="*/ 308574 w 385715"/>
                <a:gd name="connsiteY7" fmla="*/ 104311 h 1964215"/>
                <a:gd name="connsiteX8" fmla="*/ 229045 w 385715"/>
                <a:gd name="connsiteY8" fmla="*/ 224584 h 1964215"/>
                <a:gd name="connsiteX9" fmla="*/ 282717 w 385715"/>
                <a:gd name="connsiteY9" fmla="*/ 331536 h 1964215"/>
                <a:gd name="connsiteX10" fmla="*/ 298780 w 385715"/>
                <a:gd name="connsiteY10" fmla="*/ 378940 h 1964215"/>
                <a:gd name="connsiteX11" fmla="*/ 385715 w 385715"/>
                <a:gd name="connsiteY11" fmla="*/ 1710331 h 1964215"/>
                <a:gd name="connsiteX12" fmla="*/ 222236 w 385715"/>
                <a:gd name="connsiteY12" fmla="*/ 1964215 h 1964215"/>
                <a:gd name="connsiteX13" fmla="*/ 84232 w 385715"/>
                <a:gd name="connsiteY13" fmla="*/ 1708765 h 1964215"/>
                <a:gd name="connsiteX0" fmla="*/ 84232 w 385715"/>
                <a:gd name="connsiteY0" fmla="*/ 1708765 h 1964215"/>
                <a:gd name="connsiteX1" fmla="*/ 49615 w 385715"/>
                <a:gd name="connsiteY1" fmla="*/ 373064 h 1964215"/>
                <a:gd name="connsiteX2" fmla="*/ 55883 w 385715"/>
                <a:gd name="connsiteY2" fmla="*/ 340155 h 1964215"/>
                <a:gd name="connsiteX3" fmla="*/ 103287 w 385715"/>
                <a:gd name="connsiteY3" fmla="*/ 224975 h 1964215"/>
                <a:gd name="connsiteX4" fmla="*/ 1819 w 385715"/>
                <a:gd name="connsiteY4" fmla="*/ 97651 h 1964215"/>
                <a:gd name="connsiteX5" fmla="*/ 116999 w 385715"/>
                <a:gd name="connsiteY5" fmla="*/ 6369 h 1964215"/>
                <a:gd name="connsiteX6" fmla="*/ 151475 w 385715"/>
                <a:gd name="connsiteY6" fmla="*/ 2843 h 1964215"/>
                <a:gd name="connsiteX7" fmla="*/ 308574 w 385715"/>
                <a:gd name="connsiteY7" fmla="*/ 104311 h 1964215"/>
                <a:gd name="connsiteX8" fmla="*/ 229045 w 385715"/>
                <a:gd name="connsiteY8" fmla="*/ 224584 h 1964215"/>
                <a:gd name="connsiteX9" fmla="*/ 282717 w 385715"/>
                <a:gd name="connsiteY9" fmla="*/ 331536 h 1964215"/>
                <a:gd name="connsiteX10" fmla="*/ 298780 w 385715"/>
                <a:gd name="connsiteY10" fmla="*/ 378940 h 1964215"/>
                <a:gd name="connsiteX11" fmla="*/ 385715 w 385715"/>
                <a:gd name="connsiteY11" fmla="*/ 1710331 h 1964215"/>
                <a:gd name="connsiteX12" fmla="*/ 222236 w 385715"/>
                <a:gd name="connsiteY12" fmla="*/ 1964215 h 1964215"/>
                <a:gd name="connsiteX13" fmla="*/ 84232 w 385715"/>
                <a:gd name="connsiteY13" fmla="*/ 1708765 h 1964215"/>
                <a:gd name="connsiteX0" fmla="*/ 58706 w 385715"/>
                <a:gd name="connsiteY0" fmla="*/ 1706942 h 1964215"/>
                <a:gd name="connsiteX1" fmla="*/ 49615 w 385715"/>
                <a:gd name="connsiteY1" fmla="*/ 373064 h 1964215"/>
                <a:gd name="connsiteX2" fmla="*/ 55883 w 385715"/>
                <a:gd name="connsiteY2" fmla="*/ 340155 h 1964215"/>
                <a:gd name="connsiteX3" fmla="*/ 103287 w 385715"/>
                <a:gd name="connsiteY3" fmla="*/ 224975 h 1964215"/>
                <a:gd name="connsiteX4" fmla="*/ 1819 w 385715"/>
                <a:gd name="connsiteY4" fmla="*/ 97651 h 1964215"/>
                <a:gd name="connsiteX5" fmla="*/ 116999 w 385715"/>
                <a:gd name="connsiteY5" fmla="*/ 6369 h 1964215"/>
                <a:gd name="connsiteX6" fmla="*/ 151475 w 385715"/>
                <a:gd name="connsiteY6" fmla="*/ 2843 h 1964215"/>
                <a:gd name="connsiteX7" fmla="*/ 308574 w 385715"/>
                <a:gd name="connsiteY7" fmla="*/ 104311 h 1964215"/>
                <a:gd name="connsiteX8" fmla="*/ 229045 w 385715"/>
                <a:gd name="connsiteY8" fmla="*/ 224584 h 1964215"/>
                <a:gd name="connsiteX9" fmla="*/ 282717 w 385715"/>
                <a:gd name="connsiteY9" fmla="*/ 331536 h 1964215"/>
                <a:gd name="connsiteX10" fmla="*/ 298780 w 385715"/>
                <a:gd name="connsiteY10" fmla="*/ 378940 h 1964215"/>
                <a:gd name="connsiteX11" fmla="*/ 385715 w 385715"/>
                <a:gd name="connsiteY11" fmla="*/ 1710331 h 1964215"/>
                <a:gd name="connsiteX12" fmla="*/ 222236 w 385715"/>
                <a:gd name="connsiteY12" fmla="*/ 1964215 h 1964215"/>
                <a:gd name="connsiteX13" fmla="*/ 58706 w 385715"/>
                <a:gd name="connsiteY13" fmla="*/ 1706942 h 1964215"/>
                <a:gd name="connsiteX0" fmla="*/ 58706 w 385715"/>
                <a:gd name="connsiteY0" fmla="*/ 1706942 h 1964215"/>
                <a:gd name="connsiteX1" fmla="*/ 49615 w 385715"/>
                <a:gd name="connsiteY1" fmla="*/ 373064 h 1964215"/>
                <a:gd name="connsiteX2" fmla="*/ 55883 w 385715"/>
                <a:gd name="connsiteY2" fmla="*/ 340155 h 1964215"/>
                <a:gd name="connsiteX3" fmla="*/ 103287 w 385715"/>
                <a:gd name="connsiteY3" fmla="*/ 224975 h 1964215"/>
                <a:gd name="connsiteX4" fmla="*/ 1819 w 385715"/>
                <a:gd name="connsiteY4" fmla="*/ 97651 h 1964215"/>
                <a:gd name="connsiteX5" fmla="*/ 116999 w 385715"/>
                <a:gd name="connsiteY5" fmla="*/ 6369 h 1964215"/>
                <a:gd name="connsiteX6" fmla="*/ 151475 w 385715"/>
                <a:gd name="connsiteY6" fmla="*/ 2843 h 1964215"/>
                <a:gd name="connsiteX7" fmla="*/ 308574 w 385715"/>
                <a:gd name="connsiteY7" fmla="*/ 104311 h 1964215"/>
                <a:gd name="connsiteX8" fmla="*/ 229045 w 385715"/>
                <a:gd name="connsiteY8" fmla="*/ 224584 h 1964215"/>
                <a:gd name="connsiteX9" fmla="*/ 282717 w 385715"/>
                <a:gd name="connsiteY9" fmla="*/ 331536 h 1964215"/>
                <a:gd name="connsiteX10" fmla="*/ 298780 w 385715"/>
                <a:gd name="connsiteY10" fmla="*/ 378940 h 1964215"/>
                <a:gd name="connsiteX11" fmla="*/ 385715 w 385715"/>
                <a:gd name="connsiteY11" fmla="*/ 1710331 h 1964215"/>
                <a:gd name="connsiteX12" fmla="*/ 222236 w 385715"/>
                <a:gd name="connsiteY12" fmla="*/ 1964215 h 1964215"/>
                <a:gd name="connsiteX13" fmla="*/ 58706 w 385715"/>
                <a:gd name="connsiteY13" fmla="*/ 1706942 h 1964215"/>
                <a:gd name="connsiteX0" fmla="*/ 42296 w 385715"/>
                <a:gd name="connsiteY0" fmla="*/ 1705118 h 1964215"/>
                <a:gd name="connsiteX1" fmla="*/ 49615 w 385715"/>
                <a:gd name="connsiteY1" fmla="*/ 373064 h 1964215"/>
                <a:gd name="connsiteX2" fmla="*/ 55883 w 385715"/>
                <a:gd name="connsiteY2" fmla="*/ 340155 h 1964215"/>
                <a:gd name="connsiteX3" fmla="*/ 103287 w 385715"/>
                <a:gd name="connsiteY3" fmla="*/ 224975 h 1964215"/>
                <a:gd name="connsiteX4" fmla="*/ 1819 w 385715"/>
                <a:gd name="connsiteY4" fmla="*/ 97651 h 1964215"/>
                <a:gd name="connsiteX5" fmla="*/ 116999 w 385715"/>
                <a:gd name="connsiteY5" fmla="*/ 6369 h 1964215"/>
                <a:gd name="connsiteX6" fmla="*/ 151475 w 385715"/>
                <a:gd name="connsiteY6" fmla="*/ 2843 h 1964215"/>
                <a:gd name="connsiteX7" fmla="*/ 308574 w 385715"/>
                <a:gd name="connsiteY7" fmla="*/ 104311 h 1964215"/>
                <a:gd name="connsiteX8" fmla="*/ 229045 w 385715"/>
                <a:gd name="connsiteY8" fmla="*/ 224584 h 1964215"/>
                <a:gd name="connsiteX9" fmla="*/ 282717 w 385715"/>
                <a:gd name="connsiteY9" fmla="*/ 331536 h 1964215"/>
                <a:gd name="connsiteX10" fmla="*/ 298780 w 385715"/>
                <a:gd name="connsiteY10" fmla="*/ 378940 h 1964215"/>
                <a:gd name="connsiteX11" fmla="*/ 385715 w 385715"/>
                <a:gd name="connsiteY11" fmla="*/ 1710331 h 1964215"/>
                <a:gd name="connsiteX12" fmla="*/ 222236 w 385715"/>
                <a:gd name="connsiteY12" fmla="*/ 1964215 h 1964215"/>
                <a:gd name="connsiteX13" fmla="*/ 42296 w 385715"/>
                <a:gd name="connsiteY13" fmla="*/ 1705118 h 1964215"/>
                <a:gd name="connsiteX0" fmla="*/ 42296 w 385715"/>
                <a:gd name="connsiteY0" fmla="*/ 1705118 h 1964215"/>
                <a:gd name="connsiteX1" fmla="*/ 49615 w 385715"/>
                <a:gd name="connsiteY1" fmla="*/ 373064 h 1964215"/>
                <a:gd name="connsiteX2" fmla="*/ 55883 w 385715"/>
                <a:gd name="connsiteY2" fmla="*/ 340155 h 1964215"/>
                <a:gd name="connsiteX3" fmla="*/ 103287 w 385715"/>
                <a:gd name="connsiteY3" fmla="*/ 224975 h 1964215"/>
                <a:gd name="connsiteX4" fmla="*/ 1819 w 385715"/>
                <a:gd name="connsiteY4" fmla="*/ 97651 h 1964215"/>
                <a:gd name="connsiteX5" fmla="*/ 116999 w 385715"/>
                <a:gd name="connsiteY5" fmla="*/ 6369 h 1964215"/>
                <a:gd name="connsiteX6" fmla="*/ 151475 w 385715"/>
                <a:gd name="connsiteY6" fmla="*/ 2843 h 1964215"/>
                <a:gd name="connsiteX7" fmla="*/ 308574 w 385715"/>
                <a:gd name="connsiteY7" fmla="*/ 104311 h 1964215"/>
                <a:gd name="connsiteX8" fmla="*/ 229045 w 385715"/>
                <a:gd name="connsiteY8" fmla="*/ 224584 h 1964215"/>
                <a:gd name="connsiteX9" fmla="*/ 282717 w 385715"/>
                <a:gd name="connsiteY9" fmla="*/ 331536 h 1964215"/>
                <a:gd name="connsiteX10" fmla="*/ 298780 w 385715"/>
                <a:gd name="connsiteY10" fmla="*/ 378940 h 1964215"/>
                <a:gd name="connsiteX11" fmla="*/ 385715 w 385715"/>
                <a:gd name="connsiteY11" fmla="*/ 1710331 h 1964215"/>
                <a:gd name="connsiteX12" fmla="*/ 222236 w 385715"/>
                <a:gd name="connsiteY12" fmla="*/ 1964215 h 1964215"/>
                <a:gd name="connsiteX13" fmla="*/ 42296 w 385715"/>
                <a:gd name="connsiteY13" fmla="*/ 1705118 h 1964215"/>
                <a:gd name="connsiteX0" fmla="*/ 42296 w 385715"/>
                <a:gd name="connsiteY0" fmla="*/ 1705118 h 1964215"/>
                <a:gd name="connsiteX1" fmla="*/ 49615 w 385715"/>
                <a:gd name="connsiteY1" fmla="*/ 373064 h 1964215"/>
                <a:gd name="connsiteX2" fmla="*/ 55883 w 385715"/>
                <a:gd name="connsiteY2" fmla="*/ 340155 h 1964215"/>
                <a:gd name="connsiteX3" fmla="*/ 103287 w 385715"/>
                <a:gd name="connsiteY3" fmla="*/ 224975 h 1964215"/>
                <a:gd name="connsiteX4" fmla="*/ 1819 w 385715"/>
                <a:gd name="connsiteY4" fmla="*/ 97651 h 1964215"/>
                <a:gd name="connsiteX5" fmla="*/ 116999 w 385715"/>
                <a:gd name="connsiteY5" fmla="*/ 6369 h 1964215"/>
                <a:gd name="connsiteX6" fmla="*/ 151475 w 385715"/>
                <a:gd name="connsiteY6" fmla="*/ 2843 h 1964215"/>
                <a:gd name="connsiteX7" fmla="*/ 308574 w 385715"/>
                <a:gd name="connsiteY7" fmla="*/ 104311 h 1964215"/>
                <a:gd name="connsiteX8" fmla="*/ 229045 w 385715"/>
                <a:gd name="connsiteY8" fmla="*/ 224584 h 1964215"/>
                <a:gd name="connsiteX9" fmla="*/ 282717 w 385715"/>
                <a:gd name="connsiteY9" fmla="*/ 331536 h 1964215"/>
                <a:gd name="connsiteX10" fmla="*/ 298780 w 385715"/>
                <a:gd name="connsiteY10" fmla="*/ 378940 h 1964215"/>
                <a:gd name="connsiteX11" fmla="*/ 385715 w 385715"/>
                <a:gd name="connsiteY11" fmla="*/ 1710331 h 1964215"/>
                <a:gd name="connsiteX12" fmla="*/ 222236 w 385715"/>
                <a:gd name="connsiteY12" fmla="*/ 1964215 h 1964215"/>
                <a:gd name="connsiteX13" fmla="*/ 42296 w 385715"/>
                <a:gd name="connsiteY13" fmla="*/ 1705118 h 1964215"/>
                <a:gd name="connsiteX0" fmla="*/ 42296 w 385715"/>
                <a:gd name="connsiteY0" fmla="*/ 1705118 h 1964215"/>
                <a:gd name="connsiteX1" fmla="*/ 49615 w 385715"/>
                <a:gd name="connsiteY1" fmla="*/ 373064 h 1964215"/>
                <a:gd name="connsiteX2" fmla="*/ 55883 w 385715"/>
                <a:gd name="connsiteY2" fmla="*/ 340155 h 1964215"/>
                <a:gd name="connsiteX3" fmla="*/ 103287 w 385715"/>
                <a:gd name="connsiteY3" fmla="*/ 224975 h 1964215"/>
                <a:gd name="connsiteX4" fmla="*/ 1819 w 385715"/>
                <a:gd name="connsiteY4" fmla="*/ 97651 h 1964215"/>
                <a:gd name="connsiteX5" fmla="*/ 116999 w 385715"/>
                <a:gd name="connsiteY5" fmla="*/ 6369 h 1964215"/>
                <a:gd name="connsiteX6" fmla="*/ 151475 w 385715"/>
                <a:gd name="connsiteY6" fmla="*/ 2843 h 1964215"/>
                <a:gd name="connsiteX7" fmla="*/ 308574 w 385715"/>
                <a:gd name="connsiteY7" fmla="*/ 104311 h 1964215"/>
                <a:gd name="connsiteX8" fmla="*/ 229045 w 385715"/>
                <a:gd name="connsiteY8" fmla="*/ 224584 h 1964215"/>
                <a:gd name="connsiteX9" fmla="*/ 282717 w 385715"/>
                <a:gd name="connsiteY9" fmla="*/ 331536 h 1964215"/>
                <a:gd name="connsiteX10" fmla="*/ 298780 w 385715"/>
                <a:gd name="connsiteY10" fmla="*/ 378940 h 1964215"/>
                <a:gd name="connsiteX11" fmla="*/ 385715 w 385715"/>
                <a:gd name="connsiteY11" fmla="*/ 1701215 h 1964215"/>
                <a:gd name="connsiteX12" fmla="*/ 222236 w 385715"/>
                <a:gd name="connsiteY12" fmla="*/ 1964215 h 1964215"/>
                <a:gd name="connsiteX13" fmla="*/ 42296 w 385715"/>
                <a:gd name="connsiteY13" fmla="*/ 1705118 h 1964215"/>
                <a:gd name="connsiteX0" fmla="*/ 42296 w 385715"/>
                <a:gd name="connsiteY0" fmla="*/ 1705118 h 1964215"/>
                <a:gd name="connsiteX1" fmla="*/ 49615 w 385715"/>
                <a:gd name="connsiteY1" fmla="*/ 373064 h 1964215"/>
                <a:gd name="connsiteX2" fmla="*/ 55883 w 385715"/>
                <a:gd name="connsiteY2" fmla="*/ 340155 h 1964215"/>
                <a:gd name="connsiteX3" fmla="*/ 103287 w 385715"/>
                <a:gd name="connsiteY3" fmla="*/ 224975 h 1964215"/>
                <a:gd name="connsiteX4" fmla="*/ 1819 w 385715"/>
                <a:gd name="connsiteY4" fmla="*/ 97651 h 1964215"/>
                <a:gd name="connsiteX5" fmla="*/ 116999 w 385715"/>
                <a:gd name="connsiteY5" fmla="*/ 6369 h 1964215"/>
                <a:gd name="connsiteX6" fmla="*/ 151475 w 385715"/>
                <a:gd name="connsiteY6" fmla="*/ 2843 h 1964215"/>
                <a:gd name="connsiteX7" fmla="*/ 308574 w 385715"/>
                <a:gd name="connsiteY7" fmla="*/ 104311 h 1964215"/>
                <a:gd name="connsiteX8" fmla="*/ 229045 w 385715"/>
                <a:gd name="connsiteY8" fmla="*/ 224584 h 1964215"/>
                <a:gd name="connsiteX9" fmla="*/ 282717 w 385715"/>
                <a:gd name="connsiteY9" fmla="*/ 331536 h 1964215"/>
                <a:gd name="connsiteX10" fmla="*/ 298780 w 385715"/>
                <a:gd name="connsiteY10" fmla="*/ 378940 h 1964215"/>
                <a:gd name="connsiteX11" fmla="*/ 385715 w 385715"/>
                <a:gd name="connsiteY11" fmla="*/ 1701215 h 1964215"/>
                <a:gd name="connsiteX12" fmla="*/ 222236 w 385715"/>
                <a:gd name="connsiteY12" fmla="*/ 1964215 h 1964215"/>
                <a:gd name="connsiteX13" fmla="*/ 42296 w 385715"/>
                <a:gd name="connsiteY13" fmla="*/ 1705118 h 1964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85715" h="1964215">
                  <a:moveTo>
                    <a:pt x="42296" y="1705118"/>
                  </a:moveTo>
                  <a:cubicBezTo>
                    <a:pt x="41208" y="1434834"/>
                    <a:pt x="53200" y="606863"/>
                    <a:pt x="49615" y="373064"/>
                  </a:cubicBezTo>
                  <a:cubicBezTo>
                    <a:pt x="49223" y="361702"/>
                    <a:pt x="51182" y="350733"/>
                    <a:pt x="55883" y="340155"/>
                  </a:cubicBezTo>
                  <a:cubicBezTo>
                    <a:pt x="71946" y="301762"/>
                    <a:pt x="87225" y="263369"/>
                    <a:pt x="103287" y="224975"/>
                  </a:cubicBezTo>
                  <a:cubicBezTo>
                    <a:pt x="122092" y="180705"/>
                    <a:pt x="-17377" y="132126"/>
                    <a:pt x="1819" y="97651"/>
                  </a:cubicBezTo>
                  <a:cubicBezTo>
                    <a:pt x="21800" y="62000"/>
                    <a:pt x="71162" y="3235"/>
                    <a:pt x="116999" y="6369"/>
                  </a:cubicBezTo>
                  <a:cubicBezTo>
                    <a:pt x="128752" y="7152"/>
                    <a:pt x="140505" y="8327"/>
                    <a:pt x="151475" y="2843"/>
                  </a:cubicBezTo>
                  <a:cubicBezTo>
                    <a:pt x="187909" y="-15179"/>
                    <a:pt x="343049" y="56515"/>
                    <a:pt x="308574" y="104311"/>
                  </a:cubicBezTo>
                  <a:cubicBezTo>
                    <a:pt x="285459" y="136436"/>
                    <a:pt x="231787" y="184231"/>
                    <a:pt x="229045" y="224584"/>
                  </a:cubicBezTo>
                  <a:cubicBezTo>
                    <a:pt x="226694" y="259059"/>
                    <a:pt x="263520" y="305680"/>
                    <a:pt x="282717" y="331536"/>
                  </a:cubicBezTo>
                  <a:cubicBezTo>
                    <a:pt x="299171" y="354259"/>
                    <a:pt x="292119" y="344073"/>
                    <a:pt x="298780" y="378940"/>
                  </a:cubicBezTo>
                  <a:cubicBezTo>
                    <a:pt x="312491" y="451025"/>
                    <a:pt x="381406" y="1649893"/>
                    <a:pt x="385715" y="1701215"/>
                  </a:cubicBezTo>
                  <a:cubicBezTo>
                    <a:pt x="331021" y="1807711"/>
                    <a:pt x="303480" y="1859634"/>
                    <a:pt x="222236" y="1964215"/>
                  </a:cubicBezTo>
                  <a:cubicBezTo>
                    <a:pt x="141449" y="1861847"/>
                    <a:pt x="112091" y="1824444"/>
                    <a:pt x="42296" y="1705118"/>
                  </a:cubicBezTo>
                  <a:close/>
                </a:path>
              </a:pathLst>
            </a:custGeom>
            <a:solidFill>
              <a:srgbClr val="000000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Graphic 124">
              <a:extLst>
                <a:ext uri="{FF2B5EF4-FFF2-40B4-BE49-F238E27FC236}">
                  <a16:creationId xmlns:a16="http://schemas.microsoft.com/office/drawing/2014/main" id="{D9547E2F-460A-44D4-8895-994C07ACE70D}"/>
                </a:ext>
              </a:extLst>
            </p:cNvPr>
            <p:cNvSpPr/>
            <p:nvPr/>
          </p:nvSpPr>
          <p:spPr>
            <a:xfrm>
              <a:off x="2339836" y="2605302"/>
              <a:ext cx="350478" cy="338987"/>
            </a:xfrm>
            <a:custGeom>
              <a:avLst/>
              <a:gdLst>
                <a:gd name="connsiteX0" fmla="*/ 113220 w 333642"/>
                <a:gd name="connsiteY0" fmla="*/ 0 h 322703"/>
                <a:gd name="connsiteX1" fmla="*/ 230815 w 333642"/>
                <a:gd name="connsiteY1" fmla="*/ 145490 h 322703"/>
                <a:gd name="connsiteX2" fmla="*/ 333642 w 333642"/>
                <a:gd name="connsiteY2" fmla="*/ 191434 h 322703"/>
                <a:gd name="connsiteX3" fmla="*/ 48132 w 333642"/>
                <a:gd name="connsiteY3" fmla="*/ 305747 h 322703"/>
                <a:gd name="connsiteX4" fmla="*/ 0 w 333642"/>
                <a:gd name="connsiteY4" fmla="*/ 322703 h 322703"/>
                <a:gd name="connsiteX5" fmla="*/ 31176 w 333642"/>
                <a:gd name="connsiteY5" fmla="*/ 234643 h 322703"/>
                <a:gd name="connsiteX6" fmla="*/ 113220 w 333642"/>
                <a:gd name="connsiteY6" fmla="*/ 0 h 32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642" h="322703">
                  <a:moveTo>
                    <a:pt x="113220" y="0"/>
                  </a:moveTo>
                  <a:cubicBezTo>
                    <a:pt x="144943" y="57977"/>
                    <a:pt x="177760" y="98452"/>
                    <a:pt x="230815" y="145490"/>
                  </a:cubicBezTo>
                  <a:cubicBezTo>
                    <a:pt x="262538" y="166821"/>
                    <a:pt x="294261" y="180495"/>
                    <a:pt x="333642" y="191434"/>
                  </a:cubicBezTo>
                  <a:cubicBezTo>
                    <a:pt x="309029" y="201279"/>
                    <a:pt x="135098" y="270742"/>
                    <a:pt x="48132" y="305747"/>
                  </a:cubicBezTo>
                  <a:cubicBezTo>
                    <a:pt x="35005" y="310670"/>
                    <a:pt x="16409" y="317233"/>
                    <a:pt x="0" y="322703"/>
                  </a:cubicBezTo>
                  <a:cubicBezTo>
                    <a:pt x="12580" y="288792"/>
                    <a:pt x="19690" y="265820"/>
                    <a:pt x="31176" y="234643"/>
                  </a:cubicBezTo>
                  <a:cubicBezTo>
                    <a:pt x="57430" y="160258"/>
                    <a:pt x="104468" y="28989"/>
                    <a:pt x="113220" y="0"/>
                  </a:cubicBezTo>
                  <a:close/>
                </a:path>
              </a:pathLst>
            </a:custGeom>
            <a:solidFill>
              <a:srgbClr val="F9A687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EB930DEA-1086-42BB-AC01-12B3DA160182}"/>
                </a:ext>
              </a:extLst>
            </p:cNvPr>
            <p:cNvSpPr/>
            <p:nvPr/>
          </p:nvSpPr>
          <p:spPr>
            <a:xfrm>
              <a:off x="2887063" y="1919297"/>
              <a:ext cx="774718" cy="249016"/>
            </a:xfrm>
            <a:custGeom>
              <a:avLst/>
              <a:gdLst>
                <a:gd name="connsiteX0" fmla="*/ 1230630 w 1333500"/>
                <a:gd name="connsiteY0" fmla="*/ 276508 h 428625"/>
                <a:gd name="connsiteX1" fmla="*/ 1150620 w 1333500"/>
                <a:gd name="connsiteY1" fmla="*/ 206975 h 428625"/>
                <a:gd name="connsiteX2" fmla="*/ 982028 w 1333500"/>
                <a:gd name="connsiteY2" fmla="*/ 91723 h 428625"/>
                <a:gd name="connsiteX3" fmla="*/ 752475 w 1333500"/>
                <a:gd name="connsiteY3" fmla="*/ 283 h 428625"/>
                <a:gd name="connsiteX4" fmla="*/ 647700 w 1333500"/>
                <a:gd name="connsiteY4" fmla="*/ 26000 h 428625"/>
                <a:gd name="connsiteX5" fmla="*/ 603885 w 1333500"/>
                <a:gd name="connsiteY5" fmla="*/ 46955 h 428625"/>
                <a:gd name="connsiteX6" fmla="*/ 436245 w 1333500"/>
                <a:gd name="connsiteY6" fmla="*/ 119345 h 428625"/>
                <a:gd name="connsiteX7" fmla="*/ 383858 w 1333500"/>
                <a:gd name="connsiteY7" fmla="*/ 133633 h 428625"/>
                <a:gd name="connsiteX8" fmla="*/ 304800 w 1333500"/>
                <a:gd name="connsiteY8" fmla="*/ 155540 h 428625"/>
                <a:gd name="connsiteX9" fmla="*/ 251460 w 1333500"/>
                <a:gd name="connsiteY9" fmla="*/ 172685 h 428625"/>
                <a:gd name="connsiteX10" fmla="*/ 131445 w 1333500"/>
                <a:gd name="connsiteY10" fmla="*/ 224120 h 428625"/>
                <a:gd name="connsiteX11" fmla="*/ 25718 w 1333500"/>
                <a:gd name="connsiteY11" fmla="*/ 301273 h 428625"/>
                <a:gd name="connsiteX12" fmla="*/ 0 w 1333500"/>
                <a:gd name="connsiteY12" fmla="*/ 328895 h 428625"/>
                <a:gd name="connsiteX13" fmla="*/ 24765 w 1333500"/>
                <a:gd name="connsiteY13" fmla="*/ 321275 h 428625"/>
                <a:gd name="connsiteX14" fmla="*/ 68580 w 1333500"/>
                <a:gd name="connsiteY14" fmla="*/ 309845 h 428625"/>
                <a:gd name="connsiteX15" fmla="*/ 93345 w 1333500"/>
                <a:gd name="connsiteY15" fmla="*/ 303178 h 428625"/>
                <a:gd name="connsiteX16" fmla="*/ 229553 w 1333500"/>
                <a:gd name="connsiteY16" fmla="*/ 291748 h 428625"/>
                <a:gd name="connsiteX17" fmla="*/ 270510 w 1333500"/>
                <a:gd name="connsiteY17" fmla="*/ 315560 h 428625"/>
                <a:gd name="connsiteX18" fmla="*/ 280988 w 1333500"/>
                <a:gd name="connsiteY18" fmla="*/ 329848 h 428625"/>
                <a:gd name="connsiteX19" fmla="*/ 285750 w 1333500"/>
                <a:gd name="connsiteY19" fmla="*/ 338420 h 428625"/>
                <a:gd name="connsiteX20" fmla="*/ 301943 w 1333500"/>
                <a:gd name="connsiteY20" fmla="*/ 356518 h 428625"/>
                <a:gd name="connsiteX21" fmla="*/ 322898 w 1333500"/>
                <a:gd name="connsiteY21" fmla="*/ 365090 h 428625"/>
                <a:gd name="connsiteX22" fmla="*/ 367665 w 1333500"/>
                <a:gd name="connsiteY22" fmla="*/ 359375 h 428625"/>
                <a:gd name="connsiteX23" fmla="*/ 371475 w 1333500"/>
                <a:gd name="connsiteY23" fmla="*/ 357470 h 428625"/>
                <a:gd name="connsiteX24" fmla="*/ 389573 w 1333500"/>
                <a:gd name="connsiteY24" fmla="*/ 356518 h 428625"/>
                <a:gd name="connsiteX25" fmla="*/ 397193 w 1333500"/>
                <a:gd name="connsiteY25" fmla="*/ 357470 h 428625"/>
                <a:gd name="connsiteX26" fmla="*/ 426720 w 1333500"/>
                <a:gd name="connsiteY26" fmla="*/ 352708 h 428625"/>
                <a:gd name="connsiteX27" fmla="*/ 456248 w 1333500"/>
                <a:gd name="connsiteY27" fmla="*/ 348898 h 428625"/>
                <a:gd name="connsiteX28" fmla="*/ 541973 w 1333500"/>
                <a:gd name="connsiteY28" fmla="*/ 350803 h 428625"/>
                <a:gd name="connsiteX29" fmla="*/ 674370 w 1333500"/>
                <a:gd name="connsiteY29" fmla="*/ 409858 h 428625"/>
                <a:gd name="connsiteX30" fmla="*/ 674370 w 1333500"/>
                <a:gd name="connsiteY30" fmla="*/ 416525 h 428625"/>
                <a:gd name="connsiteX31" fmla="*/ 701993 w 1333500"/>
                <a:gd name="connsiteY31" fmla="*/ 436528 h 428625"/>
                <a:gd name="connsiteX32" fmla="*/ 1025843 w 1333500"/>
                <a:gd name="connsiteY32" fmla="*/ 414620 h 428625"/>
                <a:gd name="connsiteX33" fmla="*/ 1026795 w 1333500"/>
                <a:gd name="connsiteY33" fmla="*/ 413668 h 428625"/>
                <a:gd name="connsiteX34" fmla="*/ 1044893 w 1333500"/>
                <a:gd name="connsiteY34" fmla="*/ 415573 h 428625"/>
                <a:gd name="connsiteX35" fmla="*/ 1095375 w 1333500"/>
                <a:gd name="connsiteY35" fmla="*/ 413668 h 428625"/>
                <a:gd name="connsiteX36" fmla="*/ 1098233 w 1333500"/>
                <a:gd name="connsiteY36" fmla="*/ 411763 h 428625"/>
                <a:gd name="connsiteX37" fmla="*/ 1220153 w 1333500"/>
                <a:gd name="connsiteY37" fmla="*/ 406048 h 428625"/>
                <a:gd name="connsiteX38" fmla="*/ 1234440 w 1333500"/>
                <a:gd name="connsiteY38" fmla="*/ 406048 h 428625"/>
                <a:gd name="connsiteX39" fmla="*/ 1300163 w 1333500"/>
                <a:gd name="connsiteY39" fmla="*/ 407000 h 428625"/>
                <a:gd name="connsiteX40" fmla="*/ 1338263 w 1333500"/>
                <a:gd name="connsiteY40" fmla="*/ 389855 h 428625"/>
                <a:gd name="connsiteX41" fmla="*/ 1230630 w 1333500"/>
                <a:gd name="connsiteY41" fmla="*/ 276508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333500" h="428625">
                  <a:moveTo>
                    <a:pt x="1230630" y="276508"/>
                  </a:moveTo>
                  <a:cubicBezTo>
                    <a:pt x="1210628" y="252695"/>
                    <a:pt x="1152525" y="212690"/>
                    <a:pt x="1150620" y="206975"/>
                  </a:cubicBezTo>
                  <a:cubicBezTo>
                    <a:pt x="1094423" y="168875"/>
                    <a:pt x="1039178" y="128870"/>
                    <a:pt x="982028" y="91723"/>
                  </a:cubicBezTo>
                  <a:cubicBezTo>
                    <a:pt x="927735" y="56480"/>
                    <a:pt x="766763" y="283"/>
                    <a:pt x="752475" y="283"/>
                  </a:cubicBezTo>
                  <a:cubicBezTo>
                    <a:pt x="714375" y="-1622"/>
                    <a:pt x="680085" y="5998"/>
                    <a:pt x="647700" y="26000"/>
                  </a:cubicBezTo>
                  <a:cubicBezTo>
                    <a:pt x="636270" y="34573"/>
                    <a:pt x="609600" y="43145"/>
                    <a:pt x="603885" y="46955"/>
                  </a:cubicBezTo>
                  <a:cubicBezTo>
                    <a:pt x="550545" y="76483"/>
                    <a:pt x="498158" y="107915"/>
                    <a:pt x="436245" y="119345"/>
                  </a:cubicBezTo>
                  <a:cubicBezTo>
                    <a:pt x="436245" y="119345"/>
                    <a:pt x="392430" y="128870"/>
                    <a:pt x="383858" y="133633"/>
                  </a:cubicBezTo>
                  <a:cubicBezTo>
                    <a:pt x="374333" y="140300"/>
                    <a:pt x="315278" y="150778"/>
                    <a:pt x="304800" y="155540"/>
                  </a:cubicBezTo>
                  <a:cubicBezTo>
                    <a:pt x="292418" y="162208"/>
                    <a:pt x="257175" y="171733"/>
                    <a:pt x="251460" y="172685"/>
                  </a:cubicBezTo>
                  <a:cubicBezTo>
                    <a:pt x="239078" y="175543"/>
                    <a:pt x="153353" y="200308"/>
                    <a:pt x="131445" y="224120"/>
                  </a:cubicBezTo>
                  <a:cubicBezTo>
                    <a:pt x="110490" y="241265"/>
                    <a:pt x="56198" y="268888"/>
                    <a:pt x="25718" y="301273"/>
                  </a:cubicBezTo>
                  <a:cubicBezTo>
                    <a:pt x="19050" y="307940"/>
                    <a:pt x="9525" y="312703"/>
                    <a:pt x="0" y="328895"/>
                  </a:cubicBezTo>
                  <a:cubicBezTo>
                    <a:pt x="6668" y="321275"/>
                    <a:pt x="20955" y="323180"/>
                    <a:pt x="24765" y="321275"/>
                  </a:cubicBezTo>
                  <a:cubicBezTo>
                    <a:pt x="39053" y="317465"/>
                    <a:pt x="53340" y="313655"/>
                    <a:pt x="68580" y="309845"/>
                  </a:cubicBezTo>
                  <a:cubicBezTo>
                    <a:pt x="76200" y="307940"/>
                    <a:pt x="84773" y="306035"/>
                    <a:pt x="93345" y="303178"/>
                  </a:cubicBezTo>
                  <a:cubicBezTo>
                    <a:pt x="143828" y="286985"/>
                    <a:pt x="183833" y="282223"/>
                    <a:pt x="229553" y="291748"/>
                  </a:cubicBezTo>
                  <a:cubicBezTo>
                    <a:pt x="249555" y="295558"/>
                    <a:pt x="260985" y="303178"/>
                    <a:pt x="270510" y="315560"/>
                  </a:cubicBezTo>
                  <a:cubicBezTo>
                    <a:pt x="275273" y="320323"/>
                    <a:pt x="278130" y="323180"/>
                    <a:pt x="280988" y="329848"/>
                  </a:cubicBezTo>
                  <a:cubicBezTo>
                    <a:pt x="281940" y="332705"/>
                    <a:pt x="284798" y="336515"/>
                    <a:pt x="285750" y="338420"/>
                  </a:cubicBezTo>
                  <a:cubicBezTo>
                    <a:pt x="291465" y="345088"/>
                    <a:pt x="296228" y="351755"/>
                    <a:pt x="301943" y="356518"/>
                  </a:cubicBezTo>
                  <a:cubicBezTo>
                    <a:pt x="308610" y="361280"/>
                    <a:pt x="315278" y="364138"/>
                    <a:pt x="322898" y="365090"/>
                  </a:cubicBezTo>
                  <a:cubicBezTo>
                    <a:pt x="333375" y="366043"/>
                    <a:pt x="345758" y="365090"/>
                    <a:pt x="367665" y="359375"/>
                  </a:cubicBezTo>
                  <a:cubicBezTo>
                    <a:pt x="368618" y="359375"/>
                    <a:pt x="371475" y="358423"/>
                    <a:pt x="371475" y="357470"/>
                  </a:cubicBezTo>
                  <a:cubicBezTo>
                    <a:pt x="374333" y="354613"/>
                    <a:pt x="382905" y="353660"/>
                    <a:pt x="389573" y="356518"/>
                  </a:cubicBezTo>
                  <a:cubicBezTo>
                    <a:pt x="392430" y="358423"/>
                    <a:pt x="394335" y="358423"/>
                    <a:pt x="397193" y="357470"/>
                  </a:cubicBezTo>
                  <a:cubicBezTo>
                    <a:pt x="397193" y="357470"/>
                    <a:pt x="421005" y="356518"/>
                    <a:pt x="426720" y="352708"/>
                  </a:cubicBezTo>
                  <a:cubicBezTo>
                    <a:pt x="436245" y="345088"/>
                    <a:pt x="446723" y="347945"/>
                    <a:pt x="456248" y="348898"/>
                  </a:cubicBezTo>
                  <a:cubicBezTo>
                    <a:pt x="484823" y="349850"/>
                    <a:pt x="513398" y="350803"/>
                    <a:pt x="541973" y="350803"/>
                  </a:cubicBezTo>
                  <a:cubicBezTo>
                    <a:pt x="592455" y="355565"/>
                    <a:pt x="640080" y="368900"/>
                    <a:pt x="674370" y="409858"/>
                  </a:cubicBezTo>
                  <a:cubicBezTo>
                    <a:pt x="674370" y="412715"/>
                    <a:pt x="674370" y="414620"/>
                    <a:pt x="674370" y="416525"/>
                  </a:cubicBezTo>
                  <a:cubicBezTo>
                    <a:pt x="674370" y="431765"/>
                    <a:pt x="681990" y="437480"/>
                    <a:pt x="701993" y="436528"/>
                  </a:cubicBezTo>
                  <a:cubicBezTo>
                    <a:pt x="809625" y="427955"/>
                    <a:pt x="918210" y="422240"/>
                    <a:pt x="1025843" y="414620"/>
                  </a:cubicBezTo>
                  <a:cubicBezTo>
                    <a:pt x="1025843" y="414620"/>
                    <a:pt x="1026795" y="413668"/>
                    <a:pt x="1026795" y="413668"/>
                  </a:cubicBezTo>
                  <a:cubicBezTo>
                    <a:pt x="1032510" y="414620"/>
                    <a:pt x="1039178" y="414620"/>
                    <a:pt x="1044893" y="415573"/>
                  </a:cubicBezTo>
                  <a:cubicBezTo>
                    <a:pt x="1062038" y="414620"/>
                    <a:pt x="1078230" y="414620"/>
                    <a:pt x="1095375" y="413668"/>
                  </a:cubicBezTo>
                  <a:cubicBezTo>
                    <a:pt x="1096328" y="413668"/>
                    <a:pt x="1098233" y="412715"/>
                    <a:pt x="1098233" y="411763"/>
                  </a:cubicBezTo>
                  <a:cubicBezTo>
                    <a:pt x="1139190" y="408905"/>
                    <a:pt x="1180148" y="407000"/>
                    <a:pt x="1220153" y="406048"/>
                  </a:cubicBezTo>
                  <a:cubicBezTo>
                    <a:pt x="1224915" y="406048"/>
                    <a:pt x="1229678" y="405095"/>
                    <a:pt x="1234440" y="406048"/>
                  </a:cubicBezTo>
                  <a:cubicBezTo>
                    <a:pt x="1256348" y="406048"/>
                    <a:pt x="1278255" y="406048"/>
                    <a:pt x="1300163" y="407000"/>
                  </a:cubicBezTo>
                  <a:cubicBezTo>
                    <a:pt x="1316355" y="409858"/>
                    <a:pt x="1329690" y="406048"/>
                    <a:pt x="1338263" y="389855"/>
                  </a:cubicBezTo>
                  <a:cubicBezTo>
                    <a:pt x="1303973" y="350803"/>
                    <a:pt x="1272540" y="309845"/>
                    <a:pt x="1230630" y="276508"/>
                  </a:cubicBezTo>
                  <a:close/>
                </a:path>
              </a:pathLst>
            </a:custGeom>
            <a:solidFill>
              <a:srgbClr val="60390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3A389644-0601-4CC4-BC97-065EC43189A2}"/>
              </a:ext>
            </a:extLst>
          </p:cNvPr>
          <p:cNvGrpSpPr>
            <a:grpSpLocks noChangeAspect="1"/>
          </p:cNvGrpSpPr>
          <p:nvPr/>
        </p:nvGrpSpPr>
        <p:grpSpPr>
          <a:xfrm>
            <a:off x="412921" y="1047894"/>
            <a:ext cx="1727490" cy="5472244"/>
            <a:chOff x="5716900" y="189000"/>
            <a:chExt cx="2044833" cy="6477496"/>
          </a:xfrm>
          <a:solidFill>
            <a:schemeClr val="accent1"/>
          </a:solidFill>
        </p:grpSpPr>
        <p:sp>
          <p:nvSpPr>
            <p:cNvPr id="70" name="Freeform 23">
              <a:extLst>
                <a:ext uri="{FF2B5EF4-FFF2-40B4-BE49-F238E27FC236}">
                  <a16:creationId xmlns:a16="http://schemas.microsoft.com/office/drawing/2014/main" id="{8A466ABF-AA6A-4503-80AE-C2829B220401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5716900" y="5586496"/>
              <a:ext cx="1677800" cy="1080000"/>
            </a:xfrm>
            <a:custGeom>
              <a:avLst/>
              <a:gdLst/>
              <a:ahLst/>
              <a:cxnLst/>
              <a:rect l="l" t="t" r="r" b="b"/>
              <a:pathLst>
                <a:path w="1677800" h="1080000">
                  <a:moveTo>
                    <a:pt x="405990" y="0"/>
                  </a:moveTo>
                  <a:lnTo>
                    <a:pt x="14920" y="0"/>
                  </a:lnTo>
                  <a:cubicBezTo>
                    <a:pt x="19605" y="40861"/>
                    <a:pt x="26348" y="78676"/>
                    <a:pt x="34570" y="112368"/>
                  </a:cubicBezTo>
                  <a:cubicBezTo>
                    <a:pt x="56813" y="198254"/>
                    <a:pt x="-16492" y="426415"/>
                    <a:pt x="3492" y="516654"/>
                  </a:cubicBezTo>
                  <a:cubicBezTo>
                    <a:pt x="35886" y="602873"/>
                    <a:pt x="36262" y="644518"/>
                    <a:pt x="67996" y="716963"/>
                  </a:cubicBezTo>
                  <a:cubicBezTo>
                    <a:pt x="82935" y="759571"/>
                    <a:pt x="3595" y="835901"/>
                    <a:pt x="12035" y="880935"/>
                  </a:cubicBezTo>
                  <a:cubicBezTo>
                    <a:pt x="41943" y="992172"/>
                    <a:pt x="160178" y="1029192"/>
                    <a:pt x="283931" y="1072154"/>
                  </a:cubicBezTo>
                  <a:cubicBezTo>
                    <a:pt x="540578" y="1100381"/>
                    <a:pt x="654781" y="1048819"/>
                    <a:pt x="559322" y="975547"/>
                  </a:cubicBezTo>
                  <a:cubicBezTo>
                    <a:pt x="436895" y="872565"/>
                    <a:pt x="421362" y="856532"/>
                    <a:pt x="327639" y="743522"/>
                  </a:cubicBezTo>
                  <a:cubicBezTo>
                    <a:pt x="314896" y="682482"/>
                    <a:pt x="322099" y="585132"/>
                    <a:pt x="366827" y="494613"/>
                  </a:cubicBezTo>
                  <a:cubicBezTo>
                    <a:pt x="388784" y="396535"/>
                    <a:pt x="334869" y="246001"/>
                    <a:pt x="354121" y="198669"/>
                  </a:cubicBezTo>
                  <a:cubicBezTo>
                    <a:pt x="371449" y="145407"/>
                    <a:pt x="389780" y="75715"/>
                    <a:pt x="405990" y="0"/>
                  </a:cubicBezTo>
                  <a:close/>
                  <a:moveTo>
                    <a:pt x="1188635" y="0"/>
                  </a:moveTo>
                  <a:lnTo>
                    <a:pt x="822159" y="0"/>
                  </a:lnTo>
                  <a:cubicBezTo>
                    <a:pt x="826325" y="117417"/>
                    <a:pt x="829883" y="229278"/>
                    <a:pt x="824855" y="297516"/>
                  </a:cubicBezTo>
                  <a:cubicBezTo>
                    <a:pt x="828187" y="395859"/>
                    <a:pt x="899040" y="428947"/>
                    <a:pt x="874015" y="453628"/>
                  </a:cubicBezTo>
                  <a:cubicBezTo>
                    <a:pt x="794935" y="508734"/>
                    <a:pt x="897970" y="570621"/>
                    <a:pt x="844953" y="639996"/>
                  </a:cubicBezTo>
                  <a:cubicBezTo>
                    <a:pt x="828354" y="663075"/>
                    <a:pt x="869609" y="691667"/>
                    <a:pt x="861274" y="717502"/>
                  </a:cubicBezTo>
                  <a:cubicBezTo>
                    <a:pt x="858163" y="765703"/>
                    <a:pt x="821384" y="864430"/>
                    <a:pt x="870069" y="890591"/>
                  </a:cubicBezTo>
                  <a:cubicBezTo>
                    <a:pt x="1027088" y="956498"/>
                    <a:pt x="1111591" y="1017224"/>
                    <a:pt x="1271200" y="1041692"/>
                  </a:cubicBezTo>
                  <a:cubicBezTo>
                    <a:pt x="1421068" y="1058498"/>
                    <a:pt x="1596837" y="1072717"/>
                    <a:pt x="1656062" y="1050676"/>
                  </a:cubicBezTo>
                  <a:cubicBezTo>
                    <a:pt x="1693035" y="1020314"/>
                    <a:pt x="1679483" y="943603"/>
                    <a:pt x="1640658" y="913901"/>
                  </a:cubicBezTo>
                  <a:cubicBezTo>
                    <a:pt x="1417953" y="775424"/>
                    <a:pt x="1164022" y="643347"/>
                    <a:pt x="1205563" y="584990"/>
                  </a:cubicBezTo>
                  <a:cubicBezTo>
                    <a:pt x="1270516" y="495899"/>
                    <a:pt x="1246641" y="485610"/>
                    <a:pt x="1224312" y="467932"/>
                  </a:cubicBezTo>
                  <a:cubicBezTo>
                    <a:pt x="1176229" y="446071"/>
                    <a:pt x="1168262" y="421787"/>
                    <a:pt x="1188836" y="379042"/>
                  </a:cubicBezTo>
                  <a:cubicBezTo>
                    <a:pt x="1216542" y="318917"/>
                    <a:pt x="1210581" y="266563"/>
                    <a:pt x="1178720" y="198669"/>
                  </a:cubicBezTo>
                  <a:cubicBezTo>
                    <a:pt x="1164609" y="142192"/>
                    <a:pt x="1169753" y="86082"/>
                    <a:pt x="11886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71" name="Freeform 24">
              <a:extLst>
                <a:ext uri="{FF2B5EF4-FFF2-40B4-BE49-F238E27FC236}">
                  <a16:creationId xmlns:a16="http://schemas.microsoft.com/office/drawing/2014/main" id="{2EF188B5-228C-4B1F-8F77-BE27349DE151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6019147" y="4509000"/>
              <a:ext cx="1376807" cy="1080000"/>
            </a:xfrm>
            <a:custGeom>
              <a:avLst/>
              <a:gdLst/>
              <a:ahLst/>
              <a:cxnLst/>
              <a:rect l="l" t="t" r="r" b="b"/>
              <a:pathLst>
                <a:path w="1376807" h="1080000">
                  <a:moveTo>
                    <a:pt x="624339" y="0"/>
                  </a:moveTo>
                  <a:lnTo>
                    <a:pt x="127193" y="0"/>
                  </a:lnTo>
                  <a:cubicBezTo>
                    <a:pt x="109123" y="58470"/>
                    <a:pt x="161935" y="118842"/>
                    <a:pt x="129399" y="139055"/>
                  </a:cubicBezTo>
                  <a:cubicBezTo>
                    <a:pt x="78465" y="177453"/>
                    <a:pt x="124181" y="231720"/>
                    <a:pt x="100910" y="269789"/>
                  </a:cubicBezTo>
                  <a:cubicBezTo>
                    <a:pt x="5954" y="483070"/>
                    <a:pt x="-18596" y="835256"/>
                    <a:pt x="13088" y="1080000"/>
                  </a:cubicBezTo>
                  <a:lnTo>
                    <a:pt x="404158" y="1080000"/>
                  </a:lnTo>
                  <a:cubicBezTo>
                    <a:pt x="442184" y="908174"/>
                    <a:pt x="470765" y="705566"/>
                    <a:pt x="457854" y="595381"/>
                  </a:cubicBezTo>
                  <a:cubicBezTo>
                    <a:pt x="449621" y="550671"/>
                    <a:pt x="511134" y="530620"/>
                    <a:pt x="502312" y="497614"/>
                  </a:cubicBezTo>
                  <a:cubicBezTo>
                    <a:pt x="487977" y="466779"/>
                    <a:pt x="481413" y="454072"/>
                    <a:pt x="495566" y="433596"/>
                  </a:cubicBezTo>
                  <a:cubicBezTo>
                    <a:pt x="504111" y="396469"/>
                    <a:pt x="538832" y="394329"/>
                    <a:pt x="561150" y="346512"/>
                  </a:cubicBezTo>
                  <a:cubicBezTo>
                    <a:pt x="571249" y="299677"/>
                    <a:pt x="539910" y="268762"/>
                    <a:pt x="562958" y="218234"/>
                  </a:cubicBezTo>
                  <a:cubicBezTo>
                    <a:pt x="587661" y="145363"/>
                    <a:pt x="607863" y="71522"/>
                    <a:pt x="624339" y="0"/>
                  </a:cubicBezTo>
                  <a:close/>
                  <a:moveTo>
                    <a:pt x="1372033" y="0"/>
                  </a:moveTo>
                  <a:lnTo>
                    <a:pt x="880103" y="0"/>
                  </a:lnTo>
                  <a:cubicBezTo>
                    <a:pt x="879880" y="17298"/>
                    <a:pt x="883247" y="33852"/>
                    <a:pt x="892867" y="48518"/>
                  </a:cubicBezTo>
                  <a:cubicBezTo>
                    <a:pt x="930548" y="84866"/>
                    <a:pt x="866295" y="101931"/>
                    <a:pt x="868160" y="143789"/>
                  </a:cubicBezTo>
                  <a:cubicBezTo>
                    <a:pt x="872106" y="192834"/>
                    <a:pt x="917376" y="208817"/>
                    <a:pt x="904792" y="257864"/>
                  </a:cubicBezTo>
                  <a:cubicBezTo>
                    <a:pt x="864280" y="356188"/>
                    <a:pt x="849667" y="521848"/>
                    <a:pt x="822105" y="653841"/>
                  </a:cubicBezTo>
                  <a:cubicBezTo>
                    <a:pt x="807236" y="733337"/>
                    <a:pt x="814397" y="912334"/>
                    <a:pt x="820327" y="1080000"/>
                  </a:cubicBezTo>
                  <a:lnTo>
                    <a:pt x="1186803" y="1080000"/>
                  </a:lnTo>
                  <a:cubicBezTo>
                    <a:pt x="1189377" y="1066045"/>
                    <a:pt x="1192698" y="1051397"/>
                    <a:pt x="1196339" y="1035844"/>
                  </a:cubicBezTo>
                  <a:cubicBezTo>
                    <a:pt x="1211172" y="931891"/>
                    <a:pt x="1260788" y="736716"/>
                    <a:pt x="1239989" y="629875"/>
                  </a:cubicBezTo>
                  <a:cubicBezTo>
                    <a:pt x="1229549" y="590371"/>
                    <a:pt x="1298967" y="576349"/>
                    <a:pt x="1250241" y="482857"/>
                  </a:cubicBezTo>
                  <a:cubicBezTo>
                    <a:pt x="1240218" y="455170"/>
                    <a:pt x="1304579" y="441259"/>
                    <a:pt x="1308330" y="413573"/>
                  </a:cubicBezTo>
                  <a:cubicBezTo>
                    <a:pt x="1321131" y="312306"/>
                    <a:pt x="1332498" y="304657"/>
                    <a:pt x="1366794" y="210830"/>
                  </a:cubicBezTo>
                  <a:cubicBezTo>
                    <a:pt x="1387798" y="141891"/>
                    <a:pt x="1368703" y="57481"/>
                    <a:pt x="13720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/>
            </a:p>
          </p:txBody>
        </p:sp>
        <p:sp>
          <p:nvSpPr>
            <p:cNvPr id="72" name="Freeform 25">
              <a:extLst>
                <a:ext uri="{FF2B5EF4-FFF2-40B4-BE49-F238E27FC236}">
                  <a16:creationId xmlns:a16="http://schemas.microsoft.com/office/drawing/2014/main" id="{EEF25DFB-CAB7-4C0D-8F12-57EF3B129FAC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5855893" y="3429000"/>
              <a:ext cx="1637989" cy="1080000"/>
            </a:xfrm>
            <a:custGeom>
              <a:avLst/>
              <a:gdLst/>
              <a:ahLst/>
              <a:cxnLst/>
              <a:rect l="l" t="t" r="r" b="b"/>
              <a:pathLst>
                <a:path w="1637989" h="1080000">
                  <a:moveTo>
                    <a:pt x="1581228" y="0"/>
                  </a:moveTo>
                  <a:lnTo>
                    <a:pt x="14898" y="0"/>
                  </a:lnTo>
                  <a:cubicBezTo>
                    <a:pt x="7741" y="70595"/>
                    <a:pt x="2484" y="130483"/>
                    <a:pt x="0" y="171730"/>
                  </a:cubicBezTo>
                  <a:cubicBezTo>
                    <a:pt x="8970" y="270077"/>
                    <a:pt x="141878" y="236077"/>
                    <a:pt x="121535" y="324397"/>
                  </a:cubicBezTo>
                  <a:cubicBezTo>
                    <a:pt x="66652" y="496577"/>
                    <a:pt x="180570" y="498359"/>
                    <a:pt x="173143" y="544398"/>
                  </a:cubicBezTo>
                  <a:cubicBezTo>
                    <a:pt x="137813" y="748412"/>
                    <a:pt x="238554" y="849452"/>
                    <a:pt x="228097" y="903607"/>
                  </a:cubicBezTo>
                  <a:cubicBezTo>
                    <a:pt x="185459" y="993082"/>
                    <a:pt x="254276" y="1034203"/>
                    <a:pt x="235867" y="1051228"/>
                  </a:cubicBezTo>
                  <a:cubicBezTo>
                    <a:pt x="228442" y="1060601"/>
                    <a:pt x="223626" y="1070209"/>
                    <a:pt x="221169" y="1080000"/>
                  </a:cubicBezTo>
                  <a:lnTo>
                    <a:pt x="718315" y="1080000"/>
                  </a:lnTo>
                  <a:cubicBezTo>
                    <a:pt x="785005" y="804481"/>
                    <a:pt x="804830" y="565660"/>
                    <a:pt x="859097" y="561924"/>
                  </a:cubicBezTo>
                  <a:cubicBezTo>
                    <a:pt x="964079" y="553426"/>
                    <a:pt x="908245" y="814820"/>
                    <a:pt x="983003" y="929696"/>
                  </a:cubicBezTo>
                  <a:cubicBezTo>
                    <a:pt x="1007464" y="963054"/>
                    <a:pt x="973827" y="1025251"/>
                    <a:pt x="974079" y="1080000"/>
                  </a:cubicBezTo>
                  <a:lnTo>
                    <a:pt x="1466009" y="1080000"/>
                  </a:lnTo>
                  <a:cubicBezTo>
                    <a:pt x="1466755" y="1061368"/>
                    <a:pt x="1470077" y="1045572"/>
                    <a:pt x="1477840" y="1034038"/>
                  </a:cubicBezTo>
                  <a:cubicBezTo>
                    <a:pt x="1495851" y="929912"/>
                    <a:pt x="1488979" y="803475"/>
                    <a:pt x="1489060" y="651527"/>
                  </a:cubicBezTo>
                  <a:cubicBezTo>
                    <a:pt x="1489523" y="478810"/>
                    <a:pt x="1501667" y="415527"/>
                    <a:pt x="1471712" y="250910"/>
                  </a:cubicBezTo>
                  <a:cubicBezTo>
                    <a:pt x="1554481" y="196934"/>
                    <a:pt x="1657191" y="236991"/>
                    <a:pt x="1634895" y="166833"/>
                  </a:cubicBezTo>
                  <a:cubicBezTo>
                    <a:pt x="1619175" y="115995"/>
                    <a:pt x="1600950" y="59533"/>
                    <a:pt x="15812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/>
            </a:p>
          </p:txBody>
        </p:sp>
        <p:sp>
          <p:nvSpPr>
            <p:cNvPr id="73" name="Freeform 26">
              <a:extLst>
                <a:ext uri="{FF2B5EF4-FFF2-40B4-BE49-F238E27FC236}">
                  <a16:creationId xmlns:a16="http://schemas.microsoft.com/office/drawing/2014/main" id="{B7E6FC58-BA81-47EC-9704-DA388E6D29E1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5805997" y="2350106"/>
              <a:ext cx="1917474" cy="1080000"/>
            </a:xfrm>
            <a:custGeom>
              <a:avLst/>
              <a:gdLst/>
              <a:ahLst/>
              <a:cxnLst/>
              <a:rect l="l" t="t" r="r" b="b"/>
              <a:pathLst>
                <a:path w="1917474" h="1080000">
                  <a:moveTo>
                    <a:pt x="1917474" y="0"/>
                  </a:moveTo>
                  <a:lnTo>
                    <a:pt x="0" y="0"/>
                  </a:lnTo>
                  <a:cubicBezTo>
                    <a:pt x="64046" y="206244"/>
                    <a:pt x="170600" y="189898"/>
                    <a:pt x="339667" y="296160"/>
                  </a:cubicBezTo>
                  <a:cubicBezTo>
                    <a:pt x="313133" y="471359"/>
                    <a:pt x="268077" y="838410"/>
                    <a:pt x="244076" y="1080000"/>
                  </a:cubicBezTo>
                  <a:lnTo>
                    <a:pt x="1810406" y="1080000"/>
                  </a:lnTo>
                  <a:cubicBezTo>
                    <a:pt x="1707448" y="766922"/>
                    <a:pt x="1566054" y="368071"/>
                    <a:pt x="1548391" y="248688"/>
                  </a:cubicBezTo>
                  <a:cubicBezTo>
                    <a:pt x="1667467" y="235938"/>
                    <a:pt x="1874282" y="233670"/>
                    <a:pt x="1915736" y="4026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/>
            </a:p>
          </p:txBody>
        </p:sp>
        <p:sp>
          <p:nvSpPr>
            <p:cNvPr id="74" name="Freeform 27">
              <a:extLst>
                <a:ext uri="{FF2B5EF4-FFF2-40B4-BE49-F238E27FC236}">
                  <a16:creationId xmlns:a16="http://schemas.microsoft.com/office/drawing/2014/main" id="{02C40AE3-BA2B-40B1-ACCD-5DB4CEC11DF6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5806739" y="1269000"/>
              <a:ext cx="1954994" cy="1080000"/>
            </a:xfrm>
            <a:custGeom>
              <a:avLst/>
              <a:gdLst/>
              <a:ahLst/>
              <a:cxnLst/>
              <a:rect l="l" t="t" r="r" b="b"/>
              <a:pathLst>
                <a:path w="1954994" h="1080000">
                  <a:moveTo>
                    <a:pt x="1523764" y="0"/>
                  </a:moveTo>
                  <a:lnTo>
                    <a:pt x="189283" y="0"/>
                  </a:lnTo>
                  <a:cubicBezTo>
                    <a:pt x="170637" y="12530"/>
                    <a:pt x="153375" y="27483"/>
                    <a:pt x="137291" y="44705"/>
                  </a:cubicBezTo>
                  <a:cubicBezTo>
                    <a:pt x="105152" y="92546"/>
                    <a:pt x="-33051" y="694368"/>
                    <a:pt x="7327" y="970116"/>
                  </a:cubicBezTo>
                  <a:cubicBezTo>
                    <a:pt x="15204" y="1012663"/>
                    <a:pt x="23976" y="1048928"/>
                    <a:pt x="34044" y="1080000"/>
                  </a:cubicBezTo>
                  <a:lnTo>
                    <a:pt x="1951518" y="1080000"/>
                  </a:lnTo>
                  <a:cubicBezTo>
                    <a:pt x="1968247" y="904659"/>
                    <a:pt x="1924376" y="781971"/>
                    <a:pt x="1824851" y="581424"/>
                  </a:cubicBezTo>
                  <a:cubicBezTo>
                    <a:pt x="1782972" y="535628"/>
                    <a:pt x="1838570" y="467072"/>
                    <a:pt x="1787436" y="401715"/>
                  </a:cubicBezTo>
                  <a:cubicBezTo>
                    <a:pt x="1766665" y="389849"/>
                    <a:pt x="1818567" y="300845"/>
                    <a:pt x="1771732" y="193217"/>
                  </a:cubicBezTo>
                  <a:cubicBezTo>
                    <a:pt x="1761300" y="157871"/>
                    <a:pt x="1794452" y="107151"/>
                    <a:pt x="1717953" y="73568"/>
                  </a:cubicBezTo>
                  <a:cubicBezTo>
                    <a:pt x="1654306" y="44207"/>
                    <a:pt x="1586764" y="20219"/>
                    <a:pt x="1523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75" name="Freeform 28">
              <a:extLst>
                <a:ext uri="{FF2B5EF4-FFF2-40B4-BE49-F238E27FC236}">
                  <a16:creationId xmlns:a16="http://schemas.microsoft.com/office/drawing/2014/main" id="{AF17A12E-682F-4534-B8E8-74947853D0F4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6215467" y="189000"/>
              <a:ext cx="1334481" cy="1080000"/>
            </a:xfrm>
            <a:custGeom>
              <a:avLst/>
              <a:gdLst/>
              <a:ahLst/>
              <a:cxnLst/>
              <a:rect l="l" t="t" r="r" b="b"/>
              <a:pathLst>
                <a:path w="1334481" h="1080000">
                  <a:moveTo>
                    <a:pt x="798803" y="495"/>
                  </a:moveTo>
                  <a:cubicBezTo>
                    <a:pt x="669255" y="10891"/>
                    <a:pt x="653662" y="70492"/>
                    <a:pt x="573322" y="106786"/>
                  </a:cubicBezTo>
                  <a:lnTo>
                    <a:pt x="485457" y="256323"/>
                  </a:lnTo>
                  <a:cubicBezTo>
                    <a:pt x="485979" y="343749"/>
                    <a:pt x="470959" y="425994"/>
                    <a:pt x="489610" y="508239"/>
                  </a:cubicBezTo>
                  <a:cubicBezTo>
                    <a:pt x="564050" y="589181"/>
                    <a:pt x="584104" y="701201"/>
                    <a:pt x="614517" y="792502"/>
                  </a:cubicBezTo>
                  <a:cubicBezTo>
                    <a:pt x="583420" y="835342"/>
                    <a:pt x="575633" y="893723"/>
                    <a:pt x="516049" y="921024"/>
                  </a:cubicBezTo>
                  <a:cubicBezTo>
                    <a:pt x="345841" y="988886"/>
                    <a:pt x="142528" y="976932"/>
                    <a:pt x="0" y="1080000"/>
                  </a:cubicBezTo>
                  <a:lnTo>
                    <a:pt x="1334481" y="1080000"/>
                  </a:lnTo>
                  <a:cubicBezTo>
                    <a:pt x="1245907" y="1050367"/>
                    <a:pt x="1166529" y="1027797"/>
                    <a:pt x="1120646" y="1006058"/>
                  </a:cubicBezTo>
                  <a:cubicBezTo>
                    <a:pt x="1072185" y="970808"/>
                    <a:pt x="1049621" y="945916"/>
                    <a:pt x="1032239" y="902896"/>
                  </a:cubicBezTo>
                  <a:cubicBezTo>
                    <a:pt x="1014470" y="851243"/>
                    <a:pt x="1066627" y="778870"/>
                    <a:pt x="1082526" y="724627"/>
                  </a:cubicBezTo>
                  <a:cubicBezTo>
                    <a:pt x="1099814" y="659584"/>
                    <a:pt x="1099442" y="612693"/>
                    <a:pt x="1143738" y="546306"/>
                  </a:cubicBezTo>
                  <a:cubicBezTo>
                    <a:pt x="1133648" y="464379"/>
                    <a:pt x="1157749" y="411814"/>
                    <a:pt x="1154071" y="328893"/>
                  </a:cubicBezTo>
                  <a:cubicBezTo>
                    <a:pt x="1155358" y="272643"/>
                    <a:pt x="1146284" y="182728"/>
                    <a:pt x="1080233" y="131659"/>
                  </a:cubicBezTo>
                  <a:cubicBezTo>
                    <a:pt x="1053759" y="66356"/>
                    <a:pt x="931460" y="-6717"/>
                    <a:pt x="798803" y="4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1BDC7439-2531-4358-88CE-E32EC263C613}"/>
              </a:ext>
            </a:extLst>
          </p:cNvPr>
          <p:cNvGrpSpPr/>
          <p:nvPr/>
        </p:nvGrpSpPr>
        <p:grpSpPr>
          <a:xfrm rot="21411753">
            <a:off x="9485907" y="1005638"/>
            <a:ext cx="2212411" cy="2742329"/>
            <a:chOff x="395536" y="1793041"/>
            <a:chExt cx="3170093" cy="3929395"/>
          </a:xfrm>
          <a:solidFill>
            <a:schemeClr val="accent1"/>
          </a:solidFill>
        </p:grpSpPr>
        <p:sp>
          <p:nvSpPr>
            <p:cNvPr id="77" name="Freeform 20">
              <a:extLst>
                <a:ext uri="{FF2B5EF4-FFF2-40B4-BE49-F238E27FC236}">
                  <a16:creationId xmlns:a16="http://schemas.microsoft.com/office/drawing/2014/main" id="{88892AE1-6EA0-4BEE-B66F-90775D3993D9}"/>
                </a:ext>
              </a:extLst>
            </p:cNvPr>
            <p:cNvSpPr/>
            <p:nvPr/>
          </p:nvSpPr>
          <p:spPr>
            <a:xfrm rot="1800000" flipH="1">
              <a:off x="705002" y="1793041"/>
              <a:ext cx="2860627" cy="3411190"/>
            </a:xfrm>
            <a:custGeom>
              <a:avLst/>
              <a:gdLst>
                <a:gd name="connsiteX0" fmla="*/ 2332439 w 2860627"/>
                <a:gd name="connsiteY0" fmla="*/ 109484 h 3334674"/>
                <a:gd name="connsiteX1" fmla="*/ 1509012 w 2860627"/>
                <a:gd name="connsiteY1" fmla="*/ 0 h 3334674"/>
                <a:gd name="connsiteX2" fmla="*/ 364700 w 2860627"/>
                <a:gd name="connsiteY2" fmla="*/ 1279977 h 3334674"/>
                <a:gd name="connsiteX3" fmla="*/ 160 w 2860627"/>
                <a:gd name="connsiteY3" fmla="*/ 1755003 h 3334674"/>
                <a:gd name="connsiteX4" fmla="*/ 286853 w 2860627"/>
                <a:gd name="connsiteY4" fmla="*/ 1930370 h 3334674"/>
                <a:gd name="connsiteX5" fmla="*/ 207417 w 2860627"/>
                <a:gd name="connsiteY5" fmla="*/ 2111278 h 3334674"/>
                <a:gd name="connsiteX6" fmla="*/ 287242 w 2860627"/>
                <a:gd name="connsiteY6" fmla="*/ 2167898 h 3334674"/>
                <a:gd name="connsiteX7" fmla="*/ 256972 w 2860627"/>
                <a:gd name="connsiteY7" fmla="*/ 2262662 h 3334674"/>
                <a:gd name="connsiteX8" fmla="*/ 368654 w 2860627"/>
                <a:gd name="connsiteY8" fmla="*/ 2376290 h 3334674"/>
                <a:gd name="connsiteX9" fmla="*/ 465657 w 2860627"/>
                <a:gd name="connsiteY9" fmla="*/ 2793853 h 3334674"/>
                <a:gd name="connsiteX10" fmla="*/ 1108723 w 2860627"/>
                <a:gd name="connsiteY10" fmla="*/ 2720803 h 3334674"/>
                <a:gd name="connsiteX11" fmla="*/ 1313164 w 2860627"/>
                <a:gd name="connsiteY11" fmla="*/ 3300023 h 3334674"/>
                <a:gd name="connsiteX12" fmla="*/ 1936108 w 2860627"/>
                <a:gd name="connsiteY12" fmla="*/ 3321065 h 3334674"/>
                <a:gd name="connsiteX13" fmla="*/ 1882503 w 2860627"/>
                <a:gd name="connsiteY13" fmla="*/ 1973867 h 3334674"/>
                <a:gd name="connsiteX14" fmla="*/ 1315566 w 2860627"/>
                <a:gd name="connsiteY14" fmla="*/ 1469419 h 3334674"/>
                <a:gd name="connsiteX15" fmla="*/ 1294771 w 2860627"/>
                <a:gd name="connsiteY15" fmla="*/ 1450917 h 3334674"/>
                <a:gd name="connsiteX16" fmla="*/ 1253957 w 2860627"/>
                <a:gd name="connsiteY16" fmla="*/ 1414601 h 3334674"/>
                <a:gd name="connsiteX17" fmla="*/ 1259713 w 2860627"/>
                <a:gd name="connsiteY17" fmla="*/ 1414265 h 3334674"/>
                <a:gd name="connsiteX18" fmla="*/ 1156260 w 2860627"/>
                <a:gd name="connsiteY18" fmla="*/ 686769 h 3334674"/>
                <a:gd name="connsiteX19" fmla="*/ 2022208 w 2860627"/>
                <a:gd name="connsiteY19" fmla="*/ 483047 h 3334674"/>
                <a:gd name="connsiteX20" fmla="*/ 2336014 w 2860627"/>
                <a:gd name="connsiteY20" fmla="*/ 897827 h 3334674"/>
                <a:gd name="connsiteX21" fmla="*/ 2860627 w 2860627"/>
                <a:gd name="connsiteY21" fmla="*/ 876952 h 3334674"/>
                <a:gd name="connsiteX22" fmla="*/ 2332439 w 2860627"/>
                <a:gd name="connsiteY22" fmla="*/ 109484 h 3334674"/>
                <a:gd name="connsiteX0" fmla="*/ 2332439 w 2860627"/>
                <a:gd name="connsiteY0" fmla="*/ 176751 h 3401941"/>
                <a:gd name="connsiteX1" fmla="*/ 1525852 w 2860627"/>
                <a:gd name="connsiteY1" fmla="*/ 0 h 3401941"/>
                <a:gd name="connsiteX2" fmla="*/ 364700 w 2860627"/>
                <a:gd name="connsiteY2" fmla="*/ 1347244 h 3401941"/>
                <a:gd name="connsiteX3" fmla="*/ 160 w 2860627"/>
                <a:gd name="connsiteY3" fmla="*/ 1822270 h 3401941"/>
                <a:gd name="connsiteX4" fmla="*/ 286853 w 2860627"/>
                <a:gd name="connsiteY4" fmla="*/ 1997637 h 3401941"/>
                <a:gd name="connsiteX5" fmla="*/ 207417 w 2860627"/>
                <a:gd name="connsiteY5" fmla="*/ 2178545 h 3401941"/>
                <a:gd name="connsiteX6" fmla="*/ 287242 w 2860627"/>
                <a:gd name="connsiteY6" fmla="*/ 2235165 h 3401941"/>
                <a:gd name="connsiteX7" fmla="*/ 256972 w 2860627"/>
                <a:gd name="connsiteY7" fmla="*/ 2329929 h 3401941"/>
                <a:gd name="connsiteX8" fmla="*/ 368654 w 2860627"/>
                <a:gd name="connsiteY8" fmla="*/ 2443557 h 3401941"/>
                <a:gd name="connsiteX9" fmla="*/ 465657 w 2860627"/>
                <a:gd name="connsiteY9" fmla="*/ 2861120 h 3401941"/>
                <a:gd name="connsiteX10" fmla="*/ 1108723 w 2860627"/>
                <a:gd name="connsiteY10" fmla="*/ 2788070 h 3401941"/>
                <a:gd name="connsiteX11" fmla="*/ 1313164 w 2860627"/>
                <a:gd name="connsiteY11" fmla="*/ 3367290 h 3401941"/>
                <a:gd name="connsiteX12" fmla="*/ 1936108 w 2860627"/>
                <a:gd name="connsiteY12" fmla="*/ 3388332 h 3401941"/>
                <a:gd name="connsiteX13" fmla="*/ 1882503 w 2860627"/>
                <a:gd name="connsiteY13" fmla="*/ 2041134 h 3401941"/>
                <a:gd name="connsiteX14" fmla="*/ 1315566 w 2860627"/>
                <a:gd name="connsiteY14" fmla="*/ 1536686 h 3401941"/>
                <a:gd name="connsiteX15" fmla="*/ 1294771 w 2860627"/>
                <a:gd name="connsiteY15" fmla="*/ 1518184 h 3401941"/>
                <a:gd name="connsiteX16" fmla="*/ 1253957 w 2860627"/>
                <a:gd name="connsiteY16" fmla="*/ 1481868 h 3401941"/>
                <a:gd name="connsiteX17" fmla="*/ 1259713 w 2860627"/>
                <a:gd name="connsiteY17" fmla="*/ 1481532 h 3401941"/>
                <a:gd name="connsiteX18" fmla="*/ 1156260 w 2860627"/>
                <a:gd name="connsiteY18" fmla="*/ 754036 h 3401941"/>
                <a:gd name="connsiteX19" fmla="*/ 2022208 w 2860627"/>
                <a:gd name="connsiteY19" fmla="*/ 550314 h 3401941"/>
                <a:gd name="connsiteX20" fmla="*/ 2336014 w 2860627"/>
                <a:gd name="connsiteY20" fmla="*/ 965094 h 3401941"/>
                <a:gd name="connsiteX21" fmla="*/ 2860627 w 2860627"/>
                <a:gd name="connsiteY21" fmla="*/ 944219 h 3401941"/>
                <a:gd name="connsiteX22" fmla="*/ 2332439 w 2860627"/>
                <a:gd name="connsiteY22" fmla="*/ 176751 h 3401941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2503 w 2860627"/>
                <a:gd name="connsiteY13" fmla="*/ 2050383 h 3411190"/>
                <a:gd name="connsiteX14" fmla="*/ 1315566 w 2860627"/>
                <a:gd name="connsiteY14" fmla="*/ 1545935 h 3411190"/>
                <a:gd name="connsiteX15" fmla="*/ 1294771 w 2860627"/>
                <a:gd name="connsiteY15" fmla="*/ 1527433 h 3411190"/>
                <a:gd name="connsiteX16" fmla="*/ 1253957 w 2860627"/>
                <a:gd name="connsiteY16" fmla="*/ 1491117 h 3411190"/>
                <a:gd name="connsiteX17" fmla="*/ 1259713 w 2860627"/>
                <a:gd name="connsiteY17" fmla="*/ 1490781 h 3411190"/>
                <a:gd name="connsiteX18" fmla="*/ 1156260 w 2860627"/>
                <a:gd name="connsiteY18" fmla="*/ 763285 h 3411190"/>
                <a:gd name="connsiteX19" fmla="*/ 2022208 w 2860627"/>
                <a:gd name="connsiteY19" fmla="*/ 559563 h 3411190"/>
                <a:gd name="connsiteX20" fmla="*/ 2336014 w 2860627"/>
                <a:gd name="connsiteY20" fmla="*/ 974343 h 3411190"/>
                <a:gd name="connsiteX21" fmla="*/ 2860627 w 2860627"/>
                <a:gd name="connsiteY21" fmla="*/ 953468 h 3411190"/>
                <a:gd name="connsiteX22" fmla="*/ 2332439 w 2860627"/>
                <a:gd name="connsiteY22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2503 w 2860627"/>
                <a:gd name="connsiteY13" fmla="*/ 2050383 h 3411190"/>
                <a:gd name="connsiteX14" fmla="*/ 1315566 w 2860627"/>
                <a:gd name="connsiteY14" fmla="*/ 1545935 h 3411190"/>
                <a:gd name="connsiteX15" fmla="*/ 1253957 w 2860627"/>
                <a:gd name="connsiteY15" fmla="*/ 1491117 h 3411190"/>
                <a:gd name="connsiteX16" fmla="*/ 1259713 w 2860627"/>
                <a:gd name="connsiteY16" fmla="*/ 1490781 h 3411190"/>
                <a:gd name="connsiteX17" fmla="*/ 1156260 w 2860627"/>
                <a:gd name="connsiteY17" fmla="*/ 763285 h 3411190"/>
                <a:gd name="connsiteX18" fmla="*/ 2022208 w 2860627"/>
                <a:gd name="connsiteY18" fmla="*/ 559563 h 3411190"/>
                <a:gd name="connsiteX19" fmla="*/ 2336014 w 2860627"/>
                <a:gd name="connsiteY19" fmla="*/ 974343 h 3411190"/>
                <a:gd name="connsiteX20" fmla="*/ 2860627 w 2860627"/>
                <a:gd name="connsiteY20" fmla="*/ 953468 h 3411190"/>
                <a:gd name="connsiteX21" fmla="*/ 2332439 w 2860627"/>
                <a:gd name="connsiteY21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2503 w 2860627"/>
                <a:gd name="connsiteY13" fmla="*/ 2050383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62177 w 2860627"/>
                <a:gd name="connsiteY13" fmla="*/ 210463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62177 w 2860627"/>
                <a:gd name="connsiteY13" fmla="*/ 210463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28840 w 2860627"/>
                <a:gd name="connsiteY13" fmla="*/ 2162380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28840 w 2860627"/>
                <a:gd name="connsiteY13" fmla="*/ 2162380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28840 w 2860627"/>
                <a:gd name="connsiteY13" fmla="*/ 2162380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6582 w 2860627"/>
                <a:gd name="connsiteY13" fmla="*/ 219571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6582 w 2860627"/>
                <a:gd name="connsiteY13" fmla="*/ 219571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60627" h="3411190">
                  <a:moveTo>
                    <a:pt x="2332439" y="186000"/>
                  </a:moveTo>
                  <a:cubicBezTo>
                    <a:pt x="2114028" y="67375"/>
                    <a:pt x="1894506" y="-31252"/>
                    <a:pt x="1525852" y="9249"/>
                  </a:cubicBezTo>
                  <a:cubicBezTo>
                    <a:pt x="735732" y="27225"/>
                    <a:pt x="265149" y="734924"/>
                    <a:pt x="364700" y="1356493"/>
                  </a:cubicBezTo>
                  <a:cubicBezTo>
                    <a:pt x="243187" y="1514835"/>
                    <a:pt x="-7219" y="1802068"/>
                    <a:pt x="160" y="1831519"/>
                  </a:cubicBezTo>
                  <a:cubicBezTo>
                    <a:pt x="17130" y="1925603"/>
                    <a:pt x="185001" y="1956813"/>
                    <a:pt x="286853" y="2006886"/>
                  </a:cubicBezTo>
                  <a:cubicBezTo>
                    <a:pt x="253040" y="2069284"/>
                    <a:pt x="200362" y="2166263"/>
                    <a:pt x="207417" y="2187794"/>
                  </a:cubicBezTo>
                  <a:cubicBezTo>
                    <a:pt x="222499" y="2208763"/>
                    <a:pt x="256442" y="2226588"/>
                    <a:pt x="287242" y="2244414"/>
                  </a:cubicBezTo>
                  <a:cubicBezTo>
                    <a:pt x="277153" y="2276002"/>
                    <a:pt x="241912" y="2313878"/>
                    <a:pt x="256972" y="2339178"/>
                  </a:cubicBezTo>
                  <a:cubicBezTo>
                    <a:pt x="285816" y="2378102"/>
                    <a:pt x="349241" y="2404451"/>
                    <a:pt x="368654" y="2452806"/>
                  </a:cubicBezTo>
                  <a:cubicBezTo>
                    <a:pt x="412514" y="2527024"/>
                    <a:pt x="255179" y="2774145"/>
                    <a:pt x="465657" y="2870369"/>
                  </a:cubicBezTo>
                  <a:cubicBezTo>
                    <a:pt x="653816" y="2944521"/>
                    <a:pt x="911133" y="2842626"/>
                    <a:pt x="1108723" y="2797319"/>
                  </a:cubicBezTo>
                  <a:cubicBezTo>
                    <a:pt x="1261750" y="2755661"/>
                    <a:pt x="1267023" y="3179274"/>
                    <a:pt x="1313164" y="3376539"/>
                  </a:cubicBezTo>
                  <a:cubicBezTo>
                    <a:pt x="1541931" y="3416747"/>
                    <a:pt x="1746247" y="3419423"/>
                    <a:pt x="1936108" y="3397581"/>
                  </a:cubicBezTo>
                  <a:cubicBezTo>
                    <a:pt x="1911464" y="2966600"/>
                    <a:pt x="1933512" y="2397598"/>
                    <a:pt x="1886582" y="2195718"/>
                  </a:cubicBezTo>
                  <a:cubicBezTo>
                    <a:pt x="1843777" y="1980896"/>
                    <a:pt x="1445585" y="1714871"/>
                    <a:pt x="1253957" y="1491117"/>
                  </a:cubicBezTo>
                  <a:lnTo>
                    <a:pt x="1259713" y="1490781"/>
                  </a:lnTo>
                  <a:cubicBezTo>
                    <a:pt x="1069359" y="1294123"/>
                    <a:pt x="1020028" y="999248"/>
                    <a:pt x="1156260" y="763285"/>
                  </a:cubicBezTo>
                  <a:cubicBezTo>
                    <a:pt x="1324542" y="471813"/>
                    <a:pt x="1712240" y="380603"/>
                    <a:pt x="2022208" y="559563"/>
                  </a:cubicBezTo>
                  <a:cubicBezTo>
                    <a:pt x="2187368" y="654919"/>
                    <a:pt x="2297137" y="807738"/>
                    <a:pt x="2336014" y="974343"/>
                  </a:cubicBezTo>
                  <a:lnTo>
                    <a:pt x="2860627" y="953468"/>
                  </a:lnTo>
                  <a:cubicBezTo>
                    <a:pt x="2773794" y="641332"/>
                    <a:pt x="2600917" y="331818"/>
                    <a:pt x="2332439" y="1860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D95A0137-4FDE-4EDF-BFC9-F0A6374D45AD}"/>
                </a:ext>
              </a:extLst>
            </p:cNvPr>
            <p:cNvSpPr/>
            <p:nvPr/>
          </p:nvSpPr>
          <p:spPr>
            <a:xfrm>
              <a:off x="395536" y="4869725"/>
              <a:ext cx="852711" cy="8527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79" name="Freeform 5">
            <a:extLst>
              <a:ext uri="{FF2B5EF4-FFF2-40B4-BE49-F238E27FC236}">
                <a16:creationId xmlns:a16="http://schemas.microsoft.com/office/drawing/2014/main" id="{D714FE60-173D-4F3A-96E0-11C5E25D40C7}"/>
              </a:ext>
            </a:extLst>
          </p:cNvPr>
          <p:cNvSpPr/>
          <p:nvPr/>
        </p:nvSpPr>
        <p:spPr>
          <a:xfrm>
            <a:off x="6786438" y="1981019"/>
            <a:ext cx="3240082" cy="3783428"/>
          </a:xfrm>
          <a:custGeom>
            <a:avLst/>
            <a:gdLst>
              <a:gd name="connsiteX0" fmla="*/ 2373452 w 4301913"/>
              <a:gd name="connsiteY0" fmla="*/ 4142218 h 5339689"/>
              <a:gd name="connsiteX1" fmla="*/ 2491863 w 4301913"/>
              <a:gd name="connsiteY1" fmla="*/ 4504031 h 5339689"/>
              <a:gd name="connsiteX2" fmla="*/ 2514887 w 4301913"/>
              <a:gd name="connsiteY2" fmla="*/ 4224449 h 5339689"/>
              <a:gd name="connsiteX3" fmla="*/ 2373452 w 4301913"/>
              <a:gd name="connsiteY3" fmla="*/ 4142218 h 5339689"/>
              <a:gd name="connsiteX4" fmla="*/ 1737713 w 4301913"/>
              <a:gd name="connsiteY4" fmla="*/ 0 h 5339689"/>
              <a:gd name="connsiteX5" fmla="*/ 2494232 w 4301913"/>
              <a:gd name="connsiteY5" fmla="*/ 793865 h 5339689"/>
              <a:gd name="connsiteX6" fmla="*/ 2531098 w 4301913"/>
              <a:gd name="connsiteY6" fmla="*/ 1178908 h 5339689"/>
              <a:gd name="connsiteX7" fmla="*/ 2424404 w 4301913"/>
              <a:gd name="connsiteY7" fmla="*/ 1268744 h 5339689"/>
              <a:gd name="connsiteX8" fmla="*/ 2241510 w 4301913"/>
              <a:gd name="connsiteY8" fmla="*/ 1761783 h 5339689"/>
              <a:gd name="connsiteX9" fmla="*/ 2220061 w 4301913"/>
              <a:gd name="connsiteY9" fmla="*/ 1910756 h 5339689"/>
              <a:gd name="connsiteX10" fmla="*/ 2066052 w 4301913"/>
              <a:gd name="connsiteY10" fmla="*/ 2183666 h 5339689"/>
              <a:gd name="connsiteX11" fmla="*/ 2317587 w 4301913"/>
              <a:gd name="connsiteY11" fmla="*/ 2483987 h 5339689"/>
              <a:gd name="connsiteX12" fmla="*/ 2322187 w 4301913"/>
              <a:gd name="connsiteY12" fmla="*/ 2504347 h 5339689"/>
              <a:gd name="connsiteX13" fmla="*/ 2224379 w 4301913"/>
              <a:gd name="connsiteY13" fmla="*/ 2497471 h 5339689"/>
              <a:gd name="connsiteX14" fmla="*/ 2357729 w 4301913"/>
              <a:gd name="connsiteY14" fmla="*/ 2754646 h 5339689"/>
              <a:gd name="connsiteX15" fmla="*/ 2322187 w 4301913"/>
              <a:gd name="connsiteY15" fmla="*/ 2504347 h 5339689"/>
              <a:gd name="connsiteX16" fmla="*/ 2337445 w 4301913"/>
              <a:gd name="connsiteY16" fmla="*/ 2505420 h 5339689"/>
              <a:gd name="connsiteX17" fmla="*/ 2317587 w 4301913"/>
              <a:gd name="connsiteY17" fmla="*/ 2483987 h 5339689"/>
              <a:gd name="connsiteX18" fmla="*/ 2245348 w 4301913"/>
              <a:gd name="connsiteY18" fmla="*/ 2296761 h 5339689"/>
              <a:gd name="connsiteX19" fmla="*/ 2232191 w 4301913"/>
              <a:gd name="connsiteY19" fmla="*/ 1957698 h 5339689"/>
              <a:gd name="connsiteX20" fmla="*/ 2335047 w 4301913"/>
              <a:gd name="connsiteY20" fmla="*/ 2199249 h 5339689"/>
              <a:gd name="connsiteX21" fmla="*/ 3132200 w 4301913"/>
              <a:gd name="connsiteY21" fmla="*/ 2447242 h 5339689"/>
              <a:gd name="connsiteX22" fmla="*/ 3378274 w 4301913"/>
              <a:gd name="connsiteY22" fmla="*/ 2560857 h 5339689"/>
              <a:gd name="connsiteX23" fmla="*/ 3508883 w 4301913"/>
              <a:gd name="connsiteY23" fmla="*/ 2990167 h 5339689"/>
              <a:gd name="connsiteX24" fmla="*/ 3598240 w 4301913"/>
              <a:gd name="connsiteY24" fmla="*/ 3107894 h 5339689"/>
              <a:gd name="connsiteX25" fmla="*/ 3594745 w 4301913"/>
              <a:gd name="connsiteY25" fmla="*/ 3285579 h 5339689"/>
              <a:gd name="connsiteX26" fmla="*/ 3651895 w 4301913"/>
              <a:gd name="connsiteY26" fmla="*/ 3356092 h 5339689"/>
              <a:gd name="connsiteX27" fmla="*/ 3637711 w 4301913"/>
              <a:gd name="connsiteY27" fmla="*/ 3431264 h 5339689"/>
              <a:gd name="connsiteX28" fmla="*/ 3719804 w 4301913"/>
              <a:gd name="connsiteY28" fmla="*/ 3476627 h 5339689"/>
              <a:gd name="connsiteX29" fmla="*/ 3712883 w 4301913"/>
              <a:gd name="connsiteY29" fmla="*/ 3623134 h 5339689"/>
              <a:gd name="connsiteX30" fmla="*/ 4072229 w 4301913"/>
              <a:gd name="connsiteY30" fmla="*/ 4192921 h 5339689"/>
              <a:gd name="connsiteX31" fmla="*/ 4224629 w 4301913"/>
              <a:gd name="connsiteY31" fmla="*/ 4288171 h 5339689"/>
              <a:gd name="connsiteX32" fmla="*/ 4300829 w 4301913"/>
              <a:gd name="connsiteY32" fmla="*/ 4756815 h 5339689"/>
              <a:gd name="connsiteX33" fmla="*/ 3847261 w 4301913"/>
              <a:gd name="connsiteY33" fmla="*/ 5216962 h 5339689"/>
              <a:gd name="connsiteX34" fmla="*/ 3422680 w 4301913"/>
              <a:gd name="connsiteY34" fmla="*/ 5222784 h 5339689"/>
              <a:gd name="connsiteX35" fmla="*/ 3313176 w 4301913"/>
              <a:gd name="connsiteY35" fmla="*/ 5151314 h 5339689"/>
              <a:gd name="connsiteX36" fmla="*/ 3369638 w 4301913"/>
              <a:gd name="connsiteY36" fmla="*/ 5323498 h 5339689"/>
              <a:gd name="connsiteX37" fmla="*/ 433336 w 4301913"/>
              <a:gd name="connsiteY37" fmla="*/ 5339690 h 5339689"/>
              <a:gd name="connsiteX38" fmla="*/ 481304 w 4301913"/>
              <a:gd name="connsiteY38" fmla="*/ 4979179 h 5339689"/>
              <a:gd name="connsiteX39" fmla="*/ 398526 w 4301913"/>
              <a:gd name="connsiteY39" fmla="*/ 4755101 h 5339689"/>
              <a:gd name="connsiteX40" fmla="*/ 421207 w 4301913"/>
              <a:gd name="connsiteY40" fmla="*/ 4524378 h 5339689"/>
              <a:gd name="connsiteX41" fmla="*/ 348297 w 4301913"/>
              <a:gd name="connsiteY41" fmla="*/ 4473120 h 5339689"/>
              <a:gd name="connsiteX42" fmla="*/ 279224 w 4301913"/>
              <a:gd name="connsiteY42" fmla="*/ 4134948 h 5339689"/>
              <a:gd name="connsiteX43" fmla="*/ 73305 w 4301913"/>
              <a:gd name="connsiteY43" fmla="*/ 3621969 h 5339689"/>
              <a:gd name="connsiteX44" fmla="*/ 12523 w 4301913"/>
              <a:gd name="connsiteY44" fmla="*/ 3119269 h 5339689"/>
              <a:gd name="connsiteX45" fmla="*/ 109829 w 4301913"/>
              <a:gd name="connsiteY45" fmla="*/ 2487946 h 5339689"/>
              <a:gd name="connsiteX46" fmla="*/ 874434 w 4301913"/>
              <a:gd name="connsiteY46" fmla="*/ 2132575 h 5339689"/>
              <a:gd name="connsiteX47" fmla="*/ 1273431 w 4301913"/>
              <a:gd name="connsiteY47" fmla="*/ 1758902 h 5339689"/>
              <a:gd name="connsiteX48" fmla="*/ 1281747 w 4301913"/>
              <a:gd name="connsiteY48" fmla="*/ 1766651 h 5339689"/>
              <a:gd name="connsiteX49" fmla="*/ 1956993 w 4301913"/>
              <a:gd name="connsiteY49" fmla="*/ 2690917 h 5339689"/>
              <a:gd name="connsiteX50" fmla="*/ 1754023 w 4301913"/>
              <a:gd name="connsiteY50" fmla="*/ 2443267 h 5339689"/>
              <a:gd name="connsiteX51" fmla="*/ 2026615 w 4301913"/>
              <a:gd name="connsiteY51" fmla="*/ 2183146 h 5339689"/>
              <a:gd name="connsiteX52" fmla="*/ 2044038 w 4301913"/>
              <a:gd name="connsiteY52" fmla="*/ 2183376 h 5339689"/>
              <a:gd name="connsiteX53" fmla="*/ 1900529 w 4301913"/>
              <a:gd name="connsiteY53" fmla="*/ 2106944 h 5339689"/>
              <a:gd name="connsiteX54" fmla="*/ 1525079 w 4301913"/>
              <a:gd name="connsiteY54" fmla="*/ 1935494 h 5339689"/>
              <a:gd name="connsiteX55" fmla="*/ 1329029 w 4301913"/>
              <a:gd name="connsiteY55" fmla="*/ 1706894 h 5339689"/>
              <a:gd name="connsiteX56" fmla="*/ 1195679 w 4301913"/>
              <a:gd name="connsiteY56" fmla="*/ 1325894 h 5339689"/>
              <a:gd name="connsiteX57" fmla="*/ 1114614 w 4301913"/>
              <a:gd name="connsiteY57" fmla="*/ 1385991 h 5339689"/>
              <a:gd name="connsiteX58" fmla="*/ 960295 w 4301913"/>
              <a:gd name="connsiteY58" fmla="*/ 992999 h 5339689"/>
              <a:gd name="connsiteX59" fmla="*/ 1055408 w 4301913"/>
              <a:gd name="connsiteY59" fmla="*/ 898982 h 5339689"/>
              <a:gd name="connsiteX60" fmla="*/ 1737713 w 4301913"/>
              <a:gd name="connsiteY60" fmla="*/ 0 h 5339689"/>
              <a:gd name="connsiteX0" fmla="*/ 2373452 w 4301913"/>
              <a:gd name="connsiteY0" fmla="*/ 4142218 h 5334537"/>
              <a:gd name="connsiteX1" fmla="*/ 2491863 w 4301913"/>
              <a:gd name="connsiteY1" fmla="*/ 4504031 h 5334537"/>
              <a:gd name="connsiteX2" fmla="*/ 2514887 w 4301913"/>
              <a:gd name="connsiteY2" fmla="*/ 4224449 h 5334537"/>
              <a:gd name="connsiteX3" fmla="*/ 2373452 w 4301913"/>
              <a:gd name="connsiteY3" fmla="*/ 4142218 h 5334537"/>
              <a:gd name="connsiteX4" fmla="*/ 1737713 w 4301913"/>
              <a:gd name="connsiteY4" fmla="*/ 0 h 5334537"/>
              <a:gd name="connsiteX5" fmla="*/ 2494232 w 4301913"/>
              <a:gd name="connsiteY5" fmla="*/ 793865 h 5334537"/>
              <a:gd name="connsiteX6" fmla="*/ 2531098 w 4301913"/>
              <a:gd name="connsiteY6" fmla="*/ 1178908 h 5334537"/>
              <a:gd name="connsiteX7" fmla="*/ 2424404 w 4301913"/>
              <a:gd name="connsiteY7" fmla="*/ 1268744 h 5334537"/>
              <a:gd name="connsiteX8" fmla="*/ 2241510 w 4301913"/>
              <a:gd name="connsiteY8" fmla="*/ 1761783 h 5334537"/>
              <a:gd name="connsiteX9" fmla="*/ 2220061 w 4301913"/>
              <a:gd name="connsiteY9" fmla="*/ 1910756 h 5334537"/>
              <a:gd name="connsiteX10" fmla="*/ 2066052 w 4301913"/>
              <a:gd name="connsiteY10" fmla="*/ 2183666 h 5334537"/>
              <a:gd name="connsiteX11" fmla="*/ 2317587 w 4301913"/>
              <a:gd name="connsiteY11" fmla="*/ 2483987 h 5334537"/>
              <a:gd name="connsiteX12" fmla="*/ 2322187 w 4301913"/>
              <a:gd name="connsiteY12" fmla="*/ 2504347 h 5334537"/>
              <a:gd name="connsiteX13" fmla="*/ 2224379 w 4301913"/>
              <a:gd name="connsiteY13" fmla="*/ 2497471 h 5334537"/>
              <a:gd name="connsiteX14" fmla="*/ 2357729 w 4301913"/>
              <a:gd name="connsiteY14" fmla="*/ 2754646 h 5334537"/>
              <a:gd name="connsiteX15" fmla="*/ 2322187 w 4301913"/>
              <a:gd name="connsiteY15" fmla="*/ 2504347 h 5334537"/>
              <a:gd name="connsiteX16" fmla="*/ 2337445 w 4301913"/>
              <a:gd name="connsiteY16" fmla="*/ 2505420 h 5334537"/>
              <a:gd name="connsiteX17" fmla="*/ 2317587 w 4301913"/>
              <a:gd name="connsiteY17" fmla="*/ 2483987 h 5334537"/>
              <a:gd name="connsiteX18" fmla="*/ 2245348 w 4301913"/>
              <a:gd name="connsiteY18" fmla="*/ 2296761 h 5334537"/>
              <a:gd name="connsiteX19" fmla="*/ 2232191 w 4301913"/>
              <a:gd name="connsiteY19" fmla="*/ 1957698 h 5334537"/>
              <a:gd name="connsiteX20" fmla="*/ 2335047 w 4301913"/>
              <a:gd name="connsiteY20" fmla="*/ 2199249 h 5334537"/>
              <a:gd name="connsiteX21" fmla="*/ 3132200 w 4301913"/>
              <a:gd name="connsiteY21" fmla="*/ 2447242 h 5334537"/>
              <a:gd name="connsiteX22" fmla="*/ 3378274 w 4301913"/>
              <a:gd name="connsiteY22" fmla="*/ 2560857 h 5334537"/>
              <a:gd name="connsiteX23" fmla="*/ 3508883 w 4301913"/>
              <a:gd name="connsiteY23" fmla="*/ 2990167 h 5334537"/>
              <a:gd name="connsiteX24" fmla="*/ 3598240 w 4301913"/>
              <a:gd name="connsiteY24" fmla="*/ 3107894 h 5334537"/>
              <a:gd name="connsiteX25" fmla="*/ 3594745 w 4301913"/>
              <a:gd name="connsiteY25" fmla="*/ 3285579 h 5334537"/>
              <a:gd name="connsiteX26" fmla="*/ 3651895 w 4301913"/>
              <a:gd name="connsiteY26" fmla="*/ 3356092 h 5334537"/>
              <a:gd name="connsiteX27" fmla="*/ 3637711 w 4301913"/>
              <a:gd name="connsiteY27" fmla="*/ 3431264 h 5334537"/>
              <a:gd name="connsiteX28" fmla="*/ 3719804 w 4301913"/>
              <a:gd name="connsiteY28" fmla="*/ 3476627 h 5334537"/>
              <a:gd name="connsiteX29" fmla="*/ 3712883 w 4301913"/>
              <a:gd name="connsiteY29" fmla="*/ 3623134 h 5334537"/>
              <a:gd name="connsiteX30" fmla="*/ 4072229 w 4301913"/>
              <a:gd name="connsiteY30" fmla="*/ 4192921 h 5334537"/>
              <a:gd name="connsiteX31" fmla="*/ 4224629 w 4301913"/>
              <a:gd name="connsiteY31" fmla="*/ 4288171 h 5334537"/>
              <a:gd name="connsiteX32" fmla="*/ 4300829 w 4301913"/>
              <a:gd name="connsiteY32" fmla="*/ 4756815 h 5334537"/>
              <a:gd name="connsiteX33" fmla="*/ 3847261 w 4301913"/>
              <a:gd name="connsiteY33" fmla="*/ 5216962 h 5334537"/>
              <a:gd name="connsiteX34" fmla="*/ 3422680 w 4301913"/>
              <a:gd name="connsiteY34" fmla="*/ 5222784 h 5334537"/>
              <a:gd name="connsiteX35" fmla="*/ 3313176 w 4301913"/>
              <a:gd name="connsiteY35" fmla="*/ 5151314 h 5334537"/>
              <a:gd name="connsiteX36" fmla="*/ 3369638 w 4301913"/>
              <a:gd name="connsiteY36" fmla="*/ 5323498 h 5334537"/>
              <a:gd name="connsiteX37" fmla="*/ 428472 w 4301913"/>
              <a:gd name="connsiteY37" fmla="*/ 5334537 h 5334537"/>
              <a:gd name="connsiteX38" fmla="*/ 481304 w 4301913"/>
              <a:gd name="connsiteY38" fmla="*/ 4979179 h 5334537"/>
              <a:gd name="connsiteX39" fmla="*/ 398526 w 4301913"/>
              <a:gd name="connsiteY39" fmla="*/ 4755101 h 5334537"/>
              <a:gd name="connsiteX40" fmla="*/ 421207 w 4301913"/>
              <a:gd name="connsiteY40" fmla="*/ 4524378 h 5334537"/>
              <a:gd name="connsiteX41" fmla="*/ 348297 w 4301913"/>
              <a:gd name="connsiteY41" fmla="*/ 4473120 h 5334537"/>
              <a:gd name="connsiteX42" fmla="*/ 279224 w 4301913"/>
              <a:gd name="connsiteY42" fmla="*/ 4134948 h 5334537"/>
              <a:gd name="connsiteX43" fmla="*/ 73305 w 4301913"/>
              <a:gd name="connsiteY43" fmla="*/ 3621969 h 5334537"/>
              <a:gd name="connsiteX44" fmla="*/ 12523 w 4301913"/>
              <a:gd name="connsiteY44" fmla="*/ 3119269 h 5334537"/>
              <a:gd name="connsiteX45" fmla="*/ 109829 w 4301913"/>
              <a:gd name="connsiteY45" fmla="*/ 2487946 h 5334537"/>
              <a:gd name="connsiteX46" fmla="*/ 874434 w 4301913"/>
              <a:gd name="connsiteY46" fmla="*/ 2132575 h 5334537"/>
              <a:gd name="connsiteX47" fmla="*/ 1273431 w 4301913"/>
              <a:gd name="connsiteY47" fmla="*/ 1758902 h 5334537"/>
              <a:gd name="connsiteX48" fmla="*/ 1281747 w 4301913"/>
              <a:gd name="connsiteY48" fmla="*/ 1766651 h 5334537"/>
              <a:gd name="connsiteX49" fmla="*/ 1956993 w 4301913"/>
              <a:gd name="connsiteY49" fmla="*/ 2690917 h 5334537"/>
              <a:gd name="connsiteX50" fmla="*/ 1754023 w 4301913"/>
              <a:gd name="connsiteY50" fmla="*/ 2443267 h 5334537"/>
              <a:gd name="connsiteX51" fmla="*/ 2026615 w 4301913"/>
              <a:gd name="connsiteY51" fmla="*/ 2183146 h 5334537"/>
              <a:gd name="connsiteX52" fmla="*/ 2044038 w 4301913"/>
              <a:gd name="connsiteY52" fmla="*/ 2183376 h 5334537"/>
              <a:gd name="connsiteX53" fmla="*/ 1900529 w 4301913"/>
              <a:gd name="connsiteY53" fmla="*/ 2106944 h 5334537"/>
              <a:gd name="connsiteX54" fmla="*/ 1525079 w 4301913"/>
              <a:gd name="connsiteY54" fmla="*/ 1935494 h 5334537"/>
              <a:gd name="connsiteX55" fmla="*/ 1329029 w 4301913"/>
              <a:gd name="connsiteY55" fmla="*/ 1706894 h 5334537"/>
              <a:gd name="connsiteX56" fmla="*/ 1195679 w 4301913"/>
              <a:gd name="connsiteY56" fmla="*/ 1325894 h 5334537"/>
              <a:gd name="connsiteX57" fmla="*/ 1114614 w 4301913"/>
              <a:gd name="connsiteY57" fmla="*/ 1385991 h 5334537"/>
              <a:gd name="connsiteX58" fmla="*/ 960295 w 4301913"/>
              <a:gd name="connsiteY58" fmla="*/ 992999 h 5334537"/>
              <a:gd name="connsiteX59" fmla="*/ 1055408 w 4301913"/>
              <a:gd name="connsiteY59" fmla="*/ 898982 h 5334537"/>
              <a:gd name="connsiteX60" fmla="*/ 1737713 w 4301913"/>
              <a:gd name="connsiteY60" fmla="*/ 0 h 5334537"/>
              <a:gd name="connsiteX0" fmla="*/ 2373452 w 4301913"/>
              <a:gd name="connsiteY0" fmla="*/ 4142218 h 5324230"/>
              <a:gd name="connsiteX1" fmla="*/ 2491863 w 4301913"/>
              <a:gd name="connsiteY1" fmla="*/ 4504031 h 5324230"/>
              <a:gd name="connsiteX2" fmla="*/ 2514887 w 4301913"/>
              <a:gd name="connsiteY2" fmla="*/ 4224449 h 5324230"/>
              <a:gd name="connsiteX3" fmla="*/ 2373452 w 4301913"/>
              <a:gd name="connsiteY3" fmla="*/ 4142218 h 5324230"/>
              <a:gd name="connsiteX4" fmla="*/ 1737713 w 4301913"/>
              <a:gd name="connsiteY4" fmla="*/ 0 h 5324230"/>
              <a:gd name="connsiteX5" fmla="*/ 2494232 w 4301913"/>
              <a:gd name="connsiteY5" fmla="*/ 793865 h 5324230"/>
              <a:gd name="connsiteX6" fmla="*/ 2531098 w 4301913"/>
              <a:gd name="connsiteY6" fmla="*/ 1178908 h 5324230"/>
              <a:gd name="connsiteX7" fmla="*/ 2424404 w 4301913"/>
              <a:gd name="connsiteY7" fmla="*/ 1268744 h 5324230"/>
              <a:gd name="connsiteX8" fmla="*/ 2241510 w 4301913"/>
              <a:gd name="connsiteY8" fmla="*/ 1761783 h 5324230"/>
              <a:gd name="connsiteX9" fmla="*/ 2220061 w 4301913"/>
              <a:gd name="connsiteY9" fmla="*/ 1910756 h 5324230"/>
              <a:gd name="connsiteX10" fmla="*/ 2066052 w 4301913"/>
              <a:gd name="connsiteY10" fmla="*/ 2183666 h 5324230"/>
              <a:gd name="connsiteX11" fmla="*/ 2317587 w 4301913"/>
              <a:gd name="connsiteY11" fmla="*/ 2483987 h 5324230"/>
              <a:gd name="connsiteX12" fmla="*/ 2322187 w 4301913"/>
              <a:gd name="connsiteY12" fmla="*/ 2504347 h 5324230"/>
              <a:gd name="connsiteX13" fmla="*/ 2224379 w 4301913"/>
              <a:gd name="connsiteY13" fmla="*/ 2497471 h 5324230"/>
              <a:gd name="connsiteX14" fmla="*/ 2357729 w 4301913"/>
              <a:gd name="connsiteY14" fmla="*/ 2754646 h 5324230"/>
              <a:gd name="connsiteX15" fmla="*/ 2322187 w 4301913"/>
              <a:gd name="connsiteY15" fmla="*/ 2504347 h 5324230"/>
              <a:gd name="connsiteX16" fmla="*/ 2337445 w 4301913"/>
              <a:gd name="connsiteY16" fmla="*/ 2505420 h 5324230"/>
              <a:gd name="connsiteX17" fmla="*/ 2317587 w 4301913"/>
              <a:gd name="connsiteY17" fmla="*/ 2483987 h 5324230"/>
              <a:gd name="connsiteX18" fmla="*/ 2245348 w 4301913"/>
              <a:gd name="connsiteY18" fmla="*/ 2296761 h 5324230"/>
              <a:gd name="connsiteX19" fmla="*/ 2232191 w 4301913"/>
              <a:gd name="connsiteY19" fmla="*/ 1957698 h 5324230"/>
              <a:gd name="connsiteX20" fmla="*/ 2335047 w 4301913"/>
              <a:gd name="connsiteY20" fmla="*/ 2199249 h 5324230"/>
              <a:gd name="connsiteX21" fmla="*/ 3132200 w 4301913"/>
              <a:gd name="connsiteY21" fmla="*/ 2447242 h 5324230"/>
              <a:gd name="connsiteX22" fmla="*/ 3378274 w 4301913"/>
              <a:gd name="connsiteY22" fmla="*/ 2560857 h 5324230"/>
              <a:gd name="connsiteX23" fmla="*/ 3508883 w 4301913"/>
              <a:gd name="connsiteY23" fmla="*/ 2990167 h 5324230"/>
              <a:gd name="connsiteX24" fmla="*/ 3598240 w 4301913"/>
              <a:gd name="connsiteY24" fmla="*/ 3107894 h 5324230"/>
              <a:gd name="connsiteX25" fmla="*/ 3594745 w 4301913"/>
              <a:gd name="connsiteY25" fmla="*/ 3285579 h 5324230"/>
              <a:gd name="connsiteX26" fmla="*/ 3651895 w 4301913"/>
              <a:gd name="connsiteY26" fmla="*/ 3356092 h 5324230"/>
              <a:gd name="connsiteX27" fmla="*/ 3637711 w 4301913"/>
              <a:gd name="connsiteY27" fmla="*/ 3431264 h 5324230"/>
              <a:gd name="connsiteX28" fmla="*/ 3719804 w 4301913"/>
              <a:gd name="connsiteY28" fmla="*/ 3476627 h 5324230"/>
              <a:gd name="connsiteX29" fmla="*/ 3712883 w 4301913"/>
              <a:gd name="connsiteY29" fmla="*/ 3623134 h 5324230"/>
              <a:gd name="connsiteX30" fmla="*/ 4072229 w 4301913"/>
              <a:gd name="connsiteY30" fmla="*/ 4192921 h 5324230"/>
              <a:gd name="connsiteX31" fmla="*/ 4224629 w 4301913"/>
              <a:gd name="connsiteY31" fmla="*/ 4288171 h 5324230"/>
              <a:gd name="connsiteX32" fmla="*/ 4300829 w 4301913"/>
              <a:gd name="connsiteY32" fmla="*/ 4756815 h 5324230"/>
              <a:gd name="connsiteX33" fmla="*/ 3847261 w 4301913"/>
              <a:gd name="connsiteY33" fmla="*/ 5216962 h 5324230"/>
              <a:gd name="connsiteX34" fmla="*/ 3422680 w 4301913"/>
              <a:gd name="connsiteY34" fmla="*/ 5222784 h 5324230"/>
              <a:gd name="connsiteX35" fmla="*/ 3313176 w 4301913"/>
              <a:gd name="connsiteY35" fmla="*/ 5151314 h 5324230"/>
              <a:gd name="connsiteX36" fmla="*/ 3369638 w 4301913"/>
              <a:gd name="connsiteY36" fmla="*/ 5323498 h 5324230"/>
              <a:gd name="connsiteX37" fmla="*/ 438198 w 4301913"/>
              <a:gd name="connsiteY37" fmla="*/ 5324230 h 5324230"/>
              <a:gd name="connsiteX38" fmla="*/ 481304 w 4301913"/>
              <a:gd name="connsiteY38" fmla="*/ 4979179 h 5324230"/>
              <a:gd name="connsiteX39" fmla="*/ 398526 w 4301913"/>
              <a:gd name="connsiteY39" fmla="*/ 4755101 h 5324230"/>
              <a:gd name="connsiteX40" fmla="*/ 421207 w 4301913"/>
              <a:gd name="connsiteY40" fmla="*/ 4524378 h 5324230"/>
              <a:gd name="connsiteX41" fmla="*/ 348297 w 4301913"/>
              <a:gd name="connsiteY41" fmla="*/ 4473120 h 5324230"/>
              <a:gd name="connsiteX42" fmla="*/ 279224 w 4301913"/>
              <a:gd name="connsiteY42" fmla="*/ 4134948 h 5324230"/>
              <a:gd name="connsiteX43" fmla="*/ 73305 w 4301913"/>
              <a:gd name="connsiteY43" fmla="*/ 3621969 h 5324230"/>
              <a:gd name="connsiteX44" fmla="*/ 12523 w 4301913"/>
              <a:gd name="connsiteY44" fmla="*/ 3119269 h 5324230"/>
              <a:gd name="connsiteX45" fmla="*/ 109829 w 4301913"/>
              <a:gd name="connsiteY45" fmla="*/ 2487946 h 5324230"/>
              <a:gd name="connsiteX46" fmla="*/ 874434 w 4301913"/>
              <a:gd name="connsiteY46" fmla="*/ 2132575 h 5324230"/>
              <a:gd name="connsiteX47" fmla="*/ 1273431 w 4301913"/>
              <a:gd name="connsiteY47" fmla="*/ 1758902 h 5324230"/>
              <a:gd name="connsiteX48" fmla="*/ 1281747 w 4301913"/>
              <a:gd name="connsiteY48" fmla="*/ 1766651 h 5324230"/>
              <a:gd name="connsiteX49" fmla="*/ 1956993 w 4301913"/>
              <a:gd name="connsiteY49" fmla="*/ 2690917 h 5324230"/>
              <a:gd name="connsiteX50" fmla="*/ 1754023 w 4301913"/>
              <a:gd name="connsiteY50" fmla="*/ 2443267 h 5324230"/>
              <a:gd name="connsiteX51" fmla="*/ 2026615 w 4301913"/>
              <a:gd name="connsiteY51" fmla="*/ 2183146 h 5324230"/>
              <a:gd name="connsiteX52" fmla="*/ 2044038 w 4301913"/>
              <a:gd name="connsiteY52" fmla="*/ 2183376 h 5324230"/>
              <a:gd name="connsiteX53" fmla="*/ 1900529 w 4301913"/>
              <a:gd name="connsiteY53" fmla="*/ 2106944 h 5324230"/>
              <a:gd name="connsiteX54" fmla="*/ 1525079 w 4301913"/>
              <a:gd name="connsiteY54" fmla="*/ 1935494 h 5324230"/>
              <a:gd name="connsiteX55" fmla="*/ 1329029 w 4301913"/>
              <a:gd name="connsiteY55" fmla="*/ 1706894 h 5324230"/>
              <a:gd name="connsiteX56" fmla="*/ 1195679 w 4301913"/>
              <a:gd name="connsiteY56" fmla="*/ 1325894 h 5324230"/>
              <a:gd name="connsiteX57" fmla="*/ 1114614 w 4301913"/>
              <a:gd name="connsiteY57" fmla="*/ 1385991 h 5324230"/>
              <a:gd name="connsiteX58" fmla="*/ 960295 w 4301913"/>
              <a:gd name="connsiteY58" fmla="*/ 992999 h 5324230"/>
              <a:gd name="connsiteX59" fmla="*/ 1055408 w 4301913"/>
              <a:gd name="connsiteY59" fmla="*/ 898982 h 5324230"/>
              <a:gd name="connsiteX60" fmla="*/ 1737713 w 4301913"/>
              <a:gd name="connsiteY60" fmla="*/ 0 h 5324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4301913" h="5324230">
                <a:moveTo>
                  <a:pt x="2373452" y="4142218"/>
                </a:moveTo>
                <a:cubicBezTo>
                  <a:pt x="2537913" y="4328606"/>
                  <a:pt x="2521465" y="4373558"/>
                  <a:pt x="2491863" y="4504031"/>
                </a:cubicBezTo>
                <a:cubicBezTo>
                  <a:pt x="2580670" y="4487585"/>
                  <a:pt x="2613564" y="4300100"/>
                  <a:pt x="2514887" y="4224449"/>
                </a:cubicBezTo>
                <a:lnTo>
                  <a:pt x="2373452" y="4142218"/>
                </a:lnTo>
                <a:close/>
                <a:moveTo>
                  <a:pt x="1737713" y="0"/>
                </a:moveTo>
                <a:cubicBezTo>
                  <a:pt x="2425158" y="11352"/>
                  <a:pt x="2435026" y="479905"/>
                  <a:pt x="2494232" y="793865"/>
                </a:cubicBezTo>
                <a:cubicBezTo>
                  <a:pt x="2643572" y="724861"/>
                  <a:pt x="2542930" y="1106476"/>
                  <a:pt x="2531098" y="1178908"/>
                </a:cubicBezTo>
                <a:cubicBezTo>
                  <a:pt x="2495533" y="1314109"/>
                  <a:pt x="2466547" y="1288137"/>
                  <a:pt x="2424404" y="1268744"/>
                </a:cubicBezTo>
                <a:cubicBezTo>
                  <a:pt x="2416066" y="1502164"/>
                  <a:pt x="2355102" y="1617173"/>
                  <a:pt x="2241510" y="1761783"/>
                </a:cubicBezTo>
                <a:cubicBezTo>
                  <a:pt x="2224493" y="1818019"/>
                  <a:pt x="2227211" y="1861098"/>
                  <a:pt x="2220061" y="1910756"/>
                </a:cubicBezTo>
                <a:cubicBezTo>
                  <a:pt x="2220368" y="2040551"/>
                  <a:pt x="2142095" y="2121990"/>
                  <a:pt x="2066052" y="2183666"/>
                </a:cubicBezTo>
                <a:cubicBezTo>
                  <a:pt x="2195885" y="2193566"/>
                  <a:pt x="2229649" y="2389328"/>
                  <a:pt x="2317587" y="2483987"/>
                </a:cubicBezTo>
                <a:cubicBezTo>
                  <a:pt x="2319660" y="2490805"/>
                  <a:pt x="2321127" y="2497602"/>
                  <a:pt x="2322187" y="2504347"/>
                </a:cubicBezTo>
                <a:lnTo>
                  <a:pt x="2224379" y="2497471"/>
                </a:lnTo>
                <a:lnTo>
                  <a:pt x="2357729" y="2754646"/>
                </a:lnTo>
                <a:cubicBezTo>
                  <a:pt x="2335028" y="2662152"/>
                  <a:pt x="2340109" y="2592609"/>
                  <a:pt x="2322187" y="2504347"/>
                </a:cubicBezTo>
                <a:lnTo>
                  <a:pt x="2337445" y="2505420"/>
                </a:lnTo>
                <a:lnTo>
                  <a:pt x="2317587" y="2483987"/>
                </a:lnTo>
                <a:cubicBezTo>
                  <a:pt x="2305761" y="2431381"/>
                  <a:pt x="2284721" y="2371643"/>
                  <a:pt x="2245348" y="2296761"/>
                </a:cubicBezTo>
                <a:lnTo>
                  <a:pt x="2232191" y="1957698"/>
                </a:lnTo>
                <a:cubicBezTo>
                  <a:pt x="2277440" y="2105096"/>
                  <a:pt x="2296376" y="2176842"/>
                  <a:pt x="2335047" y="2199249"/>
                </a:cubicBezTo>
                <a:cubicBezTo>
                  <a:pt x="2609537" y="2319191"/>
                  <a:pt x="2854421" y="2347036"/>
                  <a:pt x="3132200" y="2447242"/>
                </a:cubicBezTo>
                <a:cubicBezTo>
                  <a:pt x="3214225" y="2485114"/>
                  <a:pt x="3322563" y="2476936"/>
                  <a:pt x="3378274" y="2560857"/>
                </a:cubicBezTo>
                <a:cubicBezTo>
                  <a:pt x="3471148" y="2656815"/>
                  <a:pt x="3478503" y="2894208"/>
                  <a:pt x="3508883" y="2990167"/>
                </a:cubicBezTo>
                <a:cubicBezTo>
                  <a:pt x="3561694" y="3072169"/>
                  <a:pt x="3568454" y="3068652"/>
                  <a:pt x="3598240" y="3107894"/>
                </a:cubicBezTo>
                <a:lnTo>
                  <a:pt x="3594745" y="3285579"/>
                </a:lnTo>
                <a:cubicBezTo>
                  <a:pt x="3632434" y="3346361"/>
                  <a:pt x="3604339" y="3311757"/>
                  <a:pt x="3651895" y="3356092"/>
                </a:cubicBezTo>
                <a:lnTo>
                  <a:pt x="3637711" y="3431264"/>
                </a:lnTo>
                <a:cubicBezTo>
                  <a:pt x="3669461" y="3449674"/>
                  <a:pt x="3681475" y="3431904"/>
                  <a:pt x="3719804" y="3476627"/>
                </a:cubicBezTo>
                <a:cubicBezTo>
                  <a:pt x="3747100" y="3522174"/>
                  <a:pt x="3715190" y="3574298"/>
                  <a:pt x="3712883" y="3623134"/>
                </a:cubicBezTo>
                <a:cubicBezTo>
                  <a:pt x="3810737" y="3668338"/>
                  <a:pt x="3974375" y="3976678"/>
                  <a:pt x="4072229" y="4192921"/>
                </a:cubicBezTo>
                <a:lnTo>
                  <a:pt x="4224629" y="4288171"/>
                </a:lnTo>
                <a:cubicBezTo>
                  <a:pt x="4276342" y="4450964"/>
                  <a:pt x="4308321" y="4521659"/>
                  <a:pt x="4300829" y="4756815"/>
                </a:cubicBezTo>
                <a:cubicBezTo>
                  <a:pt x="4202268" y="4993524"/>
                  <a:pt x="4185935" y="5141424"/>
                  <a:pt x="3847261" y="5216962"/>
                </a:cubicBezTo>
                <a:lnTo>
                  <a:pt x="3422680" y="5222784"/>
                </a:lnTo>
                <a:cubicBezTo>
                  <a:pt x="3348901" y="5207732"/>
                  <a:pt x="3373798" y="5209126"/>
                  <a:pt x="3313176" y="5151314"/>
                </a:cubicBezTo>
                <a:lnTo>
                  <a:pt x="3369638" y="5323498"/>
                </a:lnTo>
                <a:lnTo>
                  <a:pt x="438198" y="5324230"/>
                </a:lnTo>
                <a:lnTo>
                  <a:pt x="481304" y="4979179"/>
                </a:lnTo>
                <a:cubicBezTo>
                  <a:pt x="453711" y="4893522"/>
                  <a:pt x="445854" y="4867071"/>
                  <a:pt x="398526" y="4755101"/>
                </a:cubicBezTo>
                <a:cubicBezTo>
                  <a:pt x="403894" y="4649687"/>
                  <a:pt x="389525" y="4652816"/>
                  <a:pt x="421207" y="4524378"/>
                </a:cubicBezTo>
                <a:lnTo>
                  <a:pt x="348297" y="4473120"/>
                </a:lnTo>
                <a:cubicBezTo>
                  <a:pt x="328562" y="4368071"/>
                  <a:pt x="354876" y="4328805"/>
                  <a:pt x="279224" y="4134948"/>
                </a:cubicBezTo>
                <a:cubicBezTo>
                  <a:pt x="217163" y="3997944"/>
                  <a:pt x="138656" y="3874096"/>
                  <a:pt x="73305" y="3621969"/>
                </a:cubicBezTo>
                <a:cubicBezTo>
                  <a:pt x="24538" y="3425896"/>
                  <a:pt x="71158" y="3338367"/>
                  <a:pt x="12523" y="3119269"/>
                </a:cubicBezTo>
                <a:cubicBezTo>
                  <a:pt x="12066" y="2833176"/>
                  <a:pt x="-50885" y="2823377"/>
                  <a:pt x="109829" y="2487946"/>
                </a:cubicBezTo>
                <a:cubicBezTo>
                  <a:pt x="259443" y="2339886"/>
                  <a:pt x="589963" y="2214850"/>
                  <a:pt x="874434" y="2132575"/>
                </a:cubicBezTo>
                <a:cubicBezTo>
                  <a:pt x="1092173" y="2072702"/>
                  <a:pt x="1226075" y="1743973"/>
                  <a:pt x="1273431" y="1758902"/>
                </a:cubicBezTo>
                <a:cubicBezTo>
                  <a:pt x="1276588" y="1759897"/>
                  <a:pt x="1279360" y="1762420"/>
                  <a:pt x="1281747" y="1766651"/>
                </a:cubicBezTo>
                <a:cubicBezTo>
                  <a:pt x="1249173" y="1864230"/>
                  <a:pt x="1677091" y="2363092"/>
                  <a:pt x="1956993" y="2690917"/>
                </a:cubicBezTo>
                <a:cubicBezTo>
                  <a:pt x="1924422" y="2597402"/>
                  <a:pt x="1924741" y="2576252"/>
                  <a:pt x="1754023" y="2443267"/>
                </a:cubicBezTo>
                <a:lnTo>
                  <a:pt x="2026615" y="2183146"/>
                </a:lnTo>
                <a:lnTo>
                  <a:pt x="2044038" y="2183376"/>
                </a:lnTo>
                <a:cubicBezTo>
                  <a:pt x="1996486" y="2148046"/>
                  <a:pt x="1948508" y="2133093"/>
                  <a:pt x="1900529" y="2106944"/>
                </a:cubicBezTo>
                <a:cubicBezTo>
                  <a:pt x="1791825" y="2112289"/>
                  <a:pt x="1739038" y="2170262"/>
                  <a:pt x="1525079" y="1935494"/>
                </a:cubicBezTo>
                <a:cubicBezTo>
                  <a:pt x="1452054" y="1859294"/>
                  <a:pt x="1388897" y="1806119"/>
                  <a:pt x="1329029" y="1706894"/>
                </a:cubicBezTo>
                <a:cubicBezTo>
                  <a:pt x="1251687" y="1593051"/>
                  <a:pt x="1240129" y="1452894"/>
                  <a:pt x="1195679" y="1325894"/>
                </a:cubicBezTo>
                <a:cubicBezTo>
                  <a:pt x="1168657" y="1345926"/>
                  <a:pt x="1148214" y="1379116"/>
                  <a:pt x="1114614" y="1385991"/>
                </a:cubicBezTo>
                <a:cubicBezTo>
                  <a:pt x="1060982" y="1393140"/>
                  <a:pt x="971167" y="1160178"/>
                  <a:pt x="960295" y="992999"/>
                </a:cubicBezTo>
                <a:cubicBezTo>
                  <a:pt x="956914" y="871755"/>
                  <a:pt x="1002873" y="898526"/>
                  <a:pt x="1055408" y="898982"/>
                </a:cubicBezTo>
                <a:cubicBezTo>
                  <a:pt x="961597" y="398680"/>
                  <a:pt x="1206574" y="23367"/>
                  <a:pt x="1737713" y="0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06A62BF-0790-4CEE-A0E6-2338C3FED33A}"/>
              </a:ext>
            </a:extLst>
          </p:cNvPr>
          <p:cNvGrpSpPr/>
          <p:nvPr/>
        </p:nvGrpSpPr>
        <p:grpSpPr>
          <a:xfrm>
            <a:off x="505514" y="2331546"/>
            <a:ext cx="6388312" cy="3509945"/>
            <a:chOff x="-548507" y="477868"/>
            <a:chExt cx="11570449" cy="6357177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A0A43A6D-8551-4C36-BF0D-AE130EA05F75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31B99B4-D017-4E88-AD03-D3D46A0698D3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0AF84AD2-6D46-4BEC-89EB-57912B4A0084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9521F3D-A14E-41FB-BADD-5FD524D0D257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C29844C-AD06-4B97-91DA-60114F9181DC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4CCCC86-E7CA-4273-B8DF-7A07C71C29A6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01103234-B643-48B3-A871-697BECDD1837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6C659DD9-E048-4E33-90C9-37C4F8E95732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7C13386-5336-40E4-A8BD-D093152C995B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97C9A754-FFB9-4464-893C-32B43748D514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C0A8D839-937C-4E2C-A16D-EEA82EA264CB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B6B5D2F-F2DA-4C2B-9477-E2CFB7D5FCEB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BB3C924-FD72-4F00-A253-376A148E6B90}"/>
              </a:ext>
            </a:extLst>
          </p:cNvPr>
          <p:cNvGrpSpPr/>
          <p:nvPr/>
        </p:nvGrpSpPr>
        <p:grpSpPr>
          <a:xfrm>
            <a:off x="8730018" y="1981256"/>
            <a:ext cx="2887189" cy="3894741"/>
            <a:chOff x="5745956" y="3501865"/>
            <a:chExt cx="2146216" cy="2895189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3123ED4-759D-4421-9BEF-73B740A12DE4}"/>
                </a:ext>
              </a:extLst>
            </p:cNvPr>
            <p:cNvSpPr/>
            <p:nvPr/>
          </p:nvSpPr>
          <p:spPr>
            <a:xfrm>
              <a:off x="7498806" y="3501865"/>
              <a:ext cx="157347" cy="62939"/>
            </a:xfrm>
            <a:custGeom>
              <a:avLst/>
              <a:gdLst>
                <a:gd name="connsiteX0" fmla="*/ 45244 w 47625"/>
                <a:gd name="connsiteY0" fmla="*/ 13811 h 19050"/>
                <a:gd name="connsiteX1" fmla="*/ 45244 w 47625"/>
                <a:gd name="connsiteY1" fmla="*/ 13811 h 19050"/>
                <a:gd name="connsiteX2" fmla="*/ 38576 w 47625"/>
                <a:gd name="connsiteY2" fmla="*/ 20479 h 19050"/>
                <a:gd name="connsiteX3" fmla="*/ 13811 w 47625"/>
                <a:gd name="connsiteY3" fmla="*/ 20479 h 19050"/>
                <a:gd name="connsiteX4" fmla="*/ 7144 w 47625"/>
                <a:gd name="connsiteY4" fmla="*/ 13811 h 19050"/>
                <a:gd name="connsiteX5" fmla="*/ 7144 w 47625"/>
                <a:gd name="connsiteY5" fmla="*/ 13811 h 19050"/>
                <a:gd name="connsiteX6" fmla="*/ 13811 w 47625"/>
                <a:gd name="connsiteY6" fmla="*/ 7144 h 19050"/>
                <a:gd name="connsiteX7" fmla="*/ 38576 w 47625"/>
                <a:gd name="connsiteY7" fmla="*/ 7144 h 19050"/>
                <a:gd name="connsiteX8" fmla="*/ 45244 w 47625"/>
                <a:gd name="connsiteY8" fmla="*/ 1381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" h="19050">
                  <a:moveTo>
                    <a:pt x="45244" y="13811"/>
                  </a:moveTo>
                  <a:lnTo>
                    <a:pt x="45244" y="13811"/>
                  </a:lnTo>
                  <a:cubicBezTo>
                    <a:pt x="45244" y="17621"/>
                    <a:pt x="42386" y="20479"/>
                    <a:pt x="38576" y="20479"/>
                  </a:cubicBezTo>
                  <a:lnTo>
                    <a:pt x="13811" y="20479"/>
                  </a:lnTo>
                  <a:cubicBezTo>
                    <a:pt x="10001" y="20479"/>
                    <a:pt x="7144" y="17621"/>
                    <a:pt x="7144" y="13811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38576" y="7144"/>
                  </a:lnTo>
                  <a:cubicBezTo>
                    <a:pt x="42386" y="8096"/>
                    <a:pt x="45244" y="10954"/>
                    <a:pt x="45244" y="13811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045E388-270A-4637-B183-3AB0E9C99114}"/>
                </a:ext>
              </a:extLst>
            </p:cNvPr>
            <p:cNvSpPr/>
            <p:nvPr/>
          </p:nvSpPr>
          <p:spPr>
            <a:xfrm>
              <a:off x="7829233" y="3977052"/>
              <a:ext cx="62939" cy="157347"/>
            </a:xfrm>
            <a:custGeom>
              <a:avLst/>
              <a:gdLst>
                <a:gd name="connsiteX0" fmla="*/ 13811 w 19050"/>
                <a:gd name="connsiteY0" fmla="*/ 45244 h 47625"/>
                <a:gd name="connsiteX1" fmla="*/ 13811 w 19050"/>
                <a:gd name="connsiteY1" fmla="*/ 45244 h 47625"/>
                <a:gd name="connsiteX2" fmla="*/ 7144 w 19050"/>
                <a:gd name="connsiteY2" fmla="*/ 38576 h 47625"/>
                <a:gd name="connsiteX3" fmla="*/ 7144 w 19050"/>
                <a:gd name="connsiteY3" fmla="*/ 13811 h 47625"/>
                <a:gd name="connsiteX4" fmla="*/ 13811 w 19050"/>
                <a:gd name="connsiteY4" fmla="*/ 7144 h 47625"/>
                <a:gd name="connsiteX5" fmla="*/ 13811 w 19050"/>
                <a:gd name="connsiteY5" fmla="*/ 7144 h 47625"/>
                <a:gd name="connsiteX6" fmla="*/ 20479 w 19050"/>
                <a:gd name="connsiteY6" fmla="*/ 13811 h 47625"/>
                <a:gd name="connsiteX7" fmla="*/ 20479 w 19050"/>
                <a:gd name="connsiteY7" fmla="*/ 38576 h 47625"/>
                <a:gd name="connsiteX8" fmla="*/ 13811 w 19050"/>
                <a:gd name="connsiteY8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47625">
                  <a:moveTo>
                    <a:pt x="13811" y="45244"/>
                  </a:moveTo>
                  <a:lnTo>
                    <a:pt x="13811" y="45244"/>
                  </a:lnTo>
                  <a:cubicBezTo>
                    <a:pt x="10001" y="45244"/>
                    <a:pt x="7144" y="42386"/>
                    <a:pt x="7144" y="38576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13811" y="7144"/>
                  </a:lnTo>
                  <a:cubicBezTo>
                    <a:pt x="17621" y="7144"/>
                    <a:pt x="20479" y="10001"/>
                    <a:pt x="20479" y="13811"/>
                  </a:cubicBezTo>
                  <a:lnTo>
                    <a:pt x="20479" y="38576"/>
                  </a:lnTo>
                  <a:cubicBezTo>
                    <a:pt x="20479" y="42386"/>
                    <a:pt x="17621" y="45244"/>
                    <a:pt x="13811" y="452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FC42DFF-CEC9-4E06-81E2-E758EDDE92B4}"/>
                </a:ext>
              </a:extLst>
            </p:cNvPr>
            <p:cNvSpPr/>
            <p:nvPr/>
          </p:nvSpPr>
          <p:spPr>
            <a:xfrm>
              <a:off x="7829233" y="3838586"/>
              <a:ext cx="62939" cy="157347"/>
            </a:xfrm>
            <a:custGeom>
              <a:avLst/>
              <a:gdLst>
                <a:gd name="connsiteX0" fmla="*/ 13811 w 19050"/>
                <a:gd name="connsiteY0" fmla="*/ 45244 h 47625"/>
                <a:gd name="connsiteX1" fmla="*/ 13811 w 19050"/>
                <a:gd name="connsiteY1" fmla="*/ 45244 h 47625"/>
                <a:gd name="connsiteX2" fmla="*/ 7144 w 19050"/>
                <a:gd name="connsiteY2" fmla="*/ 38576 h 47625"/>
                <a:gd name="connsiteX3" fmla="*/ 7144 w 19050"/>
                <a:gd name="connsiteY3" fmla="*/ 13811 h 47625"/>
                <a:gd name="connsiteX4" fmla="*/ 13811 w 19050"/>
                <a:gd name="connsiteY4" fmla="*/ 7144 h 47625"/>
                <a:gd name="connsiteX5" fmla="*/ 13811 w 19050"/>
                <a:gd name="connsiteY5" fmla="*/ 7144 h 47625"/>
                <a:gd name="connsiteX6" fmla="*/ 20479 w 19050"/>
                <a:gd name="connsiteY6" fmla="*/ 13811 h 47625"/>
                <a:gd name="connsiteX7" fmla="*/ 20479 w 19050"/>
                <a:gd name="connsiteY7" fmla="*/ 38576 h 47625"/>
                <a:gd name="connsiteX8" fmla="*/ 13811 w 19050"/>
                <a:gd name="connsiteY8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47625">
                  <a:moveTo>
                    <a:pt x="13811" y="45244"/>
                  </a:moveTo>
                  <a:lnTo>
                    <a:pt x="13811" y="45244"/>
                  </a:lnTo>
                  <a:cubicBezTo>
                    <a:pt x="10001" y="45244"/>
                    <a:pt x="7144" y="42386"/>
                    <a:pt x="7144" y="38576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13811" y="7144"/>
                  </a:lnTo>
                  <a:cubicBezTo>
                    <a:pt x="17621" y="7144"/>
                    <a:pt x="20479" y="10001"/>
                    <a:pt x="20479" y="13811"/>
                  </a:cubicBezTo>
                  <a:lnTo>
                    <a:pt x="20479" y="38576"/>
                  </a:lnTo>
                  <a:cubicBezTo>
                    <a:pt x="20479" y="42386"/>
                    <a:pt x="17621" y="45244"/>
                    <a:pt x="13811" y="452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5330F2D-FD9F-47A3-873A-1124E86C5D5E}"/>
                </a:ext>
              </a:extLst>
            </p:cNvPr>
            <p:cNvSpPr/>
            <p:nvPr/>
          </p:nvSpPr>
          <p:spPr>
            <a:xfrm>
              <a:off x="5745956" y="3523892"/>
              <a:ext cx="2139922" cy="2863720"/>
            </a:xfrm>
            <a:custGeom>
              <a:avLst/>
              <a:gdLst>
                <a:gd name="connsiteX0" fmla="*/ 611029 w 647700"/>
                <a:gd name="connsiteY0" fmla="*/ 7144 h 866775"/>
                <a:gd name="connsiteX1" fmla="*/ 40481 w 647700"/>
                <a:gd name="connsiteY1" fmla="*/ 7144 h 866775"/>
                <a:gd name="connsiteX2" fmla="*/ 7144 w 647700"/>
                <a:gd name="connsiteY2" fmla="*/ 41434 h 866775"/>
                <a:gd name="connsiteX3" fmla="*/ 7144 w 647700"/>
                <a:gd name="connsiteY3" fmla="*/ 831056 h 866775"/>
                <a:gd name="connsiteX4" fmla="*/ 40481 w 647700"/>
                <a:gd name="connsiteY4" fmla="*/ 865346 h 866775"/>
                <a:gd name="connsiteX5" fmla="*/ 611029 w 647700"/>
                <a:gd name="connsiteY5" fmla="*/ 865346 h 866775"/>
                <a:gd name="connsiteX6" fmla="*/ 644366 w 647700"/>
                <a:gd name="connsiteY6" fmla="*/ 831056 h 866775"/>
                <a:gd name="connsiteX7" fmla="*/ 644366 w 647700"/>
                <a:gd name="connsiteY7" fmla="*/ 41434 h 866775"/>
                <a:gd name="connsiteX8" fmla="*/ 611029 w 647700"/>
                <a:gd name="connsiteY8" fmla="*/ 7144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7700" h="866775">
                  <a:moveTo>
                    <a:pt x="611029" y="7144"/>
                  </a:moveTo>
                  <a:lnTo>
                    <a:pt x="40481" y="7144"/>
                  </a:lnTo>
                  <a:cubicBezTo>
                    <a:pt x="22384" y="7144"/>
                    <a:pt x="7144" y="22384"/>
                    <a:pt x="7144" y="41434"/>
                  </a:cubicBezTo>
                  <a:lnTo>
                    <a:pt x="7144" y="831056"/>
                  </a:lnTo>
                  <a:cubicBezTo>
                    <a:pt x="7144" y="850106"/>
                    <a:pt x="22384" y="865346"/>
                    <a:pt x="40481" y="865346"/>
                  </a:cubicBezTo>
                  <a:lnTo>
                    <a:pt x="611029" y="865346"/>
                  </a:lnTo>
                  <a:cubicBezTo>
                    <a:pt x="629126" y="865346"/>
                    <a:pt x="644366" y="850106"/>
                    <a:pt x="644366" y="831056"/>
                  </a:cubicBezTo>
                  <a:lnTo>
                    <a:pt x="644366" y="41434"/>
                  </a:lnTo>
                  <a:cubicBezTo>
                    <a:pt x="644366" y="23336"/>
                    <a:pt x="629126" y="7144"/>
                    <a:pt x="611029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E06551B-6262-47B0-8A7C-78004097B2DB}"/>
                </a:ext>
              </a:extLst>
            </p:cNvPr>
            <p:cNvSpPr/>
            <p:nvPr/>
          </p:nvSpPr>
          <p:spPr>
            <a:xfrm>
              <a:off x="5755398" y="3533334"/>
              <a:ext cx="2108453" cy="2863720"/>
            </a:xfrm>
            <a:custGeom>
              <a:avLst/>
              <a:gdLst>
                <a:gd name="connsiteX0" fmla="*/ 605314 w 638175"/>
                <a:gd name="connsiteY0" fmla="*/ 7144 h 866775"/>
                <a:gd name="connsiteX1" fmla="*/ 40481 w 638175"/>
                <a:gd name="connsiteY1" fmla="*/ 7144 h 866775"/>
                <a:gd name="connsiteX2" fmla="*/ 7144 w 638175"/>
                <a:gd name="connsiteY2" fmla="*/ 41434 h 866775"/>
                <a:gd name="connsiteX3" fmla="*/ 7144 w 638175"/>
                <a:gd name="connsiteY3" fmla="*/ 826294 h 866775"/>
                <a:gd name="connsiteX4" fmla="*/ 40481 w 638175"/>
                <a:gd name="connsiteY4" fmla="*/ 860584 h 866775"/>
                <a:gd name="connsiteX5" fmla="*/ 604361 w 638175"/>
                <a:gd name="connsiteY5" fmla="*/ 860584 h 866775"/>
                <a:gd name="connsiteX6" fmla="*/ 637699 w 638175"/>
                <a:gd name="connsiteY6" fmla="*/ 826294 h 866775"/>
                <a:gd name="connsiteX7" fmla="*/ 637699 w 638175"/>
                <a:gd name="connsiteY7" fmla="*/ 41434 h 866775"/>
                <a:gd name="connsiteX8" fmla="*/ 605314 w 638175"/>
                <a:gd name="connsiteY8" fmla="*/ 7144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8175" h="866775">
                  <a:moveTo>
                    <a:pt x="605314" y="7144"/>
                  </a:moveTo>
                  <a:lnTo>
                    <a:pt x="40481" y="7144"/>
                  </a:lnTo>
                  <a:cubicBezTo>
                    <a:pt x="22384" y="7144"/>
                    <a:pt x="7144" y="22384"/>
                    <a:pt x="7144" y="41434"/>
                  </a:cubicBezTo>
                  <a:lnTo>
                    <a:pt x="7144" y="826294"/>
                  </a:lnTo>
                  <a:cubicBezTo>
                    <a:pt x="7144" y="845344"/>
                    <a:pt x="22384" y="860584"/>
                    <a:pt x="40481" y="860584"/>
                  </a:cubicBezTo>
                  <a:lnTo>
                    <a:pt x="604361" y="860584"/>
                  </a:lnTo>
                  <a:cubicBezTo>
                    <a:pt x="622459" y="860584"/>
                    <a:pt x="637699" y="845344"/>
                    <a:pt x="637699" y="826294"/>
                  </a:cubicBezTo>
                  <a:lnTo>
                    <a:pt x="637699" y="41434"/>
                  </a:lnTo>
                  <a:cubicBezTo>
                    <a:pt x="637699" y="22384"/>
                    <a:pt x="623411" y="7144"/>
                    <a:pt x="605314" y="7144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1B3E833-28D0-4F7D-A19A-3FDD2AD2A710}"/>
                </a:ext>
              </a:extLst>
            </p:cNvPr>
            <p:cNvSpPr/>
            <p:nvPr/>
          </p:nvSpPr>
          <p:spPr>
            <a:xfrm>
              <a:off x="5972536" y="3781941"/>
              <a:ext cx="1699350" cy="2360208"/>
            </a:xfrm>
            <a:custGeom>
              <a:avLst/>
              <a:gdLst>
                <a:gd name="connsiteX0" fmla="*/ 7144 w 514350"/>
                <a:gd name="connsiteY0" fmla="*/ 7144 h 714375"/>
                <a:gd name="connsiteX1" fmla="*/ 508159 w 514350"/>
                <a:gd name="connsiteY1" fmla="*/ 7144 h 714375"/>
                <a:gd name="connsiteX2" fmla="*/ 508159 w 514350"/>
                <a:gd name="connsiteY2" fmla="*/ 711041 h 714375"/>
                <a:gd name="connsiteX3" fmla="*/ 7144 w 514350"/>
                <a:gd name="connsiteY3" fmla="*/ 711041 h 71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4350" h="714375">
                  <a:moveTo>
                    <a:pt x="7144" y="7144"/>
                  </a:moveTo>
                  <a:lnTo>
                    <a:pt x="508159" y="7144"/>
                  </a:lnTo>
                  <a:lnTo>
                    <a:pt x="508159" y="711041"/>
                  </a:lnTo>
                  <a:lnTo>
                    <a:pt x="7144" y="71104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4A658C8-23D8-4171-ABF8-B99E846CC7C2}"/>
                </a:ext>
              </a:extLst>
            </p:cNvPr>
            <p:cNvSpPr/>
            <p:nvPr/>
          </p:nvSpPr>
          <p:spPr>
            <a:xfrm>
              <a:off x="6537278" y="3804313"/>
              <a:ext cx="1119116" cy="2330356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E7F9B7B7-312D-419A-AEC9-5E251AA9155E}"/>
                </a:ext>
              </a:extLst>
            </p:cNvPr>
            <p:cNvGrpSpPr/>
            <p:nvPr/>
          </p:nvGrpSpPr>
          <p:grpSpPr>
            <a:xfrm>
              <a:off x="6752948" y="6198983"/>
              <a:ext cx="113352" cy="113352"/>
              <a:chOff x="6768693" y="6038239"/>
              <a:chExt cx="147969" cy="147969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1D71788D-A9FB-403C-89FD-C0A6E84B9121}"/>
                  </a:ext>
                </a:extLst>
              </p:cNvPr>
              <p:cNvSpPr/>
              <p:nvPr/>
            </p:nvSpPr>
            <p:spPr>
              <a:xfrm>
                <a:off x="6768693" y="6038239"/>
                <a:ext cx="147969" cy="147969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C99DF21F-C4D4-4310-8E0A-A86776C6AE27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81180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F682EBA-6EC9-4352-9395-45F8D4EB2E03}"/>
              </a:ext>
            </a:extLst>
          </p:cNvPr>
          <p:cNvGrpSpPr/>
          <p:nvPr/>
        </p:nvGrpSpPr>
        <p:grpSpPr>
          <a:xfrm>
            <a:off x="7044510" y="3138827"/>
            <a:ext cx="1506698" cy="2648696"/>
            <a:chOff x="7182034" y="5192864"/>
            <a:chExt cx="825553" cy="1451279"/>
          </a:xfrm>
        </p:grpSpPr>
        <p:grpSp>
          <p:nvGrpSpPr>
            <p:cNvPr id="28" name="Group 3">
              <a:extLst>
                <a:ext uri="{FF2B5EF4-FFF2-40B4-BE49-F238E27FC236}">
                  <a16:creationId xmlns:a16="http://schemas.microsoft.com/office/drawing/2014/main" id="{A3021016-9D85-4F94-817B-B28446B8079B}"/>
                </a:ext>
              </a:extLst>
            </p:cNvPr>
            <p:cNvGrpSpPr/>
            <p:nvPr/>
          </p:nvGrpSpPr>
          <p:grpSpPr>
            <a:xfrm>
              <a:off x="7182034" y="5192864"/>
              <a:ext cx="825553" cy="1451279"/>
              <a:chOff x="445712" y="1449040"/>
              <a:chExt cx="2113018" cy="3924176"/>
            </a:xfrm>
          </p:grpSpPr>
          <p:sp>
            <p:nvSpPr>
              <p:cNvPr id="32" name="Rounded Rectangle 4">
                <a:extLst>
                  <a:ext uri="{FF2B5EF4-FFF2-40B4-BE49-F238E27FC236}">
                    <a16:creationId xmlns:a16="http://schemas.microsoft.com/office/drawing/2014/main" id="{0AE49E2C-2EA6-4D6D-B09A-2FE14AF06DAC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33" name="Rectangle 5">
                <a:extLst>
                  <a:ext uri="{FF2B5EF4-FFF2-40B4-BE49-F238E27FC236}">
                    <a16:creationId xmlns:a16="http://schemas.microsoft.com/office/drawing/2014/main" id="{8377491C-756C-474E-B34C-FD86A05C0FE0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34" name="Group 6">
                <a:extLst>
                  <a:ext uri="{FF2B5EF4-FFF2-40B4-BE49-F238E27FC236}">
                    <a16:creationId xmlns:a16="http://schemas.microsoft.com/office/drawing/2014/main" id="{7483C953-BBA1-4182-8D22-22427CDD9F4A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35" name="Oval 7">
                  <a:extLst>
                    <a:ext uri="{FF2B5EF4-FFF2-40B4-BE49-F238E27FC236}">
                      <a16:creationId xmlns:a16="http://schemas.microsoft.com/office/drawing/2014/main" id="{8DF5BB6F-AC95-4DDF-B876-4416F09D43EC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36" name="Rounded Rectangle 8">
                  <a:extLst>
                    <a:ext uri="{FF2B5EF4-FFF2-40B4-BE49-F238E27FC236}">
                      <a16:creationId xmlns:a16="http://schemas.microsoft.com/office/drawing/2014/main" id="{BDFB5D78-31A6-4978-804E-5F0A83E0F00A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15C87496-86B0-43A7-9593-90395E03C2C1}"/>
                </a:ext>
              </a:extLst>
            </p:cNvPr>
            <p:cNvGrpSpPr/>
            <p:nvPr/>
          </p:nvGrpSpPr>
          <p:grpSpPr>
            <a:xfrm>
              <a:off x="7210904" y="5333460"/>
              <a:ext cx="734603" cy="1136247"/>
              <a:chOff x="7224494" y="5344134"/>
              <a:chExt cx="734603" cy="1189257"/>
            </a:xfrm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5A84E5BF-FE7B-4C36-9A21-E0AFDAF05BB3}"/>
                  </a:ext>
                </a:extLst>
              </p:cNvPr>
              <p:cNvSpPr/>
              <p:nvPr/>
            </p:nvSpPr>
            <p:spPr>
              <a:xfrm>
                <a:off x="7224494" y="5344134"/>
                <a:ext cx="734603" cy="1189257"/>
              </a:xfrm>
              <a:custGeom>
                <a:avLst/>
                <a:gdLst>
                  <a:gd name="connsiteX0" fmla="*/ 7144 w 333375"/>
                  <a:gd name="connsiteY0" fmla="*/ 7144 h 590550"/>
                  <a:gd name="connsiteX1" fmla="*/ 331946 w 333375"/>
                  <a:gd name="connsiteY1" fmla="*/ 7144 h 590550"/>
                  <a:gd name="connsiteX2" fmla="*/ 331946 w 333375"/>
                  <a:gd name="connsiteY2" fmla="*/ 586264 h 590550"/>
                  <a:gd name="connsiteX3" fmla="*/ 7144 w 333375"/>
                  <a:gd name="connsiteY3" fmla="*/ 586264 h 590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3375" h="590550">
                    <a:moveTo>
                      <a:pt x="7144" y="7144"/>
                    </a:moveTo>
                    <a:lnTo>
                      <a:pt x="331946" y="7144"/>
                    </a:lnTo>
                    <a:lnTo>
                      <a:pt x="331946" y="586264"/>
                    </a:lnTo>
                    <a:lnTo>
                      <a:pt x="7144" y="5862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E8671E33-0946-46C9-8CEE-25A3690E08F6}"/>
                  </a:ext>
                </a:extLst>
              </p:cNvPr>
              <p:cNvSpPr/>
              <p:nvPr/>
            </p:nvSpPr>
            <p:spPr>
              <a:xfrm>
                <a:off x="7353653" y="5363515"/>
                <a:ext cx="604560" cy="1150499"/>
              </a:xfrm>
              <a:custGeom>
                <a:avLst/>
                <a:gdLst>
                  <a:gd name="connsiteX0" fmla="*/ 614149 w 1119116"/>
                  <a:gd name="connsiteY0" fmla="*/ 0 h 2330356"/>
                  <a:gd name="connsiteX1" fmla="*/ 1115704 w 1119116"/>
                  <a:gd name="connsiteY1" fmla="*/ 6824 h 2330356"/>
                  <a:gd name="connsiteX2" fmla="*/ 1119116 w 1119116"/>
                  <a:gd name="connsiteY2" fmla="*/ 2330356 h 2330356"/>
                  <a:gd name="connsiteX3" fmla="*/ 0 w 1119116"/>
                  <a:gd name="connsiteY3" fmla="*/ 2330356 h 2330356"/>
                  <a:gd name="connsiteX4" fmla="*/ 614149 w 1119116"/>
                  <a:gd name="connsiteY4" fmla="*/ 0 h 2330356"/>
                  <a:gd name="connsiteX0" fmla="*/ 614149 w 1119116"/>
                  <a:gd name="connsiteY0" fmla="*/ 0 h 2330356"/>
                  <a:gd name="connsiteX1" fmla="*/ 1115704 w 1119116"/>
                  <a:gd name="connsiteY1" fmla="*/ 3412 h 2330356"/>
                  <a:gd name="connsiteX2" fmla="*/ 1119116 w 1119116"/>
                  <a:gd name="connsiteY2" fmla="*/ 2330356 h 2330356"/>
                  <a:gd name="connsiteX3" fmla="*/ 0 w 1119116"/>
                  <a:gd name="connsiteY3" fmla="*/ 2330356 h 2330356"/>
                  <a:gd name="connsiteX4" fmla="*/ 614149 w 1119116"/>
                  <a:gd name="connsiteY4" fmla="*/ 0 h 2330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9116" h="2330356">
                    <a:moveTo>
                      <a:pt x="614149" y="0"/>
                    </a:moveTo>
                    <a:lnTo>
                      <a:pt x="1115704" y="3412"/>
                    </a:lnTo>
                    <a:cubicBezTo>
                      <a:pt x="1116841" y="777923"/>
                      <a:pt x="1117979" y="1555845"/>
                      <a:pt x="1119116" y="2330356"/>
                    </a:cubicBezTo>
                    <a:lnTo>
                      <a:pt x="0" y="2330356"/>
                    </a:lnTo>
                    <a:lnTo>
                      <a:pt x="614149" y="0"/>
                    </a:lnTo>
                    <a:close/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06CE87D-63E2-4DD9-8207-6FD199FFDC57}"/>
              </a:ext>
            </a:extLst>
          </p:cNvPr>
          <p:cNvGrpSpPr/>
          <p:nvPr/>
        </p:nvGrpSpPr>
        <p:grpSpPr>
          <a:xfrm>
            <a:off x="8686949" y="1958554"/>
            <a:ext cx="2534798" cy="1675972"/>
            <a:chOff x="3339117" y="1875220"/>
            <a:chExt cx="2534798" cy="167597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C86BDB2-4D79-4460-995B-FA53DF96C053}"/>
                </a:ext>
              </a:extLst>
            </p:cNvPr>
            <p:cNvGrpSpPr/>
            <p:nvPr/>
          </p:nvGrpSpPr>
          <p:grpSpPr>
            <a:xfrm>
              <a:off x="3339117" y="1875220"/>
              <a:ext cx="2534798" cy="921320"/>
              <a:chOff x="779179" y="3343901"/>
              <a:chExt cx="2304256" cy="921320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63335D9-B0C8-4B15-9A15-E3E847606EB5}"/>
                  </a:ext>
                </a:extLst>
              </p:cNvPr>
              <p:cNvSpPr txBox="1"/>
              <p:nvPr/>
            </p:nvSpPr>
            <p:spPr>
              <a:xfrm>
                <a:off x="779179" y="3343901"/>
                <a:ext cx="230425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Your Name Here</a:t>
                </a:r>
                <a:endParaRPr lang="ko-KR" altLang="en-US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308D6F4-97DE-47C7-A33A-D4F44C6F0B22}"/>
                  </a:ext>
                </a:extLst>
              </p:cNvPr>
              <p:cNvSpPr txBox="1"/>
              <p:nvPr/>
            </p:nvSpPr>
            <p:spPr>
              <a:xfrm>
                <a:off x="779179" y="3618890"/>
                <a:ext cx="230425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Example Text : Get a modern PowerPoint  Presentation that is beautifully designed. 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067B95A-CCCF-4D4D-8490-E161520E2719}"/>
                </a:ext>
              </a:extLst>
            </p:cNvPr>
            <p:cNvGrpSpPr/>
            <p:nvPr/>
          </p:nvGrpSpPr>
          <p:grpSpPr>
            <a:xfrm>
              <a:off x="3424297" y="2994461"/>
              <a:ext cx="1753334" cy="556731"/>
              <a:chOff x="1043047" y="5525187"/>
              <a:chExt cx="1753334" cy="556731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CDBEB74-90ED-42A5-83A5-F1A4D5885169}"/>
                  </a:ext>
                </a:extLst>
              </p:cNvPr>
              <p:cNvSpPr txBox="1"/>
              <p:nvPr/>
            </p:nvSpPr>
            <p:spPr>
              <a:xfrm>
                <a:off x="1356381" y="5557912"/>
                <a:ext cx="1440000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/user name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93BC796-010D-47FE-9317-48E0C207E367}"/>
                  </a:ext>
                </a:extLst>
              </p:cNvPr>
              <p:cNvSpPr txBox="1"/>
              <p:nvPr/>
            </p:nvSpPr>
            <p:spPr>
              <a:xfrm>
                <a:off x="1356381" y="5864526"/>
                <a:ext cx="1440000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@user name</a:t>
                </a:r>
              </a:p>
            </p:txBody>
          </p:sp>
          <p:sp>
            <p:nvSpPr>
              <p:cNvPr id="12" name="Rounded Rectangle 1">
                <a:extLst>
                  <a:ext uri="{FF2B5EF4-FFF2-40B4-BE49-F238E27FC236}">
                    <a16:creationId xmlns:a16="http://schemas.microsoft.com/office/drawing/2014/main" id="{085DD029-D428-47E2-BC01-A6F25A0663DB}"/>
                  </a:ext>
                </a:extLst>
              </p:cNvPr>
              <p:cNvSpPr/>
              <p:nvPr/>
            </p:nvSpPr>
            <p:spPr>
              <a:xfrm>
                <a:off x="1043049" y="5525187"/>
                <a:ext cx="250117" cy="250117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1353873" y="744319"/>
                    </a:moveTo>
                    <a:cubicBezTo>
                      <a:pt x="1178332" y="744319"/>
                      <a:pt x="1087406" y="796788"/>
                      <a:pt x="1036028" y="1062163"/>
                    </a:cubicBezTo>
                    <a:lnTo>
                      <a:pt x="1045607" y="2336569"/>
                    </a:lnTo>
                    <a:cubicBezTo>
                      <a:pt x="1103001" y="2818885"/>
                      <a:pt x="1426013" y="3108291"/>
                      <a:pt x="1837234" y="3193792"/>
                    </a:cubicBezTo>
                    <a:cubicBezTo>
                      <a:pt x="1872334" y="3208215"/>
                      <a:pt x="1910797" y="3215681"/>
                      <a:pt x="1951004" y="3215681"/>
                    </a:cubicBezTo>
                    <a:lnTo>
                      <a:pt x="2606128" y="3215681"/>
                    </a:lnTo>
                    <a:cubicBezTo>
                      <a:pt x="2781668" y="3215681"/>
                      <a:pt x="2923972" y="3073377"/>
                      <a:pt x="2923972" y="2897837"/>
                    </a:cubicBezTo>
                    <a:cubicBezTo>
                      <a:pt x="2923972" y="2722297"/>
                      <a:pt x="2781668" y="2579993"/>
                      <a:pt x="2606128" y="2579993"/>
                    </a:cubicBezTo>
                    <a:lnTo>
                      <a:pt x="1988542" y="2579993"/>
                    </a:lnTo>
                    <a:cubicBezTo>
                      <a:pt x="1825168" y="2556513"/>
                      <a:pt x="1683745" y="2426764"/>
                      <a:pt x="1671717" y="2258106"/>
                    </a:cubicBezTo>
                    <a:lnTo>
                      <a:pt x="1671717" y="1984920"/>
                    </a:lnTo>
                    <a:lnTo>
                      <a:pt x="2606125" y="1984920"/>
                    </a:lnTo>
                    <a:cubicBezTo>
                      <a:pt x="2781665" y="1984920"/>
                      <a:pt x="2923969" y="1842616"/>
                      <a:pt x="2923969" y="1667076"/>
                    </a:cubicBezTo>
                    <a:cubicBezTo>
                      <a:pt x="2923969" y="1491536"/>
                      <a:pt x="2781665" y="1349232"/>
                      <a:pt x="2606125" y="1349232"/>
                    </a:cubicBezTo>
                    <a:lnTo>
                      <a:pt x="1671717" y="1349232"/>
                    </a:lnTo>
                    <a:lnTo>
                      <a:pt x="1671717" y="1062163"/>
                    </a:lnTo>
                    <a:cubicBezTo>
                      <a:pt x="1671717" y="886623"/>
                      <a:pt x="1529413" y="744319"/>
                      <a:pt x="1353873" y="744319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Rounded Rectangle 3">
                <a:extLst>
                  <a:ext uri="{FF2B5EF4-FFF2-40B4-BE49-F238E27FC236}">
                    <a16:creationId xmlns:a16="http://schemas.microsoft.com/office/drawing/2014/main" id="{3AE65ED5-077E-4132-A2B4-886AB5A64BE5}"/>
                  </a:ext>
                </a:extLst>
              </p:cNvPr>
              <p:cNvSpPr/>
              <p:nvPr/>
            </p:nvSpPr>
            <p:spPr>
              <a:xfrm>
                <a:off x="1043047" y="5831800"/>
                <a:ext cx="250118" cy="250118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2841893" y="181064"/>
                    </a:moveTo>
                    <a:cubicBezTo>
                      <a:pt x="2485731" y="190239"/>
                      <a:pt x="2106781" y="339266"/>
                      <a:pt x="2105790" y="859562"/>
                    </a:cubicBezTo>
                    <a:lnTo>
                      <a:pt x="2106860" y="863292"/>
                    </a:lnTo>
                    <a:lnTo>
                      <a:pt x="2106860" y="1248172"/>
                    </a:lnTo>
                    <a:lnTo>
                      <a:pt x="1691968" y="1248172"/>
                    </a:lnTo>
                    <a:lnTo>
                      <a:pt x="1691968" y="1824236"/>
                    </a:lnTo>
                    <a:lnTo>
                      <a:pt x="2106860" y="1824236"/>
                    </a:lnTo>
                    <a:lnTo>
                      <a:pt x="2106860" y="3779396"/>
                    </a:lnTo>
                    <a:lnTo>
                      <a:pt x="2754932" y="3779396"/>
                    </a:lnTo>
                    <a:lnTo>
                      <a:pt x="2754932" y="1824236"/>
                    </a:lnTo>
                    <a:lnTo>
                      <a:pt x="3305869" y="1813665"/>
                    </a:lnTo>
                    <a:lnTo>
                      <a:pt x="3348152" y="1248172"/>
                    </a:lnTo>
                    <a:lnTo>
                      <a:pt x="2754932" y="1248172"/>
                    </a:lnTo>
                    <a:lnTo>
                      <a:pt x="2754932" y="907124"/>
                    </a:lnTo>
                    <a:cubicBezTo>
                      <a:pt x="2746287" y="682909"/>
                      <a:pt x="3148643" y="674567"/>
                      <a:pt x="3369037" y="759137"/>
                    </a:cubicBezTo>
                    <a:cubicBezTo>
                      <a:pt x="3391941" y="611142"/>
                      <a:pt x="3398988" y="447290"/>
                      <a:pt x="3443034" y="304580"/>
                    </a:cubicBezTo>
                    <a:cubicBezTo>
                      <a:pt x="3382140" y="251394"/>
                      <a:pt x="3118909" y="173928"/>
                      <a:pt x="2841893" y="181064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BCA211F-BC9B-46E7-9560-C880CBD32ECC}"/>
              </a:ext>
            </a:extLst>
          </p:cNvPr>
          <p:cNvGrpSpPr/>
          <p:nvPr/>
        </p:nvGrpSpPr>
        <p:grpSpPr>
          <a:xfrm>
            <a:off x="3398335" y="1958554"/>
            <a:ext cx="2534798" cy="1675972"/>
            <a:chOff x="3339117" y="1875220"/>
            <a:chExt cx="2534798" cy="167597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F36B8D6-CBAC-4D5A-8C94-A19B0597A5FD}"/>
                </a:ext>
              </a:extLst>
            </p:cNvPr>
            <p:cNvGrpSpPr/>
            <p:nvPr/>
          </p:nvGrpSpPr>
          <p:grpSpPr>
            <a:xfrm>
              <a:off x="3339117" y="1875220"/>
              <a:ext cx="2534798" cy="921320"/>
              <a:chOff x="779179" y="3343901"/>
              <a:chExt cx="2304256" cy="921320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7E8FD0B-4135-4CD1-BE85-20D5ABA11FD4}"/>
                  </a:ext>
                </a:extLst>
              </p:cNvPr>
              <p:cNvSpPr txBox="1"/>
              <p:nvPr/>
            </p:nvSpPr>
            <p:spPr>
              <a:xfrm>
                <a:off x="779179" y="3343901"/>
                <a:ext cx="230425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Your Name Here</a:t>
                </a:r>
                <a:endParaRPr lang="ko-KR" altLang="en-US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7971645-AD2A-41A9-B3B5-ED4D8A356AA3}"/>
                  </a:ext>
                </a:extLst>
              </p:cNvPr>
              <p:cNvSpPr txBox="1"/>
              <p:nvPr/>
            </p:nvSpPr>
            <p:spPr>
              <a:xfrm>
                <a:off x="779179" y="3618890"/>
                <a:ext cx="230425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Example Text : Get a modern PowerPoint  Presentation that is beautifully designed. 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2623252-7BE7-4F3B-9C0F-02C0B3BBCDC0}"/>
                </a:ext>
              </a:extLst>
            </p:cNvPr>
            <p:cNvGrpSpPr/>
            <p:nvPr/>
          </p:nvGrpSpPr>
          <p:grpSpPr>
            <a:xfrm>
              <a:off x="3424297" y="2994461"/>
              <a:ext cx="1753334" cy="556731"/>
              <a:chOff x="1043047" y="5525187"/>
              <a:chExt cx="1753334" cy="556731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A7866AE-E33D-4BD0-94C7-F2F46758473C}"/>
                  </a:ext>
                </a:extLst>
              </p:cNvPr>
              <p:cNvSpPr txBox="1"/>
              <p:nvPr/>
            </p:nvSpPr>
            <p:spPr>
              <a:xfrm>
                <a:off x="1356381" y="5557912"/>
                <a:ext cx="1440000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/user name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B6DB6A6-E729-47AE-B809-ED7786DE2220}"/>
                  </a:ext>
                </a:extLst>
              </p:cNvPr>
              <p:cNvSpPr txBox="1"/>
              <p:nvPr/>
            </p:nvSpPr>
            <p:spPr>
              <a:xfrm>
                <a:off x="1356381" y="5864526"/>
                <a:ext cx="1440000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@user name</a:t>
                </a:r>
              </a:p>
            </p:txBody>
          </p:sp>
          <p:sp>
            <p:nvSpPr>
              <p:cNvPr id="21" name="Rounded Rectangle 1">
                <a:extLst>
                  <a:ext uri="{FF2B5EF4-FFF2-40B4-BE49-F238E27FC236}">
                    <a16:creationId xmlns:a16="http://schemas.microsoft.com/office/drawing/2014/main" id="{BD74FB48-1318-4AA5-955C-DA62E451906F}"/>
                  </a:ext>
                </a:extLst>
              </p:cNvPr>
              <p:cNvSpPr/>
              <p:nvPr/>
            </p:nvSpPr>
            <p:spPr>
              <a:xfrm>
                <a:off x="1043049" y="5525187"/>
                <a:ext cx="250117" cy="250117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1353873" y="744319"/>
                    </a:moveTo>
                    <a:cubicBezTo>
                      <a:pt x="1178332" y="744319"/>
                      <a:pt x="1087406" y="796788"/>
                      <a:pt x="1036028" y="1062163"/>
                    </a:cubicBezTo>
                    <a:lnTo>
                      <a:pt x="1045607" y="2336569"/>
                    </a:lnTo>
                    <a:cubicBezTo>
                      <a:pt x="1103001" y="2818885"/>
                      <a:pt x="1426013" y="3108291"/>
                      <a:pt x="1837234" y="3193792"/>
                    </a:cubicBezTo>
                    <a:cubicBezTo>
                      <a:pt x="1872334" y="3208215"/>
                      <a:pt x="1910797" y="3215681"/>
                      <a:pt x="1951004" y="3215681"/>
                    </a:cubicBezTo>
                    <a:lnTo>
                      <a:pt x="2606128" y="3215681"/>
                    </a:lnTo>
                    <a:cubicBezTo>
                      <a:pt x="2781668" y="3215681"/>
                      <a:pt x="2923972" y="3073377"/>
                      <a:pt x="2923972" y="2897837"/>
                    </a:cubicBezTo>
                    <a:cubicBezTo>
                      <a:pt x="2923972" y="2722297"/>
                      <a:pt x="2781668" y="2579993"/>
                      <a:pt x="2606128" y="2579993"/>
                    </a:cubicBezTo>
                    <a:lnTo>
                      <a:pt x="1988542" y="2579993"/>
                    </a:lnTo>
                    <a:cubicBezTo>
                      <a:pt x="1825168" y="2556513"/>
                      <a:pt x="1683745" y="2426764"/>
                      <a:pt x="1671717" y="2258106"/>
                    </a:cubicBezTo>
                    <a:lnTo>
                      <a:pt x="1671717" y="1984920"/>
                    </a:lnTo>
                    <a:lnTo>
                      <a:pt x="2606125" y="1984920"/>
                    </a:lnTo>
                    <a:cubicBezTo>
                      <a:pt x="2781665" y="1984920"/>
                      <a:pt x="2923969" y="1842616"/>
                      <a:pt x="2923969" y="1667076"/>
                    </a:cubicBezTo>
                    <a:cubicBezTo>
                      <a:pt x="2923969" y="1491536"/>
                      <a:pt x="2781665" y="1349232"/>
                      <a:pt x="2606125" y="1349232"/>
                    </a:cubicBezTo>
                    <a:lnTo>
                      <a:pt x="1671717" y="1349232"/>
                    </a:lnTo>
                    <a:lnTo>
                      <a:pt x="1671717" y="1062163"/>
                    </a:lnTo>
                    <a:cubicBezTo>
                      <a:pt x="1671717" y="886623"/>
                      <a:pt x="1529413" y="744319"/>
                      <a:pt x="1353873" y="744319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ounded Rectangle 3">
                <a:extLst>
                  <a:ext uri="{FF2B5EF4-FFF2-40B4-BE49-F238E27FC236}">
                    <a16:creationId xmlns:a16="http://schemas.microsoft.com/office/drawing/2014/main" id="{1514BA3D-FB58-498F-964B-677B2E529F6B}"/>
                  </a:ext>
                </a:extLst>
              </p:cNvPr>
              <p:cNvSpPr/>
              <p:nvPr/>
            </p:nvSpPr>
            <p:spPr>
              <a:xfrm>
                <a:off x="1043047" y="5831800"/>
                <a:ext cx="250118" cy="250118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2841893" y="181064"/>
                    </a:moveTo>
                    <a:cubicBezTo>
                      <a:pt x="2485731" y="190239"/>
                      <a:pt x="2106781" y="339266"/>
                      <a:pt x="2105790" y="859562"/>
                    </a:cubicBezTo>
                    <a:lnTo>
                      <a:pt x="2106860" y="863292"/>
                    </a:lnTo>
                    <a:lnTo>
                      <a:pt x="2106860" y="1248172"/>
                    </a:lnTo>
                    <a:lnTo>
                      <a:pt x="1691968" y="1248172"/>
                    </a:lnTo>
                    <a:lnTo>
                      <a:pt x="1691968" y="1824236"/>
                    </a:lnTo>
                    <a:lnTo>
                      <a:pt x="2106860" y="1824236"/>
                    </a:lnTo>
                    <a:lnTo>
                      <a:pt x="2106860" y="3779396"/>
                    </a:lnTo>
                    <a:lnTo>
                      <a:pt x="2754932" y="3779396"/>
                    </a:lnTo>
                    <a:lnTo>
                      <a:pt x="2754932" y="1824236"/>
                    </a:lnTo>
                    <a:lnTo>
                      <a:pt x="3305869" y="1813665"/>
                    </a:lnTo>
                    <a:lnTo>
                      <a:pt x="3348152" y="1248172"/>
                    </a:lnTo>
                    <a:lnTo>
                      <a:pt x="2754932" y="1248172"/>
                    </a:lnTo>
                    <a:lnTo>
                      <a:pt x="2754932" y="907124"/>
                    </a:lnTo>
                    <a:cubicBezTo>
                      <a:pt x="2746287" y="682909"/>
                      <a:pt x="3148643" y="674567"/>
                      <a:pt x="3369037" y="759137"/>
                    </a:cubicBezTo>
                    <a:cubicBezTo>
                      <a:pt x="3391941" y="611142"/>
                      <a:pt x="3398988" y="447290"/>
                      <a:pt x="3443034" y="304580"/>
                    </a:cubicBezTo>
                    <a:cubicBezTo>
                      <a:pt x="3382140" y="251394"/>
                      <a:pt x="3118909" y="173928"/>
                      <a:pt x="2841893" y="181064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E263F9E-1307-4905-8055-4413B71DD5CD}"/>
              </a:ext>
            </a:extLst>
          </p:cNvPr>
          <p:cNvGrpSpPr/>
          <p:nvPr/>
        </p:nvGrpSpPr>
        <p:grpSpPr>
          <a:xfrm flipH="1">
            <a:off x="6299233" y="4234749"/>
            <a:ext cx="2534798" cy="1675972"/>
            <a:chOff x="3339117" y="1875220"/>
            <a:chExt cx="2534798" cy="1675972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74FEDF45-68EA-4B8B-B8E0-7BB729B4C94C}"/>
                </a:ext>
              </a:extLst>
            </p:cNvPr>
            <p:cNvGrpSpPr/>
            <p:nvPr/>
          </p:nvGrpSpPr>
          <p:grpSpPr>
            <a:xfrm>
              <a:off x="3339117" y="1875220"/>
              <a:ext cx="2534798" cy="921320"/>
              <a:chOff x="779179" y="3343901"/>
              <a:chExt cx="2304256" cy="921320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674E056-D2B8-42D0-A2D3-77A7437931FB}"/>
                  </a:ext>
                </a:extLst>
              </p:cNvPr>
              <p:cNvSpPr txBox="1"/>
              <p:nvPr/>
            </p:nvSpPr>
            <p:spPr>
              <a:xfrm>
                <a:off x="779179" y="3343901"/>
                <a:ext cx="230425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Your Name Here</a:t>
                </a:r>
                <a:endParaRPr lang="ko-KR" altLang="en-US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AE6910C-22B5-44B2-ACA8-374E230F2F83}"/>
                  </a:ext>
                </a:extLst>
              </p:cNvPr>
              <p:cNvSpPr txBox="1"/>
              <p:nvPr/>
            </p:nvSpPr>
            <p:spPr>
              <a:xfrm>
                <a:off x="779179" y="3618890"/>
                <a:ext cx="230425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Example Text : Get a modern PowerPoint  Presentation that is beautifully designed. 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C9EB1655-2C6D-4F73-AD2B-8A1423EC9F20}"/>
                </a:ext>
              </a:extLst>
            </p:cNvPr>
            <p:cNvGrpSpPr/>
            <p:nvPr/>
          </p:nvGrpSpPr>
          <p:grpSpPr>
            <a:xfrm>
              <a:off x="3424297" y="2994461"/>
              <a:ext cx="1753334" cy="556731"/>
              <a:chOff x="1043047" y="5525187"/>
              <a:chExt cx="1753334" cy="556731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32B0F6E-2EC5-4E2C-AC2C-9CC1793660DE}"/>
                  </a:ext>
                </a:extLst>
              </p:cNvPr>
              <p:cNvSpPr txBox="1"/>
              <p:nvPr/>
            </p:nvSpPr>
            <p:spPr>
              <a:xfrm flipH="1">
                <a:off x="1356381" y="5557912"/>
                <a:ext cx="1440000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/user name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2BC3B1F-7AD8-43C7-9495-50519CED7C89}"/>
                  </a:ext>
                </a:extLst>
              </p:cNvPr>
              <p:cNvSpPr txBox="1"/>
              <p:nvPr/>
            </p:nvSpPr>
            <p:spPr>
              <a:xfrm flipH="1">
                <a:off x="1356381" y="5864526"/>
                <a:ext cx="1440000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@user name</a:t>
                </a:r>
              </a:p>
            </p:txBody>
          </p:sp>
          <p:sp>
            <p:nvSpPr>
              <p:cNvPr id="30" name="Rounded Rectangle 1">
                <a:extLst>
                  <a:ext uri="{FF2B5EF4-FFF2-40B4-BE49-F238E27FC236}">
                    <a16:creationId xmlns:a16="http://schemas.microsoft.com/office/drawing/2014/main" id="{46291DA7-7A33-4EDE-BB03-50B736E8DA6E}"/>
                  </a:ext>
                </a:extLst>
              </p:cNvPr>
              <p:cNvSpPr/>
              <p:nvPr/>
            </p:nvSpPr>
            <p:spPr>
              <a:xfrm flipH="1">
                <a:off x="1043049" y="5525187"/>
                <a:ext cx="250117" cy="250117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1353873" y="744319"/>
                    </a:moveTo>
                    <a:cubicBezTo>
                      <a:pt x="1178332" y="744319"/>
                      <a:pt x="1087406" y="796788"/>
                      <a:pt x="1036028" y="1062163"/>
                    </a:cubicBezTo>
                    <a:lnTo>
                      <a:pt x="1045607" y="2336569"/>
                    </a:lnTo>
                    <a:cubicBezTo>
                      <a:pt x="1103001" y="2818885"/>
                      <a:pt x="1426013" y="3108291"/>
                      <a:pt x="1837234" y="3193792"/>
                    </a:cubicBezTo>
                    <a:cubicBezTo>
                      <a:pt x="1872334" y="3208215"/>
                      <a:pt x="1910797" y="3215681"/>
                      <a:pt x="1951004" y="3215681"/>
                    </a:cubicBezTo>
                    <a:lnTo>
                      <a:pt x="2606128" y="3215681"/>
                    </a:lnTo>
                    <a:cubicBezTo>
                      <a:pt x="2781668" y="3215681"/>
                      <a:pt x="2923972" y="3073377"/>
                      <a:pt x="2923972" y="2897837"/>
                    </a:cubicBezTo>
                    <a:cubicBezTo>
                      <a:pt x="2923972" y="2722297"/>
                      <a:pt x="2781668" y="2579993"/>
                      <a:pt x="2606128" y="2579993"/>
                    </a:cubicBezTo>
                    <a:lnTo>
                      <a:pt x="1988542" y="2579993"/>
                    </a:lnTo>
                    <a:cubicBezTo>
                      <a:pt x="1825168" y="2556513"/>
                      <a:pt x="1683745" y="2426764"/>
                      <a:pt x="1671717" y="2258106"/>
                    </a:cubicBezTo>
                    <a:lnTo>
                      <a:pt x="1671717" y="1984920"/>
                    </a:lnTo>
                    <a:lnTo>
                      <a:pt x="2606125" y="1984920"/>
                    </a:lnTo>
                    <a:cubicBezTo>
                      <a:pt x="2781665" y="1984920"/>
                      <a:pt x="2923969" y="1842616"/>
                      <a:pt x="2923969" y="1667076"/>
                    </a:cubicBezTo>
                    <a:cubicBezTo>
                      <a:pt x="2923969" y="1491536"/>
                      <a:pt x="2781665" y="1349232"/>
                      <a:pt x="2606125" y="1349232"/>
                    </a:cubicBezTo>
                    <a:lnTo>
                      <a:pt x="1671717" y="1349232"/>
                    </a:lnTo>
                    <a:lnTo>
                      <a:pt x="1671717" y="1062163"/>
                    </a:lnTo>
                    <a:cubicBezTo>
                      <a:pt x="1671717" y="886623"/>
                      <a:pt x="1529413" y="744319"/>
                      <a:pt x="1353873" y="744319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ounded Rectangle 3">
                <a:extLst>
                  <a:ext uri="{FF2B5EF4-FFF2-40B4-BE49-F238E27FC236}">
                    <a16:creationId xmlns:a16="http://schemas.microsoft.com/office/drawing/2014/main" id="{297BEBBB-CAD6-4D5F-AF25-099FFB8663DF}"/>
                  </a:ext>
                </a:extLst>
              </p:cNvPr>
              <p:cNvSpPr/>
              <p:nvPr/>
            </p:nvSpPr>
            <p:spPr>
              <a:xfrm flipH="1">
                <a:off x="1043047" y="5831800"/>
                <a:ext cx="250118" cy="250118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2841893" y="181064"/>
                    </a:moveTo>
                    <a:cubicBezTo>
                      <a:pt x="2485731" y="190239"/>
                      <a:pt x="2106781" y="339266"/>
                      <a:pt x="2105790" y="859562"/>
                    </a:cubicBezTo>
                    <a:lnTo>
                      <a:pt x="2106860" y="863292"/>
                    </a:lnTo>
                    <a:lnTo>
                      <a:pt x="2106860" y="1248172"/>
                    </a:lnTo>
                    <a:lnTo>
                      <a:pt x="1691968" y="1248172"/>
                    </a:lnTo>
                    <a:lnTo>
                      <a:pt x="1691968" y="1824236"/>
                    </a:lnTo>
                    <a:lnTo>
                      <a:pt x="2106860" y="1824236"/>
                    </a:lnTo>
                    <a:lnTo>
                      <a:pt x="2106860" y="3779396"/>
                    </a:lnTo>
                    <a:lnTo>
                      <a:pt x="2754932" y="3779396"/>
                    </a:lnTo>
                    <a:lnTo>
                      <a:pt x="2754932" y="1824236"/>
                    </a:lnTo>
                    <a:lnTo>
                      <a:pt x="3305869" y="1813665"/>
                    </a:lnTo>
                    <a:lnTo>
                      <a:pt x="3348152" y="1248172"/>
                    </a:lnTo>
                    <a:lnTo>
                      <a:pt x="2754932" y="1248172"/>
                    </a:lnTo>
                    <a:lnTo>
                      <a:pt x="2754932" y="907124"/>
                    </a:lnTo>
                    <a:cubicBezTo>
                      <a:pt x="2746287" y="682909"/>
                      <a:pt x="3148643" y="674567"/>
                      <a:pt x="3369037" y="759137"/>
                    </a:cubicBezTo>
                    <a:cubicBezTo>
                      <a:pt x="3391941" y="611142"/>
                      <a:pt x="3398988" y="447290"/>
                      <a:pt x="3443034" y="304580"/>
                    </a:cubicBezTo>
                    <a:cubicBezTo>
                      <a:pt x="3382140" y="251394"/>
                      <a:pt x="3118909" y="173928"/>
                      <a:pt x="2841893" y="181064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AC9C8CE-E7C4-4D1D-A3E8-7CD62CC5712A}"/>
              </a:ext>
            </a:extLst>
          </p:cNvPr>
          <p:cNvGrpSpPr/>
          <p:nvPr/>
        </p:nvGrpSpPr>
        <p:grpSpPr>
          <a:xfrm flipH="1">
            <a:off x="1010619" y="4234749"/>
            <a:ext cx="2534798" cy="1675972"/>
            <a:chOff x="3339117" y="1875220"/>
            <a:chExt cx="2534798" cy="1675972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527B148D-ABDD-4ACB-B675-66C7E6B16F76}"/>
                </a:ext>
              </a:extLst>
            </p:cNvPr>
            <p:cNvGrpSpPr/>
            <p:nvPr/>
          </p:nvGrpSpPr>
          <p:grpSpPr>
            <a:xfrm>
              <a:off x="3339117" y="1875220"/>
              <a:ext cx="2534798" cy="921320"/>
              <a:chOff x="779179" y="3343901"/>
              <a:chExt cx="2304256" cy="921320"/>
            </a:xfrm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E09F4E0-6438-4805-8E93-5A958FBCC2E3}"/>
                  </a:ext>
                </a:extLst>
              </p:cNvPr>
              <p:cNvSpPr txBox="1"/>
              <p:nvPr/>
            </p:nvSpPr>
            <p:spPr>
              <a:xfrm>
                <a:off x="779179" y="3343901"/>
                <a:ext cx="230425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Your Name Here</a:t>
                </a:r>
                <a:endParaRPr lang="ko-KR" altLang="en-US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288FEA8-C2A3-4FEE-9B95-0AE6A3015A8C}"/>
                  </a:ext>
                </a:extLst>
              </p:cNvPr>
              <p:cNvSpPr txBox="1"/>
              <p:nvPr/>
            </p:nvSpPr>
            <p:spPr>
              <a:xfrm>
                <a:off x="779179" y="3618890"/>
                <a:ext cx="230425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Example Text : Get a modern PowerPoint  Presentation that is beautifully designed. 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0735C890-585F-40E1-8BFC-E46FFFD3039A}"/>
                </a:ext>
              </a:extLst>
            </p:cNvPr>
            <p:cNvGrpSpPr/>
            <p:nvPr/>
          </p:nvGrpSpPr>
          <p:grpSpPr>
            <a:xfrm>
              <a:off x="3424297" y="2994461"/>
              <a:ext cx="1753334" cy="556731"/>
              <a:chOff x="1043047" y="5525187"/>
              <a:chExt cx="1753334" cy="556731"/>
            </a:xfrm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359447D-B63B-46E6-AF0F-ABE7F951FBAA}"/>
                  </a:ext>
                </a:extLst>
              </p:cNvPr>
              <p:cNvSpPr txBox="1"/>
              <p:nvPr/>
            </p:nvSpPr>
            <p:spPr>
              <a:xfrm>
                <a:off x="1356381" y="5557912"/>
                <a:ext cx="1440000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/user name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CF85395-7E0E-4B8C-8EAF-9DA93C2B7451}"/>
                  </a:ext>
                </a:extLst>
              </p:cNvPr>
              <p:cNvSpPr txBox="1"/>
              <p:nvPr/>
            </p:nvSpPr>
            <p:spPr>
              <a:xfrm>
                <a:off x="1356381" y="5864526"/>
                <a:ext cx="1440000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@user name</a:t>
                </a:r>
              </a:p>
            </p:txBody>
          </p:sp>
          <p:sp>
            <p:nvSpPr>
              <p:cNvPr id="39" name="Rounded Rectangle 1">
                <a:extLst>
                  <a:ext uri="{FF2B5EF4-FFF2-40B4-BE49-F238E27FC236}">
                    <a16:creationId xmlns:a16="http://schemas.microsoft.com/office/drawing/2014/main" id="{721A71E4-77EA-4E8B-A5D1-B67B80180681}"/>
                  </a:ext>
                </a:extLst>
              </p:cNvPr>
              <p:cNvSpPr/>
              <p:nvPr/>
            </p:nvSpPr>
            <p:spPr>
              <a:xfrm flipH="1">
                <a:off x="1043049" y="5525187"/>
                <a:ext cx="250117" cy="250117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1353873" y="744319"/>
                    </a:moveTo>
                    <a:cubicBezTo>
                      <a:pt x="1178332" y="744319"/>
                      <a:pt x="1087406" y="796788"/>
                      <a:pt x="1036028" y="1062163"/>
                    </a:cubicBezTo>
                    <a:lnTo>
                      <a:pt x="1045607" y="2336569"/>
                    </a:lnTo>
                    <a:cubicBezTo>
                      <a:pt x="1103001" y="2818885"/>
                      <a:pt x="1426013" y="3108291"/>
                      <a:pt x="1837234" y="3193792"/>
                    </a:cubicBezTo>
                    <a:cubicBezTo>
                      <a:pt x="1872334" y="3208215"/>
                      <a:pt x="1910797" y="3215681"/>
                      <a:pt x="1951004" y="3215681"/>
                    </a:cubicBezTo>
                    <a:lnTo>
                      <a:pt x="2606128" y="3215681"/>
                    </a:lnTo>
                    <a:cubicBezTo>
                      <a:pt x="2781668" y="3215681"/>
                      <a:pt x="2923972" y="3073377"/>
                      <a:pt x="2923972" y="2897837"/>
                    </a:cubicBezTo>
                    <a:cubicBezTo>
                      <a:pt x="2923972" y="2722297"/>
                      <a:pt x="2781668" y="2579993"/>
                      <a:pt x="2606128" y="2579993"/>
                    </a:cubicBezTo>
                    <a:lnTo>
                      <a:pt x="1988542" y="2579993"/>
                    </a:lnTo>
                    <a:cubicBezTo>
                      <a:pt x="1825168" y="2556513"/>
                      <a:pt x="1683745" y="2426764"/>
                      <a:pt x="1671717" y="2258106"/>
                    </a:cubicBezTo>
                    <a:lnTo>
                      <a:pt x="1671717" y="1984920"/>
                    </a:lnTo>
                    <a:lnTo>
                      <a:pt x="2606125" y="1984920"/>
                    </a:lnTo>
                    <a:cubicBezTo>
                      <a:pt x="2781665" y="1984920"/>
                      <a:pt x="2923969" y="1842616"/>
                      <a:pt x="2923969" y="1667076"/>
                    </a:cubicBezTo>
                    <a:cubicBezTo>
                      <a:pt x="2923969" y="1491536"/>
                      <a:pt x="2781665" y="1349232"/>
                      <a:pt x="2606125" y="1349232"/>
                    </a:cubicBezTo>
                    <a:lnTo>
                      <a:pt x="1671717" y="1349232"/>
                    </a:lnTo>
                    <a:lnTo>
                      <a:pt x="1671717" y="1062163"/>
                    </a:lnTo>
                    <a:cubicBezTo>
                      <a:pt x="1671717" y="886623"/>
                      <a:pt x="1529413" y="744319"/>
                      <a:pt x="1353873" y="744319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Rounded Rectangle 3">
                <a:extLst>
                  <a:ext uri="{FF2B5EF4-FFF2-40B4-BE49-F238E27FC236}">
                    <a16:creationId xmlns:a16="http://schemas.microsoft.com/office/drawing/2014/main" id="{C8EFCC96-191E-424D-8840-3AE8AC48ED73}"/>
                  </a:ext>
                </a:extLst>
              </p:cNvPr>
              <p:cNvSpPr/>
              <p:nvPr/>
            </p:nvSpPr>
            <p:spPr>
              <a:xfrm flipH="1">
                <a:off x="1043047" y="5831800"/>
                <a:ext cx="250118" cy="250118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2841893" y="181064"/>
                    </a:moveTo>
                    <a:cubicBezTo>
                      <a:pt x="2485731" y="190239"/>
                      <a:pt x="2106781" y="339266"/>
                      <a:pt x="2105790" y="859562"/>
                    </a:cubicBezTo>
                    <a:lnTo>
                      <a:pt x="2106860" y="863292"/>
                    </a:lnTo>
                    <a:lnTo>
                      <a:pt x="2106860" y="1248172"/>
                    </a:lnTo>
                    <a:lnTo>
                      <a:pt x="1691968" y="1248172"/>
                    </a:lnTo>
                    <a:lnTo>
                      <a:pt x="1691968" y="1824236"/>
                    </a:lnTo>
                    <a:lnTo>
                      <a:pt x="2106860" y="1824236"/>
                    </a:lnTo>
                    <a:lnTo>
                      <a:pt x="2106860" y="3779396"/>
                    </a:lnTo>
                    <a:lnTo>
                      <a:pt x="2754932" y="3779396"/>
                    </a:lnTo>
                    <a:lnTo>
                      <a:pt x="2754932" y="1824236"/>
                    </a:lnTo>
                    <a:lnTo>
                      <a:pt x="3305869" y="1813665"/>
                    </a:lnTo>
                    <a:lnTo>
                      <a:pt x="3348152" y="1248172"/>
                    </a:lnTo>
                    <a:lnTo>
                      <a:pt x="2754932" y="1248172"/>
                    </a:lnTo>
                    <a:lnTo>
                      <a:pt x="2754932" y="907124"/>
                    </a:lnTo>
                    <a:cubicBezTo>
                      <a:pt x="2746287" y="682909"/>
                      <a:pt x="3148643" y="674567"/>
                      <a:pt x="3369037" y="759137"/>
                    </a:cubicBezTo>
                    <a:cubicBezTo>
                      <a:pt x="3391941" y="611142"/>
                      <a:pt x="3398988" y="447290"/>
                      <a:pt x="3443034" y="304580"/>
                    </a:cubicBezTo>
                    <a:cubicBezTo>
                      <a:pt x="3382140" y="251394"/>
                      <a:pt x="3118909" y="173928"/>
                      <a:pt x="2841893" y="181064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F21C578-6BAB-4D84-A679-3D361A2B7E6F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628C67A-B5E2-4A13-B76D-9FFF13958A4E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117AE58-C018-4C57-91DA-A0FC86BB2E05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D08AC076-E860-4BAC-9A5A-DA3B558BD8CA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5" name="Rounded Rectangle 9">
            <a:extLst>
              <a:ext uri="{FF2B5EF4-FFF2-40B4-BE49-F238E27FC236}">
                <a16:creationId xmlns:a16="http://schemas.microsoft.com/office/drawing/2014/main" id="{53629402-AF6F-4CD2-8102-6C27044829BE}"/>
              </a:ext>
            </a:extLst>
          </p:cNvPr>
          <p:cNvSpPr/>
          <p:nvPr/>
        </p:nvSpPr>
        <p:spPr>
          <a:xfrm>
            <a:off x="6077659" y="3961590"/>
            <a:ext cx="5333291" cy="2325666"/>
          </a:xfrm>
          <a:prstGeom prst="roundRect">
            <a:avLst>
              <a:gd name="adj" fmla="val 0"/>
            </a:avLst>
          </a:prstGeom>
          <a:solidFill>
            <a:schemeClr val="tx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F09B63A-575F-4013-B361-C9EECC45B1E3}"/>
              </a:ext>
            </a:extLst>
          </p:cNvPr>
          <p:cNvGrpSpPr/>
          <p:nvPr/>
        </p:nvGrpSpPr>
        <p:grpSpPr>
          <a:xfrm>
            <a:off x="6371651" y="4144185"/>
            <a:ext cx="4745306" cy="1960476"/>
            <a:chOff x="4932040" y="3859150"/>
            <a:chExt cx="3456384" cy="196047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F282A37-BC58-495B-ADBF-C79232766173}"/>
                </a:ext>
              </a:extLst>
            </p:cNvPr>
            <p:cNvSpPr txBox="1"/>
            <p:nvPr/>
          </p:nvSpPr>
          <p:spPr>
            <a:xfrm>
              <a:off x="4932040" y="4249966"/>
              <a:ext cx="345638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I hope and I believe that this Template will your Time, Money and Reputation. Easy to change colors, photos and Text. Get a modern PowerPoint  Presentation that is beautifully designed.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4421410-6E72-4F4B-A728-BA2CDB0DA046}"/>
                </a:ext>
              </a:extLst>
            </p:cNvPr>
            <p:cNvSpPr txBox="1"/>
            <p:nvPr/>
          </p:nvSpPr>
          <p:spPr>
            <a:xfrm>
              <a:off x="4932040" y="3859150"/>
              <a:ext cx="3456384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E9F2B93-F360-4ECA-85D6-FCACE05492DD}"/>
              </a:ext>
            </a:extLst>
          </p:cNvPr>
          <p:cNvGrpSpPr/>
          <p:nvPr/>
        </p:nvGrpSpPr>
        <p:grpSpPr>
          <a:xfrm>
            <a:off x="8803274" y="2497459"/>
            <a:ext cx="2432984" cy="1225822"/>
            <a:chOff x="-475010" y="1129567"/>
            <a:chExt cx="4241713" cy="122582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16E6087-BE3B-4093-98D6-1B539219091F}"/>
                </a:ext>
              </a:extLst>
            </p:cNvPr>
            <p:cNvSpPr txBox="1"/>
            <p:nvPr/>
          </p:nvSpPr>
          <p:spPr>
            <a:xfrm>
              <a:off x="-475010" y="1129567"/>
              <a:ext cx="424171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A417338-6548-423E-984B-2ED4BA8E3626}"/>
                </a:ext>
              </a:extLst>
            </p:cNvPr>
            <p:cNvSpPr txBox="1"/>
            <p:nvPr/>
          </p:nvSpPr>
          <p:spPr>
            <a:xfrm>
              <a:off x="-475010" y="1339726"/>
              <a:ext cx="422629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sp>
        <p:nvSpPr>
          <p:cNvPr id="12" name="Diamond 11">
            <a:extLst>
              <a:ext uri="{FF2B5EF4-FFF2-40B4-BE49-F238E27FC236}">
                <a16:creationId xmlns:a16="http://schemas.microsoft.com/office/drawing/2014/main" id="{B42A7DB6-FD68-46C8-8DF6-D0AF8E0D65C6}"/>
              </a:ext>
            </a:extLst>
          </p:cNvPr>
          <p:cNvSpPr/>
          <p:nvPr/>
        </p:nvSpPr>
        <p:spPr>
          <a:xfrm>
            <a:off x="9610051" y="1698958"/>
            <a:ext cx="819422" cy="819422"/>
          </a:xfrm>
          <a:prstGeom prst="diamond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3DD2057-F066-453B-B509-B2C16ABDFAF0}"/>
              </a:ext>
            </a:extLst>
          </p:cNvPr>
          <p:cNvGrpSpPr/>
          <p:nvPr/>
        </p:nvGrpSpPr>
        <p:grpSpPr>
          <a:xfrm>
            <a:off x="6075112" y="2506352"/>
            <a:ext cx="2432984" cy="1225822"/>
            <a:chOff x="-475010" y="1129567"/>
            <a:chExt cx="4241713" cy="122582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F279D0A-2B48-4747-8367-3F7AD883A5CF}"/>
                </a:ext>
              </a:extLst>
            </p:cNvPr>
            <p:cNvSpPr txBox="1"/>
            <p:nvPr/>
          </p:nvSpPr>
          <p:spPr>
            <a:xfrm>
              <a:off x="-475010" y="1129567"/>
              <a:ext cx="424171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A846D94-CE5E-456B-961D-56001F032EC6}"/>
                </a:ext>
              </a:extLst>
            </p:cNvPr>
            <p:cNvSpPr txBox="1"/>
            <p:nvPr/>
          </p:nvSpPr>
          <p:spPr>
            <a:xfrm>
              <a:off x="-475010" y="1339726"/>
              <a:ext cx="422629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sp>
        <p:nvSpPr>
          <p:cNvPr id="16" name="Diamond 15">
            <a:extLst>
              <a:ext uri="{FF2B5EF4-FFF2-40B4-BE49-F238E27FC236}">
                <a16:creationId xmlns:a16="http://schemas.microsoft.com/office/drawing/2014/main" id="{6C75C905-2C61-4224-A1F4-2A51D9021A2F}"/>
              </a:ext>
            </a:extLst>
          </p:cNvPr>
          <p:cNvSpPr/>
          <p:nvPr/>
        </p:nvSpPr>
        <p:spPr>
          <a:xfrm>
            <a:off x="6881888" y="1707851"/>
            <a:ext cx="819422" cy="819422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7" name="Oval 21">
            <a:extLst>
              <a:ext uri="{FF2B5EF4-FFF2-40B4-BE49-F238E27FC236}">
                <a16:creationId xmlns:a16="http://schemas.microsoft.com/office/drawing/2014/main" id="{1FA7526A-ECFE-4DC4-A440-5C257205E155}"/>
              </a:ext>
            </a:extLst>
          </p:cNvPr>
          <p:cNvSpPr/>
          <p:nvPr/>
        </p:nvSpPr>
        <p:spPr>
          <a:xfrm rot="20700000">
            <a:off x="7122964" y="1960873"/>
            <a:ext cx="337277" cy="295599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8" name="Pie 2">
            <a:extLst>
              <a:ext uri="{FF2B5EF4-FFF2-40B4-BE49-F238E27FC236}">
                <a16:creationId xmlns:a16="http://schemas.microsoft.com/office/drawing/2014/main" id="{4AAB955C-DDC3-4ABB-B327-D069FB81953B}"/>
              </a:ext>
            </a:extLst>
          </p:cNvPr>
          <p:cNvSpPr/>
          <p:nvPr/>
        </p:nvSpPr>
        <p:spPr>
          <a:xfrm>
            <a:off x="9864453" y="1942068"/>
            <a:ext cx="338883" cy="333208"/>
          </a:xfrm>
          <a:custGeom>
            <a:avLst/>
            <a:gdLst/>
            <a:ahLst/>
            <a:cxnLst/>
            <a:rect l="l" t="t" r="r" b="b"/>
            <a:pathLst>
              <a:path w="3851322" h="3786842">
                <a:moveTo>
                  <a:pt x="3845029" y="1629937"/>
                </a:moveTo>
                <a:lnTo>
                  <a:pt x="3851322" y="1762720"/>
                </a:lnTo>
                <a:lnTo>
                  <a:pt x="3812477" y="1776859"/>
                </a:lnTo>
                <a:lnTo>
                  <a:pt x="3444864" y="1775585"/>
                </a:lnTo>
                <a:close/>
                <a:moveTo>
                  <a:pt x="3791299" y="1322869"/>
                </a:moveTo>
                <a:cubicBezTo>
                  <a:pt x="3804294" y="1363489"/>
                  <a:pt x="3813753" y="1405089"/>
                  <a:pt x="3820726" y="1447230"/>
                </a:cubicBezTo>
                <a:lnTo>
                  <a:pt x="2923542" y="1773779"/>
                </a:lnTo>
                <a:lnTo>
                  <a:pt x="2555935" y="1772505"/>
                </a:lnTo>
                <a:close/>
                <a:moveTo>
                  <a:pt x="3686733" y="1034305"/>
                </a:moveTo>
                <a:cubicBezTo>
                  <a:pt x="3706467" y="1071934"/>
                  <a:pt x="3722972" y="1111031"/>
                  <a:pt x="3736130" y="1151397"/>
                </a:cubicBezTo>
                <a:lnTo>
                  <a:pt x="2052009" y="1764367"/>
                </a:lnTo>
                <a:lnTo>
                  <a:pt x="2052009" y="1629296"/>
                </a:lnTo>
                <a:close/>
                <a:moveTo>
                  <a:pt x="3531650" y="764128"/>
                </a:moveTo>
                <a:cubicBezTo>
                  <a:pt x="3557479" y="799119"/>
                  <a:pt x="3581112" y="835525"/>
                  <a:pt x="3601539" y="873761"/>
                </a:cubicBezTo>
                <a:lnTo>
                  <a:pt x="2052009" y="1437744"/>
                </a:lnTo>
                <a:lnTo>
                  <a:pt x="2052009" y="1302673"/>
                </a:lnTo>
                <a:close/>
                <a:moveTo>
                  <a:pt x="3320179" y="514474"/>
                </a:moveTo>
                <a:lnTo>
                  <a:pt x="3414136" y="615348"/>
                </a:lnTo>
                <a:lnTo>
                  <a:pt x="2052009" y="1111121"/>
                </a:lnTo>
                <a:lnTo>
                  <a:pt x="2052009" y="976050"/>
                </a:lnTo>
                <a:close/>
                <a:moveTo>
                  <a:pt x="3038975" y="290201"/>
                </a:moveTo>
                <a:cubicBezTo>
                  <a:pt x="3082160" y="317774"/>
                  <a:pt x="3124087" y="347421"/>
                  <a:pt x="3164106" y="379728"/>
                </a:cubicBezTo>
                <a:lnTo>
                  <a:pt x="2052009" y="784498"/>
                </a:lnTo>
                <a:lnTo>
                  <a:pt x="2052009" y="649428"/>
                </a:lnTo>
                <a:close/>
                <a:moveTo>
                  <a:pt x="1800000" y="186842"/>
                </a:moveTo>
                <a:lnTo>
                  <a:pt x="1800000" y="1986842"/>
                </a:lnTo>
                <a:lnTo>
                  <a:pt x="3600000" y="1986842"/>
                </a:lnTo>
                <a:cubicBezTo>
                  <a:pt x="3600000" y="2980955"/>
                  <a:pt x="2794113" y="3786842"/>
                  <a:pt x="1800000" y="3786842"/>
                </a:cubicBezTo>
                <a:cubicBezTo>
                  <a:pt x="805887" y="3786842"/>
                  <a:pt x="0" y="2980955"/>
                  <a:pt x="0" y="1986842"/>
                </a:cubicBezTo>
                <a:cubicBezTo>
                  <a:pt x="0" y="992729"/>
                  <a:pt x="805887" y="186842"/>
                  <a:pt x="1800000" y="186842"/>
                </a:cubicBezTo>
                <a:close/>
                <a:moveTo>
                  <a:pt x="2653345" y="103936"/>
                </a:moveTo>
                <a:cubicBezTo>
                  <a:pt x="2713623" y="122781"/>
                  <a:pt x="2772066" y="146664"/>
                  <a:pt x="2828252" y="175345"/>
                </a:cubicBezTo>
                <a:lnTo>
                  <a:pt x="2052009" y="457876"/>
                </a:lnTo>
                <a:lnTo>
                  <a:pt x="2052009" y="322805"/>
                </a:lnTo>
                <a:close/>
                <a:moveTo>
                  <a:pt x="2052009" y="0"/>
                </a:moveTo>
                <a:cubicBezTo>
                  <a:pt x="2150315" y="0"/>
                  <a:pt x="2247800" y="7911"/>
                  <a:pt x="2343281" y="25238"/>
                </a:cubicBezTo>
                <a:lnTo>
                  <a:pt x="2052009" y="1312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5BE2F4D3-53C0-488E-AEDE-5286457A57C5}"/>
              </a:ext>
            </a:extLst>
          </p:cNvPr>
          <p:cNvGrpSpPr/>
          <p:nvPr/>
        </p:nvGrpSpPr>
        <p:grpSpPr>
          <a:xfrm>
            <a:off x="781050" y="1553267"/>
            <a:ext cx="4409545" cy="5304733"/>
            <a:chOff x="960863" y="1769584"/>
            <a:chExt cx="4017930" cy="4833616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4CA4C01F-C5F7-4BD9-84B3-4FA1C46B9621}"/>
                </a:ext>
              </a:extLst>
            </p:cNvPr>
            <p:cNvSpPr/>
            <p:nvPr/>
          </p:nvSpPr>
          <p:spPr>
            <a:xfrm>
              <a:off x="960863" y="1769584"/>
              <a:ext cx="4017930" cy="4017930"/>
            </a:xfrm>
            <a:prstGeom prst="ellipse">
              <a:avLst/>
            </a:prstGeom>
            <a:solidFill>
              <a:schemeClr val="bg1">
                <a:lumMod val="7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D06650F4-5B7C-436D-BE84-414BA9C02139}"/>
                </a:ext>
              </a:extLst>
            </p:cNvPr>
            <p:cNvSpPr/>
            <p:nvPr/>
          </p:nvSpPr>
          <p:spPr>
            <a:xfrm>
              <a:off x="1780430" y="3155781"/>
              <a:ext cx="2952328" cy="3447419"/>
            </a:xfrm>
            <a:custGeom>
              <a:avLst/>
              <a:gdLst>
                <a:gd name="connsiteX0" fmla="*/ 2373452 w 4301913"/>
                <a:gd name="connsiteY0" fmla="*/ 4142218 h 5339689"/>
                <a:gd name="connsiteX1" fmla="*/ 2491863 w 4301913"/>
                <a:gd name="connsiteY1" fmla="*/ 4504031 h 5339689"/>
                <a:gd name="connsiteX2" fmla="*/ 2514887 w 4301913"/>
                <a:gd name="connsiteY2" fmla="*/ 4224449 h 5339689"/>
                <a:gd name="connsiteX3" fmla="*/ 2373452 w 4301913"/>
                <a:gd name="connsiteY3" fmla="*/ 4142218 h 5339689"/>
                <a:gd name="connsiteX4" fmla="*/ 1737713 w 4301913"/>
                <a:gd name="connsiteY4" fmla="*/ 0 h 5339689"/>
                <a:gd name="connsiteX5" fmla="*/ 2494232 w 4301913"/>
                <a:gd name="connsiteY5" fmla="*/ 793865 h 5339689"/>
                <a:gd name="connsiteX6" fmla="*/ 2531098 w 4301913"/>
                <a:gd name="connsiteY6" fmla="*/ 1178908 h 5339689"/>
                <a:gd name="connsiteX7" fmla="*/ 2424404 w 4301913"/>
                <a:gd name="connsiteY7" fmla="*/ 1268744 h 5339689"/>
                <a:gd name="connsiteX8" fmla="*/ 2241510 w 4301913"/>
                <a:gd name="connsiteY8" fmla="*/ 1761783 h 5339689"/>
                <a:gd name="connsiteX9" fmla="*/ 2220061 w 4301913"/>
                <a:gd name="connsiteY9" fmla="*/ 1910756 h 5339689"/>
                <a:gd name="connsiteX10" fmla="*/ 2066052 w 4301913"/>
                <a:gd name="connsiteY10" fmla="*/ 2183666 h 5339689"/>
                <a:gd name="connsiteX11" fmla="*/ 2317587 w 4301913"/>
                <a:gd name="connsiteY11" fmla="*/ 2483987 h 5339689"/>
                <a:gd name="connsiteX12" fmla="*/ 2322187 w 4301913"/>
                <a:gd name="connsiteY12" fmla="*/ 2504347 h 5339689"/>
                <a:gd name="connsiteX13" fmla="*/ 2224379 w 4301913"/>
                <a:gd name="connsiteY13" fmla="*/ 2497471 h 5339689"/>
                <a:gd name="connsiteX14" fmla="*/ 2357729 w 4301913"/>
                <a:gd name="connsiteY14" fmla="*/ 2754646 h 5339689"/>
                <a:gd name="connsiteX15" fmla="*/ 2322187 w 4301913"/>
                <a:gd name="connsiteY15" fmla="*/ 2504347 h 5339689"/>
                <a:gd name="connsiteX16" fmla="*/ 2337445 w 4301913"/>
                <a:gd name="connsiteY16" fmla="*/ 2505420 h 5339689"/>
                <a:gd name="connsiteX17" fmla="*/ 2317587 w 4301913"/>
                <a:gd name="connsiteY17" fmla="*/ 2483987 h 5339689"/>
                <a:gd name="connsiteX18" fmla="*/ 2245348 w 4301913"/>
                <a:gd name="connsiteY18" fmla="*/ 2296761 h 5339689"/>
                <a:gd name="connsiteX19" fmla="*/ 2232191 w 4301913"/>
                <a:gd name="connsiteY19" fmla="*/ 1957698 h 5339689"/>
                <a:gd name="connsiteX20" fmla="*/ 2335047 w 4301913"/>
                <a:gd name="connsiteY20" fmla="*/ 2199249 h 5339689"/>
                <a:gd name="connsiteX21" fmla="*/ 3132200 w 4301913"/>
                <a:gd name="connsiteY21" fmla="*/ 2447242 h 5339689"/>
                <a:gd name="connsiteX22" fmla="*/ 3378274 w 4301913"/>
                <a:gd name="connsiteY22" fmla="*/ 2560857 h 5339689"/>
                <a:gd name="connsiteX23" fmla="*/ 3508883 w 4301913"/>
                <a:gd name="connsiteY23" fmla="*/ 2990167 h 5339689"/>
                <a:gd name="connsiteX24" fmla="*/ 3598240 w 4301913"/>
                <a:gd name="connsiteY24" fmla="*/ 3107894 h 5339689"/>
                <a:gd name="connsiteX25" fmla="*/ 3594745 w 4301913"/>
                <a:gd name="connsiteY25" fmla="*/ 3285579 h 5339689"/>
                <a:gd name="connsiteX26" fmla="*/ 3651895 w 4301913"/>
                <a:gd name="connsiteY26" fmla="*/ 3356092 h 5339689"/>
                <a:gd name="connsiteX27" fmla="*/ 3637711 w 4301913"/>
                <a:gd name="connsiteY27" fmla="*/ 3431264 h 5339689"/>
                <a:gd name="connsiteX28" fmla="*/ 3719804 w 4301913"/>
                <a:gd name="connsiteY28" fmla="*/ 3476627 h 5339689"/>
                <a:gd name="connsiteX29" fmla="*/ 3712883 w 4301913"/>
                <a:gd name="connsiteY29" fmla="*/ 3623134 h 5339689"/>
                <a:gd name="connsiteX30" fmla="*/ 4072229 w 4301913"/>
                <a:gd name="connsiteY30" fmla="*/ 4192921 h 5339689"/>
                <a:gd name="connsiteX31" fmla="*/ 4224629 w 4301913"/>
                <a:gd name="connsiteY31" fmla="*/ 4288171 h 5339689"/>
                <a:gd name="connsiteX32" fmla="*/ 4300829 w 4301913"/>
                <a:gd name="connsiteY32" fmla="*/ 4756815 h 5339689"/>
                <a:gd name="connsiteX33" fmla="*/ 3847261 w 4301913"/>
                <a:gd name="connsiteY33" fmla="*/ 5216962 h 5339689"/>
                <a:gd name="connsiteX34" fmla="*/ 3422680 w 4301913"/>
                <a:gd name="connsiteY34" fmla="*/ 5222784 h 5339689"/>
                <a:gd name="connsiteX35" fmla="*/ 3313176 w 4301913"/>
                <a:gd name="connsiteY35" fmla="*/ 5151314 h 5339689"/>
                <a:gd name="connsiteX36" fmla="*/ 3369638 w 4301913"/>
                <a:gd name="connsiteY36" fmla="*/ 5323498 h 5339689"/>
                <a:gd name="connsiteX37" fmla="*/ 433336 w 4301913"/>
                <a:gd name="connsiteY37" fmla="*/ 5339690 h 5339689"/>
                <a:gd name="connsiteX38" fmla="*/ 481304 w 4301913"/>
                <a:gd name="connsiteY38" fmla="*/ 4979179 h 5339689"/>
                <a:gd name="connsiteX39" fmla="*/ 398526 w 4301913"/>
                <a:gd name="connsiteY39" fmla="*/ 4755101 h 5339689"/>
                <a:gd name="connsiteX40" fmla="*/ 421207 w 4301913"/>
                <a:gd name="connsiteY40" fmla="*/ 4524378 h 5339689"/>
                <a:gd name="connsiteX41" fmla="*/ 348297 w 4301913"/>
                <a:gd name="connsiteY41" fmla="*/ 4473120 h 5339689"/>
                <a:gd name="connsiteX42" fmla="*/ 279224 w 4301913"/>
                <a:gd name="connsiteY42" fmla="*/ 4134948 h 5339689"/>
                <a:gd name="connsiteX43" fmla="*/ 73305 w 4301913"/>
                <a:gd name="connsiteY43" fmla="*/ 3621969 h 5339689"/>
                <a:gd name="connsiteX44" fmla="*/ 12523 w 4301913"/>
                <a:gd name="connsiteY44" fmla="*/ 3119269 h 5339689"/>
                <a:gd name="connsiteX45" fmla="*/ 109829 w 4301913"/>
                <a:gd name="connsiteY45" fmla="*/ 2487946 h 5339689"/>
                <a:gd name="connsiteX46" fmla="*/ 874434 w 4301913"/>
                <a:gd name="connsiteY46" fmla="*/ 2132575 h 5339689"/>
                <a:gd name="connsiteX47" fmla="*/ 1273431 w 4301913"/>
                <a:gd name="connsiteY47" fmla="*/ 1758902 h 5339689"/>
                <a:gd name="connsiteX48" fmla="*/ 1281747 w 4301913"/>
                <a:gd name="connsiteY48" fmla="*/ 1766651 h 5339689"/>
                <a:gd name="connsiteX49" fmla="*/ 1956993 w 4301913"/>
                <a:gd name="connsiteY49" fmla="*/ 2690917 h 5339689"/>
                <a:gd name="connsiteX50" fmla="*/ 1754023 w 4301913"/>
                <a:gd name="connsiteY50" fmla="*/ 2443267 h 5339689"/>
                <a:gd name="connsiteX51" fmla="*/ 2026615 w 4301913"/>
                <a:gd name="connsiteY51" fmla="*/ 2183146 h 5339689"/>
                <a:gd name="connsiteX52" fmla="*/ 2044038 w 4301913"/>
                <a:gd name="connsiteY52" fmla="*/ 2183376 h 5339689"/>
                <a:gd name="connsiteX53" fmla="*/ 1900529 w 4301913"/>
                <a:gd name="connsiteY53" fmla="*/ 2106944 h 5339689"/>
                <a:gd name="connsiteX54" fmla="*/ 1525079 w 4301913"/>
                <a:gd name="connsiteY54" fmla="*/ 1935494 h 5339689"/>
                <a:gd name="connsiteX55" fmla="*/ 1329029 w 4301913"/>
                <a:gd name="connsiteY55" fmla="*/ 1706894 h 5339689"/>
                <a:gd name="connsiteX56" fmla="*/ 1195679 w 4301913"/>
                <a:gd name="connsiteY56" fmla="*/ 1325894 h 5339689"/>
                <a:gd name="connsiteX57" fmla="*/ 1114614 w 4301913"/>
                <a:gd name="connsiteY57" fmla="*/ 1385991 h 5339689"/>
                <a:gd name="connsiteX58" fmla="*/ 960295 w 4301913"/>
                <a:gd name="connsiteY58" fmla="*/ 992999 h 5339689"/>
                <a:gd name="connsiteX59" fmla="*/ 1055408 w 4301913"/>
                <a:gd name="connsiteY59" fmla="*/ 898982 h 5339689"/>
                <a:gd name="connsiteX60" fmla="*/ 1737713 w 4301913"/>
                <a:gd name="connsiteY60" fmla="*/ 0 h 5339689"/>
                <a:gd name="connsiteX0" fmla="*/ 2373452 w 4301913"/>
                <a:gd name="connsiteY0" fmla="*/ 4142218 h 5334537"/>
                <a:gd name="connsiteX1" fmla="*/ 2491863 w 4301913"/>
                <a:gd name="connsiteY1" fmla="*/ 4504031 h 5334537"/>
                <a:gd name="connsiteX2" fmla="*/ 2514887 w 4301913"/>
                <a:gd name="connsiteY2" fmla="*/ 4224449 h 5334537"/>
                <a:gd name="connsiteX3" fmla="*/ 2373452 w 4301913"/>
                <a:gd name="connsiteY3" fmla="*/ 4142218 h 5334537"/>
                <a:gd name="connsiteX4" fmla="*/ 1737713 w 4301913"/>
                <a:gd name="connsiteY4" fmla="*/ 0 h 5334537"/>
                <a:gd name="connsiteX5" fmla="*/ 2494232 w 4301913"/>
                <a:gd name="connsiteY5" fmla="*/ 793865 h 5334537"/>
                <a:gd name="connsiteX6" fmla="*/ 2531098 w 4301913"/>
                <a:gd name="connsiteY6" fmla="*/ 1178908 h 5334537"/>
                <a:gd name="connsiteX7" fmla="*/ 2424404 w 4301913"/>
                <a:gd name="connsiteY7" fmla="*/ 1268744 h 5334537"/>
                <a:gd name="connsiteX8" fmla="*/ 2241510 w 4301913"/>
                <a:gd name="connsiteY8" fmla="*/ 1761783 h 5334537"/>
                <a:gd name="connsiteX9" fmla="*/ 2220061 w 4301913"/>
                <a:gd name="connsiteY9" fmla="*/ 1910756 h 5334537"/>
                <a:gd name="connsiteX10" fmla="*/ 2066052 w 4301913"/>
                <a:gd name="connsiteY10" fmla="*/ 2183666 h 5334537"/>
                <a:gd name="connsiteX11" fmla="*/ 2317587 w 4301913"/>
                <a:gd name="connsiteY11" fmla="*/ 2483987 h 5334537"/>
                <a:gd name="connsiteX12" fmla="*/ 2322187 w 4301913"/>
                <a:gd name="connsiteY12" fmla="*/ 2504347 h 5334537"/>
                <a:gd name="connsiteX13" fmla="*/ 2224379 w 4301913"/>
                <a:gd name="connsiteY13" fmla="*/ 2497471 h 5334537"/>
                <a:gd name="connsiteX14" fmla="*/ 2357729 w 4301913"/>
                <a:gd name="connsiteY14" fmla="*/ 2754646 h 5334537"/>
                <a:gd name="connsiteX15" fmla="*/ 2322187 w 4301913"/>
                <a:gd name="connsiteY15" fmla="*/ 2504347 h 5334537"/>
                <a:gd name="connsiteX16" fmla="*/ 2337445 w 4301913"/>
                <a:gd name="connsiteY16" fmla="*/ 2505420 h 5334537"/>
                <a:gd name="connsiteX17" fmla="*/ 2317587 w 4301913"/>
                <a:gd name="connsiteY17" fmla="*/ 2483987 h 5334537"/>
                <a:gd name="connsiteX18" fmla="*/ 2245348 w 4301913"/>
                <a:gd name="connsiteY18" fmla="*/ 2296761 h 5334537"/>
                <a:gd name="connsiteX19" fmla="*/ 2232191 w 4301913"/>
                <a:gd name="connsiteY19" fmla="*/ 1957698 h 5334537"/>
                <a:gd name="connsiteX20" fmla="*/ 2335047 w 4301913"/>
                <a:gd name="connsiteY20" fmla="*/ 2199249 h 5334537"/>
                <a:gd name="connsiteX21" fmla="*/ 3132200 w 4301913"/>
                <a:gd name="connsiteY21" fmla="*/ 2447242 h 5334537"/>
                <a:gd name="connsiteX22" fmla="*/ 3378274 w 4301913"/>
                <a:gd name="connsiteY22" fmla="*/ 2560857 h 5334537"/>
                <a:gd name="connsiteX23" fmla="*/ 3508883 w 4301913"/>
                <a:gd name="connsiteY23" fmla="*/ 2990167 h 5334537"/>
                <a:gd name="connsiteX24" fmla="*/ 3598240 w 4301913"/>
                <a:gd name="connsiteY24" fmla="*/ 3107894 h 5334537"/>
                <a:gd name="connsiteX25" fmla="*/ 3594745 w 4301913"/>
                <a:gd name="connsiteY25" fmla="*/ 3285579 h 5334537"/>
                <a:gd name="connsiteX26" fmla="*/ 3651895 w 4301913"/>
                <a:gd name="connsiteY26" fmla="*/ 3356092 h 5334537"/>
                <a:gd name="connsiteX27" fmla="*/ 3637711 w 4301913"/>
                <a:gd name="connsiteY27" fmla="*/ 3431264 h 5334537"/>
                <a:gd name="connsiteX28" fmla="*/ 3719804 w 4301913"/>
                <a:gd name="connsiteY28" fmla="*/ 3476627 h 5334537"/>
                <a:gd name="connsiteX29" fmla="*/ 3712883 w 4301913"/>
                <a:gd name="connsiteY29" fmla="*/ 3623134 h 5334537"/>
                <a:gd name="connsiteX30" fmla="*/ 4072229 w 4301913"/>
                <a:gd name="connsiteY30" fmla="*/ 4192921 h 5334537"/>
                <a:gd name="connsiteX31" fmla="*/ 4224629 w 4301913"/>
                <a:gd name="connsiteY31" fmla="*/ 4288171 h 5334537"/>
                <a:gd name="connsiteX32" fmla="*/ 4300829 w 4301913"/>
                <a:gd name="connsiteY32" fmla="*/ 4756815 h 5334537"/>
                <a:gd name="connsiteX33" fmla="*/ 3847261 w 4301913"/>
                <a:gd name="connsiteY33" fmla="*/ 5216962 h 5334537"/>
                <a:gd name="connsiteX34" fmla="*/ 3422680 w 4301913"/>
                <a:gd name="connsiteY34" fmla="*/ 5222784 h 5334537"/>
                <a:gd name="connsiteX35" fmla="*/ 3313176 w 4301913"/>
                <a:gd name="connsiteY35" fmla="*/ 5151314 h 5334537"/>
                <a:gd name="connsiteX36" fmla="*/ 3369638 w 4301913"/>
                <a:gd name="connsiteY36" fmla="*/ 5323498 h 5334537"/>
                <a:gd name="connsiteX37" fmla="*/ 428472 w 4301913"/>
                <a:gd name="connsiteY37" fmla="*/ 5334537 h 5334537"/>
                <a:gd name="connsiteX38" fmla="*/ 481304 w 4301913"/>
                <a:gd name="connsiteY38" fmla="*/ 4979179 h 5334537"/>
                <a:gd name="connsiteX39" fmla="*/ 398526 w 4301913"/>
                <a:gd name="connsiteY39" fmla="*/ 4755101 h 5334537"/>
                <a:gd name="connsiteX40" fmla="*/ 421207 w 4301913"/>
                <a:gd name="connsiteY40" fmla="*/ 4524378 h 5334537"/>
                <a:gd name="connsiteX41" fmla="*/ 348297 w 4301913"/>
                <a:gd name="connsiteY41" fmla="*/ 4473120 h 5334537"/>
                <a:gd name="connsiteX42" fmla="*/ 279224 w 4301913"/>
                <a:gd name="connsiteY42" fmla="*/ 4134948 h 5334537"/>
                <a:gd name="connsiteX43" fmla="*/ 73305 w 4301913"/>
                <a:gd name="connsiteY43" fmla="*/ 3621969 h 5334537"/>
                <a:gd name="connsiteX44" fmla="*/ 12523 w 4301913"/>
                <a:gd name="connsiteY44" fmla="*/ 3119269 h 5334537"/>
                <a:gd name="connsiteX45" fmla="*/ 109829 w 4301913"/>
                <a:gd name="connsiteY45" fmla="*/ 2487946 h 5334537"/>
                <a:gd name="connsiteX46" fmla="*/ 874434 w 4301913"/>
                <a:gd name="connsiteY46" fmla="*/ 2132575 h 5334537"/>
                <a:gd name="connsiteX47" fmla="*/ 1273431 w 4301913"/>
                <a:gd name="connsiteY47" fmla="*/ 1758902 h 5334537"/>
                <a:gd name="connsiteX48" fmla="*/ 1281747 w 4301913"/>
                <a:gd name="connsiteY48" fmla="*/ 1766651 h 5334537"/>
                <a:gd name="connsiteX49" fmla="*/ 1956993 w 4301913"/>
                <a:gd name="connsiteY49" fmla="*/ 2690917 h 5334537"/>
                <a:gd name="connsiteX50" fmla="*/ 1754023 w 4301913"/>
                <a:gd name="connsiteY50" fmla="*/ 2443267 h 5334537"/>
                <a:gd name="connsiteX51" fmla="*/ 2026615 w 4301913"/>
                <a:gd name="connsiteY51" fmla="*/ 2183146 h 5334537"/>
                <a:gd name="connsiteX52" fmla="*/ 2044038 w 4301913"/>
                <a:gd name="connsiteY52" fmla="*/ 2183376 h 5334537"/>
                <a:gd name="connsiteX53" fmla="*/ 1900529 w 4301913"/>
                <a:gd name="connsiteY53" fmla="*/ 2106944 h 5334537"/>
                <a:gd name="connsiteX54" fmla="*/ 1525079 w 4301913"/>
                <a:gd name="connsiteY54" fmla="*/ 1935494 h 5334537"/>
                <a:gd name="connsiteX55" fmla="*/ 1329029 w 4301913"/>
                <a:gd name="connsiteY55" fmla="*/ 1706894 h 5334537"/>
                <a:gd name="connsiteX56" fmla="*/ 1195679 w 4301913"/>
                <a:gd name="connsiteY56" fmla="*/ 1325894 h 5334537"/>
                <a:gd name="connsiteX57" fmla="*/ 1114614 w 4301913"/>
                <a:gd name="connsiteY57" fmla="*/ 1385991 h 5334537"/>
                <a:gd name="connsiteX58" fmla="*/ 960295 w 4301913"/>
                <a:gd name="connsiteY58" fmla="*/ 992999 h 5334537"/>
                <a:gd name="connsiteX59" fmla="*/ 1055408 w 4301913"/>
                <a:gd name="connsiteY59" fmla="*/ 898982 h 5334537"/>
                <a:gd name="connsiteX60" fmla="*/ 1737713 w 4301913"/>
                <a:gd name="connsiteY60" fmla="*/ 0 h 5334537"/>
                <a:gd name="connsiteX0" fmla="*/ 2373452 w 4301913"/>
                <a:gd name="connsiteY0" fmla="*/ 4142218 h 5324230"/>
                <a:gd name="connsiteX1" fmla="*/ 2491863 w 4301913"/>
                <a:gd name="connsiteY1" fmla="*/ 4504031 h 5324230"/>
                <a:gd name="connsiteX2" fmla="*/ 2514887 w 4301913"/>
                <a:gd name="connsiteY2" fmla="*/ 4224449 h 5324230"/>
                <a:gd name="connsiteX3" fmla="*/ 2373452 w 4301913"/>
                <a:gd name="connsiteY3" fmla="*/ 4142218 h 5324230"/>
                <a:gd name="connsiteX4" fmla="*/ 1737713 w 4301913"/>
                <a:gd name="connsiteY4" fmla="*/ 0 h 5324230"/>
                <a:gd name="connsiteX5" fmla="*/ 2494232 w 4301913"/>
                <a:gd name="connsiteY5" fmla="*/ 793865 h 5324230"/>
                <a:gd name="connsiteX6" fmla="*/ 2531098 w 4301913"/>
                <a:gd name="connsiteY6" fmla="*/ 1178908 h 5324230"/>
                <a:gd name="connsiteX7" fmla="*/ 2424404 w 4301913"/>
                <a:gd name="connsiteY7" fmla="*/ 1268744 h 5324230"/>
                <a:gd name="connsiteX8" fmla="*/ 2241510 w 4301913"/>
                <a:gd name="connsiteY8" fmla="*/ 1761783 h 5324230"/>
                <a:gd name="connsiteX9" fmla="*/ 2220061 w 4301913"/>
                <a:gd name="connsiteY9" fmla="*/ 1910756 h 5324230"/>
                <a:gd name="connsiteX10" fmla="*/ 2066052 w 4301913"/>
                <a:gd name="connsiteY10" fmla="*/ 2183666 h 5324230"/>
                <a:gd name="connsiteX11" fmla="*/ 2317587 w 4301913"/>
                <a:gd name="connsiteY11" fmla="*/ 2483987 h 5324230"/>
                <a:gd name="connsiteX12" fmla="*/ 2322187 w 4301913"/>
                <a:gd name="connsiteY12" fmla="*/ 2504347 h 5324230"/>
                <a:gd name="connsiteX13" fmla="*/ 2224379 w 4301913"/>
                <a:gd name="connsiteY13" fmla="*/ 2497471 h 5324230"/>
                <a:gd name="connsiteX14" fmla="*/ 2357729 w 4301913"/>
                <a:gd name="connsiteY14" fmla="*/ 2754646 h 5324230"/>
                <a:gd name="connsiteX15" fmla="*/ 2322187 w 4301913"/>
                <a:gd name="connsiteY15" fmla="*/ 2504347 h 5324230"/>
                <a:gd name="connsiteX16" fmla="*/ 2337445 w 4301913"/>
                <a:gd name="connsiteY16" fmla="*/ 2505420 h 5324230"/>
                <a:gd name="connsiteX17" fmla="*/ 2317587 w 4301913"/>
                <a:gd name="connsiteY17" fmla="*/ 2483987 h 5324230"/>
                <a:gd name="connsiteX18" fmla="*/ 2245348 w 4301913"/>
                <a:gd name="connsiteY18" fmla="*/ 2296761 h 5324230"/>
                <a:gd name="connsiteX19" fmla="*/ 2232191 w 4301913"/>
                <a:gd name="connsiteY19" fmla="*/ 1957698 h 5324230"/>
                <a:gd name="connsiteX20" fmla="*/ 2335047 w 4301913"/>
                <a:gd name="connsiteY20" fmla="*/ 2199249 h 5324230"/>
                <a:gd name="connsiteX21" fmla="*/ 3132200 w 4301913"/>
                <a:gd name="connsiteY21" fmla="*/ 2447242 h 5324230"/>
                <a:gd name="connsiteX22" fmla="*/ 3378274 w 4301913"/>
                <a:gd name="connsiteY22" fmla="*/ 2560857 h 5324230"/>
                <a:gd name="connsiteX23" fmla="*/ 3508883 w 4301913"/>
                <a:gd name="connsiteY23" fmla="*/ 2990167 h 5324230"/>
                <a:gd name="connsiteX24" fmla="*/ 3598240 w 4301913"/>
                <a:gd name="connsiteY24" fmla="*/ 3107894 h 5324230"/>
                <a:gd name="connsiteX25" fmla="*/ 3594745 w 4301913"/>
                <a:gd name="connsiteY25" fmla="*/ 3285579 h 5324230"/>
                <a:gd name="connsiteX26" fmla="*/ 3651895 w 4301913"/>
                <a:gd name="connsiteY26" fmla="*/ 3356092 h 5324230"/>
                <a:gd name="connsiteX27" fmla="*/ 3637711 w 4301913"/>
                <a:gd name="connsiteY27" fmla="*/ 3431264 h 5324230"/>
                <a:gd name="connsiteX28" fmla="*/ 3719804 w 4301913"/>
                <a:gd name="connsiteY28" fmla="*/ 3476627 h 5324230"/>
                <a:gd name="connsiteX29" fmla="*/ 3712883 w 4301913"/>
                <a:gd name="connsiteY29" fmla="*/ 3623134 h 5324230"/>
                <a:gd name="connsiteX30" fmla="*/ 4072229 w 4301913"/>
                <a:gd name="connsiteY30" fmla="*/ 4192921 h 5324230"/>
                <a:gd name="connsiteX31" fmla="*/ 4224629 w 4301913"/>
                <a:gd name="connsiteY31" fmla="*/ 4288171 h 5324230"/>
                <a:gd name="connsiteX32" fmla="*/ 4300829 w 4301913"/>
                <a:gd name="connsiteY32" fmla="*/ 4756815 h 5324230"/>
                <a:gd name="connsiteX33" fmla="*/ 3847261 w 4301913"/>
                <a:gd name="connsiteY33" fmla="*/ 5216962 h 5324230"/>
                <a:gd name="connsiteX34" fmla="*/ 3422680 w 4301913"/>
                <a:gd name="connsiteY34" fmla="*/ 5222784 h 5324230"/>
                <a:gd name="connsiteX35" fmla="*/ 3313176 w 4301913"/>
                <a:gd name="connsiteY35" fmla="*/ 5151314 h 5324230"/>
                <a:gd name="connsiteX36" fmla="*/ 3369638 w 4301913"/>
                <a:gd name="connsiteY36" fmla="*/ 5323498 h 5324230"/>
                <a:gd name="connsiteX37" fmla="*/ 438198 w 4301913"/>
                <a:gd name="connsiteY37" fmla="*/ 5324230 h 5324230"/>
                <a:gd name="connsiteX38" fmla="*/ 481304 w 4301913"/>
                <a:gd name="connsiteY38" fmla="*/ 4979179 h 5324230"/>
                <a:gd name="connsiteX39" fmla="*/ 398526 w 4301913"/>
                <a:gd name="connsiteY39" fmla="*/ 4755101 h 5324230"/>
                <a:gd name="connsiteX40" fmla="*/ 421207 w 4301913"/>
                <a:gd name="connsiteY40" fmla="*/ 4524378 h 5324230"/>
                <a:gd name="connsiteX41" fmla="*/ 348297 w 4301913"/>
                <a:gd name="connsiteY41" fmla="*/ 4473120 h 5324230"/>
                <a:gd name="connsiteX42" fmla="*/ 279224 w 4301913"/>
                <a:gd name="connsiteY42" fmla="*/ 4134948 h 5324230"/>
                <a:gd name="connsiteX43" fmla="*/ 73305 w 4301913"/>
                <a:gd name="connsiteY43" fmla="*/ 3621969 h 5324230"/>
                <a:gd name="connsiteX44" fmla="*/ 12523 w 4301913"/>
                <a:gd name="connsiteY44" fmla="*/ 3119269 h 5324230"/>
                <a:gd name="connsiteX45" fmla="*/ 109829 w 4301913"/>
                <a:gd name="connsiteY45" fmla="*/ 2487946 h 5324230"/>
                <a:gd name="connsiteX46" fmla="*/ 874434 w 4301913"/>
                <a:gd name="connsiteY46" fmla="*/ 2132575 h 5324230"/>
                <a:gd name="connsiteX47" fmla="*/ 1273431 w 4301913"/>
                <a:gd name="connsiteY47" fmla="*/ 1758902 h 5324230"/>
                <a:gd name="connsiteX48" fmla="*/ 1281747 w 4301913"/>
                <a:gd name="connsiteY48" fmla="*/ 1766651 h 5324230"/>
                <a:gd name="connsiteX49" fmla="*/ 1956993 w 4301913"/>
                <a:gd name="connsiteY49" fmla="*/ 2690917 h 5324230"/>
                <a:gd name="connsiteX50" fmla="*/ 1754023 w 4301913"/>
                <a:gd name="connsiteY50" fmla="*/ 2443267 h 5324230"/>
                <a:gd name="connsiteX51" fmla="*/ 2026615 w 4301913"/>
                <a:gd name="connsiteY51" fmla="*/ 2183146 h 5324230"/>
                <a:gd name="connsiteX52" fmla="*/ 2044038 w 4301913"/>
                <a:gd name="connsiteY52" fmla="*/ 2183376 h 5324230"/>
                <a:gd name="connsiteX53" fmla="*/ 1900529 w 4301913"/>
                <a:gd name="connsiteY53" fmla="*/ 2106944 h 5324230"/>
                <a:gd name="connsiteX54" fmla="*/ 1525079 w 4301913"/>
                <a:gd name="connsiteY54" fmla="*/ 1935494 h 5324230"/>
                <a:gd name="connsiteX55" fmla="*/ 1329029 w 4301913"/>
                <a:gd name="connsiteY55" fmla="*/ 1706894 h 5324230"/>
                <a:gd name="connsiteX56" fmla="*/ 1195679 w 4301913"/>
                <a:gd name="connsiteY56" fmla="*/ 1325894 h 5324230"/>
                <a:gd name="connsiteX57" fmla="*/ 1114614 w 4301913"/>
                <a:gd name="connsiteY57" fmla="*/ 1385991 h 5324230"/>
                <a:gd name="connsiteX58" fmla="*/ 960295 w 4301913"/>
                <a:gd name="connsiteY58" fmla="*/ 992999 h 5324230"/>
                <a:gd name="connsiteX59" fmla="*/ 1055408 w 4301913"/>
                <a:gd name="connsiteY59" fmla="*/ 898982 h 5324230"/>
                <a:gd name="connsiteX60" fmla="*/ 1737713 w 4301913"/>
                <a:gd name="connsiteY60" fmla="*/ 0 h 5324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301913" h="5324230">
                  <a:moveTo>
                    <a:pt x="2373452" y="4142218"/>
                  </a:moveTo>
                  <a:cubicBezTo>
                    <a:pt x="2537913" y="4328606"/>
                    <a:pt x="2521465" y="4373558"/>
                    <a:pt x="2491863" y="4504031"/>
                  </a:cubicBezTo>
                  <a:cubicBezTo>
                    <a:pt x="2580670" y="4487585"/>
                    <a:pt x="2613564" y="4300100"/>
                    <a:pt x="2514887" y="4224449"/>
                  </a:cubicBezTo>
                  <a:lnTo>
                    <a:pt x="2373452" y="4142218"/>
                  </a:lnTo>
                  <a:close/>
                  <a:moveTo>
                    <a:pt x="1737713" y="0"/>
                  </a:moveTo>
                  <a:cubicBezTo>
                    <a:pt x="2425158" y="11352"/>
                    <a:pt x="2435026" y="479905"/>
                    <a:pt x="2494232" y="793865"/>
                  </a:cubicBezTo>
                  <a:cubicBezTo>
                    <a:pt x="2643572" y="724861"/>
                    <a:pt x="2542930" y="1106476"/>
                    <a:pt x="2531098" y="1178908"/>
                  </a:cubicBezTo>
                  <a:cubicBezTo>
                    <a:pt x="2495533" y="1314109"/>
                    <a:pt x="2466547" y="1288137"/>
                    <a:pt x="2424404" y="1268744"/>
                  </a:cubicBezTo>
                  <a:cubicBezTo>
                    <a:pt x="2416066" y="1502164"/>
                    <a:pt x="2355102" y="1617173"/>
                    <a:pt x="2241510" y="1761783"/>
                  </a:cubicBezTo>
                  <a:cubicBezTo>
                    <a:pt x="2224493" y="1818019"/>
                    <a:pt x="2227211" y="1861098"/>
                    <a:pt x="2220061" y="1910756"/>
                  </a:cubicBezTo>
                  <a:cubicBezTo>
                    <a:pt x="2220368" y="2040551"/>
                    <a:pt x="2142095" y="2121990"/>
                    <a:pt x="2066052" y="2183666"/>
                  </a:cubicBezTo>
                  <a:cubicBezTo>
                    <a:pt x="2195885" y="2193566"/>
                    <a:pt x="2229649" y="2389328"/>
                    <a:pt x="2317587" y="2483987"/>
                  </a:cubicBezTo>
                  <a:cubicBezTo>
                    <a:pt x="2319660" y="2490805"/>
                    <a:pt x="2321127" y="2497602"/>
                    <a:pt x="2322187" y="2504347"/>
                  </a:cubicBezTo>
                  <a:lnTo>
                    <a:pt x="2224379" y="2497471"/>
                  </a:lnTo>
                  <a:lnTo>
                    <a:pt x="2357729" y="2754646"/>
                  </a:lnTo>
                  <a:cubicBezTo>
                    <a:pt x="2335028" y="2662152"/>
                    <a:pt x="2340109" y="2592609"/>
                    <a:pt x="2322187" y="2504347"/>
                  </a:cubicBezTo>
                  <a:lnTo>
                    <a:pt x="2337445" y="2505420"/>
                  </a:lnTo>
                  <a:lnTo>
                    <a:pt x="2317587" y="2483987"/>
                  </a:lnTo>
                  <a:cubicBezTo>
                    <a:pt x="2305761" y="2431381"/>
                    <a:pt x="2284721" y="2371643"/>
                    <a:pt x="2245348" y="2296761"/>
                  </a:cubicBezTo>
                  <a:lnTo>
                    <a:pt x="2232191" y="1957698"/>
                  </a:lnTo>
                  <a:cubicBezTo>
                    <a:pt x="2277440" y="2105096"/>
                    <a:pt x="2296376" y="2176842"/>
                    <a:pt x="2335047" y="2199249"/>
                  </a:cubicBezTo>
                  <a:cubicBezTo>
                    <a:pt x="2609537" y="2319191"/>
                    <a:pt x="2854421" y="2347036"/>
                    <a:pt x="3132200" y="2447242"/>
                  </a:cubicBezTo>
                  <a:cubicBezTo>
                    <a:pt x="3214225" y="2485114"/>
                    <a:pt x="3322563" y="2476936"/>
                    <a:pt x="3378274" y="2560857"/>
                  </a:cubicBezTo>
                  <a:cubicBezTo>
                    <a:pt x="3471148" y="2656815"/>
                    <a:pt x="3478503" y="2894208"/>
                    <a:pt x="3508883" y="2990167"/>
                  </a:cubicBezTo>
                  <a:cubicBezTo>
                    <a:pt x="3561694" y="3072169"/>
                    <a:pt x="3568454" y="3068652"/>
                    <a:pt x="3598240" y="3107894"/>
                  </a:cubicBezTo>
                  <a:lnTo>
                    <a:pt x="3594745" y="3285579"/>
                  </a:lnTo>
                  <a:cubicBezTo>
                    <a:pt x="3632434" y="3346361"/>
                    <a:pt x="3604339" y="3311757"/>
                    <a:pt x="3651895" y="3356092"/>
                  </a:cubicBezTo>
                  <a:lnTo>
                    <a:pt x="3637711" y="3431264"/>
                  </a:lnTo>
                  <a:cubicBezTo>
                    <a:pt x="3669461" y="3449674"/>
                    <a:pt x="3681475" y="3431904"/>
                    <a:pt x="3719804" y="3476627"/>
                  </a:cubicBezTo>
                  <a:cubicBezTo>
                    <a:pt x="3747100" y="3522174"/>
                    <a:pt x="3715190" y="3574298"/>
                    <a:pt x="3712883" y="3623134"/>
                  </a:cubicBezTo>
                  <a:cubicBezTo>
                    <a:pt x="3810737" y="3668338"/>
                    <a:pt x="3974375" y="3976678"/>
                    <a:pt x="4072229" y="4192921"/>
                  </a:cubicBezTo>
                  <a:lnTo>
                    <a:pt x="4224629" y="4288171"/>
                  </a:lnTo>
                  <a:cubicBezTo>
                    <a:pt x="4276342" y="4450964"/>
                    <a:pt x="4308321" y="4521659"/>
                    <a:pt x="4300829" y="4756815"/>
                  </a:cubicBezTo>
                  <a:cubicBezTo>
                    <a:pt x="4202268" y="4993524"/>
                    <a:pt x="4185935" y="5141424"/>
                    <a:pt x="3847261" y="5216962"/>
                  </a:cubicBezTo>
                  <a:lnTo>
                    <a:pt x="3422680" y="5222784"/>
                  </a:lnTo>
                  <a:cubicBezTo>
                    <a:pt x="3348901" y="5207732"/>
                    <a:pt x="3373798" y="5209126"/>
                    <a:pt x="3313176" y="5151314"/>
                  </a:cubicBezTo>
                  <a:lnTo>
                    <a:pt x="3369638" y="5323498"/>
                  </a:lnTo>
                  <a:lnTo>
                    <a:pt x="438198" y="5324230"/>
                  </a:lnTo>
                  <a:lnTo>
                    <a:pt x="481304" y="4979179"/>
                  </a:lnTo>
                  <a:cubicBezTo>
                    <a:pt x="453711" y="4893522"/>
                    <a:pt x="445854" y="4867071"/>
                    <a:pt x="398526" y="4755101"/>
                  </a:cubicBezTo>
                  <a:cubicBezTo>
                    <a:pt x="403894" y="4649687"/>
                    <a:pt x="389525" y="4652816"/>
                    <a:pt x="421207" y="4524378"/>
                  </a:cubicBezTo>
                  <a:lnTo>
                    <a:pt x="348297" y="4473120"/>
                  </a:lnTo>
                  <a:cubicBezTo>
                    <a:pt x="328562" y="4368071"/>
                    <a:pt x="354876" y="4328805"/>
                    <a:pt x="279224" y="4134948"/>
                  </a:cubicBezTo>
                  <a:cubicBezTo>
                    <a:pt x="217163" y="3997944"/>
                    <a:pt x="138656" y="3874096"/>
                    <a:pt x="73305" y="3621969"/>
                  </a:cubicBezTo>
                  <a:cubicBezTo>
                    <a:pt x="24538" y="3425896"/>
                    <a:pt x="71158" y="3338367"/>
                    <a:pt x="12523" y="3119269"/>
                  </a:cubicBezTo>
                  <a:cubicBezTo>
                    <a:pt x="12066" y="2833176"/>
                    <a:pt x="-50885" y="2823377"/>
                    <a:pt x="109829" y="2487946"/>
                  </a:cubicBezTo>
                  <a:cubicBezTo>
                    <a:pt x="259443" y="2339886"/>
                    <a:pt x="589963" y="2214850"/>
                    <a:pt x="874434" y="2132575"/>
                  </a:cubicBezTo>
                  <a:cubicBezTo>
                    <a:pt x="1092173" y="2072702"/>
                    <a:pt x="1226075" y="1743973"/>
                    <a:pt x="1273431" y="1758902"/>
                  </a:cubicBezTo>
                  <a:cubicBezTo>
                    <a:pt x="1276588" y="1759897"/>
                    <a:pt x="1279360" y="1762420"/>
                    <a:pt x="1281747" y="1766651"/>
                  </a:cubicBezTo>
                  <a:cubicBezTo>
                    <a:pt x="1249173" y="1864230"/>
                    <a:pt x="1677091" y="2363092"/>
                    <a:pt x="1956993" y="2690917"/>
                  </a:cubicBezTo>
                  <a:cubicBezTo>
                    <a:pt x="1924422" y="2597402"/>
                    <a:pt x="1924741" y="2576252"/>
                    <a:pt x="1754023" y="2443267"/>
                  </a:cubicBezTo>
                  <a:lnTo>
                    <a:pt x="2026615" y="2183146"/>
                  </a:lnTo>
                  <a:lnTo>
                    <a:pt x="2044038" y="2183376"/>
                  </a:lnTo>
                  <a:cubicBezTo>
                    <a:pt x="1996486" y="2148046"/>
                    <a:pt x="1948508" y="2133093"/>
                    <a:pt x="1900529" y="2106944"/>
                  </a:cubicBezTo>
                  <a:cubicBezTo>
                    <a:pt x="1791825" y="2112289"/>
                    <a:pt x="1739038" y="2170262"/>
                    <a:pt x="1525079" y="1935494"/>
                  </a:cubicBezTo>
                  <a:cubicBezTo>
                    <a:pt x="1452054" y="1859294"/>
                    <a:pt x="1388897" y="1806119"/>
                    <a:pt x="1329029" y="1706894"/>
                  </a:cubicBezTo>
                  <a:cubicBezTo>
                    <a:pt x="1251687" y="1593051"/>
                    <a:pt x="1240129" y="1452894"/>
                    <a:pt x="1195679" y="1325894"/>
                  </a:cubicBezTo>
                  <a:cubicBezTo>
                    <a:pt x="1168657" y="1345926"/>
                    <a:pt x="1148214" y="1379116"/>
                    <a:pt x="1114614" y="1385991"/>
                  </a:cubicBezTo>
                  <a:cubicBezTo>
                    <a:pt x="1060982" y="1393140"/>
                    <a:pt x="971167" y="1160178"/>
                    <a:pt x="960295" y="992999"/>
                  </a:cubicBezTo>
                  <a:cubicBezTo>
                    <a:pt x="956914" y="871755"/>
                    <a:pt x="1002873" y="898526"/>
                    <a:pt x="1055408" y="898982"/>
                  </a:cubicBezTo>
                  <a:cubicBezTo>
                    <a:pt x="961597" y="398680"/>
                    <a:pt x="1206574" y="23367"/>
                    <a:pt x="1737713" y="0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grpSp>
          <p:nvGrpSpPr>
            <p:cNvPr id="19" name="그룹 3">
              <a:extLst>
                <a:ext uri="{FF2B5EF4-FFF2-40B4-BE49-F238E27FC236}">
                  <a16:creationId xmlns:a16="http://schemas.microsoft.com/office/drawing/2014/main" id="{8487605B-E746-4E97-A1F4-BDC4D1D7554E}"/>
                </a:ext>
              </a:extLst>
            </p:cNvPr>
            <p:cNvGrpSpPr/>
            <p:nvPr/>
          </p:nvGrpSpPr>
          <p:grpSpPr>
            <a:xfrm>
              <a:off x="1078074" y="1839424"/>
              <a:ext cx="3831243" cy="3282786"/>
              <a:chOff x="1078070" y="1839423"/>
              <a:chExt cx="3831243" cy="3282786"/>
            </a:xfrm>
          </p:grpSpPr>
          <p:sp>
            <p:nvSpPr>
              <p:cNvPr id="20" name="Rectangle 14">
                <a:extLst>
                  <a:ext uri="{FF2B5EF4-FFF2-40B4-BE49-F238E27FC236}">
                    <a16:creationId xmlns:a16="http://schemas.microsoft.com/office/drawing/2014/main" id="{17EE6309-2433-4508-BE42-E00FE725FD39}"/>
                  </a:ext>
                </a:extLst>
              </p:cNvPr>
              <p:cNvSpPr/>
              <p:nvPr/>
            </p:nvSpPr>
            <p:spPr>
              <a:xfrm>
                <a:off x="2404724" y="2438108"/>
                <a:ext cx="238714" cy="238714"/>
              </a:xfrm>
              <a:custGeom>
                <a:avLst/>
                <a:gdLst/>
                <a:ahLst/>
                <a:cxnLst/>
                <a:rect l="l" t="t" r="r" b="b"/>
                <a:pathLst>
                  <a:path w="3942192" h="3931865">
                    <a:moveTo>
                      <a:pt x="2826148" y="3448804"/>
                    </a:moveTo>
                    <a:lnTo>
                      <a:pt x="2826148" y="3556804"/>
                    </a:lnTo>
                    <a:lnTo>
                      <a:pt x="3042148" y="3556804"/>
                    </a:lnTo>
                    <a:lnTo>
                      <a:pt x="3042148" y="3448804"/>
                    </a:lnTo>
                    <a:close/>
                    <a:moveTo>
                      <a:pt x="890988" y="3448804"/>
                    </a:moveTo>
                    <a:lnTo>
                      <a:pt x="890988" y="3556804"/>
                    </a:lnTo>
                    <a:lnTo>
                      <a:pt x="1106988" y="3556804"/>
                    </a:lnTo>
                    <a:lnTo>
                      <a:pt x="1106988" y="3448804"/>
                    </a:lnTo>
                    <a:close/>
                    <a:moveTo>
                      <a:pt x="3528192" y="3439467"/>
                    </a:moveTo>
                    <a:lnTo>
                      <a:pt x="3528192" y="3547467"/>
                    </a:lnTo>
                    <a:lnTo>
                      <a:pt x="3744192" y="3547467"/>
                    </a:lnTo>
                    <a:lnTo>
                      <a:pt x="3744192" y="3439467"/>
                    </a:lnTo>
                    <a:close/>
                    <a:moveTo>
                      <a:pt x="198000" y="3439467"/>
                    </a:moveTo>
                    <a:lnTo>
                      <a:pt x="198000" y="3547467"/>
                    </a:lnTo>
                    <a:lnTo>
                      <a:pt x="414000" y="3547467"/>
                    </a:lnTo>
                    <a:lnTo>
                      <a:pt x="414000" y="3439467"/>
                    </a:lnTo>
                    <a:close/>
                    <a:moveTo>
                      <a:pt x="2826148" y="3206154"/>
                    </a:moveTo>
                    <a:lnTo>
                      <a:pt x="2826148" y="3314154"/>
                    </a:lnTo>
                    <a:lnTo>
                      <a:pt x="3042148" y="3314154"/>
                    </a:lnTo>
                    <a:lnTo>
                      <a:pt x="3042148" y="3206154"/>
                    </a:lnTo>
                    <a:close/>
                    <a:moveTo>
                      <a:pt x="890988" y="3206154"/>
                    </a:moveTo>
                    <a:lnTo>
                      <a:pt x="890988" y="3314154"/>
                    </a:lnTo>
                    <a:lnTo>
                      <a:pt x="1106988" y="3314154"/>
                    </a:lnTo>
                    <a:lnTo>
                      <a:pt x="1106988" y="3206154"/>
                    </a:lnTo>
                    <a:close/>
                    <a:moveTo>
                      <a:pt x="3528192" y="3196817"/>
                    </a:moveTo>
                    <a:lnTo>
                      <a:pt x="3528192" y="3304817"/>
                    </a:lnTo>
                    <a:lnTo>
                      <a:pt x="3744192" y="3304817"/>
                    </a:lnTo>
                    <a:lnTo>
                      <a:pt x="3744192" y="3196817"/>
                    </a:lnTo>
                    <a:close/>
                    <a:moveTo>
                      <a:pt x="198000" y="3196817"/>
                    </a:moveTo>
                    <a:lnTo>
                      <a:pt x="198000" y="3304817"/>
                    </a:lnTo>
                    <a:lnTo>
                      <a:pt x="414000" y="3304817"/>
                    </a:lnTo>
                    <a:lnTo>
                      <a:pt x="414000" y="3196817"/>
                    </a:lnTo>
                    <a:close/>
                    <a:moveTo>
                      <a:pt x="2070064" y="3046635"/>
                    </a:moveTo>
                    <a:lnTo>
                      <a:pt x="2070064" y="3154635"/>
                    </a:lnTo>
                    <a:lnTo>
                      <a:pt x="2286064" y="3154635"/>
                    </a:lnTo>
                    <a:lnTo>
                      <a:pt x="2286064" y="3046635"/>
                    </a:lnTo>
                    <a:close/>
                    <a:moveTo>
                      <a:pt x="1638016" y="3037298"/>
                    </a:moveTo>
                    <a:lnTo>
                      <a:pt x="1638016" y="3145298"/>
                    </a:lnTo>
                    <a:lnTo>
                      <a:pt x="1854016" y="3145298"/>
                    </a:lnTo>
                    <a:lnTo>
                      <a:pt x="1854016" y="3037298"/>
                    </a:lnTo>
                    <a:close/>
                    <a:moveTo>
                      <a:pt x="2826148" y="2963504"/>
                    </a:moveTo>
                    <a:lnTo>
                      <a:pt x="2826148" y="3071504"/>
                    </a:lnTo>
                    <a:lnTo>
                      <a:pt x="3042148" y="3071504"/>
                    </a:lnTo>
                    <a:lnTo>
                      <a:pt x="3042148" y="2963504"/>
                    </a:lnTo>
                    <a:close/>
                    <a:moveTo>
                      <a:pt x="890988" y="2963504"/>
                    </a:moveTo>
                    <a:lnTo>
                      <a:pt x="890988" y="3071504"/>
                    </a:lnTo>
                    <a:lnTo>
                      <a:pt x="1106988" y="3071504"/>
                    </a:lnTo>
                    <a:lnTo>
                      <a:pt x="1106988" y="2963504"/>
                    </a:lnTo>
                    <a:close/>
                    <a:moveTo>
                      <a:pt x="3528192" y="2954167"/>
                    </a:moveTo>
                    <a:lnTo>
                      <a:pt x="3528192" y="3062167"/>
                    </a:lnTo>
                    <a:lnTo>
                      <a:pt x="3744192" y="3062167"/>
                    </a:lnTo>
                    <a:lnTo>
                      <a:pt x="3744192" y="2954167"/>
                    </a:lnTo>
                    <a:close/>
                    <a:moveTo>
                      <a:pt x="198000" y="2954167"/>
                    </a:moveTo>
                    <a:lnTo>
                      <a:pt x="198000" y="3062167"/>
                    </a:lnTo>
                    <a:lnTo>
                      <a:pt x="414000" y="3062167"/>
                    </a:lnTo>
                    <a:lnTo>
                      <a:pt x="414000" y="2954167"/>
                    </a:lnTo>
                    <a:close/>
                    <a:moveTo>
                      <a:pt x="2070064" y="2803981"/>
                    </a:moveTo>
                    <a:lnTo>
                      <a:pt x="2070064" y="2911981"/>
                    </a:lnTo>
                    <a:lnTo>
                      <a:pt x="2286064" y="2911981"/>
                    </a:lnTo>
                    <a:lnTo>
                      <a:pt x="2286064" y="2803981"/>
                    </a:lnTo>
                    <a:close/>
                    <a:moveTo>
                      <a:pt x="1638016" y="2794644"/>
                    </a:moveTo>
                    <a:lnTo>
                      <a:pt x="1638016" y="2902644"/>
                    </a:lnTo>
                    <a:lnTo>
                      <a:pt x="1854016" y="2902644"/>
                    </a:lnTo>
                    <a:lnTo>
                      <a:pt x="1854016" y="2794644"/>
                    </a:lnTo>
                    <a:close/>
                    <a:moveTo>
                      <a:pt x="2826148" y="2720854"/>
                    </a:moveTo>
                    <a:lnTo>
                      <a:pt x="2826148" y="2828854"/>
                    </a:lnTo>
                    <a:lnTo>
                      <a:pt x="3042148" y="2828854"/>
                    </a:lnTo>
                    <a:lnTo>
                      <a:pt x="3042148" y="2720854"/>
                    </a:lnTo>
                    <a:close/>
                    <a:moveTo>
                      <a:pt x="890988" y="2720854"/>
                    </a:moveTo>
                    <a:lnTo>
                      <a:pt x="890988" y="2828854"/>
                    </a:lnTo>
                    <a:lnTo>
                      <a:pt x="1106988" y="2828854"/>
                    </a:lnTo>
                    <a:lnTo>
                      <a:pt x="1106988" y="2720854"/>
                    </a:lnTo>
                    <a:close/>
                    <a:moveTo>
                      <a:pt x="3528192" y="2711517"/>
                    </a:moveTo>
                    <a:lnTo>
                      <a:pt x="3528192" y="2819517"/>
                    </a:lnTo>
                    <a:lnTo>
                      <a:pt x="3744192" y="2819517"/>
                    </a:lnTo>
                    <a:lnTo>
                      <a:pt x="3744192" y="2711517"/>
                    </a:lnTo>
                    <a:close/>
                    <a:moveTo>
                      <a:pt x="198000" y="2711517"/>
                    </a:moveTo>
                    <a:lnTo>
                      <a:pt x="198000" y="2819517"/>
                    </a:lnTo>
                    <a:lnTo>
                      <a:pt x="414000" y="2819517"/>
                    </a:lnTo>
                    <a:lnTo>
                      <a:pt x="414000" y="2711517"/>
                    </a:lnTo>
                    <a:close/>
                    <a:moveTo>
                      <a:pt x="2070064" y="2561331"/>
                    </a:moveTo>
                    <a:lnTo>
                      <a:pt x="2070064" y="2669331"/>
                    </a:lnTo>
                    <a:lnTo>
                      <a:pt x="2286064" y="2669331"/>
                    </a:lnTo>
                    <a:lnTo>
                      <a:pt x="2286064" y="2561331"/>
                    </a:lnTo>
                    <a:close/>
                    <a:moveTo>
                      <a:pt x="1638016" y="2551994"/>
                    </a:moveTo>
                    <a:lnTo>
                      <a:pt x="1638016" y="2659994"/>
                    </a:lnTo>
                    <a:lnTo>
                      <a:pt x="1854016" y="2659994"/>
                    </a:lnTo>
                    <a:lnTo>
                      <a:pt x="1854016" y="2551994"/>
                    </a:lnTo>
                    <a:close/>
                    <a:moveTo>
                      <a:pt x="2826148" y="2478204"/>
                    </a:moveTo>
                    <a:lnTo>
                      <a:pt x="2826148" y="2586204"/>
                    </a:lnTo>
                    <a:lnTo>
                      <a:pt x="3042148" y="2586204"/>
                    </a:lnTo>
                    <a:lnTo>
                      <a:pt x="3042148" y="2478204"/>
                    </a:lnTo>
                    <a:close/>
                    <a:moveTo>
                      <a:pt x="890988" y="2478204"/>
                    </a:moveTo>
                    <a:lnTo>
                      <a:pt x="890988" y="2586204"/>
                    </a:lnTo>
                    <a:lnTo>
                      <a:pt x="1106988" y="2586204"/>
                    </a:lnTo>
                    <a:lnTo>
                      <a:pt x="1106988" y="2478204"/>
                    </a:lnTo>
                    <a:close/>
                    <a:moveTo>
                      <a:pt x="3528192" y="2468867"/>
                    </a:moveTo>
                    <a:lnTo>
                      <a:pt x="3528192" y="2576867"/>
                    </a:lnTo>
                    <a:lnTo>
                      <a:pt x="3744192" y="2576867"/>
                    </a:lnTo>
                    <a:lnTo>
                      <a:pt x="3744192" y="2468867"/>
                    </a:lnTo>
                    <a:close/>
                    <a:moveTo>
                      <a:pt x="198000" y="2468867"/>
                    </a:moveTo>
                    <a:lnTo>
                      <a:pt x="198000" y="2576867"/>
                    </a:lnTo>
                    <a:lnTo>
                      <a:pt x="414000" y="2576867"/>
                    </a:lnTo>
                    <a:lnTo>
                      <a:pt x="414000" y="2468867"/>
                    </a:lnTo>
                    <a:close/>
                    <a:moveTo>
                      <a:pt x="2070064" y="2318681"/>
                    </a:moveTo>
                    <a:lnTo>
                      <a:pt x="2070064" y="2426681"/>
                    </a:lnTo>
                    <a:lnTo>
                      <a:pt x="2286064" y="2426681"/>
                    </a:lnTo>
                    <a:lnTo>
                      <a:pt x="2286064" y="2318681"/>
                    </a:lnTo>
                    <a:close/>
                    <a:moveTo>
                      <a:pt x="1638016" y="2309344"/>
                    </a:moveTo>
                    <a:lnTo>
                      <a:pt x="1638016" y="2417344"/>
                    </a:lnTo>
                    <a:lnTo>
                      <a:pt x="1854016" y="2417344"/>
                    </a:lnTo>
                    <a:lnTo>
                      <a:pt x="1854016" y="2309344"/>
                    </a:lnTo>
                    <a:close/>
                    <a:moveTo>
                      <a:pt x="2826148" y="2235554"/>
                    </a:moveTo>
                    <a:lnTo>
                      <a:pt x="2826148" y="2343554"/>
                    </a:lnTo>
                    <a:lnTo>
                      <a:pt x="3042148" y="2343554"/>
                    </a:lnTo>
                    <a:lnTo>
                      <a:pt x="3042148" y="2235554"/>
                    </a:lnTo>
                    <a:close/>
                    <a:moveTo>
                      <a:pt x="890988" y="2235554"/>
                    </a:moveTo>
                    <a:lnTo>
                      <a:pt x="890988" y="2343554"/>
                    </a:lnTo>
                    <a:lnTo>
                      <a:pt x="1106988" y="2343554"/>
                    </a:lnTo>
                    <a:lnTo>
                      <a:pt x="1106988" y="2235554"/>
                    </a:lnTo>
                    <a:close/>
                    <a:moveTo>
                      <a:pt x="3528192" y="2226217"/>
                    </a:moveTo>
                    <a:lnTo>
                      <a:pt x="3528192" y="2334217"/>
                    </a:lnTo>
                    <a:lnTo>
                      <a:pt x="3744192" y="2334217"/>
                    </a:lnTo>
                    <a:lnTo>
                      <a:pt x="3744192" y="2226217"/>
                    </a:lnTo>
                    <a:close/>
                    <a:moveTo>
                      <a:pt x="198000" y="2226217"/>
                    </a:moveTo>
                    <a:lnTo>
                      <a:pt x="198000" y="2334217"/>
                    </a:lnTo>
                    <a:lnTo>
                      <a:pt x="414000" y="2334217"/>
                    </a:lnTo>
                    <a:lnTo>
                      <a:pt x="414000" y="2226217"/>
                    </a:lnTo>
                    <a:close/>
                    <a:moveTo>
                      <a:pt x="2070064" y="2076031"/>
                    </a:moveTo>
                    <a:lnTo>
                      <a:pt x="2070064" y="2184031"/>
                    </a:lnTo>
                    <a:lnTo>
                      <a:pt x="2286064" y="2184031"/>
                    </a:lnTo>
                    <a:lnTo>
                      <a:pt x="2286064" y="2076031"/>
                    </a:lnTo>
                    <a:close/>
                    <a:moveTo>
                      <a:pt x="1638016" y="2066694"/>
                    </a:moveTo>
                    <a:lnTo>
                      <a:pt x="1638016" y="2174694"/>
                    </a:lnTo>
                    <a:lnTo>
                      <a:pt x="1854016" y="2174694"/>
                    </a:lnTo>
                    <a:lnTo>
                      <a:pt x="1854016" y="2066694"/>
                    </a:lnTo>
                    <a:close/>
                    <a:moveTo>
                      <a:pt x="2826148" y="1992904"/>
                    </a:moveTo>
                    <a:lnTo>
                      <a:pt x="2826148" y="2100904"/>
                    </a:lnTo>
                    <a:lnTo>
                      <a:pt x="3042148" y="2100904"/>
                    </a:lnTo>
                    <a:lnTo>
                      <a:pt x="3042148" y="1992904"/>
                    </a:lnTo>
                    <a:close/>
                    <a:moveTo>
                      <a:pt x="890988" y="1992904"/>
                    </a:moveTo>
                    <a:lnTo>
                      <a:pt x="890988" y="2100904"/>
                    </a:lnTo>
                    <a:lnTo>
                      <a:pt x="1106988" y="2100904"/>
                    </a:lnTo>
                    <a:lnTo>
                      <a:pt x="1106988" y="1992904"/>
                    </a:lnTo>
                    <a:close/>
                    <a:moveTo>
                      <a:pt x="3528192" y="1983567"/>
                    </a:moveTo>
                    <a:lnTo>
                      <a:pt x="3528192" y="2091567"/>
                    </a:lnTo>
                    <a:lnTo>
                      <a:pt x="3744192" y="2091567"/>
                    </a:lnTo>
                    <a:lnTo>
                      <a:pt x="3744192" y="1983567"/>
                    </a:lnTo>
                    <a:close/>
                    <a:moveTo>
                      <a:pt x="198000" y="1983567"/>
                    </a:moveTo>
                    <a:lnTo>
                      <a:pt x="198000" y="2091567"/>
                    </a:lnTo>
                    <a:lnTo>
                      <a:pt x="414000" y="2091567"/>
                    </a:lnTo>
                    <a:lnTo>
                      <a:pt x="414000" y="1983567"/>
                    </a:lnTo>
                    <a:close/>
                    <a:moveTo>
                      <a:pt x="2070064" y="1833381"/>
                    </a:moveTo>
                    <a:lnTo>
                      <a:pt x="2070064" y="1941381"/>
                    </a:lnTo>
                    <a:lnTo>
                      <a:pt x="2286064" y="1941381"/>
                    </a:lnTo>
                    <a:lnTo>
                      <a:pt x="2286064" y="1833381"/>
                    </a:lnTo>
                    <a:close/>
                    <a:moveTo>
                      <a:pt x="1638016" y="1824044"/>
                    </a:moveTo>
                    <a:lnTo>
                      <a:pt x="1638016" y="1932044"/>
                    </a:lnTo>
                    <a:lnTo>
                      <a:pt x="1854016" y="1932044"/>
                    </a:lnTo>
                    <a:lnTo>
                      <a:pt x="1854016" y="1824044"/>
                    </a:lnTo>
                    <a:close/>
                    <a:moveTo>
                      <a:pt x="2826148" y="1750254"/>
                    </a:moveTo>
                    <a:lnTo>
                      <a:pt x="2826148" y="1858254"/>
                    </a:lnTo>
                    <a:lnTo>
                      <a:pt x="3042148" y="1858254"/>
                    </a:lnTo>
                    <a:lnTo>
                      <a:pt x="3042148" y="1750254"/>
                    </a:lnTo>
                    <a:close/>
                    <a:moveTo>
                      <a:pt x="890988" y="1750254"/>
                    </a:moveTo>
                    <a:lnTo>
                      <a:pt x="890988" y="1858254"/>
                    </a:lnTo>
                    <a:lnTo>
                      <a:pt x="1106988" y="1858254"/>
                    </a:lnTo>
                    <a:lnTo>
                      <a:pt x="1106988" y="1750254"/>
                    </a:lnTo>
                    <a:close/>
                    <a:moveTo>
                      <a:pt x="3528192" y="1740917"/>
                    </a:moveTo>
                    <a:lnTo>
                      <a:pt x="3528192" y="1848917"/>
                    </a:lnTo>
                    <a:lnTo>
                      <a:pt x="3744192" y="1848917"/>
                    </a:lnTo>
                    <a:lnTo>
                      <a:pt x="3744192" y="1740917"/>
                    </a:lnTo>
                    <a:close/>
                    <a:moveTo>
                      <a:pt x="198000" y="1740917"/>
                    </a:moveTo>
                    <a:lnTo>
                      <a:pt x="198000" y="1848917"/>
                    </a:lnTo>
                    <a:lnTo>
                      <a:pt x="414000" y="1848917"/>
                    </a:lnTo>
                    <a:lnTo>
                      <a:pt x="414000" y="1740917"/>
                    </a:lnTo>
                    <a:close/>
                    <a:moveTo>
                      <a:pt x="2070064" y="1590731"/>
                    </a:moveTo>
                    <a:lnTo>
                      <a:pt x="2070064" y="1698731"/>
                    </a:lnTo>
                    <a:lnTo>
                      <a:pt x="2286064" y="1698731"/>
                    </a:lnTo>
                    <a:lnTo>
                      <a:pt x="2286064" y="1590731"/>
                    </a:lnTo>
                    <a:close/>
                    <a:moveTo>
                      <a:pt x="1638016" y="1581394"/>
                    </a:moveTo>
                    <a:lnTo>
                      <a:pt x="1638016" y="1689394"/>
                    </a:lnTo>
                    <a:lnTo>
                      <a:pt x="1854016" y="1689394"/>
                    </a:lnTo>
                    <a:lnTo>
                      <a:pt x="1854016" y="1581394"/>
                    </a:lnTo>
                    <a:close/>
                    <a:moveTo>
                      <a:pt x="3330192" y="1507604"/>
                    </a:moveTo>
                    <a:lnTo>
                      <a:pt x="3942192" y="1507604"/>
                    </a:lnTo>
                    <a:lnTo>
                      <a:pt x="3942192" y="3931865"/>
                    </a:lnTo>
                    <a:lnTo>
                      <a:pt x="3330192" y="3931865"/>
                    </a:lnTo>
                    <a:close/>
                    <a:moveTo>
                      <a:pt x="2826148" y="1507604"/>
                    </a:moveTo>
                    <a:lnTo>
                      <a:pt x="2826148" y="1615604"/>
                    </a:lnTo>
                    <a:lnTo>
                      <a:pt x="3042148" y="1615604"/>
                    </a:lnTo>
                    <a:lnTo>
                      <a:pt x="3042148" y="1507604"/>
                    </a:lnTo>
                    <a:close/>
                    <a:moveTo>
                      <a:pt x="890988" y="1507604"/>
                    </a:moveTo>
                    <a:lnTo>
                      <a:pt x="890988" y="1615604"/>
                    </a:lnTo>
                    <a:lnTo>
                      <a:pt x="1106988" y="1615604"/>
                    </a:lnTo>
                    <a:lnTo>
                      <a:pt x="1106988" y="1507604"/>
                    </a:lnTo>
                    <a:close/>
                    <a:moveTo>
                      <a:pt x="0" y="1507604"/>
                    </a:moveTo>
                    <a:lnTo>
                      <a:pt x="612000" y="1507604"/>
                    </a:lnTo>
                    <a:lnTo>
                      <a:pt x="612000" y="3931865"/>
                    </a:lnTo>
                    <a:lnTo>
                      <a:pt x="0" y="3931865"/>
                    </a:lnTo>
                    <a:close/>
                    <a:moveTo>
                      <a:pt x="2070064" y="1348081"/>
                    </a:moveTo>
                    <a:lnTo>
                      <a:pt x="2070064" y="1456081"/>
                    </a:lnTo>
                    <a:lnTo>
                      <a:pt x="2286064" y="1456081"/>
                    </a:lnTo>
                    <a:lnTo>
                      <a:pt x="2286064" y="1348081"/>
                    </a:lnTo>
                    <a:close/>
                    <a:moveTo>
                      <a:pt x="1638016" y="1338744"/>
                    </a:moveTo>
                    <a:lnTo>
                      <a:pt x="1638016" y="1446744"/>
                    </a:lnTo>
                    <a:lnTo>
                      <a:pt x="1854016" y="1446744"/>
                    </a:lnTo>
                    <a:lnTo>
                      <a:pt x="1854016" y="1338744"/>
                    </a:lnTo>
                    <a:close/>
                    <a:moveTo>
                      <a:pt x="2628148" y="1267865"/>
                    </a:moveTo>
                    <a:lnTo>
                      <a:pt x="3240148" y="1267865"/>
                    </a:lnTo>
                    <a:lnTo>
                      <a:pt x="3240148" y="3931865"/>
                    </a:lnTo>
                    <a:lnTo>
                      <a:pt x="2628148" y="3931865"/>
                    </a:lnTo>
                    <a:close/>
                    <a:moveTo>
                      <a:pt x="692988" y="1267865"/>
                    </a:moveTo>
                    <a:lnTo>
                      <a:pt x="1304988" y="1267865"/>
                    </a:lnTo>
                    <a:lnTo>
                      <a:pt x="1304988" y="3931865"/>
                    </a:lnTo>
                    <a:lnTo>
                      <a:pt x="692988" y="3931865"/>
                    </a:lnTo>
                    <a:close/>
                    <a:moveTo>
                      <a:pt x="2070064" y="1105431"/>
                    </a:moveTo>
                    <a:lnTo>
                      <a:pt x="2070064" y="1213431"/>
                    </a:lnTo>
                    <a:lnTo>
                      <a:pt x="2286064" y="1213431"/>
                    </a:lnTo>
                    <a:lnTo>
                      <a:pt x="2286064" y="1105431"/>
                    </a:lnTo>
                    <a:close/>
                    <a:moveTo>
                      <a:pt x="1638016" y="1096094"/>
                    </a:moveTo>
                    <a:lnTo>
                      <a:pt x="1638016" y="1204094"/>
                    </a:lnTo>
                    <a:lnTo>
                      <a:pt x="1854016" y="1204094"/>
                    </a:lnTo>
                    <a:lnTo>
                      <a:pt x="1854016" y="1096094"/>
                    </a:lnTo>
                    <a:close/>
                    <a:moveTo>
                      <a:pt x="2070064" y="862781"/>
                    </a:moveTo>
                    <a:lnTo>
                      <a:pt x="2070064" y="970781"/>
                    </a:lnTo>
                    <a:lnTo>
                      <a:pt x="2286064" y="970781"/>
                    </a:lnTo>
                    <a:lnTo>
                      <a:pt x="2286064" y="862781"/>
                    </a:lnTo>
                    <a:close/>
                    <a:moveTo>
                      <a:pt x="1638016" y="853444"/>
                    </a:moveTo>
                    <a:lnTo>
                      <a:pt x="1638016" y="961444"/>
                    </a:lnTo>
                    <a:lnTo>
                      <a:pt x="1854016" y="961444"/>
                    </a:lnTo>
                    <a:lnTo>
                      <a:pt x="1854016" y="853444"/>
                    </a:lnTo>
                    <a:close/>
                    <a:moveTo>
                      <a:pt x="1883174" y="0"/>
                    </a:moveTo>
                    <a:lnTo>
                      <a:pt x="2040907" y="0"/>
                    </a:lnTo>
                    <a:lnTo>
                      <a:pt x="2040907" y="355600"/>
                    </a:lnTo>
                    <a:lnTo>
                      <a:pt x="2178064" y="355600"/>
                    </a:lnTo>
                    <a:lnTo>
                      <a:pt x="2178064" y="596007"/>
                    </a:lnTo>
                    <a:lnTo>
                      <a:pt x="2538104" y="596007"/>
                    </a:lnTo>
                    <a:lnTo>
                      <a:pt x="2538104" y="3931865"/>
                    </a:lnTo>
                    <a:lnTo>
                      <a:pt x="2142040" y="3931865"/>
                    </a:lnTo>
                    <a:lnTo>
                      <a:pt x="2142040" y="3291036"/>
                    </a:lnTo>
                    <a:lnTo>
                      <a:pt x="1782040" y="3291036"/>
                    </a:lnTo>
                    <a:lnTo>
                      <a:pt x="1782040" y="3931865"/>
                    </a:lnTo>
                    <a:lnTo>
                      <a:pt x="1385976" y="3931865"/>
                    </a:lnTo>
                    <a:lnTo>
                      <a:pt x="1385976" y="596007"/>
                    </a:lnTo>
                    <a:lnTo>
                      <a:pt x="1746016" y="596007"/>
                    </a:lnTo>
                    <a:lnTo>
                      <a:pt x="1746016" y="355600"/>
                    </a:lnTo>
                    <a:lnTo>
                      <a:pt x="1883174" y="35560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1" name="Right Triangle 13">
                <a:extLst>
                  <a:ext uri="{FF2B5EF4-FFF2-40B4-BE49-F238E27FC236}">
                    <a16:creationId xmlns:a16="http://schemas.microsoft.com/office/drawing/2014/main" id="{5C5E51E1-14A8-4813-84C0-63F3FE652C34}"/>
                  </a:ext>
                </a:extLst>
              </p:cNvPr>
              <p:cNvSpPr/>
              <p:nvPr/>
            </p:nvSpPr>
            <p:spPr>
              <a:xfrm>
                <a:off x="3555666" y="2235219"/>
                <a:ext cx="238714" cy="238714"/>
              </a:xfrm>
              <a:custGeom>
                <a:avLst/>
                <a:gdLst/>
                <a:ahLst/>
                <a:cxnLst/>
                <a:rect l="l" t="t" r="r" b="b"/>
                <a:pathLst>
                  <a:path w="3888432" h="3921971">
                    <a:moveTo>
                      <a:pt x="3379043" y="3254688"/>
                    </a:moveTo>
                    <a:lnTo>
                      <a:pt x="3379043" y="3462328"/>
                    </a:lnTo>
                    <a:lnTo>
                      <a:pt x="3628183" y="3462328"/>
                    </a:lnTo>
                    <a:lnTo>
                      <a:pt x="3628183" y="3254688"/>
                    </a:lnTo>
                    <a:close/>
                    <a:moveTo>
                      <a:pt x="2945132" y="3254688"/>
                    </a:moveTo>
                    <a:lnTo>
                      <a:pt x="2945132" y="3462328"/>
                    </a:lnTo>
                    <a:lnTo>
                      <a:pt x="3194272" y="3462328"/>
                    </a:lnTo>
                    <a:lnTo>
                      <a:pt x="3194272" y="3254688"/>
                    </a:lnTo>
                    <a:close/>
                    <a:moveTo>
                      <a:pt x="2514947" y="3254688"/>
                    </a:moveTo>
                    <a:lnTo>
                      <a:pt x="2514947" y="3462328"/>
                    </a:lnTo>
                    <a:lnTo>
                      <a:pt x="2764087" y="3462328"/>
                    </a:lnTo>
                    <a:lnTo>
                      <a:pt x="2764087" y="3254688"/>
                    </a:lnTo>
                    <a:close/>
                    <a:moveTo>
                      <a:pt x="3379043" y="2864535"/>
                    </a:moveTo>
                    <a:lnTo>
                      <a:pt x="3379043" y="3072175"/>
                    </a:lnTo>
                    <a:lnTo>
                      <a:pt x="3628183" y="3072175"/>
                    </a:lnTo>
                    <a:lnTo>
                      <a:pt x="3628183" y="2864535"/>
                    </a:lnTo>
                    <a:close/>
                    <a:moveTo>
                      <a:pt x="2945132" y="2864535"/>
                    </a:moveTo>
                    <a:lnTo>
                      <a:pt x="2945132" y="3072175"/>
                    </a:lnTo>
                    <a:lnTo>
                      <a:pt x="3194272" y="3072175"/>
                    </a:lnTo>
                    <a:lnTo>
                      <a:pt x="3194272" y="2864535"/>
                    </a:lnTo>
                    <a:close/>
                    <a:moveTo>
                      <a:pt x="2514947" y="2864535"/>
                    </a:moveTo>
                    <a:lnTo>
                      <a:pt x="2514947" y="3072175"/>
                    </a:lnTo>
                    <a:lnTo>
                      <a:pt x="2764087" y="3072175"/>
                    </a:lnTo>
                    <a:lnTo>
                      <a:pt x="2764087" y="2864535"/>
                    </a:lnTo>
                    <a:close/>
                    <a:moveTo>
                      <a:pt x="1945832" y="2577619"/>
                    </a:moveTo>
                    <a:lnTo>
                      <a:pt x="1945832" y="2937659"/>
                    </a:lnTo>
                    <a:lnTo>
                      <a:pt x="2124754" y="2937659"/>
                    </a:lnTo>
                    <a:lnTo>
                      <a:pt x="2124754" y="2577619"/>
                    </a:lnTo>
                    <a:close/>
                    <a:moveTo>
                      <a:pt x="1531681" y="2577619"/>
                    </a:moveTo>
                    <a:lnTo>
                      <a:pt x="1531681" y="2937659"/>
                    </a:lnTo>
                    <a:lnTo>
                      <a:pt x="1710603" y="2937659"/>
                    </a:lnTo>
                    <a:lnTo>
                      <a:pt x="1710603" y="2577619"/>
                    </a:lnTo>
                    <a:close/>
                    <a:moveTo>
                      <a:pt x="1117528" y="2577619"/>
                    </a:moveTo>
                    <a:lnTo>
                      <a:pt x="1117528" y="2937659"/>
                    </a:lnTo>
                    <a:lnTo>
                      <a:pt x="1296450" y="2937659"/>
                    </a:lnTo>
                    <a:lnTo>
                      <a:pt x="1296450" y="2577619"/>
                    </a:lnTo>
                    <a:close/>
                    <a:moveTo>
                      <a:pt x="703375" y="2577619"/>
                    </a:moveTo>
                    <a:lnTo>
                      <a:pt x="703375" y="2937659"/>
                    </a:lnTo>
                    <a:lnTo>
                      <a:pt x="882297" y="2937659"/>
                    </a:lnTo>
                    <a:lnTo>
                      <a:pt x="882297" y="2577619"/>
                    </a:lnTo>
                    <a:close/>
                    <a:moveTo>
                      <a:pt x="289222" y="2577619"/>
                    </a:moveTo>
                    <a:lnTo>
                      <a:pt x="289222" y="2937659"/>
                    </a:lnTo>
                    <a:lnTo>
                      <a:pt x="468144" y="2937659"/>
                    </a:lnTo>
                    <a:lnTo>
                      <a:pt x="468144" y="2577619"/>
                    </a:lnTo>
                    <a:close/>
                    <a:moveTo>
                      <a:pt x="3379043" y="2474382"/>
                    </a:moveTo>
                    <a:lnTo>
                      <a:pt x="3379043" y="2682022"/>
                    </a:lnTo>
                    <a:lnTo>
                      <a:pt x="3628183" y="2682022"/>
                    </a:lnTo>
                    <a:lnTo>
                      <a:pt x="3628183" y="2474382"/>
                    </a:lnTo>
                    <a:close/>
                    <a:moveTo>
                      <a:pt x="2945132" y="2474382"/>
                    </a:moveTo>
                    <a:lnTo>
                      <a:pt x="2945132" y="2682022"/>
                    </a:lnTo>
                    <a:lnTo>
                      <a:pt x="3194272" y="2682022"/>
                    </a:lnTo>
                    <a:lnTo>
                      <a:pt x="3194272" y="2474382"/>
                    </a:lnTo>
                    <a:close/>
                    <a:moveTo>
                      <a:pt x="2514947" y="2474382"/>
                    </a:moveTo>
                    <a:lnTo>
                      <a:pt x="2514947" y="2682022"/>
                    </a:lnTo>
                    <a:lnTo>
                      <a:pt x="2764087" y="2682022"/>
                    </a:lnTo>
                    <a:lnTo>
                      <a:pt x="2764087" y="2474382"/>
                    </a:lnTo>
                    <a:close/>
                    <a:moveTo>
                      <a:pt x="3379043" y="2084229"/>
                    </a:moveTo>
                    <a:lnTo>
                      <a:pt x="3379043" y="2291869"/>
                    </a:lnTo>
                    <a:lnTo>
                      <a:pt x="3628183" y="2291869"/>
                    </a:lnTo>
                    <a:lnTo>
                      <a:pt x="3628183" y="2084229"/>
                    </a:lnTo>
                    <a:close/>
                    <a:moveTo>
                      <a:pt x="2945132" y="2084229"/>
                    </a:moveTo>
                    <a:lnTo>
                      <a:pt x="2945132" y="2291869"/>
                    </a:lnTo>
                    <a:lnTo>
                      <a:pt x="3194272" y="2291869"/>
                    </a:lnTo>
                    <a:lnTo>
                      <a:pt x="3194272" y="2084229"/>
                    </a:lnTo>
                    <a:close/>
                    <a:moveTo>
                      <a:pt x="2514947" y="2084229"/>
                    </a:moveTo>
                    <a:lnTo>
                      <a:pt x="2514947" y="2291869"/>
                    </a:lnTo>
                    <a:lnTo>
                      <a:pt x="2764087" y="2291869"/>
                    </a:lnTo>
                    <a:lnTo>
                      <a:pt x="2764087" y="2084229"/>
                    </a:lnTo>
                    <a:close/>
                    <a:moveTo>
                      <a:pt x="2124144" y="1714020"/>
                    </a:moveTo>
                    <a:lnTo>
                      <a:pt x="2124144" y="2164020"/>
                    </a:lnTo>
                    <a:lnTo>
                      <a:pt x="1296144" y="2164020"/>
                    </a:lnTo>
                    <a:close/>
                    <a:moveTo>
                      <a:pt x="197090" y="609603"/>
                    </a:moveTo>
                    <a:lnTo>
                      <a:pt x="525322" y="609603"/>
                    </a:lnTo>
                    <a:lnTo>
                      <a:pt x="584058" y="2101023"/>
                    </a:lnTo>
                    <a:lnTo>
                      <a:pt x="1296144" y="1714020"/>
                    </a:lnTo>
                    <a:lnTo>
                      <a:pt x="1296144" y="2164020"/>
                    </a:lnTo>
                    <a:lnTo>
                      <a:pt x="586539" y="2164020"/>
                    </a:lnTo>
                    <a:lnTo>
                      <a:pt x="590547" y="2265787"/>
                    </a:lnTo>
                    <a:lnTo>
                      <a:pt x="2232248" y="2265787"/>
                    </a:lnTo>
                    <a:lnTo>
                      <a:pt x="2232248" y="1954513"/>
                    </a:lnTo>
                    <a:lnTo>
                      <a:pt x="2232248" y="1054513"/>
                    </a:lnTo>
                    <a:lnTo>
                      <a:pt x="3888248" y="1954513"/>
                    </a:lnTo>
                    <a:lnTo>
                      <a:pt x="3888432" y="1954513"/>
                    </a:lnTo>
                    <a:lnTo>
                      <a:pt x="3888432" y="3921971"/>
                    </a:lnTo>
                    <a:lnTo>
                      <a:pt x="2304256" y="3921971"/>
                    </a:lnTo>
                    <a:lnTo>
                      <a:pt x="2232248" y="3921971"/>
                    </a:lnTo>
                    <a:lnTo>
                      <a:pt x="772857" y="3921971"/>
                    </a:lnTo>
                    <a:lnTo>
                      <a:pt x="772857" y="3290059"/>
                    </a:lnTo>
                    <a:lnTo>
                      <a:pt x="361206" y="3290059"/>
                    </a:lnTo>
                    <a:lnTo>
                      <a:pt x="361206" y="3921971"/>
                    </a:lnTo>
                    <a:lnTo>
                      <a:pt x="0" y="3921971"/>
                    </a:lnTo>
                    <a:lnTo>
                      <a:pt x="0" y="2265787"/>
                    </a:lnTo>
                    <a:lnTo>
                      <a:pt x="131865" y="2265787"/>
                    </a:lnTo>
                    <a:close/>
                    <a:moveTo>
                      <a:pt x="929888" y="0"/>
                    </a:moveTo>
                    <a:cubicBezTo>
                      <a:pt x="1019595" y="0"/>
                      <a:pt x="1124659" y="30463"/>
                      <a:pt x="1166726" y="102575"/>
                    </a:cubicBezTo>
                    <a:cubicBezTo>
                      <a:pt x="1212070" y="48192"/>
                      <a:pt x="1255094" y="19511"/>
                      <a:pt x="1304210" y="14210"/>
                    </a:cubicBezTo>
                    <a:cubicBezTo>
                      <a:pt x="1353326" y="8909"/>
                      <a:pt x="1418945" y="35057"/>
                      <a:pt x="1461423" y="70767"/>
                    </a:cubicBezTo>
                    <a:cubicBezTo>
                      <a:pt x="1500648" y="39845"/>
                      <a:pt x="1550404" y="23049"/>
                      <a:pt x="1604082" y="23049"/>
                    </a:cubicBezTo>
                    <a:cubicBezTo>
                      <a:pt x="1692530" y="23049"/>
                      <a:pt x="1770327" y="68651"/>
                      <a:pt x="1814928" y="137833"/>
                    </a:cubicBezTo>
                    <a:cubicBezTo>
                      <a:pt x="1859765" y="69447"/>
                      <a:pt x="1937139" y="24416"/>
                      <a:pt x="2025031" y="24416"/>
                    </a:cubicBezTo>
                    <a:cubicBezTo>
                      <a:pt x="2135143" y="24416"/>
                      <a:pt x="2228747" y="95092"/>
                      <a:pt x="2261925" y="193913"/>
                    </a:cubicBezTo>
                    <a:cubicBezTo>
                      <a:pt x="2262329" y="193791"/>
                      <a:pt x="2262735" y="193790"/>
                      <a:pt x="2263140" y="193790"/>
                    </a:cubicBezTo>
                    <a:cubicBezTo>
                      <a:pt x="2402209" y="193790"/>
                      <a:pt x="2514947" y="306528"/>
                      <a:pt x="2514947" y="445597"/>
                    </a:cubicBezTo>
                    <a:cubicBezTo>
                      <a:pt x="2514947" y="584666"/>
                      <a:pt x="2402209" y="697404"/>
                      <a:pt x="2263140" y="697404"/>
                    </a:cubicBezTo>
                    <a:cubicBezTo>
                      <a:pt x="2176391" y="697404"/>
                      <a:pt x="2099888" y="653537"/>
                      <a:pt x="2054640" y="586750"/>
                    </a:cubicBezTo>
                    <a:cubicBezTo>
                      <a:pt x="2010395" y="653762"/>
                      <a:pt x="1934062" y="697404"/>
                      <a:pt x="1847535" y="697404"/>
                    </a:cubicBezTo>
                    <a:cubicBezTo>
                      <a:pt x="1789311" y="697404"/>
                      <a:pt x="1735702" y="677642"/>
                      <a:pt x="1693695" y="643630"/>
                    </a:cubicBezTo>
                    <a:cubicBezTo>
                      <a:pt x="1651689" y="677642"/>
                      <a:pt x="1598080" y="697404"/>
                      <a:pt x="1539855" y="697404"/>
                    </a:cubicBezTo>
                    <a:cubicBezTo>
                      <a:pt x="1441551" y="697404"/>
                      <a:pt x="1356403" y="641072"/>
                      <a:pt x="1315888" y="558445"/>
                    </a:cubicBezTo>
                    <a:cubicBezTo>
                      <a:pt x="1272229" y="598661"/>
                      <a:pt x="1206400" y="634839"/>
                      <a:pt x="1149712" y="622576"/>
                    </a:cubicBezTo>
                    <a:cubicBezTo>
                      <a:pt x="1096483" y="611061"/>
                      <a:pt x="1025744" y="572014"/>
                      <a:pt x="984978" y="498638"/>
                    </a:cubicBezTo>
                    <a:cubicBezTo>
                      <a:pt x="959504" y="574665"/>
                      <a:pt x="887516" y="629050"/>
                      <a:pt x="802824" y="629050"/>
                    </a:cubicBezTo>
                    <a:cubicBezTo>
                      <a:pt x="724492" y="629050"/>
                      <a:pt x="657026" y="582526"/>
                      <a:pt x="627413" y="515210"/>
                    </a:cubicBezTo>
                    <a:cubicBezTo>
                      <a:pt x="584988" y="553591"/>
                      <a:pt x="527392" y="574026"/>
                      <a:pt x="479717" y="567162"/>
                    </a:cubicBezTo>
                    <a:cubicBezTo>
                      <a:pt x="439788" y="561414"/>
                      <a:pt x="406466" y="547383"/>
                      <a:pt x="379767" y="527160"/>
                    </a:cubicBezTo>
                    <a:cubicBezTo>
                      <a:pt x="310874" y="498171"/>
                      <a:pt x="262300" y="430445"/>
                      <a:pt x="261518" y="351249"/>
                    </a:cubicBezTo>
                    <a:cubicBezTo>
                      <a:pt x="261425" y="351089"/>
                      <a:pt x="261381" y="350918"/>
                      <a:pt x="261338" y="350746"/>
                    </a:cubicBezTo>
                    <a:cubicBezTo>
                      <a:pt x="228153" y="316942"/>
                      <a:pt x="208360" y="270473"/>
                      <a:pt x="208360" y="219381"/>
                    </a:cubicBezTo>
                    <a:cubicBezTo>
                      <a:pt x="208360" y="112466"/>
                      <a:pt x="295031" y="25795"/>
                      <a:pt x="401946" y="25795"/>
                    </a:cubicBezTo>
                    <a:cubicBezTo>
                      <a:pt x="425158" y="25795"/>
                      <a:pt x="447416" y="29880"/>
                      <a:pt x="467791" y="38056"/>
                    </a:cubicBezTo>
                    <a:cubicBezTo>
                      <a:pt x="585794" y="17893"/>
                      <a:pt x="696162" y="87852"/>
                      <a:pt x="737322" y="124235"/>
                    </a:cubicBezTo>
                    <a:cubicBezTo>
                      <a:pt x="782627" y="68126"/>
                      <a:pt x="852143" y="0"/>
                      <a:pt x="92988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2" name="Rectangle 24">
                <a:extLst>
                  <a:ext uri="{FF2B5EF4-FFF2-40B4-BE49-F238E27FC236}">
                    <a16:creationId xmlns:a16="http://schemas.microsoft.com/office/drawing/2014/main" id="{D6617790-AF74-494D-A320-B1D15EDD36C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900000">
                <a:off x="4052779" y="2881841"/>
                <a:ext cx="303013" cy="238714"/>
              </a:xfrm>
              <a:custGeom>
                <a:avLst/>
                <a:gdLst/>
                <a:ahLst/>
                <a:cxnLst/>
                <a:rect l="l" t="t" r="r" b="b"/>
                <a:pathLst>
                  <a:path w="3805825" h="2998234">
                    <a:moveTo>
                      <a:pt x="571963" y="2092124"/>
                    </a:moveTo>
                    <a:lnTo>
                      <a:pt x="465390" y="2092124"/>
                    </a:lnTo>
                    <a:lnTo>
                      <a:pt x="571963" y="2198697"/>
                    </a:lnTo>
                    <a:close/>
                    <a:moveTo>
                      <a:pt x="571962" y="1939097"/>
                    </a:moveTo>
                    <a:lnTo>
                      <a:pt x="465390" y="2045669"/>
                    </a:lnTo>
                    <a:lnTo>
                      <a:pt x="571962" y="2045669"/>
                    </a:lnTo>
                    <a:close/>
                    <a:moveTo>
                      <a:pt x="724990" y="2092124"/>
                    </a:moveTo>
                    <a:lnTo>
                      <a:pt x="618417" y="2092124"/>
                    </a:lnTo>
                    <a:lnTo>
                      <a:pt x="618418" y="2198697"/>
                    </a:lnTo>
                    <a:close/>
                    <a:moveTo>
                      <a:pt x="618418" y="1939104"/>
                    </a:moveTo>
                    <a:lnTo>
                      <a:pt x="618417" y="2045669"/>
                    </a:lnTo>
                    <a:lnTo>
                      <a:pt x="724982" y="2045669"/>
                    </a:lnTo>
                    <a:close/>
                    <a:moveTo>
                      <a:pt x="760612" y="1901643"/>
                    </a:moveTo>
                    <a:lnTo>
                      <a:pt x="654047" y="1901643"/>
                    </a:lnTo>
                    <a:lnTo>
                      <a:pt x="760612" y="2008208"/>
                    </a:lnTo>
                    <a:close/>
                    <a:moveTo>
                      <a:pt x="760612" y="1748616"/>
                    </a:moveTo>
                    <a:lnTo>
                      <a:pt x="654040" y="1855188"/>
                    </a:lnTo>
                    <a:lnTo>
                      <a:pt x="760612" y="1855188"/>
                    </a:lnTo>
                    <a:close/>
                    <a:moveTo>
                      <a:pt x="913640" y="1901643"/>
                    </a:moveTo>
                    <a:lnTo>
                      <a:pt x="807067" y="1901643"/>
                    </a:lnTo>
                    <a:lnTo>
                      <a:pt x="807067" y="2008216"/>
                    </a:lnTo>
                    <a:close/>
                    <a:moveTo>
                      <a:pt x="807067" y="1748615"/>
                    </a:moveTo>
                    <a:lnTo>
                      <a:pt x="807067" y="1855188"/>
                    </a:lnTo>
                    <a:lnTo>
                      <a:pt x="913640" y="1855188"/>
                    </a:lnTo>
                    <a:close/>
                    <a:moveTo>
                      <a:pt x="953368" y="1708887"/>
                    </a:moveTo>
                    <a:lnTo>
                      <a:pt x="846796" y="1708887"/>
                    </a:lnTo>
                    <a:lnTo>
                      <a:pt x="953368" y="1815459"/>
                    </a:lnTo>
                    <a:close/>
                    <a:moveTo>
                      <a:pt x="953368" y="1555860"/>
                    </a:moveTo>
                    <a:lnTo>
                      <a:pt x="846796" y="1662432"/>
                    </a:lnTo>
                    <a:lnTo>
                      <a:pt x="953368" y="1662432"/>
                    </a:lnTo>
                    <a:close/>
                    <a:moveTo>
                      <a:pt x="1106396" y="1708887"/>
                    </a:moveTo>
                    <a:lnTo>
                      <a:pt x="999823" y="1708887"/>
                    </a:lnTo>
                    <a:lnTo>
                      <a:pt x="999823" y="1815460"/>
                    </a:lnTo>
                    <a:close/>
                    <a:moveTo>
                      <a:pt x="999823" y="1555860"/>
                    </a:moveTo>
                    <a:lnTo>
                      <a:pt x="999823" y="1662432"/>
                    </a:lnTo>
                    <a:lnTo>
                      <a:pt x="1106396" y="1662432"/>
                    </a:lnTo>
                    <a:close/>
                    <a:moveTo>
                      <a:pt x="1144754" y="1514764"/>
                    </a:moveTo>
                    <a:lnTo>
                      <a:pt x="1038182" y="1514764"/>
                    </a:lnTo>
                    <a:lnTo>
                      <a:pt x="1144754" y="1621337"/>
                    </a:lnTo>
                    <a:close/>
                    <a:moveTo>
                      <a:pt x="1144754" y="1361737"/>
                    </a:moveTo>
                    <a:lnTo>
                      <a:pt x="1038182" y="1468309"/>
                    </a:lnTo>
                    <a:lnTo>
                      <a:pt x="1144754" y="1468309"/>
                    </a:lnTo>
                    <a:close/>
                    <a:moveTo>
                      <a:pt x="1297782" y="1514764"/>
                    </a:moveTo>
                    <a:lnTo>
                      <a:pt x="1191209" y="1514764"/>
                    </a:lnTo>
                    <a:lnTo>
                      <a:pt x="1191209" y="1621337"/>
                    </a:lnTo>
                    <a:close/>
                    <a:moveTo>
                      <a:pt x="1191209" y="1361737"/>
                    </a:moveTo>
                    <a:lnTo>
                      <a:pt x="1191209" y="1468309"/>
                    </a:lnTo>
                    <a:lnTo>
                      <a:pt x="1297782" y="1468309"/>
                    </a:lnTo>
                    <a:close/>
                    <a:moveTo>
                      <a:pt x="1335838" y="1323681"/>
                    </a:moveTo>
                    <a:lnTo>
                      <a:pt x="1229266" y="1323681"/>
                    </a:lnTo>
                    <a:lnTo>
                      <a:pt x="1335838" y="1430253"/>
                    </a:lnTo>
                    <a:close/>
                    <a:moveTo>
                      <a:pt x="1335838" y="1170654"/>
                    </a:moveTo>
                    <a:lnTo>
                      <a:pt x="1229266" y="1277226"/>
                    </a:lnTo>
                    <a:lnTo>
                      <a:pt x="1335838" y="1277226"/>
                    </a:lnTo>
                    <a:close/>
                    <a:moveTo>
                      <a:pt x="1488865" y="1323681"/>
                    </a:moveTo>
                    <a:lnTo>
                      <a:pt x="1382293" y="1323681"/>
                    </a:lnTo>
                    <a:lnTo>
                      <a:pt x="1382293" y="1430253"/>
                    </a:lnTo>
                    <a:close/>
                    <a:moveTo>
                      <a:pt x="1382293" y="1170653"/>
                    </a:moveTo>
                    <a:lnTo>
                      <a:pt x="1382293" y="1277226"/>
                    </a:lnTo>
                    <a:lnTo>
                      <a:pt x="1488865" y="1277226"/>
                    </a:lnTo>
                    <a:close/>
                    <a:moveTo>
                      <a:pt x="2914702" y="2523007"/>
                    </a:moveTo>
                    <a:cubicBezTo>
                      <a:pt x="2900642" y="2508947"/>
                      <a:pt x="2877845" y="2508947"/>
                      <a:pt x="2863784" y="2523007"/>
                    </a:cubicBezTo>
                    <a:cubicBezTo>
                      <a:pt x="2849724" y="2537067"/>
                      <a:pt x="2849724" y="2559864"/>
                      <a:pt x="2863784" y="2573924"/>
                    </a:cubicBezTo>
                    <a:cubicBezTo>
                      <a:pt x="2877845" y="2587985"/>
                      <a:pt x="2900642" y="2587985"/>
                      <a:pt x="2914702" y="2573924"/>
                    </a:cubicBezTo>
                    <a:cubicBezTo>
                      <a:pt x="2928762" y="2559864"/>
                      <a:pt x="2928762" y="2537067"/>
                      <a:pt x="2914702" y="2523007"/>
                    </a:cubicBezTo>
                    <a:close/>
                    <a:moveTo>
                      <a:pt x="1526922" y="1132597"/>
                    </a:moveTo>
                    <a:lnTo>
                      <a:pt x="1420350" y="1132596"/>
                    </a:lnTo>
                    <a:lnTo>
                      <a:pt x="1526922" y="1239169"/>
                    </a:lnTo>
                    <a:close/>
                    <a:moveTo>
                      <a:pt x="1526922" y="979569"/>
                    </a:moveTo>
                    <a:lnTo>
                      <a:pt x="1420350" y="1086141"/>
                    </a:lnTo>
                    <a:lnTo>
                      <a:pt x="1526922" y="1086142"/>
                    </a:lnTo>
                    <a:close/>
                    <a:moveTo>
                      <a:pt x="1679950" y="1132597"/>
                    </a:moveTo>
                    <a:lnTo>
                      <a:pt x="1573377" y="1132597"/>
                    </a:lnTo>
                    <a:lnTo>
                      <a:pt x="1573377" y="1239169"/>
                    </a:lnTo>
                    <a:close/>
                    <a:moveTo>
                      <a:pt x="1573377" y="979569"/>
                    </a:moveTo>
                    <a:lnTo>
                      <a:pt x="1573377" y="1086142"/>
                    </a:lnTo>
                    <a:lnTo>
                      <a:pt x="1679950" y="1086142"/>
                    </a:lnTo>
                    <a:close/>
                    <a:moveTo>
                      <a:pt x="1718007" y="941512"/>
                    </a:moveTo>
                    <a:lnTo>
                      <a:pt x="1611434" y="941512"/>
                    </a:lnTo>
                    <a:lnTo>
                      <a:pt x="1718007" y="1048085"/>
                    </a:lnTo>
                    <a:close/>
                    <a:moveTo>
                      <a:pt x="1718006" y="788485"/>
                    </a:moveTo>
                    <a:lnTo>
                      <a:pt x="1611434" y="895057"/>
                    </a:lnTo>
                    <a:lnTo>
                      <a:pt x="1718006" y="895057"/>
                    </a:lnTo>
                    <a:close/>
                    <a:moveTo>
                      <a:pt x="1871034" y="941512"/>
                    </a:moveTo>
                    <a:lnTo>
                      <a:pt x="1764461" y="941512"/>
                    </a:lnTo>
                    <a:lnTo>
                      <a:pt x="1764462" y="1048085"/>
                    </a:lnTo>
                    <a:close/>
                    <a:moveTo>
                      <a:pt x="1764461" y="788485"/>
                    </a:moveTo>
                    <a:lnTo>
                      <a:pt x="1764462" y="895057"/>
                    </a:lnTo>
                    <a:lnTo>
                      <a:pt x="1871034" y="895057"/>
                    </a:lnTo>
                    <a:close/>
                    <a:moveTo>
                      <a:pt x="3382381" y="1946466"/>
                    </a:moveTo>
                    <a:lnTo>
                      <a:pt x="2893361" y="2435486"/>
                    </a:lnTo>
                    <a:lnTo>
                      <a:pt x="2933988" y="2428503"/>
                    </a:lnTo>
                    <a:lnTo>
                      <a:pt x="3009207" y="2503722"/>
                    </a:lnTo>
                    <a:lnTo>
                      <a:pt x="3003173" y="2538827"/>
                    </a:lnTo>
                    <a:lnTo>
                      <a:pt x="3488958" y="2053042"/>
                    </a:lnTo>
                    <a:lnTo>
                      <a:pt x="3388629" y="1952714"/>
                    </a:lnTo>
                    <a:close/>
                    <a:moveTo>
                      <a:pt x="2405874" y="794872"/>
                    </a:moveTo>
                    <a:lnTo>
                      <a:pt x="2299301" y="794872"/>
                    </a:lnTo>
                    <a:lnTo>
                      <a:pt x="2405874" y="901444"/>
                    </a:lnTo>
                    <a:close/>
                    <a:moveTo>
                      <a:pt x="2789111" y="1176277"/>
                    </a:moveTo>
                    <a:lnTo>
                      <a:pt x="2682538" y="1176278"/>
                    </a:lnTo>
                    <a:lnTo>
                      <a:pt x="2789111" y="1282850"/>
                    </a:lnTo>
                    <a:close/>
                    <a:moveTo>
                      <a:pt x="2596355" y="983521"/>
                    </a:moveTo>
                    <a:lnTo>
                      <a:pt x="2489782" y="983522"/>
                    </a:lnTo>
                    <a:lnTo>
                      <a:pt x="2596355" y="1090094"/>
                    </a:lnTo>
                    <a:close/>
                    <a:moveTo>
                      <a:pt x="3174317" y="1558747"/>
                    </a:moveTo>
                    <a:lnTo>
                      <a:pt x="3067745" y="1558747"/>
                    </a:lnTo>
                    <a:lnTo>
                      <a:pt x="3174317" y="1665320"/>
                    </a:lnTo>
                    <a:close/>
                    <a:moveTo>
                      <a:pt x="2983234" y="1367664"/>
                    </a:moveTo>
                    <a:lnTo>
                      <a:pt x="2876661" y="1367664"/>
                    </a:lnTo>
                    <a:lnTo>
                      <a:pt x="2983234" y="1474236"/>
                    </a:lnTo>
                    <a:close/>
                    <a:moveTo>
                      <a:pt x="3556486" y="1940915"/>
                    </a:moveTo>
                    <a:lnTo>
                      <a:pt x="3449914" y="1940915"/>
                    </a:lnTo>
                    <a:lnTo>
                      <a:pt x="3556487" y="2047488"/>
                    </a:lnTo>
                    <a:close/>
                    <a:moveTo>
                      <a:pt x="3365402" y="1749831"/>
                    </a:moveTo>
                    <a:lnTo>
                      <a:pt x="3258830" y="1749831"/>
                    </a:lnTo>
                    <a:lnTo>
                      <a:pt x="3365402" y="1856404"/>
                    </a:lnTo>
                    <a:close/>
                    <a:moveTo>
                      <a:pt x="3761426" y="2144804"/>
                    </a:moveTo>
                    <a:lnTo>
                      <a:pt x="3654853" y="2144804"/>
                    </a:lnTo>
                    <a:lnTo>
                      <a:pt x="3761426" y="2251377"/>
                    </a:lnTo>
                    <a:close/>
                    <a:moveTo>
                      <a:pt x="2405874" y="657532"/>
                    </a:moveTo>
                    <a:lnTo>
                      <a:pt x="2314989" y="748417"/>
                    </a:lnTo>
                    <a:lnTo>
                      <a:pt x="2405874" y="748417"/>
                    </a:lnTo>
                    <a:close/>
                    <a:moveTo>
                      <a:pt x="2558894" y="794872"/>
                    </a:moveTo>
                    <a:lnTo>
                      <a:pt x="2452329" y="794872"/>
                    </a:lnTo>
                    <a:lnTo>
                      <a:pt x="2452329" y="901437"/>
                    </a:lnTo>
                    <a:close/>
                    <a:moveTo>
                      <a:pt x="2596355" y="830501"/>
                    </a:moveTo>
                    <a:lnTo>
                      <a:pt x="2489790" y="937067"/>
                    </a:lnTo>
                    <a:lnTo>
                      <a:pt x="2596355" y="937067"/>
                    </a:lnTo>
                    <a:close/>
                    <a:moveTo>
                      <a:pt x="2942138" y="1176278"/>
                    </a:moveTo>
                    <a:lnTo>
                      <a:pt x="2835566" y="1176277"/>
                    </a:lnTo>
                    <a:lnTo>
                      <a:pt x="2835566" y="1282850"/>
                    </a:lnTo>
                    <a:close/>
                    <a:moveTo>
                      <a:pt x="2789111" y="1023250"/>
                    </a:moveTo>
                    <a:lnTo>
                      <a:pt x="2682538" y="1129823"/>
                    </a:lnTo>
                    <a:lnTo>
                      <a:pt x="2789111" y="1129823"/>
                    </a:lnTo>
                    <a:close/>
                    <a:moveTo>
                      <a:pt x="2749382" y="983521"/>
                    </a:moveTo>
                    <a:lnTo>
                      <a:pt x="2642810" y="983522"/>
                    </a:lnTo>
                    <a:lnTo>
                      <a:pt x="2642810" y="1090094"/>
                    </a:lnTo>
                    <a:close/>
                    <a:moveTo>
                      <a:pt x="3327345" y="1558747"/>
                    </a:moveTo>
                    <a:lnTo>
                      <a:pt x="3220772" y="1558747"/>
                    </a:lnTo>
                    <a:lnTo>
                      <a:pt x="3220772" y="1665320"/>
                    </a:lnTo>
                    <a:close/>
                    <a:moveTo>
                      <a:pt x="3174317" y="1405720"/>
                    </a:moveTo>
                    <a:lnTo>
                      <a:pt x="3067745" y="1512292"/>
                    </a:lnTo>
                    <a:lnTo>
                      <a:pt x="3174317" y="1512292"/>
                    </a:lnTo>
                    <a:close/>
                    <a:moveTo>
                      <a:pt x="3136261" y="1367664"/>
                    </a:moveTo>
                    <a:lnTo>
                      <a:pt x="3029688" y="1367664"/>
                    </a:lnTo>
                    <a:lnTo>
                      <a:pt x="3029689" y="1474236"/>
                    </a:lnTo>
                    <a:close/>
                    <a:moveTo>
                      <a:pt x="2983234" y="1214636"/>
                    </a:moveTo>
                    <a:lnTo>
                      <a:pt x="2876661" y="1321209"/>
                    </a:lnTo>
                    <a:lnTo>
                      <a:pt x="2983234" y="1321209"/>
                    </a:lnTo>
                    <a:close/>
                    <a:moveTo>
                      <a:pt x="3709514" y="1940915"/>
                    </a:moveTo>
                    <a:lnTo>
                      <a:pt x="3602941" y="1940915"/>
                    </a:lnTo>
                    <a:lnTo>
                      <a:pt x="3602942" y="2047488"/>
                    </a:lnTo>
                    <a:close/>
                    <a:moveTo>
                      <a:pt x="3556487" y="1787888"/>
                    </a:moveTo>
                    <a:lnTo>
                      <a:pt x="3449914" y="1894460"/>
                    </a:lnTo>
                    <a:lnTo>
                      <a:pt x="3556486" y="1894460"/>
                    </a:lnTo>
                    <a:close/>
                    <a:moveTo>
                      <a:pt x="3518430" y="1749831"/>
                    </a:moveTo>
                    <a:lnTo>
                      <a:pt x="3411857" y="1749831"/>
                    </a:lnTo>
                    <a:lnTo>
                      <a:pt x="3411857" y="1856403"/>
                    </a:lnTo>
                    <a:close/>
                    <a:moveTo>
                      <a:pt x="3365402" y="1596803"/>
                    </a:moveTo>
                    <a:lnTo>
                      <a:pt x="3258830" y="1703376"/>
                    </a:lnTo>
                    <a:lnTo>
                      <a:pt x="3365402" y="1703376"/>
                    </a:lnTo>
                    <a:close/>
                    <a:moveTo>
                      <a:pt x="3761426" y="1991777"/>
                    </a:moveTo>
                    <a:lnTo>
                      <a:pt x="3654853" y="2098349"/>
                    </a:lnTo>
                    <a:lnTo>
                      <a:pt x="3761426" y="2098349"/>
                    </a:lnTo>
                    <a:close/>
                    <a:moveTo>
                      <a:pt x="2452329" y="641845"/>
                    </a:moveTo>
                    <a:lnTo>
                      <a:pt x="2452329" y="748417"/>
                    </a:lnTo>
                    <a:lnTo>
                      <a:pt x="2558901" y="748417"/>
                    </a:lnTo>
                    <a:close/>
                    <a:moveTo>
                      <a:pt x="2835566" y="1023250"/>
                    </a:moveTo>
                    <a:lnTo>
                      <a:pt x="2835566" y="1129822"/>
                    </a:lnTo>
                    <a:lnTo>
                      <a:pt x="2942138" y="1129822"/>
                    </a:lnTo>
                    <a:close/>
                    <a:moveTo>
                      <a:pt x="2642810" y="830494"/>
                    </a:moveTo>
                    <a:lnTo>
                      <a:pt x="2642810" y="937066"/>
                    </a:lnTo>
                    <a:lnTo>
                      <a:pt x="2749382" y="937066"/>
                    </a:lnTo>
                    <a:close/>
                    <a:moveTo>
                      <a:pt x="3220772" y="1405720"/>
                    </a:moveTo>
                    <a:lnTo>
                      <a:pt x="3220772" y="1512292"/>
                    </a:lnTo>
                    <a:lnTo>
                      <a:pt x="3327344" y="1512292"/>
                    </a:lnTo>
                    <a:close/>
                    <a:moveTo>
                      <a:pt x="3029688" y="1214636"/>
                    </a:moveTo>
                    <a:lnTo>
                      <a:pt x="3029688" y="1321209"/>
                    </a:lnTo>
                    <a:lnTo>
                      <a:pt x="3136261" y="1321209"/>
                    </a:lnTo>
                    <a:close/>
                    <a:moveTo>
                      <a:pt x="3602941" y="1787888"/>
                    </a:moveTo>
                    <a:lnTo>
                      <a:pt x="3602941" y="1894460"/>
                    </a:lnTo>
                    <a:lnTo>
                      <a:pt x="3709514" y="1894460"/>
                    </a:lnTo>
                    <a:close/>
                    <a:moveTo>
                      <a:pt x="3411857" y="1596803"/>
                    </a:moveTo>
                    <a:lnTo>
                      <a:pt x="3411857" y="1703376"/>
                    </a:lnTo>
                    <a:lnTo>
                      <a:pt x="3518429" y="1703376"/>
                    </a:lnTo>
                    <a:close/>
                    <a:moveTo>
                      <a:pt x="2353083" y="150965"/>
                    </a:moveTo>
                    <a:lnTo>
                      <a:pt x="2025288" y="132265"/>
                    </a:lnTo>
                    <a:lnTo>
                      <a:pt x="2071608" y="178585"/>
                    </a:lnTo>
                    <a:lnTo>
                      <a:pt x="2093619" y="156574"/>
                    </a:lnTo>
                    <a:lnTo>
                      <a:pt x="2220546" y="283501"/>
                    </a:lnTo>
                    <a:close/>
                    <a:moveTo>
                      <a:pt x="2523312" y="286240"/>
                    </a:moveTo>
                    <a:lnTo>
                      <a:pt x="2373298" y="436253"/>
                    </a:lnTo>
                    <a:lnTo>
                      <a:pt x="2500225" y="563180"/>
                    </a:lnTo>
                    <a:lnTo>
                      <a:pt x="2473487" y="589919"/>
                    </a:lnTo>
                    <a:lnTo>
                      <a:pt x="2618667" y="735099"/>
                    </a:lnTo>
                    <a:lnTo>
                      <a:pt x="2619582" y="734183"/>
                    </a:lnTo>
                    <a:lnTo>
                      <a:pt x="2812338" y="926939"/>
                    </a:lnTo>
                    <a:lnTo>
                      <a:pt x="2845693" y="960294"/>
                    </a:lnTo>
                    <a:lnTo>
                      <a:pt x="3005093" y="1119693"/>
                    </a:lnTo>
                    <a:lnTo>
                      <a:pt x="3006461" y="1118325"/>
                    </a:lnTo>
                    <a:lnTo>
                      <a:pt x="3197545" y="1309409"/>
                    </a:lnTo>
                    <a:lnTo>
                      <a:pt x="3232572" y="1344436"/>
                    </a:lnTo>
                    <a:lnTo>
                      <a:pt x="3246403" y="1358267"/>
                    </a:lnTo>
                    <a:close/>
                    <a:moveTo>
                      <a:pt x="2523816" y="30335"/>
                    </a:moveTo>
                    <a:lnTo>
                      <a:pt x="2626629" y="133149"/>
                    </a:lnTo>
                    <a:lnTo>
                      <a:pt x="2552082" y="207696"/>
                    </a:lnTo>
                    <a:lnTo>
                      <a:pt x="2576968" y="232583"/>
                    </a:lnTo>
                    <a:lnTo>
                      <a:pt x="2575182" y="234369"/>
                    </a:lnTo>
                    <a:lnTo>
                      <a:pt x="3513251" y="1625113"/>
                    </a:lnTo>
                    <a:lnTo>
                      <a:pt x="3579714" y="1691577"/>
                    </a:lnTo>
                    <a:lnTo>
                      <a:pt x="3614741" y="1726603"/>
                    </a:lnTo>
                    <a:lnTo>
                      <a:pt x="3784128" y="1895991"/>
                    </a:lnTo>
                    <a:lnTo>
                      <a:pt x="3784653" y="1895466"/>
                    </a:lnTo>
                    <a:lnTo>
                      <a:pt x="3802957" y="1913770"/>
                    </a:lnTo>
                    <a:lnTo>
                      <a:pt x="3802957" y="1914820"/>
                    </a:lnTo>
                    <a:lnTo>
                      <a:pt x="3805825" y="1917687"/>
                    </a:lnTo>
                    <a:lnTo>
                      <a:pt x="3802957" y="1920555"/>
                    </a:lnTo>
                    <a:lnTo>
                      <a:pt x="3802957" y="2329384"/>
                    </a:lnTo>
                    <a:lnTo>
                      <a:pt x="3784653" y="2347688"/>
                    </a:lnTo>
                    <a:lnTo>
                      <a:pt x="3580239" y="2143274"/>
                    </a:lnTo>
                    <a:lnTo>
                      <a:pt x="3579714" y="2143798"/>
                    </a:lnTo>
                    <a:lnTo>
                      <a:pt x="3514414" y="2078498"/>
                    </a:lnTo>
                    <a:lnTo>
                      <a:pt x="2992605" y="2600306"/>
                    </a:lnTo>
                    <a:lnTo>
                      <a:pt x="2990741" y="2611151"/>
                    </a:lnTo>
                    <a:lnTo>
                      <a:pt x="2771416" y="2767764"/>
                    </a:lnTo>
                    <a:lnTo>
                      <a:pt x="2746140" y="2742487"/>
                    </a:lnTo>
                    <a:lnTo>
                      <a:pt x="2670170" y="2818456"/>
                    </a:lnTo>
                    <a:lnTo>
                      <a:pt x="2651401" y="2799687"/>
                    </a:lnTo>
                    <a:cubicBezTo>
                      <a:pt x="2625528" y="2785735"/>
                      <a:pt x="2592950" y="2788926"/>
                      <a:pt x="2569612" y="2809139"/>
                    </a:cubicBezTo>
                    <a:cubicBezTo>
                      <a:pt x="2540180" y="2834630"/>
                      <a:pt x="2535445" y="2878528"/>
                      <a:pt x="2558763" y="2909709"/>
                    </a:cubicBezTo>
                    <a:cubicBezTo>
                      <a:pt x="2580225" y="2939886"/>
                      <a:pt x="2602221" y="2944074"/>
                      <a:pt x="2698387" y="2956528"/>
                    </a:cubicBezTo>
                    <a:cubicBezTo>
                      <a:pt x="2612716" y="3019512"/>
                      <a:pt x="2549084" y="3004923"/>
                      <a:pt x="2499317" y="2954166"/>
                    </a:cubicBezTo>
                    <a:cubicBezTo>
                      <a:pt x="2449549" y="2903408"/>
                      <a:pt x="2462151" y="2804007"/>
                      <a:pt x="2521014" y="2753027"/>
                    </a:cubicBezTo>
                    <a:cubicBezTo>
                      <a:pt x="2561003" y="2718393"/>
                      <a:pt x="2614554" y="2708748"/>
                      <a:pt x="2661444" y="2725347"/>
                    </a:cubicBezTo>
                    <a:lnTo>
                      <a:pt x="2695222" y="2691569"/>
                    </a:lnTo>
                    <a:lnTo>
                      <a:pt x="2669947" y="2666294"/>
                    </a:lnTo>
                    <a:lnTo>
                      <a:pt x="2810390" y="2469612"/>
                    </a:lnTo>
                    <a:lnTo>
                      <a:pt x="2809356" y="2468579"/>
                    </a:lnTo>
                    <a:lnTo>
                      <a:pt x="2815551" y="2462385"/>
                    </a:lnTo>
                    <a:lnTo>
                      <a:pt x="2826559" y="2446968"/>
                    </a:lnTo>
                    <a:lnTo>
                      <a:pt x="2831882" y="2446053"/>
                    </a:lnTo>
                    <a:lnTo>
                      <a:pt x="3356925" y="1921010"/>
                    </a:lnTo>
                    <a:lnTo>
                      <a:pt x="3353603" y="1917688"/>
                    </a:lnTo>
                    <a:lnTo>
                      <a:pt x="3197545" y="1761630"/>
                    </a:lnTo>
                    <a:lnTo>
                      <a:pt x="3197544" y="1761631"/>
                    </a:lnTo>
                    <a:lnTo>
                      <a:pt x="3006461" y="1570547"/>
                    </a:lnTo>
                    <a:lnTo>
                      <a:pt x="2971434" y="1535520"/>
                    </a:lnTo>
                    <a:lnTo>
                      <a:pt x="2813706" y="1377793"/>
                    </a:lnTo>
                    <a:lnTo>
                      <a:pt x="2812338" y="1379161"/>
                    </a:lnTo>
                    <a:lnTo>
                      <a:pt x="2619582" y="1186405"/>
                    </a:lnTo>
                    <a:lnTo>
                      <a:pt x="2586227" y="1153050"/>
                    </a:lnTo>
                    <a:lnTo>
                      <a:pt x="2430017" y="996839"/>
                    </a:lnTo>
                    <a:lnTo>
                      <a:pt x="2429101" y="997755"/>
                    </a:lnTo>
                    <a:lnTo>
                      <a:pt x="2247376" y="816030"/>
                    </a:lnTo>
                    <a:lnTo>
                      <a:pt x="2194721" y="868684"/>
                    </a:lnTo>
                    <a:lnTo>
                      <a:pt x="2169629" y="843592"/>
                    </a:lnTo>
                    <a:lnTo>
                      <a:pt x="2012511" y="1000710"/>
                    </a:lnTo>
                    <a:lnTo>
                      <a:pt x="1948715" y="936915"/>
                    </a:lnTo>
                    <a:lnTo>
                      <a:pt x="1776261" y="1109369"/>
                    </a:lnTo>
                    <a:lnTo>
                      <a:pt x="1741234" y="1144396"/>
                    </a:lnTo>
                    <a:lnTo>
                      <a:pt x="1585176" y="1300453"/>
                    </a:lnTo>
                    <a:lnTo>
                      <a:pt x="1550150" y="1335480"/>
                    </a:lnTo>
                    <a:lnTo>
                      <a:pt x="1394093" y="1491537"/>
                    </a:lnTo>
                    <a:lnTo>
                      <a:pt x="1359065" y="1526564"/>
                    </a:lnTo>
                    <a:lnTo>
                      <a:pt x="1201338" y="1684291"/>
                    </a:lnTo>
                    <a:lnTo>
                      <a:pt x="1202706" y="1685660"/>
                    </a:lnTo>
                    <a:lnTo>
                      <a:pt x="1009951" y="1878416"/>
                    </a:lnTo>
                    <a:lnTo>
                      <a:pt x="976596" y="1911771"/>
                    </a:lnTo>
                    <a:lnTo>
                      <a:pt x="820385" y="2067981"/>
                    </a:lnTo>
                    <a:lnTo>
                      <a:pt x="821301" y="2068897"/>
                    </a:lnTo>
                    <a:lnTo>
                      <a:pt x="612116" y="2278081"/>
                    </a:lnTo>
                    <a:lnTo>
                      <a:pt x="673628" y="2339593"/>
                    </a:lnTo>
                    <a:lnTo>
                      <a:pt x="567426" y="2445795"/>
                    </a:lnTo>
                    <a:lnTo>
                      <a:pt x="672230" y="2550598"/>
                    </a:lnTo>
                    <a:lnTo>
                      <a:pt x="566028" y="2656800"/>
                    </a:lnTo>
                    <a:lnTo>
                      <a:pt x="0" y="2090772"/>
                    </a:lnTo>
                    <a:lnTo>
                      <a:pt x="106202" y="1984570"/>
                    </a:lnTo>
                    <a:lnTo>
                      <a:pt x="211005" y="2089373"/>
                    </a:lnTo>
                    <a:lnTo>
                      <a:pt x="317206" y="1983171"/>
                    </a:lnTo>
                    <a:lnTo>
                      <a:pt x="386005" y="2051970"/>
                    </a:lnTo>
                    <a:lnTo>
                      <a:pt x="558644" y="1879331"/>
                    </a:lnTo>
                    <a:lnTo>
                      <a:pt x="557729" y="1878415"/>
                    </a:lnTo>
                    <a:lnTo>
                      <a:pt x="750485" y="1685660"/>
                    </a:lnTo>
                    <a:lnTo>
                      <a:pt x="783839" y="1652305"/>
                    </a:lnTo>
                    <a:lnTo>
                      <a:pt x="943239" y="1492905"/>
                    </a:lnTo>
                    <a:lnTo>
                      <a:pt x="941871" y="1491537"/>
                    </a:lnTo>
                    <a:lnTo>
                      <a:pt x="1132954" y="1300453"/>
                    </a:lnTo>
                    <a:lnTo>
                      <a:pt x="1167982" y="1265426"/>
                    </a:lnTo>
                    <a:lnTo>
                      <a:pt x="1324039" y="1109369"/>
                    </a:lnTo>
                    <a:lnTo>
                      <a:pt x="1359065" y="1074342"/>
                    </a:lnTo>
                    <a:lnTo>
                      <a:pt x="1515123" y="918285"/>
                    </a:lnTo>
                    <a:lnTo>
                      <a:pt x="1550150" y="883258"/>
                    </a:lnTo>
                    <a:lnTo>
                      <a:pt x="1722604" y="710804"/>
                    </a:lnTo>
                    <a:lnTo>
                      <a:pt x="1656089" y="644289"/>
                    </a:lnTo>
                    <a:lnTo>
                      <a:pt x="1813208" y="487170"/>
                    </a:lnTo>
                    <a:lnTo>
                      <a:pt x="1788115" y="462078"/>
                    </a:lnTo>
                    <a:lnTo>
                      <a:pt x="1817021" y="433172"/>
                    </a:lnTo>
                    <a:lnTo>
                      <a:pt x="1638436" y="254587"/>
                    </a:lnTo>
                    <a:lnTo>
                      <a:pt x="1893022" y="0"/>
                    </a:lnTo>
                    <a:lnTo>
                      <a:pt x="1948799" y="55777"/>
                    </a:lnTo>
                    <a:lnTo>
                      <a:pt x="2421315" y="82732"/>
                    </a:lnTo>
                    <a:lnTo>
                      <a:pt x="2424216" y="79831"/>
                    </a:lnTo>
                    <a:lnTo>
                      <a:pt x="2449269" y="104883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3" name="Rounded Rectangle 4">
                <a:extLst>
                  <a:ext uri="{FF2B5EF4-FFF2-40B4-BE49-F238E27FC236}">
                    <a16:creationId xmlns:a16="http://schemas.microsoft.com/office/drawing/2014/main" id="{96A66A59-579D-424A-900B-56D954DA935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112885" y="2552244"/>
                <a:ext cx="208363" cy="286805"/>
              </a:xfrm>
              <a:custGeom>
                <a:avLst/>
                <a:gdLst/>
                <a:ahLst/>
                <a:cxnLst/>
                <a:rect l="l" t="t" r="r" b="b"/>
                <a:pathLst>
                  <a:path w="2862291" h="3939861">
                    <a:moveTo>
                      <a:pt x="483172" y="3610747"/>
                    </a:moveTo>
                    <a:cubicBezTo>
                      <a:pt x="440599" y="3610747"/>
                      <a:pt x="406087" y="3645259"/>
                      <a:pt x="406087" y="3687832"/>
                    </a:cubicBezTo>
                    <a:cubicBezTo>
                      <a:pt x="406087" y="3730405"/>
                      <a:pt x="440599" y="3764917"/>
                      <a:pt x="483172" y="3764917"/>
                    </a:cubicBezTo>
                    <a:cubicBezTo>
                      <a:pt x="525745" y="3764917"/>
                      <a:pt x="560257" y="3730405"/>
                      <a:pt x="560257" y="3687832"/>
                    </a:cubicBezTo>
                    <a:cubicBezTo>
                      <a:pt x="560257" y="3645259"/>
                      <a:pt x="525745" y="3610747"/>
                      <a:pt x="483172" y="3610747"/>
                    </a:cubicBezTo>
                    <a:close/>
                    <a:moveTo>
                      <a:pt x="2052229" y="3610746"/>
                    </a:moveTo>
                    <a:cubicBezTo>
                      <a:pt x="2009656" y="3610746"/>
                      <a:pt x="1975144" y="3645258"/>
                      <a:pt x="1975144" y="3687831"/>
                    </a:cubicBezTo>
                    <a:cubicBezTo>
                      <a:pt x="1975144" y="3730404"/>
                      <a:pt x="2009656" y="3764916"/>
                      <a:pt x="2052229" y="3764916"/>
                    </a:cubicBezTo>
                    <a:cubicBezTo>
                      <a:pt x="2094802" y="3764916"/>
                      <a:pt x="2129314" y="3730404"/>
                      <a:pt x="2129314" y="3687831"/>
                    </a:cubicBezTo>
                    <a:cubicBezTo>
                      <a:pt x="2129314" y="3645258"/>
                      <a:pt x="2094802" y="3610746"/>
                      <a:pt x="2052229" y="3610746"/>
                    </a:cubicBezTo>
                    <a:close/>
                    <a:moveTo>
                      <a:pt x="1578923" y="1215908"/>
                    </a:moveTo>
                    <a:cubicBezTo>
                      <a:pt x="1549100" y="1215908"/>
                      <a:pt x="1524923" y="1240085"/>
                      <a:pt x="1524923" y="1269908"/>
                    </a:cubicBezTo>
                    <a:lnTo>
                      <a:pt x="1524923" y="2745908"/>
                    </a:lnTo>
                    <a:cubicBezTo>
                      <a:pt x="1524923" y="2775731"/>
                      <a:pt x="1549100" y="2799908"/>
                      <a:pt x="1578923" y="2799908"/>
                    </a:cubicBezTo>
                    <a:cubicBezTo>
                      <a:pt x="1608746" y="2799908"/>
                      <a:pt x="1632923" y="2775731"/>
                      <a:pt x="1632923" y="2745908"/>
                    </a:cubicBezTo>
                    <a:lnTo>
                      <a:pt x="1632923" y="1269908"/>
                    </a:lnTo>
                    <a:cubicBezTo>
                      <a:pt x="1632923" y="1240085"/>
                      <a:pt x="1608746" y="1215908"/>
                      <a:pt x="1578923" y="1215908"/>
                    </a:cubicBezTo>
                    <a:close/>
                    <a:moveTo>
                      <a:pt x="1318523" y="1215908"/>
                    </a:moveTo>
                    <a:cubicBezTo>
                      <a:pt x="1288700" y="1215908"/>
                      <a:pt x="1264523" y="1240085"/>
                      <a:pt x="1264523" y="1269908"/>
                    </a:cubicBezTo>
                    <a:lnTo>
                      <a:pt x="1264523" y="2745908"/>
                    </a:lnTo>
                    <a:cubicBezTo>
                      <a:pt x="1264523" y="2775731"/>
                      <a:pt x="1288700" y="2799908"/>
                      <a:pt x="1318523" y="2799908"/>
                    </a:cubicBezTo>
                    <a:cubicBezTo>
                      <a:pt x="1348346" y="2799908"/>
                      <a:pt x="1372523" y="2775731"/>
                      <a:pt x="1372523" y="2745908"/>
                    </a:cubicBezTo>
                    <a:lnTo>
                      <a:pt x="1372523" y="1269908"/>
                    </a:lnTo>
                    <a:cubicBezTo>
                      <a:pt x="1372523" y="1240085"/>
                      <a:pt x="1348346" y="1215908"/>
                      <a:pt x="1318523" y="1215908"/>
                    </a:cubicBezTo>
                    <a:close/>
                    <a:moveTo>
                      <a:pt x="1058123" y="1215908"/>
                    </a:moveTo>
                    <a:cubicBezTo>
                      <a:pt x="1028300" y="1215908"/>
                      <a:pt x="1004123" y="1240085"/>
                      <a:pt x="1004123" y="1269908"/>
                    </a:cubicBezTo>
                    <a:lnTo>
                      <a:pt x="1004123" y="2745908"/>
                    </a:lnTo>
                    <a:cubicBezTo>
                      <a:pt x="1004123" y="2775731"/>
                      <a:pt x="1028300" y="2799908"/>
                      <a:pt x="1058123" y="2799908"/>
                    </a:cubicBezTo>
                    <a:cubicBezTo>
                      <a:pt x="1087946" y="2799908"/>
                      <a:pt x="1112123" y="2775731"/>
                      <a:pt x="1112123" y="2745908"/>
                    </a:cubicBezTo>
                    <a:lnTo>
                      <a:pt x="1112123" y="1269908"/>
                    </a:lnTo>
                    <a:cubicBezTo>
                      <a:pt x="1112123" y="1240085"/>
                      <a:pt x="1087946" y="1215908"/>
                      <a:pt x="1058123" y="1215908"/>
                    </a:cubicBezTo>
                    <a:close/>
                    <a:moveTo>
                      <a:pt x="797723" y="1215908"/>
                    </a:moveTo>
                    <a:cubicBezTo>
                      <a:pt x="767900" y="1215908"/>
                      <a:pt x="743723" y="1240085"/>
                      <a:pt x="743723" y="1269908"/>
                    </a:cubicBezTo>
                    <a:lnTo>
                      <a:pt x="743723" y="2745908"/>
                    </a:lnTo>
                    <a:cubicBezTo>
                      <a:pt x="743723" y="2775731"/>
                      <a:pt x="767900" y="2799908"/>
                      <a:pt x="797723" y="2799908"/>
                    </a:cubicBezTo>
                    <a:cubicBezTo>
                      <a:pt x="827546" y="2799908"/>
                      <a:pt x="851723" y="2775731"/>
                      <a:pt x="851723" y="2745908"/>
                    </a:cubicBezTo>
                    <a:lnTo>
                      <a:pt x="851723" y="1269908"/>
                    </a:lnTo>
                    <a:cubicBezTo>
                      <a:pt x="851723" y="1240085"/>
                      <a:pt x="827546" y="1215908"/>
                      <a:pt x="797723" y="1215908"/>
                    </a:cubicBezTo>
                    <a:close/>
                    <a:moveTo>
                      <a:pt x="537323" y="1215908"/>
                    </a:moveTo>
                    <a:cubicBezTo>
                      <a:pt x="507500" y="1215908"/>
                      <a:pt x="483323" y="1240085"/>
                      <a:pt x="483323" y="1269908"/>
                    </a:cubicBezTo>
                    <a:lnTo>
                      <a:pt x="483323" y="2745908"/>
                    </a:lnTo>
                    <a:cubicBezTo>
                      <a:pt x="483323" y="2775731"/>
                      <a:pt x="507500" y="2799908"/>
                      <a:pt x="537323" y="2799908"/>
                    </a:cubicBezTo>
                    <a:cubicBezTo>
                      <a:pt x="567146" y="2799908"/>
                      <a:pt x="591323" y="2775731"/>
                      <a:pt x="591323" y="2745908"/>
                    </a:cubicBezTo>
                    <a:lnTo>
                      <a:pt x="591323" y="1269908"/>
                    </a:lnTo>
                    <a:cubicBezTo>
                      <a:pt x="591323" y="1240085"/>
                      <a:pt x="567146" y="1215908"/>
                      <a:pt x="537323" y="1215908"/>
                    </a:cubicBezTo>
                    <a:close/>
                    <a:moveTo>
                      <a:pt x="1071414" y="977717"/>
                    </a:moveTo>
                    <a:cubicBezTo>
                      <a:pt x="1014599" y="977717"/>
                      <a:pt x="965699" y="1011599"/>
                      <a:pt x="944338" y="1060494"/>
                    </a:cubicBezTo>
                    <a:lnTo>
                      <a:pt x="1198489" y="1060494"/>
                    </a:lnTo>
                    <a:cubicBezTo>
                      <a:pt x="1177129" y="1011599"/>
                      <a:pt x="1128228" y="977717"/>
                      <a:pt x="1071414" y="977717"/>
                    </a:cubicBezTo>
                    <a:close/>
                    <a:moveTo>
                      <a:pt x="872752" y="191454"/>
                    </a:moveTo>
                    <a:cubicBezTo>
                      <a:pt x="759529" y="233114"/>
                      <a:pt x="679221" y="342129"/>
                      <a:pt x="679221" y="469900"/>
                    </a:cubicBezTo>
                    <a:lnTo>
                      <a:pt x="679221" y="1060494"/>
                    </a:lnTo>
                    <a:lnTo>
                      <a:pt x="797638" y="1060494"/>
                    </a:lnTo>
                    <a:cubicBezTo>
                      <a:pt x="823919" y="933391"/>
                      <a:pt x="936512" y="837880"/>
                      <a:pt x="1071414" y="837880"/>
                    </a:cubicBezTo>
                    <a:cubicBezTo>
                      <a:pt x="1206315" y="837880"/>
                      <a:pt x="1318908" y="933391"/>
                      <a:pt x="1345190" y="1060494"/>
                    </a:cubicBezTo>
                    <a:lnTo>
                      <a:pt x="1458130" y="1060494"/>
                    </a:lnTo>
                    <a:lnTo>
                      <a:pt x="1458130" y="469900"/>
                    </a:lnTo>
                    <a:cubicBezTo>
                      <a:pt x="1458130" y="344471"/>
                      <a:pt x="1380739" y="237117"/>
                      <a:pt x="1270928" y="193418"/>
                    </a:cubicBezTo>
                    <a:cubicBezTo>
                      <a:pt x="1254126" y="208193"/>
                      <a:pt x="1231951" y="216024"/>
                      <a:pt x="1207947" y="216024"/>
                    </a:cubicBezTo>
                    <a:lnTo>
                      <a:pt x="938648" y="216024"/>
                    </a:lnTo>
                    <a:cubicBezTo>
                      <a:pt x="913362" y="216024"/>
                      <a:pt x="890106" y="207335"/>
                      <a:pt x="872752" y="191454"/>
                    </a:cubicBezTo>
                    <a:close/>
                    <a:moveTo>
                      <a:pt x="938648" y="0"/>
                    </a:moveTo>
                    <a:lnTo>
                      <a:pt x="1207947" y="0"/>
                    </a:lnTo>
                    <a:cubicBezTo>
                      <a:pt x="1249829" y="0"/>
                      <a:pt x="1286143" y="23838"/>
                      <a:pt x="1302947" y="59260"/>
                    </a:cubicBezTo>
                    <a:cubicBezTo>
                      <a:pt x="1459619" y="107029"/>
                      <a:pt x="1572731" y="253123"/>
                      <a:pt x="1572731" y="425635"/>
                    </a:cubicBezTo>
                    <a:lnTo>
                      <a:pt x="1572731" y="1062970"/>
                    </a:lnTo>
                    <a:cubicBezTo>
                      <a:pt x="1700463" y="1074093"/>
                      <a:pt x="1800202" y="1181663"/>
                      <a:pt x="1800202" y="1312527"/>
                    </a:cubicBezTo>
                    <a:lnTo>
                      <a:pt x="1800202" y="2703289"/>
                    </a:lnTo>
                    <a:cubicBezTo>
                      <a:pt x="1800202" y="2833087"/>
                      <a:pt x="1702083" y="2939968"/>
                      <a:pt x="1575831" y="2952534"/>
                    </a:cubicBezTo>
                    <a:lnTo>
                      <a:pt x="1539130" y="3099337"/>
                    </a:lnTo>
                    <a:lnTo>
                      <a:pt x="1377130" y="3099337"/>
                    </a:lnTo>
                    <a:lnTo>
                      <a:pt x="1341126" y="2955322"/>
                    </a:lnTo>
                    <a:lnTo>
                      <a:pt x="743221" y="2955322"/>
                    </a:lnTo>
                    <a:lnTo>
                      <a:pt x="707217" y="3099338"/>
                    </a:lnTo>
                    <a:lnTo>
                      <a:pt x="2063557" y="3099338"/>
                    </a:lnTo>
                    <a:lnTo>
                      <a:pt x="2063557" y="924090"/>
                    </a:lnTo>
                    <a:cubicBezTo>
                      <a:pt x="2063557" y="873822"/>
                      <a:pt x="2088497" y="829380"/>
                      <a:pt x="2128246" y="804684"/>
                    </a:cubicBezTo>
                    <a:cubicBezTo>
                      <a:pt x="2129584" y="799633"/>
                      <a:pt x="2132808" y="796081"/>
                      <a:pt x="2136234" y="792655"/>
                    </a:cubicBezTo>
                    <a:lnTo>
                      <a:pt x="2607705" y="321183"/>
                    </a:lnTo>
                    <a:cubicBezTo>
                      <a:pt x="2636744" y="292144"/>
                      <a:pt x="2674804" y="277625"/>
                      <a:pt x="2712864" y="277625"/>
                    </a:cubicBezTo>
                    <a:cubicBezTo>
                      <a:pt x="2750924" y="277625"/>
                      <a:pt x="2788985" y="292144"/>
                      <a:pt x="2818024" y="321183"/>
                    </a:cubicBezTo>
                    <a:lnTo>
                      <a:pt x="2862291" y="365451"/>
                    </a:lnTo>
                    <a:cubicBezTo>
                      <a:pt x="2920370" y="423529"/>
                      <a:pt x="2920370" y="517692"/>
                      <a:pt x="2862291" y="575770"/>
                    </a:cubicBezTo>
                    <a:lnTo>
                      <a:pt x="2423597" y="1014465"/>
                    </a:lnTo>
                    <a:lnTo>
                      <a:pt x="2423597" y="3310659"/>
                    </a:lnTo>
                    <a:cubicBezTo>
                      <a:pt x="2423597" y="3392794"/>
                      <a:pt x="2357014" y="3459377"/>
                      <a:pt x="2274879" y="3459377"/>
                    </a:cubicBezTo>
                    <a:lnTo>
                      <a:pt x="2247260" y="3459377"/>
                    </a:lnTo>
                    <a:lnTo>
                      <a:pt x="2157276" y="3459377"/>
                    </a:lnTo>
                    <a:cubicBezTo>
                      <a:pt x="2244145" y="3498679"/>
                      <a:pt x="2304259" y="3586235"/>
                      <a:pt x="2304259" y="3687831"/>
                    </a:cubicBezTo>
                    <a:cubicBezTo>
                      <a:pt x="2304259" y="3827023"/>
                      <a:pt x="2191422" y="3939860"/>
                      <a:pt x="2052230" y="3939860"/>
                    </a:cubicBezTo>
                    <a:cubicBezTo>
                      <a:pt x="1913038" y="3939860"/>
                      <a:pt x="1800201" y="3827023"/>
                      <a:pt x="1800201" y="3687831"/>
                    </a:cubicBezTo>
                    <a:cubicBezTo>
                      <a:pt x="1800201" y="3586235"/>
                      <a:pt x="1860315" y="3498679"/>
                      <a:pt x="1947184" y="3459377"/>
                    </a:cubicBezTo>
                    <a:lnTo>
                      <a:pt x="588218" y="3459378"/>
                    </a:lnTo>
                    <a:cubicBezTo>
                      <a:pt x="675087" y="3498679"/>
                      <a:pt x="735202" y="3586235"/>
                      <a:pt x="735202" y="3687832"/>
                    </a:cubicBezTo>
                    <a:cubicBezTo>
                      <a:pt x="735202" y="3827024"/>
                      <a:pt x="622365" y="3939861"/>
                      <a:pt x="483173" y="3939861"/>
                    </a:cubicBezTo>
                    <a:cubicBezTo>
                      <a:pt x="343981" y="3939861"/>
                      <a:pt x="231144" y="3827024"/>
                      <a:pt x="231144" y="3687832"/>
                    </a:cubicBezTo>
                    <a:cubicBezTo>
                      <a:pt x="231144" y="3586235"/>
                      <a:pt x="291259" y="3498679"/>
                      <a:pt x="378128" y="3459378"/>
                    </a:cubicBezTo>
                    <a:lnTo>
                      <a:pt x="148718" y="3459378"/>
                    </a:lnTo>
                    <a:cubicBezTo>
                      <a:pt x="66583" y="3459378"/>
                      <a:pt x="0" y="3392795"/>
                      <a:pt x="0" y="3310660"/>
                    </a:cubicBezTo>
                    <a:lnTo>
                      <a:pt x="0" y="3248056"/>
                    </a:lnTo>
                    <a:cubicBezTo>
                      <a:pt x="0" y="3165921"/>
                      <a:pt x="66583" y="3099338"/>
                      <a:pt x="148718" y="3099338"/>
                    </a:cubicBezTo>
                    <a:lnTo>
                      <a:pt x="544674" y="3099338"/>
                    </a:lnTo>
                    <a:lnTo>
                      <a:pt x="507859" y="2952075"/>
                    </a:lnTo>
                    <a:cubicBezTo>
                      <a:pt x="383796" y="2937382"/>
                      <a:pt x="288034" y="2831519"/>
                      <a:pt x="288034" y="2703289"/>
                    </a:cubicBezTo>
                    <a:lnTo>
                      <a:pt x="288034" y="1312527"/>
                    </a:lnTo>
                    <a:cubicBezTo>
                      <a:pt x="288034" y="1173333"/>
                      <a:pt x="400873" y="1060494"/>
                      <a:pt x="540067" y="1060494"/>
                    </a:cubicBezTo>
                    <a:lnTo>
                      <a:pt x="564619" y="1060494"/>
                    </a:lnTo>
                    <a:lnTo>
                      <a:pt x="564619" y="425635"/>
                    </a:lnTo>
                    <a:cubicBezTo>
                      <a:pt x="564619" y="248812"/>
                      <a:pt x="683454" y="99744"/>
                      <a:pt x="846095" y="55630"/>
                    </a:cubicBezTo>
                    <a:cubicBezTo>
                      <a:pt x="863191" y="22078"/>
                      <a:pt x="898341" y="0"/>
                      <a:pt x="9386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4" name="Oval 17">
                <a:extLst>
                  <a:ext uri="{FF2B5EF4-FFF2-40B4-BE49-F238E27FC236}">
                    <a16:creationId xmlns:a16="http://schemas.microsoft.com/office/drawing/2014/main" id="{305E83A6-8354-417E-A34B-C8F4B1D33731}"/>
                  </a:ext>
                </a:extLst>
              </p:cNvPr>
              <p:cNvSpPr/>
              <p:nvPr/>
            </p:nvSpPr>
            <p:spPr>
              <a:xfrm rot="18918221">
                <a:off x="1794989" y="3227385"/>
                <a:ext cx="240821" cy="396417"/>
              </a:xfrm>
              <a:custGeom>
                <a:avLst/>
                <a:gdLst>
                  <a:gd name="connsiteX0" fmla="*/ 1355591 w 2487611"/>
                  <a:gd name="connsiteY0" fmla="*/ 3081285 h 4007282"/>
                  <a:gd name="connsiteX1" fmla="*/ 1668701 w 2487611"/>
                  <a:gd name="connsiteY1" fmla="*/ 3381869 h 4007282"/>
                  <a:gd name="connsiteX2" fmla="*/ 1698103 w 2487611"/>
                  <a:gd name="connsiteY2" fmla="*/ 3725512 h 4007282"/>
                  <a:gd name="connsiteX3" fmla="*/ 1503571 w 2487611"/>
                  <a:gd name="connsiteY3" fmla="*/ 3508020 h 4007282"/>
                  <a:gd name="connsiteX4" fmla="*/ 1461585 w 2487611"/>
                  <a:gd name="connsiteY4" fmla="*/ 3721761 h 4007282"/>
                  <a:gd name="connsiteX5" fmla="*/ 1244671 w 2487611"/>
                  <a:gd name="connsiteY5" fmla="*/ 4007282 h 4007282"/>
                  <a:gd name="connsiteX6" fmla="*/ 1079392 w 2487611"/>
                  <a:gd name="connsiteY6" fmla="*/ 3701523 h 4007282"/>
                  <a:gd name="connsiteX7" fmla="*/ 987763 w 2487611"/>
                  <a:gd name="connsiteY7" fmla="*/ 3569325 h 4007282"/>
                  <a:gd name="connsiteX8" fmla="*/ 854400 w 2487611"/>
                  <a:gd name="connsiteY8" fmla="*/ 3636047 h 4007282"/>
                  <a:gd name="connsiteX9" fmla="*/ 869102 w 2487611"/>
                  <a:gd name="connsiteY9" fmla="*/ 3312632 h 4007282"/>
                  <a:gd name="connsiteX10" fmla="*/ 1052587 w 2487611"/>
                  <a:gd name="connsiteY10" fmla="*/ 3115087 h 4007282"/>
                  <a:gd name="connsiteX11" fmla="*/ 1019981 w 2487611"/>
                  <a:gd name="connsiteY11" fmla="*/ 3159110 h 4007282"/>
                  <a:gd name="connsiteX12" fmla="*/ 1012121 w 2487611"/>
                  <a:gd name="connsiteY12" fmla="*/ 3332027 h 4007282"/>
                  <a:gd name="connsiteX13" fmla="*/ 1083424 w 2487611"/>
                  <a:gd name="connsiteY13" fmla="*/ 3296354 h 4007282"/>
                  <a:gd name="connsiteX14" fmla="*/ 1132416 w 2487611"/>
                  <a:gd name="connsiteY14" fmla="*/ 3367034 h 4007282"/>
                  <a:gd name="connsiteX15" fmla="*/ 1220783 w 2487611"/>
                  <a:gd name="connsiteY15" fmla="*/ 3530511 h 4007282"/>
                  <a:gd name="connsiteX16" fmla="*/ 1336759 w 2487611"/>
                  <a:gd name="connsiteY16" fmla="*/ 3377854 h 4007282"/>
                  <a:gd name="connsiteX17" fmla="*/ 1359207 w 2487611"/>
                  <a:gd name="connsiteY17" fmla="*/ 3263575 h 4007282"/>
                  <a:gd name="connsiteX18" fmla="*/ 1463216 w 2487611"/>
                  <a:gd name="connsiteY18" fmla="*/ 3379859 h 4007282"/>
                  <a:gd name="connsiteX19" fmla="*/ 1447496 w 2487611"/>
                  <a:gd name="connsiteY19" fmla="*/ 3196127 h 4007282"/>
                  <a:gd name="connsiteX20" fmla="*/ 1355591 w 2487611"/>
                  <a:gd name="connsiteY20" fmla="*/ 3081285 h 4007282"/>
                  <a:gd name="connsiteX21" fmla="*/ 803026 w 2487611"/>
                  <a:gd name="connsiteY21" fmla="*/ 2773720 h 4007282"/>
                  <a:gd name="connsiteX22" fmla="*/ 1689473 w 2487611"/>
                  <a:gd name="connsiteY22" fmla="*/ 2773720 h 4007282"/>
                  <a:gd name="connsiteX23" fmla="*/ 1482985 w 2487611"/>
                  <a:gd name="connsiteY23" fmla="*/ 3053768 h 4007282"/>
                  <a:gd name="connsiteX24" fmla="*/ 1009514 w 2487611"/>
                  <a:gd name="connsiteY24" fmla="*/ 3053768 h 4007282"/>
                  <a:gd name="connsiteX25" fmla="*/ 803026 w 2487611"/>
                  <a:gd name="connsiteY25" fmla="*/ 2773720 h 4007282"/>
                  <a:gd name="connsiteX26" fmla="*/ 1246249 w 2487611"/>
                  <a:gd name="connsiteY26" fmla="*/ 1473655 h 4007282"/>
                  <a:gd name="connsiteX27" fmla="*/ 1346518 w 2487611"/>
                  <a:gd name="connsiteY27" fmla="*/ 1573924 h 4007282"/>
                  <a:gd name="connsiteX28" fmla="*/ 1246249 w 2487611"/>
                  <a:gd name="connsiteY28" fmla="*/ 1674193 h 4007282"/>
                  <a:gd name="connsiteX29" fmla="*/ 1145980 w 2487611"/>
                  <a:gd name="connsiteY29" fmla="*/ 1573924 h 4007282"/>
                  <a:gd name="connsiteX30" fmla="*/ 1246249 w 2487611"/>
                  <a:gd name="connsiteY30" fmla="*/ 1473655 h 4007282"/>
                  <a:gd name="connsiteX31" fmla="*/ 1246249 w 2487611"/>
                  <a:gd name="connsiteY31" fmla="*/ 1404149 h 4007282"/>
                  <a:gd name="connsiteX32" fmla="*/ 1076474 w 2487611"/>
                  <a:gd name="connsiteY32" fmla="*/ 1573924 h 4007282"/>
                  <a:gd name="connsiteX33" fmla="*/ 1246249 w 2487611"/>
                  <a:gd name="connsiteY33" fmla="*/ 1743699 h 4007282"/>
                  <a:gd name="connsiteX34" fmla="*/ 1416024 w 2487611"/>
                  <a:gd name="connsiteY34" fmla="*/ 1573924 h 4007282"/>
                  <a:gd name="connsiteX35" fmla="*/ 1246249 w 2487611"/>
                  <a:gd name="connsiteY35" fmla="*/ 1404149 h 4007282"/>
                  <a:gd name="connsiteX36" fmla="*/ 1246249 w 2487611"/>
                  <a:gd name="connsiteY36" fmla="*/ 650779 h 4007282"/>
                  <a:gd name="connsiteX37" fmla="*/ 1446787 w 2487611"/>
                  <a:gd name="connsiteY37" fmla="*/ 851317 h 4007282"/>
                  <a:gd name="connsiteX38" fmla="*/ 1246249 w 2487611"/>
                  <a:gd name="connsiteY38" fmla="*/ 1051855 h 4007282"/>
                  <a:gd name="connsiteX39" fmla="*/ 1045711 w 2487611"/>
                  <a:gd name="connsiteY39" fmla="*/ 851317 h 4007282"/>
                  <a:gd name="connsiteX40" fmla="*/ 1246249 w 2487611"/>
                  <a:gd name="connsiteY40" fmla="*/ 650779 h 4007282"/>
                  <a:gd name="connsiteX41" fmla="*/ 1246249 w 2487611"/>
                  <a:gd name="connsiteY41" fmla="*/ 511767 h 4007282"/>
                  <a:gd name="connsiteX42" fmla="*/ 906699 w 2487611"/>
                  <a:gd name="connsiteY42" fmla="*/ 851317 h 4007282"/>
                  <a:gd name="connsiteX43" fmla="*/ 1246249 w 2487611"/>
                  <a:gd name="connsiteY43" fmla="*/ 1190867 h 4007282"/>
                  <a:gd name="connsiteX44" fmla="*/ 1585799 w 2487611"/>
                  <a:gd name="connsiteY44" fmla="*/ 851317 h 4007282"/>
                  <a:gd name="connsiteX45" fmla="*/ 1246249 w 2487611"/>
                  <a:gd name="connsiteY45" fmla="*/ 511767 h 4007282"/>
                  <a:gd name="connsiteX46" fmla="*/ 1236486 w 2487611"/>
                  <a:gd name="connsiteY46" fmla="*/ 0 h 4007282"/>
                  <a:gd name="connsiteX47" fmla="*/ 1243449 w 2487611"/>
                  <a:gd name="connsiteY47" fmla="*/ 468 h 4007282"/>
                  <a:gd name="connsiteX48" fmla="*/ 1250411 w 2487611"/>
                  <a:gd name="connsiteY48" fmla="*/ 0 h 4007282"/>
                  <a:gd name="connsiteX49" fmla="*/ 1891856 w 2487611"/>
                  <a:gd name="connsiteY49" fmla="*/ 602756 h 4007282"/>
                  <a:gd name="connsiteX50" fmla="*/ 2096831 w 2487611"/>
                  <a:gd name="connsiteY50" fmla="*/ 1442023 h 4007282"/>
                  <a:gd name="connsiteX51" fmla="*/ 2003408 w 2487611"/>
                  <a:gd name="connsiteY51" fmla="*/ 1943608 h 4007282"/>
                  <a:gd name="connsiteX52" fmla="*/ 2224895 w 2487611"/>
                  <a:gd name="connsiteY52" fmla="*/ 2078968 h 4007282"/>
                  <a:gd name="connsiteX53" fmla="*/ 2487611 w 2487611"/>
                  <a:gd name="connsiteY53" fmla="*/ 2809123 h 4007282"/>
                  <a:gd name="connsiteX54" fmla="*/ 1777602 w 2487611"/>
                  <a:gd name="connsiteY54" fmla="*/ 2545137 h 4007282"/>
                  <a:gd name="connsiteX55" fmla="*/ 1697050 w 2487611"/>
                  <a:gd name="connsiteY55" fmla="*/ 2693117 h 4007282"/>
                  <a:gd name="connsiteX56" fmla="*/ 789847 w 2487611"/>
                  <a:gd name="connsiteY56" fmla="*/ 2693117 h 4007282"/>
                  <a:gd name="connsiteX57" fmla="*/ 709405 w 2487611"/>
                  <a:gd name="connsiteY57" fmla="*/ 2545362 h 4007282"/>
                  <a:gd name="connsiteX58" fmla="*/ 0 w 2487611"/>
                  <a:gd name="connsiteY58" fmla="*/ 2809123 h 4007282"/>
                  <a:gd name="connsiteX59" fmla="*/ 262716 w 2487611"/>
                  <a:gd name="connsiteY59" fmla="*/ 2078968 h 4007282"/>
                  <a:gd name="connsiteX60" fmla="*/ 483603 w 2487611"/>
                  <a:gd name="connsiteY60" fmla="*/ 1943974 h 4007282"/>
                  <a:gd name="connsiteX61" fmla="*/ 390066 w 2487611"/>
                  <a:gd name="connsiteY61" fmla="*/ 1442023 h 4007282"/>
                  <a:gd name="connsiteX62" fmla="*/ 595041 w 2487611"/>
                  <a:gd name="connsiteY62" fmla="*/ 602756 h 4007282"/>
                  <a:gd name="connsiteX63" fmla="*/ 1236486 w 2487611"/>
                  <a:gd name="connsiteY63" fmla="*/ 0 h 4007282"/>
                  <a:gd name="connsiteX0" fmla="*/ 1355591 w 2487611"/>
                  <a:gd name="connsiteY0" fmla="*/ 3081285 h 4007282"/>
                  <a:gd name="connsiteX1" fmla="*/ 1668701 w 2487611"/>
                  <a:gd name="connsiteY1" fmla="*/ 3381869 h 4007282"/>
                  <a:gd name="connsiteX2" fmla="*/ 1698103 w 2487611"/>
                  <a:gd name="connsiteY2" fmla="*/ 3725512 h 4007282"/>
                  <a:gd name="connsiteX3" fmla="*/ 1503571 w 2487611"/>
                  <a:gd name="connsiteY3" fmla="*/ 3508020 h 4007282"/>
                  <a:gd name="connsiteX4" fmla="*/ 1461585 w 2487611"/>
                  <a:gd name="connsiteY4" fmla="*/ 3721761 h 4007282"/>
                  <a:gd name="connsiteX5" fmla="*/ 1244671 w 2487611"/>
                  <a:gd name="connsiteY5" fmla="*/ 4007282 h 4007282"/>
                  <a:gd name="connsiteX6" fmla="*/ 1079392 w 2487611"/>
                  <a:gd name="connsiteY6" fmla="*/ 3701523 h 4007282"/>
                  <a:gd name="connsiteX7" fmla="*/ 987763 w 2487611"/>
                  <a:gd name="connsiteY7" fmla="*/ 3569325 h 4007282"/>
                  <a:gd name="connsiteX8" fmla="*/ 854400 w 2487611"/>
                  <a:gd name="connsiteY8" fmla="*/ 3636047 h 4007282"/>
                  <a:gd name="connsiteX9" fmla="*/ 869102 w 2487611"/>
                  <a:gd name="connsiteY9" fmla="*/ 3312632 h 4007282"/>
                  <a:gd name="connsiteX10" fmla="*/ 1052587 w 2487611"/>
                  <a:gd name="connsiteY10" fmla="*/ 3115087 h 4007282"/>
                  <a:gd name="connsiteX11" fmla="*/ 1019981 w 2487611"/>
                  <a:gd name="connsiteY11" fmla="*/ 3159110 h 4007282"/>
                  <a:gd name="connsiteX12" fmla="*/ 1012121 w 2487611"/>
                  <a:gd name="connsiteY12" fmla="*/ 3332027 h 4007282"/>
                  <a:gd name="connsiteX13" fmla="*/ 1083424 w 2487611"/>
                  <a:gd name="connsiteY13" fmla="*/ 3296354 h 4007282"/>
                  <a:gd name="connsiteX14" fmla="*/ 1132416 w 2487611"/>
                  <a:gd name="connsiteY14" fmla="*/ 3367034 h 4007282"/>
                  <a:gd name="connsiteX15" fmla="*/ 1220783 w 2487611"/>
                  <a:gd name="connsiteY15" fmla="*/ 3530511 h 4007282"/>
                  <a:gd name="connsiteX16" fmla="*/ 1336759 w 2487611"/>
                  <a:gd name="connsiteY16" fmla="*/ 3377854 h 4007282"/>
                  <a:gd name="connsiteX17" fmla="*/ 1359207 w 2487611"/>
                  <a:gd name="connsiteY17" fmla="*/ 3263575 h 4007282"/>
                  <a:gd name="connsiteX18" fmla="*/ 1463216 w 2487611"/>
                  <a:gd name="connsiteY18" fmla="*/ 3379859 h 4007282"/>
                  <a:gd name="connsiteX19" fmla="*/ 1447496 w 2487611"/>
                  <a:gd name="connsiteY19" fmla="*/ 3196127 h 4007282"/>
                  <a:gd name="connsiteX20" fmla="*/ 1355591 w 2487611"/>
                  <a:gd name="connsiteY20" fmla="*/ 3081285 h 4007282"/>
                  <a:gd name="connsiteX21" fmla="*/ 803026 w 2487611"/>
                  <a:gd name="connsiteY21" fmla="*/ 2773720 h 4007282"/>
                  <a:gd name="connsiteX22" fmla="*/ 1689473 w 2487611"/>
                  <a:gd name="connsiteY22" fmla="*/ 2773720 h 4007282"/>
                  <a:gd name="connsiteX23" fmla="*/ 1482985 w 2487611"/>
                  <a:gd name="connsiteY23" fmla="*/ 3053768 h 4007282"/>
                  <a:gd name="connsiteX24" fmla="*/ 1009514 w 2487611"/>
                  <a:gd name="connsiteY24" fmla="*/ 3053768 h 4007282"/>
                  <a:gd name="connsiteX25" fmla="*/ 803026 w 2487611"/>
                  <a:gd name="connsiteY25" fmla="*/ 2773720 h 4007282"/>
                  <a:gd name="connsiteX26" fmla="*/ 1246249 w 2487611"/>
                  <a:gd name="connsiteY26" fmla="*/ 1473655 h 4007282"/>
                  <a:gd name="connsiteX27" fmla="*/ 1346518 w 2487611"/>
                  <a:gd name="connsiteY27" fmla="*/ 1573924 h 4007282"/>
                  <a:gd name="connsiteX28" fmla="*/ 1246249 w 2487611"/>
                  <a:gd name="connsiteY28" fmla="*/ 1674193 h 4007282"/>
                  <a:gd name="connsiteX29" fmla="*/ 1145980 w 2487611"/>
                  <a:gd name="connsiteY29" fmla="*/ 1573924 h 4007282"/>
                  <a:gd name="connsiteX30" fmla="*/ 1246249 w 2487611"/>
                  <a:gd name="connsiteY30" fmla="*/ 1473655 h 4007282"/>
                  <a:gd name="connsiteX31" fmla="*/ 1246249 w 2487611"/>
                  <a:gd name="connsiteY31" fmla="*/ 1404149 h 4007282"/>
                  <a:gd name="connsiteX32" fmla="*/ 1076474 w 2487611"/>
                  <a:gd name="connsiteY32" fmla="*/ 1573924 h 4007282"/>
                  <a:gd name="connsiteX33" fmla="*/ 1246249 w 2487611"/>
                  <a:gd name="connsiteY33" fmla="*/ 1743699 h 4007282"/>
                  <a:gd name="connsiteX34" fmla="*/ 1416024 w 2487611"/>
                  <a:gd name="connsiteY34" fmla="*/ 1573924 h 4007282"/>
                  <a:gd name="connsiteX35" fmla="*/ 1246249 w 2487611"/>
                  <a:gd name="connsiteY35" fmla="*/ 1404149 h 4007282"/>
                  <a:gd name="connsiteX36" fmla="*/ 1246249 w 2487611"/>
                  <a:gd name="connsiteY36" fmla="*/ 650779 h 4007282"/>
                  <a:gd name="connsiteX37" fmla="*/ 1446787 w 2487611"/>
                  <a:gd name="connsiteY37" fmla="*/ 851317 h 4007282"/>
                  <a:gd name="connsiteX38" fmla="*/ 1246249 w 2487611"/>
                  <a:gd name="connsiteY38" fmla="*/ 1051855 h 4007282"/>
                  <a:gd name="connsiteX39" fmla="*/ 1045711 w 2487611"/>
                  <a:gd name="connsiteY39" fmla="*/ 851317 h 4007282"/>
                  <a:gd name="connsiteX40" fmla="*/ 1246249 w 2487611"/>
                  <a:gd name="connsiteY40" fmla="*/ 650779 h 4007282"/>
                  <a:gd name="connsiteX41" fmla="*/ 1246249 w 2487611"/>
                  <a:gd name="connsiteY41" fmla="*/ 511767 h 4007282"/>
                  <a:gd name="connsiteX42" fmla="*/ 906699 w 2487611"/>
                  <a:gd name="connsiteY42" fmla="*/ 851317 h 4007282"/>
                  <a:gd name="connsiteX43" fmla="*/ 1246249 w 2487611"/>
                  <a:gd name="connsiteY43" fmla="*/ 1190867 h 4007282"/>
                  <a:gd name="connsiteX44" fmla="*/ 1585799 w 2487611"/>
                  <a:gd name="connsiteY44" fmla="*/ 851317 h 4007282"/>
                  <a:gd name="connsiteX45" fmla="*/ 1246249 w 2487611"/>
                  <a:gd name="connsiteY45" fmla="*/ 511767 h 4007282"/>
                  <a:gd name="connsiteX46" fmla="*/ 1236486 w 2487611"/>
                  <a:gd name="connsiteY46" fmla="*/ 0 h 4007282"/>
                  <a:gd name="connsiteX47" fmla="*/ 1243449 w 2487611"/>
                  <a:gd name="connsiteY47" fmla="*/ 468 h 4007282"/>
                  <a:gd name="connsiteX48" fmla="*/ 1250411 w 2487611"/>
                  <a:gd name="connsiteY48" fmla="*/ 0 h 4007282"/>
                  <a:gd name="connsiteX49" fmla="*/ 1891856 w 2487611"/>
                  <a:gd name="connsiteY49" fmla="*/ 602756 h 4007282"/>
                  <a:gd name="connsiteX50" fmla="*/ 2096831 w 2487611"/>
                  <a:gd name="connsiteY50" fmla="*/ 1442023 h 4007282"/>
                  <a:gd name="connsiteX51" fmla="*/ 2003408 w 2487611"/>
                  <a:gd name="connsiteY51" fmla="*/ 1943608 h 4007282"/>
                  <a:gd name="connsiteX52" fmla="*/ 2224895 w 2487611"/>
                  <a:gd name="connsiteY52" fmla="*/ 2078968 h 4007282"/>
                  <a:gd name="connsiteX53" fmla="*/ 2487611 w 2487611"/>
                  <a:gd name="connsiteY53" fmla="*/ 2809123 h 4007282"/>
                  <a:gd name="connsiteX54" fmla="*/ 1777602 w 2487611"/>
                  <a:gd name="connsiteY54" fmla="*/ 2545137 h 4007282"/>
                  <a:gd name="connsiteX55" fmla="*/ 1697050 w 2487611"/>
                  <a:gd name="connsiteY55" fmla="*/ 2693117 h 4007282"/>
                  <a:gd name="connsiteX56" fmla="*/ 789847 w 2487611"/>
                  <a:gd name="connsiteY56" fmla="*/ 2693117 h 4007282"/>
                  <a:gd name="connsiteX57" fmla="*/ 709405 w 2487611"/>
                  <a:gd name="connsiteY57" fmla="*/ 2545362 h 4007282"/>
                  <a:gd name="connsiteX58" fmla="*/ 0 w 2487611"/>
                  <a:gd name="connsiteY58" fmla="*/ 2809123 h 4007282"/>
                  <a:gd name="connsiteX59" fmla="*/ 262716 w 2487611"/>
                  <a:gd name="connsiteY59" fmla="*/ 2078968 h 4007282"/>
                  <a:gd name="connsiteX60" fmla="*/ 483603 w 2487611"/>
                  <a:gd name="connsiteY60" fmla="*/ 1943974 h 4007282"/>
                  <a:gd name="connsiteX61" fmla="*/ 390066 w 2487611"/>
                  <a:gd name="connsiteY61" fmla="*/ 1442023 h 4007282"/>
                  <a:gd name="connsiteX62" fmla="*/ 595041 w 2487611"/>
                  <a:gd name="connsiteY62" fmla="*/ 602756 h 4007282"/>
                  <a:gd name="connsiteX63" fmla="*/ 1236486 w 2487611"/>
                  <a:gd name="connsiteY63" fmla="*/ 0 h 4007282"/>
                  <a:gd name="connsiteX0" fmla="*/ 1355591 w 2487611"/>
                  <a:gd name="connsiteY0" fmla="*/ 3182538 h 4108535"/>
                  <a:gd name="connsiteX1" fmla="*/ 1668701 w 2487611"/>
                  <a:gd name="connsiteY1" fmla="*/ 3483122 h 4108535"/>
                  <a:gd name="connsiteX2" fmla="*/ 1698103 w 2487611"/>
                  <a:gd name="connsiteY2" fmla="*/ 3826765 h 4108535"/>
                  <a:gd name="connsiteX3" fmla="*/ 1503571 w 2487611"/>
                  <a:gd name="connsiteY3" fmla="*/ 3609273 h 4108535"/>
                  <a:gd name="connsiteX4" fmla="*/ 1461585 w 2487611"/>
                  <a:gd name="connsiteY4" fmla="*/ 3823014 h 4108535"/>
                  <a:gd name="connsiteX5" fmla="*/ 1244671 w 2487611"/>
                  <a:gd name="connsiteY5" fmla="*/ 4108535 h 4108535"/>
                  <a:gd name="connsiteX6" fmla="*/ 1079392 w 2487611"/>
                  <a:gd name="connsiteY6" fmla="*/ 3802776 h 4108535"/>
                  <a:gd name="connsiteX7" fmla="*/ 987763 w 2487611"/>
                  <a:gd name="connsiteY7" fmla="*/ 3670578 h 4108535"/>
                  <a:gd name="connsiteX8" fmla="*/ 854400 w 2487611"/>
                  <a:gd name="connsiteY8" fmla="*/ 3737300 h 4108535"/>
                  <a:gd name="connsiteX9" fmla="*/ 869102 w 2487611"/>
                  <a:gd name="connsiteY9" fmla="*/ 3413885 h 4108535"/>
                  <a:gd name="connsiteX10" fmla="*/ 1052587 w 2487611"/>
                  <a:gd name="connsiteY10" fmla="*/ 3216340 h 4108535"/>
                  <a:gd name="connsiteX11" fmla="*/ 1019981 w 2487611"/>
                  <a:gd name="connsiteY11" fmla="*/ 3260363 h 4108535"/>
                  <a:gd name="connsiteX12" fmla="*/ 1012121 w 2487611"/>
                  <a:gd name="connsiteY12" fmla="*/ 3433280 h 4108535"/>
                  <a:gd name="connsiteX13" fmla="*/ 1083424 w 2487611"/>
                  <a:gd name="connsiteY13" fmla="*/ 3397607 h 4108535"/>
                  <a:gd name="connsiteX14" fmla="*/ 1132416 w 2487611"/>
                  <a:gd name="connsiteY14" fmla="*/ 3468287 h 4108535"/>
                  <a:gd name="connsiteX15" fmla="*/ 1220783 w 2487611"/>
                  <a:gd name="connsiteY15" fmla="*/ 3631764 h 4108535"/>
                  <a:gd name="connsiteX16" fmla="*/ 1336759 w 2487611"/>
                  <a:gd name="connsiteY16" fmla="*/ 3479107 h 4108535"/>
                  <a:gd name="connsiteX17" fmla="*/ 1359207 w 2487611"/>
                  <a:gd name="connsiteY17" fmla="*/ 3364828 h 4108535"/>
                  <a:gd name="connsiteX18" fmla="*/ 1463216 w 2487611"/>
                  <a:gd name="connsiteY18" fmla="*/ 3481112 h 4108535"/>
                  <a:gd name="connsiteX19" fmla="*/ 1447496 w 2487611"/>
                  <a:gd name="connsiteY19" fmla="*/ 3297380 h 4108535"/>
                  <a:gd name="connsiteX20" fmla="*/ 1355591 w 2487611"/>
                  <a:gd name="connsiteY20" fmla="*/ 3182538 h 4108535"/>
                  <a:gd name="connsiteX21" fmla="*/ 803026 w 2487611"/>
                  <a:gd name="connsiteY21" fmla="*/ 2874973 h 4108535"/>
                  <a:gd name="connsiteX22" fmla="*/ 1689473 w 2487611"/>
                  <a:gd name="connsiteY22" fmla="*/ 2874973 h 4108535"/>
                  <a:gd name="connsiteX23" fmla="*/ 1482985 w 2487611"/>
                  <a:gd name="connsiteY23" fmla="*/ 3155021 h 4108535"/>
                  <a:gd name="connsiteX24" fmla="*/ 1009514 w 2487611"/>
                  <a:gd name="connsiteY24" fmla="*/ 3155021 h 4108535"/>
                  <a:gd name="connsiteX25" fmla="*/ 803026 w 2487611"/>
                  <a:gd name="connsiteY25" fmla="*/ 2874973 h 4108535"/>
                  <a:gd name="connsiteX26" fmla="*/ 1246249 w 2487611"/>
                  <a:gd name="connsiteY26" fmla="*/ 1574908 h 4108535"/>
                  <a:gd name="connsiteX27" fmla="*/ 1346518 w 2487611"/>
                  <a:gd name="connsiteY27" fmla="*/ 1675177 h 4108535"/>
                  <a:gd name="connsiteX28" fmla="*/ 1246249 w 2487611"/>
                  <a:gd name="connsiteY28" fmla="*/ 1775446 h 4108535"/>
                  <a:gd name="connsiteX29" fmla="*/ 1145980 w 2487611"/>
                  <a:gd name="connsiteY29" fmla="*/ 1675177 h 4108535"/>
                  <a:gd name="connsiteX30" fmla="*/ 1246249 w 2487611"/>
                  <a:gd name="connsiteY30" fmla="*/ 1574908 h 4108535"/>
                  <a:gd name="connsiteX31" fmla="*/ 1246249 w 2487611"/>
                  <a:gd name="connsiteY31" fmla="*/ 1505402 h 4108535"/>
                  <a:gd name="connsiteX32" fmla="*/ 1076474 w 2487611"/>
                  <a:gd name="connsiteY32" fmla="*/ 1675177 h 4108535"/>
                  <a:gd name="connsiteX33" fmla="*/ 1246249 w 2487611"/>
                  <a:gd name="connsiteY33" fmla="*/ 1844952 h 4108535"/>
                  <a:gd name="connsiteX34" fmla="*/ 1416024 w 2487611"/>
                  <a:gd name="connsiteY34" fmla="*/ 1675177 h 4108535"/>
                  <a:gd name="connsiteX35" fmla="*/ 1246249 w 2487611"/>
                  <a:gd name="connsiteY35" fmla="*/ 1505402 h 4108535"/>
                  <a:gd name="connsiteX36" fmla="*/ 1246249 w 2487611"/>
                  <a:gd name="connsiteY36" fmla="*/ 752032 h 4108535"/>
                  <a:gd name="connsiteX37" fmla="*/ 1446787 w 2487611"/>
                  <a:gd name="connsiteY37" fmla="*/ 952570 h 4108535"/>
                  <a:gd name="connsiteX38" fmla="*/ 1246249 w 2487611"/>
                  <a:gd name="connsiteY38" fmla="*/ 1153108 h 4108535"/>
                  <a:gd name="connsiteX39" fmla="*/ 1045711 w 2487611"/>
                  <a:gd name="connsiteY39" fmla="*/ 952570 h 4108535"/>
                  <a:gd name="connsiteX40" fmla="*/ 1246249 w 2487611"/>
                  <a:gd name="connsiteY40" fmla="*/ 752032 h 4108535"/>
                  <a:gd name="connsiteX41" fmla="*/ 1246249 w 2487611"/>
                  <a:gd name="connsiteY41" fmla="*/ 613020 h 4108535"/>
                  <a:gd name="connsiteX42" fmla="*/ 906699 w 2487611"/>
                  <a:gd name="connsiteY42" fmla="*/ 952570 h 4108535"/>
                  <a:gd name="connsiteX43" fmla="*/ 1246249 w 2487611"/>
                  <a:gd name="connsiteY43" fmla="*/ 1292120 h 4108535"/>
                  <a:gd name="connsiteX44" fmla="*/ 1585799 w 2487611"/>
                  <a:gd name="connsiteY44" fmla="*/ 952570 h 4108535"/>
                  <a:gd name="connsiteX45" fmla="*/ 1246249 w 2487611"/>
                  <a:gd name="connsiteY45" fmla="*/ 613020 h 4108535"/>
                  <a:gd name="connsiteX46" fmla="*/ 1247310 w 2487611"/>
                  <a:gd name="connsiteY46" fmla="*/ 0 h 4108535"/>
                  <a:gd name="connsiteX47" fmla="*/ 1243449 w 2487611"/>
                  <a:gd name="connsiteY47" fmla="*/ 101721 h 4108535"/>
                  <a:gd name="connsiteX48" fmla="*/ 1250411 w 2487611"/>
                  <a:gd name="connsiteY48" fmla="*/ 101253 h 4108535"/>
                  <a:gd name="connsiteX49" fmla="*/ 1891856 w 2487611"/>
                  <a:gd name="connsiteY49" fmla="*/ 704009 h 4108535"/>
                  <a:gd name="connsiteX50" fmla="*/ 2096831 w 2487611"/>
                  <a:gd name="connsiteY50" fmla="*/ 1543276 h 4108535"/>
                  <a:gd name="connsiteX51" fmla="*/ 2003408 w 2487611"/>
                  <a:gd name="connsiteY51" fmla="*/ 2044861 h 4108535"/>
                  <a:gd name="connsiteX52" fmla="*/ 2224895 w 2487611"/>
                  <a:gd name="connsiteY52" fmla="*/ 2180221 h 4108535"/>
                  <a:gd name="connsiteX53" fmla="*/ 2487611 w 2487611"/>
                  <a:gd name="connsiteY53" fmla="*/ 2910376 h 4108535"/>
                  <a:gd name="connsiteX54" fmla="*/ 1777602 w 2487611"/>
                  <a:gd name="connsiteY54" fmla="*/ 2646390 h 4108535"/>
                  <a:gd name="connsiteX55" fmla="*/ 1697050 w 2487611"/>
                  <a:gd name="connsiteY55" fmla="*/ 2794370 h 4108535"/>
                  <a:gd name="connsiteX56" fmla="*/ 789847 w 2487611"/>
                  <a:gd name="connsiteY56" fmla="*/ 2794370 h 4108535"/>
                  <a:gd name="connsiteX57" fmla="*/ 709405 w 2487611"/>
                  <a:gd name="connsiteY57" fmla="*/ 2646615 h 4108535"/>
                  <a:gd name="connsiteX58" fmla="*/ 0 w 2487611"/>
                  <a:gd name="connsiteY58" fmla="*/ 2910376 h 4108535"/>
                  <a:gd name="connsiteX59" fmla="*/ 262716 w 2487611"/>
                  <a:gd name="connsiteY59" fmla="*/ 2180221 h 4108535"/>
                  <a:gd name="connsiteX60" fmla="*/ 483603 w 2487611"/>
                  <a:gd name="connsiteY60" fmla="*/ 2045227 h 4108535"/>
                  <a:gd name="connsiteX61" fmla="*/ 390066 w 2487611"/>
                  <a:gd name="connsiteY61" fmla="*/ 1543276 h 4108535"/>
                  <a:gd name="connsiteX62" fmla="*/ 595041 w 2487611"/>
                  <a:gd name="connsiteY62" fmla="*/ 704009 h 4108535"/>
                  <a:gd name="connsiteX63" fmla="*/ 1247310 w 2487611"/>
                  <a:gd name="connsiteY63" fmla="*/ 0 h 4108535"/>
                  <a:gd name="connsiteX0" fmla="*/ 1355591 w 2487611"/>
                  <a:gd name="connsiteY0" fmla="*/ 3182538 h 4108535"/>
                  <a:gd name="connsiteX1" fmla="*/ 1668701 w 2487611"/>
                  <a:gd name="connsiteY1" fmla="*/ 3483122 h 4108535"/>
                  <a:gd name="connsiteX2" fmla="*/ 1698103 w 2487611"/>
                  <a:gd name="connsiteY2" fmla="*/ 3826765 h 4108535"/>
                  <a:gd name="connsiteX3" fmla="*/ 1503571 w 2487611"/>
                  <a:gd name="connsiteY3" fmla="*/ 3609273 h 4108535"/>
                  <a:gd name="connsiteX4" fmla="*/ 1461585 w 2487611"/>
                  <a:gd name="connsiteY4" fmla="*/ 3823014 h 4108535"/>
                  <a:gd name="connsiteX5" fmla="*/ 1244671 w 2487611"/>
                  <a:gd name="connsiteY5" fmla="*/ 4108535 h 4108535"/>
                  <a:gd name="connsiteX6" fmla="*/ 1079392 w 2487611"/>
                  <a:gd name="connsiteY6" fmla="*/ 3802776 h 4108535"/>
                  <a:gd name="connsiteX7" fmla="*/ 987763 w 2487611"/>
                  <a:gd name="connsiteY7" fmla="*/ 3670578 h 4108535"/>
                  <a:gd name="connsiteX8" fmla="*/ 854400 w 2487611"/>
                  <a:gd name="connsiteY8" fmla="*/ 3737300 h 4108535"/>
                  <a:gd name="connsiteX9" fmla="*/ 869102 w 2487611"/>
                  <a:gd name="connsiteY9" fmla="*/ 3413885 h 4108535"/>
                  <a:gd name="connsiteX10" fmla="*/ 1052587 w 2487611"/>
                  <a:gd name="connsiteY10" fmla="*/ 3216340 h 4108535"/>
                  <a:gd name="connsiteX11" fmla="*/ 1019981 w 2487611"/>
                  <a:gd name="connsiteY11" fmla="*/ 3260363 h 4108535"/>
                  <a:gd name="connsiteX12" fmla="*/ 1012121 w 2487611"/>
                  <a:gd name="connsiteY12" fmla="*/ 3433280 h 4108535"/>
                  <a:gd name="connsiteX13" fmla="*/ 1083424 w 2487611"/>
                  <a:gd name="connsiteY13" fmla="*/ 3397607 h 4108535"/>
                  <a:gd name="connsiteX14" fmla="*/ 1132416 w 2487611"/>
                  <a:gd name="connsiteY14" fmla="*/ 3468287 h 4108535"/>
                  <a:gd name="connsiteX15" fmla="*/ 1220783 w 2487611"/>
                  <a:gd name="connsiteY15" fmla="*/ 3631764 h 4108535"/>
                  <a:gd name="connsiteX16" fmla="*/ 1336759 w 2487611"/>
                  <a:gd name="connsiteY16" fmla="*/ 3479107 h 4108535"/>
                  <a:gd name="connsiteX17" fmla="*/ 1359207 w 2487611"/>
                  <a:gd name="connsiteY17" fmla="*/ 3364828 h 4108535"/>
                  <a:gd name="connsiteX18" fmla="*/ 1463216 w 2487611"/>
                  <a:gd name="connsiteY18" fmla="*/ 3481112 h 4108535"/>
                  <a:gd name="connsiteX19" fmla="*/ 1447496 w 2487611"/>
                  <a:gd name="connsiteY19" fmla="*/ 3297380 h 4108535"/>
                  <a:gd name="connsiteX20" fmla="*/ 1355591 w 2487611"/>
                  <a:gd name="connsiteY20" fmla="*/ 3182538 h 4108535"/>
                  <a:gd name="connsiteX21" fmla="*/ 803026 w 2487611"/>
                  <a:gd name="connsiteY21" fmla="*/ 2874973 h 4108535"/>
                  <a:gd name="connsiteX22" fmla="*/ 1689473 w 2487611"/>
                  <a:gd name="connsiteY22" fmla="*/ 2874973 h 4108535"/>
                  <a:gd name="connsiteX23" fmla="*/ 1482985 w 2487611"/>
                  <a:gd name="connsiteY23" fmla="*/ 3155021 h 4108535"/>
                  <a:gd name="connsiteX24" fmla="*/ 1009514 w 2487611"/>
                  <a:gd name="connsiteY24" fmla="*/ 3155021 h 4108535"/>
                  <a:gd name="connsiteX25" fmla="*/ 803026 w 2487611"/>
                  <a:gd name="connsiteY25" fmla="*/ 2874973 h 4108535"/>
                  <a:gd name="connsiteX26" fmla="*/ 1246249 w 2487611"/>
                  <a:gd name="connsiteY26" fmla="*/ 1574908 h 4108535"/>
                  <a:gd name="connsiteX27" fmla="*/ 1346518 w 2487611"/>
                  <a:gd name="connsiteY27" fmla="*/ 1675177 h 4108535"/>
                  <a:gd name="connsiteX28" fmla="*/ 1246249 w 2487611"/>
                  <a:gd name="connsiteY28" fmla="*/ 1775446 h 4108535"/>
                  <a:gd name="connsiteX29" fmla="*/ 1145980 w 2487611"/>
                  <a:gd name="connsiteY29" fmla="*/ 1675177 h 4108535"/>
                  <a:gd name="connsiteX30" fmla="*/ 1246249 w 2487611"/>
                  <a:gd name="connsiteY30" fmla="*/ 1574908 h 4108535"/>
                  <a:gd name="connsiteX31" fmla="*/ 1246249 w 2487611"/>
                  <a:gd name="connsiteY31" fmla="*/ 1505402 h 4108535"/>
                  <a:gd name="connsiteX32" fmla="*/ 1076474 w 2487611"/>
                  <a:gd name="connsiteY32" fmla="*/ 1675177 h 4108535"/>
                  <a:gd name="connsiteX33" fmla="*/ 1246249 w 2487611"/>
                  <a:gd name="connsiteY33" fmla="*/ 1844952 h 4108535"/>
                  <a:gd name="connsiteX34" fmla="*/ 1416024 w 2487611"/>
                  <a:gd name="connsiteY34" fmla="*/ 1675177 h 4108535"/>
                  <a:gd name="connsiteX35" fmla="*/ 1246249 w 2487611"/>
                  <a:gd name="connsiteY35" fmla="*/ 1505402 h 4108535"/>
                  <a:gd name="connsiteX36" fmla="*/ 1246249 w 2487611"/>
                  <a:gd name="connsiteY36" fmla="*/ 752032 h 4108535"/>
                  <a:gd name="connsiteX37" fmla="*/ 1446787 w 2487611"/>
                  <a:gd name="connsiteY37" fmla="*/ 952570 h 4108535"/>
                  <a:gd name="connsiteX38" fmla="*/ 1246249 w 2487611"/>
                  <a:gd name="connsiteY38" fmla="*/ 1153108 h 4108535"/>
                  <a:gd name="connsiteX39" fmla="*/ 1045711 w 2487611"/>
                  <a:gd name="connsiteY39" fmla="*/ 952570 h 4108535"/>
                  <a:gd name="connsiteX40" fmla="*/ 1246249 w 2487611"/>
                  <a:gd name="connsiteY40" fmla="*/ 752032 h 4108535"/>
                  <a:gd name="connsiteX41" fmla="*/ 1246249 w 2487611"/>
                  <a:gd name="connsiteY41" fmla="*/ 613020 h 4108535"/>
                  <a:gd name="connsiteX42" fmla="*/ 906699 w 2487611"/>
                  <a:gd name="connsiteY42" fmla="*/ 952570 h 4108535"/>
                  <a:gd name="connsiteX43" fmla="*/ 1246249 w 2487611"/>
                  <a:gd name="connsiteY43" fmla="*/ 1292120 h 4108535"/>
                  <a:gd name="connsiteX44" fmla="*/ 1585799 w 2487611"/>
                  <a:gd name="connsiteY44" fmla="*/ 952570 h 4108535"/>
                  <a:gd name="connsiteX45" fmla="*/ 1246249 w 2487611"/>
                  <a:gd name="connsiteY45" fmla="*/ 613020 h 4108535"/>
                  <a:gd name="connsiteX46" fmla="*/ 1247310 w 2487611"/>
                  <a:gd name="connsiteY46" fmla="*/ 0 h 4108535"/>
                  <a:gd name="connsiteX47" fmla="*/ 1243449 w 2487611"/>
                  <a:gd name="connsiteY47" fmla="*/ 101721 h 4108535"/>
                  <a:gd name="connsiteX48" fmla="*/ 1258169 w 2487611"/>
                  <a:gd name="connsiteY48" fmla="*/ 3411 h 4108535"/>
                  <a:gd name="connsiteX49" fmla="*/ 1891856 w 2487611"/>
                  <a:gd name="connsiteY49" fmla="*/ 704009 h 4108535"/>
                  <a:gd name="connsiteX50" fmla="*/ 2096831 w 2487611"/>
                  <a:gd name="connsiteY50" fmla="*/ 1543276 h 4108535"/>
                  <a:gd name="connsiteX51" fmla="*/ 2003408 w 2487611"/>
                  <a:gd name="connsiteY51" fmla="*/ 2044861 h 4108535"/>
                  <a:gd name="connsiteX52" fmla="*/ 2224895 w 2487611"/>
                  <a:gd name="connsiteY52" fmla="*/ 2180221 h 4108535"/>
                  <a:gd name="connsiteX53" fmla="*/ 2487611 w 2487611"/>
                  <a:gd name="connsiteY53" fmla="*/ 2910376 h 4108535"/>
                  <a:gd name="connsiteX54" fmla="*/ 1777602 w 2487611"/>
                  <a:gd name="connsiteY54" fmla="*/ 2646390 h 4108535"/>
                  <a:gd name="connsiteX55" fmla="*/ 1697050 w 2487611"/>
                  <a:gd name="connsiteY55" fmla="*/ 2794370 h 4108535"/>
                  <a:gd name="connsiteX56" fmla="*/ 789847 w 2487611"/>
                  <a:gd name="connsiteY56" fmla="*/ 2794370 h 4108535"/>
                  <a:gd name="connsiteX57" fmla="*/ 709405 w 2487611"/>
                  <a:gd name="connsiteY57" fmla="*/ 2646615 h 4108535"/>
                  <a:gd name="connsiteX58" fmla="*/ 0 w 2487611"/>
                  <a:gd name="connsiteY58" fmla="*/ 2910376 h 4108535"/>
                  <a:gd name="connsiteX59" fmla="*/ 262716 w 2487611"/>
                  <a:gd name="connsiteY59" fmla="*/ 2180221 h 4108535"/>
                  <a:gd name="connsiteX60" fmla="*/ 483603 w 2487611"/>
                  <a:gd name="connsiteY60" fmla="*/ 2045227 h 4108535"/>
                  <a:gd name="connsiteX61" fmla="*/ 390066 w 2487611"/>
                  <a:gd name="connsiteY61" fmla="*/ 1543276 h 4108535"/>
                  <a:gd name="connsiteX62" fmla="*/ 595041 w 2487611"/>
                  <a:gd name="connsiteY62" fmla="*/ 704009 h 4108535"/>
                  <a:gd name="connsiteX63" fmla="*/ 1247310 w 2487611"/>
                  <a:gd name="connsiteY63" fmla="*/ 0 h 4108535"/>
                  <a:gd name="connsiteX0" fmla="*/ 1355591 w 2487611"/>
                  <a:gd name="connsiteY0" fmla="*/ 3182538 h 4108535"/>
                  <a:gd name="connsiteX1" fmla="*/ 1668701 w 2487611"/>
                  <a:gd name="connsiteY1" fmla="*/ 3483122 h 4108535"/>
                  <a:gd name="connsiteX2" fmla="*/ 1698103 w 2487611"/>
                  <a:gd name="connsiteY2" fmla="*/ 3826765 h 4108535"/>
                  <a:gd name="connsiteX3" fmla="*/ 1503571 w 2487611"/>
                  <a:gd name="connsiteY3" fmla="*/ 3609273 h 4108535"/>
                  <a:gd name="connsiteX4" fmla="*/ 1461585 w 2487611"/>
                  <a:gd name="connsiteY4" fmla="*/ 3823014 h 4108535"/>
                  <a:gd name="connsiteX5" fmla="*/ 1244671 w 2487611"/>
                  <a:gd name="connsiteY5" fmla="*/ 4108535 h 4108535"/>
                  <a:gd name="connsiteX6" fmla="*/ 1079392 w 2487611"/>
                  <a:gd name="connsiteY6" fmla="*/ 3802776 h 4108535"/>
                  <a:gd name="connsiteX7" fmla="*/ 987763 w 2487611"/>
                  <a:gd name="connsiteY7" fmla="*/ 3670578 h 4108535"/>
                  <a:gd name="connsiteX8" fmla="*/ 854400 w 2487611"/>
                  <a:gd name="connsiteY8" fmla="*/ 3737300 h 4108535"/>
                  <a:gd name="connsiteX9" fmla="*/ 869102 w 2487611"/>
                  <a:gd name="connsiteY9" fmla="*/ 3413885 h 4108535"/>
                  <a:gd name="connsiteX10" fmla="*/ 1052587 w 2487611"/>
                  <a:gd name="connsiteY10" fmla="*/ 3216340 h 4108535"/>
                  <a:gd name="connsiteX11" fmla="*/ 1019981 w 2487611"/>
                  <a:gd name="connsiteY11" fmla="*/ 3260363 h 4108535"/>
                  <a:gd name="connsiteX12" fmla="*/ 1012121 w 2487611"/>
                  <a:gd name="connsiteY12" fmla="*/ 3433280 h 4108535"/>
                  <a:gd name="connsiteX13" fmla="*/ 1083424 w 2487611"/>
                  <a:gd name="connsiteY13" fmla="*/ 3397607 h 4108535"/>
                  <a:gd name="connsiteX14" fmla="*/ 1132416 w 2487611"/>
                  <a:gd name="connsiteY14" fmla="*/ 3468287 h 4108535"/>
                  <a:gd name="connsiteX15" fmla="*/ 1220783 w 2487611"/>
                  <a:gd name="connsiteY15" fmla="*/ 3631764 h 4108535"/>
                  <a:gd name="connsiteX16" fmla="*/ 1336759 w 2487611"/>
                  <a:gd name="connsiteY16" fmla="*/ 3479107 h 4108535"/>
                  <a:gd name="connsiteX17" fmla="*/ 1359207 w 2487611"/>
                  <a:gd name="connsiteY17" fmla="*/ 3364828 h 4108535"/>
                  <a:gd name="connsiteX18" fmla="*/ 1463216 w 2487611"/>
                  <a:gd name="connsiteY18" fmla="*/ 3481112 h 4108535"/>
                  <a:gd name="connsiteX19" fmla="*/ 1447496 w 2487611"/>
                  <a:gd name="connsiteY19" fmla="*/ 3297380 h 4108535"/>
                  <a:gd name="connsiteX20" fmla="*/ 1355591 w 2487611"/>
                  <a:gd name="connsiteY20" fmla="*/ 3182538 h 4108535"/>
                  <a:gd name="connsiteX21" fmla="*/ 803026 w 2487611"/>
                  <a:gd name="connsiteY21" fmla="*/ 2874973 h 4108535"/>
                  <a:gd name="connsiteX22" fmla="*/ 1689473 w 2487611"/>
                  <a:gd name="connsiteY22" fmla="*/ 2874973 h 4108535"/>
                  <a:gd name="connsiteX23" fmla="*/ 1482985 w 2487611"/>
                  <a:gd name="connsiteY23" fmla="*/ 3155021 h 4108535"/>
                  <a:gd name="connsiteX24" fmla="*/ 1009514 w 2487611"/>
                  <a:gd name="connsiteY24" fmla="*/ 3155021 h 4108535"/>
                  <a:gd name="connsiteX25" fmla="*/ 803026 w 2487611"/>
                  <a:gd name="connsiteY25" fmla="*/ 2874973 h 4108535"/>
                  <a:gd name="connsiteX26" fmla="*/ 1246249 w 2487611"/>
                  <a:gd name="connsiteY26" fmla="*/ 1574908 h 4108535"/>
                  <a:gd name="connsiteX27" fmla="*/ 1346518 w 2487611"/>
                  <a:gd name="connsiteY27" fmla="*/ 1675177 h 4108535"/>
                  <a:gd name="connsiteX28" fmla="*/ 1246249 w 2487611"/>
                  <a:gd name="connsiteY28" fmla="*/ 1775446 h 4108535"/>
                  <a:gd name="connsiteX29" fmla="*/ 1145980 w 2487611"/>
                  <a:gd name="connsiteY29" fmla="*/ 1675177 h 4108535"/>
                  <a:gd name="connsiteX30" fmla="*/ 1246249 w 2487611"/>
                  <a:gd name="connsiteY30" fmla="*/ 1574908 h 4108535"/>
                  <a:gd name="connsiteX31" fmla="*/ 1246249 w 2487611"/>
                  <a:gd name="connsiteY31" fmla="*/ 1505402 h 4108535"/>
                  <a:gd name="connsiteX32" fmla="*/ 1076474 w 2487611"/>
                  <a:gd name="connsiteY32" fmla="*/ 1675177 h 4108535"/>
                  <a:gd name="connsiteX33" fmla="*/ 1246249 w 2487611"/>
                  <a:gd name="connsiteY33" fmla="*/ 1844952 h 4108535"/>
                  <a:gd name="connsiteX34" fmla="*/ 1416024 w 2487611"/>
                  <a:gd name="connsiteY34" fmla="*/ 1675177 h 4108535"/>
                  <a:gd name="connsiteX35" fmla="*/ 1246249 w 2487611"/>
                  <a:gd name="connsiteY35" fmla="*/ 1505402 h 4108535"/>
                  <a:gd name="connsiteX36" fmla="*/ 1246249 w 2487611"/>
                  <a:gd name="connsiteY36" fmla="*/ 752032 h 4108535"/>
                  <a:gd name="connsiteX37" fmla="*/ 1446787 w 2487611"/>
                  <a:gd name="connsiteY37" fmla="*/ 952570 h 4108535"/>
                  <a:gd name="connsiteX38" fmla="*/ 1246249 w 2487611"/>
                  <a:gd name="connsiteY38" fmla="*/ 1153108 h 4108535"/>
                  <a:gd name="connsiteX39" fmla="*/ 1045711 w 2487611"/>
                  <a:gd name="connsiteY39" fmla="*/ 952570 h 4108535"/>
                  <a:gd name="connsiteX40" fmla="*/ 1246249 w 2487611"/>
                  <a:gd name="connsiteY40" fmla="*/ 752032 h 4108535"/>
                  <a:gd name="connsiteX41" fmla="*/ 1246249 w 2487611"/>
                  <a:gd name="connsiteY41" fmla="*/ 613020 h 4108535"/>
                  <a:gd name="connsiteX42" fmla="*/ 906699 w 2487611"/>
                  <a:gd name="connsiteY42" fmla="*/ 952570 h 4108535"/>
                  <a:gd name="connsiteX43" fmla="*/ 1246249 w 2487611"/>
                  <a:gd name="connsiteY43" fmla="*/ 1292120 h 4108535"/>
                  <a:gd name="connsiteX44" fmla="*/ 1585799 w 2487611"/>
                  <a:gd name="connsiteY44" fmla="*/ 952570 h 4108535"/>
                  <a:gd name="connsiteX45" fmla="*/ 1246249 w 2487611"/>
                  <a:gd name="connsiteY45" fmla="*/ 613020 h 4108535"/>
                  <a:gd name="connsiteX46" fmla="*/ 1247310 w 2487611"/>
                  <a:gd name="connsiteY46" fmla="*/ 0 h 4108535"/>
                  <a:gd name="connsiteX47" fmla="*/ 1243449 w 2487611"/>
                  <a:gd name="connsiteY47" fmla="*/ 101721 h 4108535"/>
                  <a:gd name="connsiteX48" fmla="*/ 1258169 w 2487611"/>
                  <a:gd name="connsiteY48" fmla="*/ 3411 h 4108535"/>
                  <a:gd name="connsiteX49" fmla="*/ 1891856 w 2487611"/>
                  <a:gd name="connsiteY49" fmla="*/ 704009 h 4108535"/>
                  <a:gd name="connsiteX50" fmla="*/ 2096831 w 2487611"/>
                  <a:gd name="connsiteY50" fmla="*/ 1543276 h 4108535"/>
                  <a:gd name="connsiteX51" fmla="*/ 2003408 w 2487611"/>
                  <a:gd name="connsiteY51" fmla="*/ 2044861 h 4108535"/>
                  <a:gd name="connsiteX52" fmla="*/ 2224895 w 2487611"/>
                  <a:gd name="connsiteY52" fmla="*/ 2180221 h 4108535"/>
                  <a:gd name="connsiteX53" fmla="*/ 2487611 w 2487611"/>
                  <a:gd name="connsiteY53" fmla="*/ 2910376 h 4108535"/>
                  <a:gd name="connsiteX54" fmla="*/ 1777602 w 2487611"/>
                  <a:gd name="connsiteY54" fmla="*/ 2646390 h 4108535"/>
                  <a:gd name="connsiteX55" fmla="*/ 1697050 w 2487611"/>
                  <a:gd name="connsiteY55" fmla="*/ 2794370 h 4108535"/>
                  <a:gd name="connsiteX56" fmla="*/ 789847 w 2487611"/>
                  <a:gd name="connsiteY56" fmla="*/ 2794370 h 4108535"/>
                  <a:gd name="connsiteX57" fmla="*/ 709405 w 2487611"/>
                  <a:gd name="connsiteY57" fmla="*/ 2646615 h 4108535"/>
                  <a:gd name="connsiteX58" fmla="*/ 0 w 2487611"/>
                  <a:gd name="connsiteY58" fmla="*/ 2910376 h 4108535"/>
                  <a:gd name="connsiteX59" fmla="*/ 262716 w 2487611"/>
                  <a:gd name="connsiteY59" fmla="*/ 2180221 h 4108535"/>
                  <a:gd name="connsiteX60" fmla="*/ 483603 w 2487611"/>
                  <a:gd name="connsiteY60" fmla="*/ 2045227 h 4108535"/>
                  <a:gd name="connsiteX61" fmla="*/ 390066 w 2487611"/>
                  <a:gd name="connsiteY61" fmla="*/ 1543276 h 4108535"/>
                  <a:gd name="connsiteX62" fmla="*/ 595041 w 2487611"/>
                  <a:gd name="connsiteY62" fmla="*/ 704009 h 4108535"/>
                  <a:gd name="connsiteX63" fmla="*/ 1247310 w 2487611"/>
                  <a:gd name="connsiteY63" fmla="*/ 0 h 4108535"/>
                  <a:gd name="connsiteX0" fmla="*/ 1355591 w 2487611"/>
                  <a:gd name="connsiteY0" fmla="*/ 3182538 h 4108535"/>
                  <a:gd name="connsiteX1" fmla="*/ 1668701 w 2487611"/>
                  <a:gd name="connsiteY1" fmla="*/ 3483122 h 4108535"/>
                  <a:gd name="connsiteX2" fmla="*/ 1698103 w 2487611"/>
                  <a:gd name="connsiteY2" fmla="*/ 3826765 h 4108535"/>
                  <a:gd name="connsiteX3" fmla="*/ 1503571 w 2487611"/>
                  <a:gd name="connsiteY3" fmla="*/ 3609273 h 4108535"/>
                  <a:gd name="connsiteX4" fmla="*/ 1461585 w 2487611"/>
                  <a:gd name="connsiteY4" fmla="*/ 3823014 h 4108535"/>
                  <a:gd name="connsiteX5" fmla="*/ 1244671 w 2487611"/>
                  <a:gd name="connsiteY5" fmla="*/ 4108535 h 4108535"/>
                  <a:gd name="connsiteX6" fmla="*/ 1079392 w 2487611"/>
                  <a:gd name="connsiteY6" fmla="*/ 3802776 h 4108535"/>
                  <a:gd name="connsiteX7" fmla="*/ 987763 w 2487611"/>
                  <a:gd name="connsiteY7" fmla="*/ 3670578 h 4108535"/>
                  <a:gd name="connsiteX8" fmla="*/ 854400 w 2487611"/>
                  <a:gd name="connsiteY8" fmla="*/ 3737300 h 4108535"/>
                  <a:gd name="connsiteX9" fmla="*/ 869102 w 2487611"/>
                  <a:gd name="connsiteY9" fmla="*/ 3413885 h 4108535"/>
                  <a:gd name="connsiteX10" fmla="*/ 1052587 w 2487611"/>
                  <a:gd name="connsiteY10" fmla="*/ 3216340 h 4108535"/>
                  <a:gd name="connsiteX11" fmla="*/ 1019981 w 2487611"/>
                  <a:gd name="connsiteY11" fmla="*/ 3260363 h 4108535"/>
                  <a:gd name="connsiteX12" fmla="*/ 1012121 w 2487611"/>
                  <a:gd name="connsiteY12" fmla="*/ 3433280 h 4108535"/>
                  <a:gd name="connsiteX13" fmla="*/ 1083424 w 2487611"/>
                  <a:gd name="connsiteY13" fmla="*/ 3397607 h 4108535"/>
                  <a:gd name="connsiteX14" fmla="*/ 1132416 w 2487611"/>
                  <a:gd name="connsiteY14" fmla="*/ 3468287 h 4108535"/>
                  <a:gd name="connsiteX15" fmla="*/ 1220783 w 2487611"/>
                  <a:gd name="connsiteY15" fmla="*/ 3631764 h 4108535"/>
                  <a:gd name="connsiteX16" fmla="*/ 1336759 w 2487611"/>
                  <a:gd name="connsiteY16" fmla="*/ 3479107 h 4108535"/>
                  <a:gd name="connsiteX17" fmla="*/ 1359207 w 2487611"/>
                  <a:gd name="connsiteY17" fmla="*/ 3364828 h 4108535"/>
                  <a:gd name="connsiteX18" fmla="*/ 1463216 w 2487611"/>
                  <a:gd name="connsiteY18" fmla="*/ 3481112 h 4108535"/>
                  <a:gd name="connsiteX19" fmla="*/ 1447496 w 2487611"/>
                  <a:gd name="connsiteY19" fmla="*/ 3297380 h 4108535"/>
                  <a:gd name="connsiteX20" fmla="*/ 1355591 w 2487611"/>
                  <a:gd name="connsiteY20" fmla="*/ 3182538 h 4108535"/>
                  <a:gd name="connsiteX21" fmla="*/ 803026 w 2487611"/>
                  <a:gd name="connsiteY21" fmla="*/ 2874973 h 4108535"/>
                  <a:gd name="connsiteX22" fmla="*/ 1689473 w 2487611"/>
                  <a:gd name="connsiteY22" fmla="*/ 2874973 h 4108535"/>
                  <a:gd name="connsiteX23" fmla="*/ 1482985 w 2487611"/>
                  <a:gd name="connsiteY23" fmla="*/ 3155021 h 4108535"/>
                  <a:gd name="connsiteX24" fmla="*/ 1009514 w 2487611"/>
                  <a:gd name="connsiteY24" fmla="*/ 3155021 h 4108535"/>
                  <a:gd name="connsiteX25" fmla="*/ 803026 w 2487611"/>
                  <a:gd name="connsiteY25" fmla="*/ 2874973 h 4108535"/>
                  <a:gd name="connsiteX26" fmla="*/ 1246249 w 2487611"/>
                  <a:gd name="connsiteY26" fmla="*/ 1574908 h 4108535"/>
                  <a:gd name="connsiteX27" fmla="*/ 1346518 w 2487611"/>
                  <a:gd name="connsiteY27" fmla="*/ 1675177 h 4108535"/>
                  <a:gd name="connsiteX28" fmla="*/ 1246249 w 2487611"/>
                  <a:gd name="connsiteY28" fmla="*/ 1775446 h 4108535"/>
                  <a:gd name="connsiteX29" fmla="*/ 1145980 w 2487611"/>
                  <a:gd name="connsiteY29" fmla="*/ 1675177 h 4108535"/>
                  <a:gd name="connsiteX30" fmla="*/ 1246249 w 2487611"/>
                  <a:gd name="connsiteY30" fmla="*/ 1574908 h 4108535"/>
                  <a:gd name="connsiteX31" fmla="*/ 1246249 w 2487611"/>
                  <a:gd name="connsiteY31" fmla="*/ 1505402 h 4108535"/>
                  <a:gd name="connsiteX32" fmla="*/ 1076474 w 2487611"/>
                  <a:gd name="connsiteY32" fmla="*/ 1675177 h 4108535"/>
                  <a:gd name="connsiteX33" fmla="*/ 1246249 w 2487611"/>
                  <a:gd name="connsiteY33" fmla="*/ 1844952 h 4108535"/>
                  <a:gd name="connsiteX34" fmla="*/ 1416024 w 2487611"/>
                  <a:gd name="connsiteY34" fmla="*/ 1675177 h 4108535"/>
                  <a:gd name="connsiteX35" fmla="*/ 1246249 w 2487611"/>
                  <a:gd name="connsiteY35" fmla="*/ 1505402 h 4108535"/>
                  <a:gd name="connsiteX36" fmla="*/ 1246249 w 2487611"/>
                  <a:gd name="connsiteY36" fmla="*/ 752032 h 4108535"/>
                  <a:gd name="connsiteX37" fmla="*/ 1446787 w 2487611"/>
                  <a:gd name="connsiteY37" fmla="*/ 952570 h 4108535"/>
                  <a:gd name="connsiteX38" fmla="*/ 1246249 w 2487611"/>
                  <a:gd name="connsiteY38" fmla="*/ 1153108 h 4108535"/>
                  <a:gd name="connsiteX39" fmla="*/ 1045711 w 2487611"/>
                  <a:gd name="connsiteY39" fmla="*/ 952570 h 4108535"/>
                  <a:gd name="connsiteX40" fmla="*/ 1246249 w 2487611"/>
                  <a:gd name="connsiteY40" fmla="*/ 752032 h 4108535"/>
                  <a:gd name="connsiteX41" fmla="*/ 1246249 w 2487611"/>
                  <a:gd name="connsiteY41" fmla="*/ 613020 h 4108535"/>
                  <a:gd name="connsiteX42" fmla="*/ 906699 w 2487611"/>
                  <a:gd name="connsiteY42" fmla="*/ 952570 h 4108535"/>
                  <a:gd name="connsiteX43" fmla="*/ 1246249 w 2487611"/>
                  <a:gd name="connsiteY43" fmla="*/ 1292120 h 4108535"/>
                  <a:gd name="connsiteX44" fmla="*/ 1585799 w 2487611"/>
                  <a:gd name="connsiteY44" fmla="*/ 952570 h 4108535"/>
                  <a:gd name="connsiteX45" fmla="*/ 1246249 w 2487611"/>
                  <a:gd name="connsiteY45" fmla="*/ 613020 h 4108535"/>
                  <a:gd name="connsiteX46" fmla="*/ 1247310 w 2487611"/>
                  <a:gd name="connsiteY46" fmla="*/ 0 h 4108535"/>
                  <a:gd name="connsiteX47" fmla="*/ 1243449 w 2487611"/>
                  <a:gd name="connsiteY47" fmla="*/ 101721 h 4108535"/>
                  <a:gd name="connsiteX48" fmla="*/ 1258169 w 2487611"/>
                  <a:gd name="connsiteY48" fmla="*/ 3411 h 4108535"/>
                  <a:gd name="connsiteX49" fmla="*/ 1891856 w 2487611"/>
                  <a:gd name="connsiteY49" fmla="*/ 704009 h 4108535"/>
                  <a:gd name="connsiteX50" fmla="*/ 2096831 w 2487611"/>
                  <a:gd name="connsiteY50" fmla="*/ 1543276 h 4108535"/>
                  <a:gd name="connsiteX51" fmla="*/ 2003408 w 2487611"/>
                  <a:gd name="connsiteY51" fmla="*/ 2044861 h 4108535"/>
                  <a:gd name="connsiteX52" fmla="*/ 2224895 w 2487611"/>
                  <a:gd name="connsiteY52" fmla="*/ 2180221 h 4108535"/>
                  <a:gd name="connsiteX53" fmla="*/ 2487611 w 2487611"/>
                  <a:gd name="connsiteY53" fmla="*/ 2910376 h 4108535"/>
                  <a:gd name="connsiteX54" fmla="*/ 1777602 w 2487611"/>
                  <a:gd name="connsiteY54" fmla="*/ 2646390 h 4108535"/>
                  <a:gd name="connsiteX55" fmla="*/ 1697050 w 2487611"/>
                  <a:gd name="connsiteY55" fmla="*/ 2794370 h 4108535"/>
                  <a:gd name="connsiteX56" fmla="*/ 789847 w 2487611"/>
                  <a:gd name="connsiteY56" fmla="*/ 2794370 h 4108535"/>
                  <a:gd name="connsiteX57" fmla="*/ 709405 w 2487611"/>
                  <a:gd name="connsiteY57" fmla="*/ 2646615 h 4108535"/>
                  <a:gd name="connsiteX58" fmla="*/ 0 w 2487611"/>
                  <a:gd name="connsiteY58" fmla="*/ 2910376 h 4108535"/>
                  <a:gd name="connsiteX59" fmla="*/ 262716 w 2487611"/>
                  <a:gd name="connsiteY59" fmla="*/ 2180221 h 4108535"/>
                  <a:gd name="connsiteX60" fmla="*/ 483603 w 2487611"/>
                  <a:gd name="connsiteY60" fmla="*/ 2045227 h 4108535"/>
                  <a:gd name="connsiteX61" fmla="*/ 390066 w 2487611"/>
                  <a:gd name="connsiteY61" fmla="*/ 1543276 h 4108535"/>
                  <a:gd name="connsiteX62" fmla="*/ 595041 w 2487611"/>
                  <a:gd name="connsiteY62" fmla="*/ 704009 h 4108535"/>
                  <a:gd name="connsiteX63" fmla="*/ 1247310 w 2487611"/>
                  <a:gd name="connsiteY63" fmla="*/ 0 h 4108535"/>
                  <a:gd name="connsiteX0" fmla="*/ 1355591 w 2487611"/>
                  <a:gd name="connsiteY0" fmla="*/ 3182538 h 4108535"/>
                  <a:gd name="connsiteX1" fmla="*/ 1668701 w 2487611"/>
                  <a:gd name="connsiteY1" fmla="*/ 3483122 h 4108535"/>
                  <a:gd name="connsiteX2" fmla="*/ 1698103 w 2487611"/>
                  <a:gd name="connsiteY2" fmla="*/ 3826765 h 4108535"/>
                  <a:gd name="connsiteX3" fmla="*/ 1503571 w 2487611"/>
                  <a:gd name="connsiteY3" fmla="*/ 3609273 h 4108535"/>
                  <a:gd name="connsiteX4" fmla="*/ 1461585 w 2487611"/>
                  <a:gd name="connsiteY4" fmla="*/ 3823014 h 4108535"/>
                  <a:gd name="connsiteX5" fmla="*/ 1244671 w 2487611"/>
                  <a:gd name="connsiteY5" fmla="*/ 4108535 h 4108535"/>
                  <a:gd name="connsiteX6" fmla="*/ 1079392 w 2487611"/>
                  <a:gd name="connsiteY6" fmla="*/ 3802776 h 4108535"/>
                  <a:gd name="connsiteX7" fmla="*/ 987763 w 2487611"/>
                  <a:gd name="connsiteY7" fmla="*/ 3670578 h 4108535"/>
                  <a:gd name="connsiteX8" fmla="*/ 854400 w 2487611"/>
                  <a:gd name="connsiteY8" fmla="*/ 3737300 h 4108535"/>
                  <a:gd name="connsiteX9" fmla="*/ 869102 w 2487611"/>
                  <a:gd name="connsiteY9" fmla="*/ 3413885 h 4108535"/>
                  <a:gd name="connsiteX10" fmla="*/ 1052587 w 2487611"/>
                  <a:gd name="connsiteY10" fmla="*/ 3216340 h 4108535"/>
                  <a:gd name="connsiteX11" fmla="*/ 1019981 w 2487611"/>
                  <a:gd name="connsiteY11" fmla="*/ 3260363 h 4108535"/>
                  <a:gd name="connsiteX12" fmla="*/ 1012121 w 2487611"/>
                  <a:gd name="connsiteY12" fmla="*/ 3433280 h 4108535"/>
                  <a:gd name="connsiteX13" fmla="*/ 1083424 w 2487611"/>
                  <a:gd name="connsiteY13" fmla="*/ 3397607 h 4108535"/>
                  <a:gd name="connsiteX14" fmla="*/ 1132416 w 2487611"/>
                  <a:gd name="connsiteY14" fmla="*/ 3468287 h 4108535"/>
                  <a:gd name="connsiteX15" fmla="*/ 1220783 w 2487611"/>
                  <a:gd name="connsiteY15" fmla="*/ 3631764 h 4108535"/>
                  <a:gd name="connsiteX16" fmla="*/ 1336759 w 2487611"/>
                  <a:gd name="connsiteY16" fmla="*/ 3479107 h 4108535"/>
                  <a:gd name="connsiteX17" fmla="*/ 1359207 w 2487611"/>
                  <a:gd name="connsiteY17" fmla="*/ 3364828 h 4108535"/>
                  <a:gd name="connsiteX18" fmla="*/ 1463216 w 2487611"/>
                  <a:gd name="connsiteY18" fmla="*/ 3481112 h 4108535"/>
                  <a:gd name="connsiteX19" fmla="*/ 1447496 w 2487611"/>
                  <a:gd name="connsiteY19" fmla="*/ 3297380 h 4108535"/>
                  <a:gd name="connsiteX20" fmla="*/ 1355591 w 2487611"/>
                  <a:gd name="connsiteY20" fmla="*/ 3182538 h 4108535"/>
                  <a:gd name="connsiteX21" fmla="*/ 803026 w 2487611"/>
                  <a:gd name="connsiteY21" fmla="*/ 2874973 h 4108535"/>
                  <a:gd name="connsiteX22" fmla="*/ 1689473 w 2487611"/>
                  <a:gd name="connsiteY22" fmla="*/ 2874973 h 4108535"/>
                  <a:gd name="connsiteX23" fmla="*/ 1482985 w 2487611"/>
                  <a:gd name="connsiteY23" fmla="*/ 3155021 h 4108535"/>
                  <a:gd name="connsiteX24" fmla="*/ 1009514 w 2487611"/>
                  <a:gd name="connsiteY24" fmla="*/ 3155021 h 4108535"/>
                  <a:gd name="connsiteX25" fmla="*/ 803026 w 2487611"/>
                  <a:gd name="connsiteY25" fmla="*/ 2874973 h 4108535"/>
                  <a:gd name="connsiteX26" fmla="*/ 1246249 w 2487611"/>
                  <a:gd name="connsiteY26" fmla="*/ 1574908 h 4108535"/>
                  <a:gd name="connsiteX27" fmla="*/ 1346518 w 2487611"/>
                  <a:gd name="connsiteY27" fmla="*/ 1675177 h 4108535"/>
                  <a:gd name="connsiteX28" fmla="*/ 1246249 w 2487611"/>
                  <a:gd name="connsiteY28" fmla="*/ 1775446 h 4108535"/>
                  <a:gd name="connsiteX29" fmla="*/ 1145980 w 2487611"/>
                  <a:gd name="connsiteY29" fmla="*/ 1675177 h 4108535"/>
                  <a:gd name="connsiteX30" fmla="*/ 1246249 w 2487611"/>
                  <a:gd name="connsiteY30" fmla="*/ 1574908 h 4108535"/>
                  <a:gd name="connsiteX31" fmla="*/ 1246249 w 2487611"/>
                  <a:gd name="connsiteY31" fmla="*/ 1505402 h 4108535"/>
                  <a:gd name="connsiteX32" fmla="*/ 1076474 w 2487611"/>
                  <a:gd name="connsiteY32" fmla="*/ 1675177 h 4108535"/>
                  <a:gd name="connsiteX33" fmla="*/ 1246249 w 2487611"/>
                  <a:gd name="connsiteY33" fmla="*/ 1844952 h 4108535"/>
                  <a:gd name="connsiteX34" fmla="*/ 1416024 w 2487611"/>
                  <a:gd name="connsiteY34" fmla="*/ 1675177 h 4108535"/>
                  <a:gd name="connsiteX35" fmla="*/ 1246249 w 2487611"/>
                  <a:gd name="connsiteY35" fmla="*/ 1505402 h 4108535"/>
                  <a:gd name="connsiteX36" fmla="*/ 1246249 w 2487611"/>
                  <a:gd name="connsiteY36" fmla="*/ 752032 h 4108535"/>
                  <a:gd name="connsiteX37" fmla="*/ 1446787 w 2487611"/>
                  <a:gd name="connsiteY37" fmla="*/ 952570 h 4108535"/>
                  <a:gd name="connsiteX38" fmla="*/ 1246249 w 2487611"/>
                  <a:gd name="connsiteY38" fmla="*/ 1153108 h 4108535"/>
                  <a:gd name="connsiteX39" fmla="*/ 1045711 w 2487611"/>
                  <a:gd name="connsiteY39" fmla="*/ 952570 h 4108535"/>
                  <a:gd name="connsiteX40" fmla="*/ 1246249 w 2487611"/>
                  <a:gd name="connsiteY40" fmla="*/ 752032 h 4108535"/>
                  <a:gd name="connsiteX41" fmla="*/ 1246249 w 2487611"/>
                  <a:gd name="connsiteY41" fmla="*/ 613020 h 4108535"/>
                  <a:gd name="connsiteX42" fmla="*/ 906699 w 2487611"/>
                  <a:gd name="connsiteY42" fmla="*/ 952570 h 4108535"/>
                  <a:gd name="connsiteX43" fmla="*/ 1246249 w 2487611"/>
                  <a:gd name="connsiteY43" fmla="*/ 1292120 h 4108535"/>
                  <a:gd name="connsiteX44" fmla="*/ 1585799 w 2487611"/>
                  <a:gd name="connsiteY44" fmla="*/ 952570 h 4108535"/>
                  <a:gd name="connsiteX45" fmla="*/ 1246249 w 2487611"/>
                  <a:gd name="connsiteY45" fmla="*/ 613020 h 4108535"/>
                  <a:gd name="connsiteX46" fmla="*/ 1247310 w 2487611"/>
                  <a:gd name="connsiteY46" fmla="*/ 0 h 4108535"/>
                  <a:gd name="connsiteX47" fmla="*/ 1243449 w 2487611"/>
                  <a:gd name="connsiteY47" fmla="*/ 101721 h 4108535"/>
                  <a:gd name="connsiteX48" fmla="*/ 1258169 w 2487611"/>
                  <a:gd name="connsiteY48" fmla="*/ 3411 h 4108535"/>
                  <a:gd name="connsiteX49" fmla="*/ 1891856 w 2487611"/>
                  <a:gd name="connsiteY49" fmla="*/ 704009 h 4108535"/>
                  <a:gd name="connsiteX50" fmla="*/ 2096831 w 2487611"/>
                  <a:gd name="connsiteY50" fmla="*/ 1543276 h 4108535"/>
                  <a:gd name="connsiteX51" fmla="*/ 2003408 w 2487611"/>
                  <a:gd name="connsiteY51" fmla="*/ 2044861 h 4108535"/>
                  <a:gd name="connsiteX52" fmla="*/ 2224895 w 2487611"/>
                  <a:gd name="connsiteY52" fmla="*/ 2180221 h 4108535"/>
                  <a:gd name="connsiteX53" fmla="*/ 2487611 w 2487611"/>
                  <a:gd name="connsiteY53" fmla="*/ 2910376 h 4108535"/>
                  <a:gd name="connsiteX54" fmla="*/ 1777602 w 2487611"/>
                  <a:gd name="connsiteY54" fmla="*/ 2646390 h 4108535"/>
                  <a:gd name="connsiteX55" fmla="*/ 1697050 w 2487611"/>
                  <a:gd name="connsiteY55" fmla="*/ 2794370 h 4108535"/>
                  <a:gd name="connsiteX56" fmla="*/ 789847 w 2487611"/>
                  <a:gd name="connsiteY56" fmla="*/ 2794370 h 4108535"/>
                  <a:gd name="connsiteX57" fmla="*/ 709405 w 2487611"/>
                  <a:gd name="connsiteY57" fmla="*/ 2646615 h 4108535"/>
                  <a:gd name="connsiteX58" fmla="*/ 0 w 2487611"/>
                  <a:gd name="connsiteY58" fmla="*/ 2910376 h 4108535"/>
                  <a:gd name="connsiteX59" fmla="*/ 262716 w 2487611"/>
                  <a:gd name="connsiteY59" fmla="*/ 2180221 h 4108535"/>
                  <a:gd name="connsiteX60" fmla="*/ 483603 w 2487611"/>
                  <a:gd name="connsiteY60" fmla="*/ 2045227 h 4108535"/>
                  <a:gd name="connsiteX61" fmla="*/ 390066 w 2487611"/>
                  <a:gd name="connsiteY61" fmla="*/ 1543276 h 4108535"/>
                  <a:gd name="connsiteX62" fmla="*/ 595041 w 2487611"/>
                  <a:gd name="connsiteY62" fmla="*/ 704009 h 4108535"/>
                  <a:gd name="connsiteX63" fmla="*/ 1247310 w 2487611"/>
                  <a:gd name="connsiteY63" fmla="*/ 0 h 4108535"/>
                  <a:gd name="connsiteX0" fmla="*/ 1355591 w 2487611"/>
                  <a:gd name="connsiteY0" fmla="*/ 3191732 h 4117729"/>
                  <a:gd name="connsiteX1" fmla="*/ 1668701 w 2487611"/>
                  <a:gd name="connsiteY1" fmla="*/ 3492316 h 4117729"/>
                  <a:gd name="connsiteX2" fmla="*/ 1698103 w 2487611"/>
                  <a:gd name="connsiteY2" fmla="*/ 3835959 h 4117729"/>
                  <a:gd name="connsiteX3" fmla="*/ 1503571 w 2487611"/>
                  <a:gd name="connsiteY3" fmla="*/ 3618467 h 4117729"/>
                  <a:gd name="connsiteX4" fmla="*/ 1461585 w 2487611"/>
                  <a:gd name="connsiteY4" fmla="*/ 3832208 h 4117729"/>
                  <a:gd name="connsiteX5" fmla="*/ 1244671 w 2487611"/>
                  <a:gd name="connsiteY5" fmla="*/ 4117729 h 4117729"/>
                  <a:gd name="connsiteX6" fmla="*/ 1079392 w 2487611"/>
                  <a:gd name="connsiteY6" fmla="*/ 3811970 h 4117729"/>
                  <a:gd name="connsiteX7" fmla="*/ 987763 w 2487611"/>
                  <a:gd name="connsiteY7" fmla="*/ 3679772 h 4117729"/>
                  <a:gd name="connsiteX8" fmla="*/ 854400 w 2487611"/>
                  <a:gd name="connsiteY8" fmla="*/ 3746494 h 4117729"/>
                  <a:gd name="connsiteX9" fmla="*/ 869102 w 2487611"/>
                  <a:gd name="connsiteY9" fmla="*/ 3423079 h 4117729"/>
                  <a:gd name="connsiteX10" fmla="*/ 1052587 w 2487611"/>
                  <a:gd name="connsiteY10" fmla="*/ 3225534 h 4117729"/>
                  <a:gd name="connsiteX11" fmla="*/ 1019981 w 2487611"/>
                  <a:gd name="connsiteY11" fmla="*/ 3269557 h 4117729"/>
                  <a:gd name="connsiteX12" fmla="*/ 1012121 w 2487611"/>
                  <a:gd name="connsiteY12" fmla="*/ 3442474 h 4117729"/>
                  <a:gd name="connsiteX13" fmla="*/ 1083424 w 2487611"/>
                  <a:gd name="connsiteY13" fmla="*/ 3406801 h 4117729"/>
                  <a:gd name="connsiteX14" fmla="*/ 1132416 w 2487611"/>
                  <a:gd name="connsiteY14" fmla="*/ 3477481 h 4117729"/>
                  <a:gd name="connsiteX15" fmla="*/ 1220783 w 2487611"/>
                  <a:gd name="connsiteY15" fmla="*/ 3640958 h 4117729"/>
                  <a:gd name="connsiteX16" fmla="*/ 1336759 w 2487611"/>
                  <a:gd name="connsiteY16" fmla="*/ 3488301 h 4117729"/>
                  <a:gd name="connsiteX17" fmla="*/ 1359207 w 2487611"/>
                  <a:gd name="connsiteY17" fmla="*/ 3374022 h 4117729"/>
                  <a:gd name="connsiteX18" fmla="*/ 1463216 w 2487611"/>
                  <a:gd name="connsiteY18" fmla="*/ 3490306 h 4117729"/>
                  <a:gd name="connsiteX19" fmla="*/ 1447496 w 2487611"/>
                  <a:gd name="connsiteY19" fmla="*/ 3306574 h 4117729"/>
                  <a:gd name="connsiteX20" fmla="*/ 1355591 w 2487611"/>
                  <a:gd name="connsiteY20" fmla="*/ 3191732 h 4117729"/>
                  <a:gd name="connsiteX21" fmla="*/ 803026 w 2487611"/>
                  <a:gd name="connsiteY21" fmla="*/ 2884167 h 4117729"/>
                  <a:gd name="connsiteX22" fmla="*/ 1689473 w 2487611"/>
                  <a:gd name="connsiteY22" fmla="*/ 2884167 h 4117729"/>
                  <a:gd name="connsiteX23" fmla="*/ 1482985 w 2487611"/>
                  <a:gd name="connsiteY23" fmla="*/ 3164215 h 4117729"/>
                  <a:gd name="connsiteX24" fmla="*/ 1009514 w 2487611"/>
                  <a:gd name="connsiteY24" fmla="*/ 3164215 h 4117729"/>
                  <a:gd name="connsiteX25" fmla="*/ 803026 w 2487611"/>
                  <a:gd name="connsiteY25" fmla="*/ 2884167 h 4117729"/>
                  <a:gd name="connsiteX26" fmla="*/ 1246249 w 2487611"/>
                  <a:gd name="connsiteY26" fmla="*/ 1584102 h 4117729"/>
                  <a:gd name="connsiteX27" fmla="*/ 1346518 w 2487611"/>
                  <a:gd name="connsiteY27" fmla="*/ 1684371 h 4117729"/>
                  <a:gd name="connsiteX28" fmla="*/ 1246249 w 2487611"/>
                  <a:gd name="connsiteY28" fmla="*/ 1784640 h 4117729"/>
                  <a:gd name="connsiteX29" fmla="*/ 1145980 w 2487611"/>
                  <a:gd name="connsiteY29" fmla="*/ 1684371 h 4117729"/>
                  <a:gd name="connsiteX30" fmla="*/ 1246249 w 2487611"/>
                  <a:gd name="connsiteY30" fmla="*/ 1584102 h 4117729"/>
                  <a:gd name="connsiteX31" fmla="*/ 1246249 w 2487611"/>
                  <a:gd name="connsiteY31" fmla="*/ 1514596 h 4117729"/>
                  <a:gd name="connsiteX32" fmla="*/ 1076474 w 2487611"/>
                  <a:gd name="connsiteY32" fmla="*/ 1684371 h 4117729"/>
                  <a:gd name="connsiteX33" fmla="*/ 1246249 w 2487611"/>
                  <a:gd name="connsiteY33" fmla="*/ 1854146 h 4117729"/>
                  <a:gd name="connsiteX34" fmla="*/ 1416024 w 2487611"/>
                  <a:gd name="connsiteY34" fmla="*/ 1684371 h 4117729"/>
                  <a:gd name="connsiteX35" fmla="*/ 1246249 w 2487611"/>
                  <a:gd name="connsiteY35" fmla="*/ 1514596 h 4117729"/>
                  <a:gd name="connsiteX36" fmla="*/ 1246249 w 2487611"/>
                  <a:gd name="connsiteY36" fmla="*/ 761226 h 4117729"/>
                  <a:gd name="connsiteX37" fmla="*/ 1446787 w 2487611"/>
                  <a:gd name="connsiteY37" fmla="*/ 961764 h 4117729"/>
                  <a:gd name="connsiteX38" fmla="*/ 1246249 w 2487611"/>
                  <a:gd name="connsiteY38" fmla="*/ 1162302 h 4117729"/>
                  <a:gd name="connsiteX39" fmla="*/ 1045711 w 2487611"/>
                  <a:gd name="connsiteY39" fmla="*/ 961764 h 4117729"/>
                  <a:gd name="connsiteX40" fmla="*/ 1246249 w 2487611"/>
                  <a:gd name="connsiteY40" fmla="*/ 761226 h 4117729"/>
                  <a:gd name="connsiteX41" fmla="*/ 1246249 w 2487611"/>
                  <a:gd name="connsiteY41" fmla="*/ 622214 h 4117729"/>
                  <a:gd name="connsiteX42" fmla="*/ 906699 w 2487611"/>
                  <a:gd name="connsiteY42" fmla="*/ 961764 h 4117729"/>
                  <a:gd name="connsiteX43" fmla="*/ 1246249 w 2487611"/>
                  <a:gd name="connsiteY43" fmla="*/ 1301314 h 4117729"/>
                  <a:gd name="connsiteX44" fmla="*/ 1585799 w 2487611"/>
                  <a:gd name="connsiteY44" fmla="*/ 961764 h 4117729"/>
                  <a:gd name="connsiteX45" fmla="*/ 1246249 w 2487611"/>
                  <a:gd name="connsiteY45" fmla="*/ 622214 h 4117729"/>
                  <a:gd name="connsiteX46" fmla="*/ 1237076 w 2487611"/>
                  <a:gd name="connsiteY46" fmla="*/ 0 h 4117729"/>
                  <a:gd name="connsiteX47" fmla="*/ 1243449 w 2487611"/>
                  <a:gd name="connsiteY47" fmla="*/ 110915 h 4117729"/>
                  <a:gd name="connsiteX48" fmla="*/ 1258169 w 2487611"/>
                  <a:gd name="connsiteY48" fmla="*/ 12605 h 4117729"/>
                  <a:gd name="connsiteX49" fmla="*/ 1891856 w 2487611"/>
                  <a:gd name="connsiteY49" fmla="*/ 713203 h 4117729"/>
                  <a:gd name="connsiteX50" fmla="*/ 2096831 w 2487611"/>
                  <a:gd name="connsiteY50" fmla="*/ 1552470 h 4117729"/>
                  <a:gd name="connsiteX51" fmla="*/ 2003408 w 2487611"/>
                  <a:gd name="connsiteY51" fmla="*/ 2054055 h 4117729"/>
                  <a:gd name="connsiteX52" fmla="*/ 2224895 w 2487611"/>
                  <a:gd name="connsiteY52" fmla="*/ 2189415 h 4117729"/>
                  <a:gd name="connsiteX53" fmla="*/ 2487611 w 2487611"/>
                  <a:gd name="connsiteY53" fmla="*/ 2919570 h 4117729"/>
                  <a:gd name="connsiteX54" fmla="*/ 1777602 w 2487611"/>
                  <a:gd name="connsiteY54" fmla="*/ 2655584 h 4117729"/>
                  <a:gd name="connsiteX55" fmla="*/ 1697050 w 2487611"/>
                  <a:gd name="connsiteY55" fmla="*/ 2803564 h 4117729"/>
                  <a:gd name="connsiteX56" fmla="*/ 789847 w 2487611"/>
                  <a:gd name="connsiteY56" fmla="*/ 2803564 h 4117729"/>
                  <a:gd name="connsiteX57" fmla="*/ 709405 w 2487611"/>
                  <a:gd name="connsiteY57" fmla="*/ 2655809 h 4117729"/>
                  <a:gd name="connsiteX58" fmla="*/ 0 w 2487611"/>
                  <a:gd name="connsiteY58" fmla="*/ 2919570 h 4117729"/>
                  <a:gd name="connsiteX59" fmla="*/ 262716 w 2487611"/>
                  <a:gd name="connsiteY59" fmla="*/ 2189415 h 4117729"/>
                  <a:gd name="connsiteX60" fmla="*/ 483603 w 2487611"/>
                  <a:gd name="connsiteY60" fmla="*/ 2054421 h 4117729"/>
                  <a:gd name="connsiteX61" fmla="*/ 390066 w 2487611"/>
                  <a:gd name="connsiteY61" fmla="*/ 1552470 h 4117729"/>
                  <a:gd name="connsiteX62" fmla="*/ 595041 w 2487611"/>
                  <a:gd name="connsiteY62" fmla="*/ 713203 h 4117729"/>
                  <a:gd name="connsiteX63" fmla="*/ 1237076 w 2487611"/>
                  <a:gd name="connsiteY63" fmla="*/ 0 h 4117729"/>
                  <a:gd name="connsiteX0" fmla="*/ 1355591 w 2487611"/>
                  <a:gd name="connsiteY0" fmla="*/ 3197172 h 4123169"/>
                  <a:gd name="connsiteX1" fmla="*/ 1668701 w 2487611"/>
                  <a:gd name="connsiteY1" fmla="*/ 3497756 h 4123169"/>
                  <a:gd name="connsiteX2" fmla="*/ 1698103 w 2487611"/>
                  <a:gd name="connsiteY2" fmla="*/ 3841399 h 4123169"/>
                  <a:gd name="connsiteX3" fmla="*/ 1503571 w 2487611"/>
                  <a:gd name="connsiteY3" fmla="*/ 3623907 h 4123169"/>
                  <a:gd name="connsiteX4" fmla="*/ 1461585 w 2487611"/>
                  <a:gd name="connsiteY4" fmla="*/ 3837648 h 4123169"/>
                  <a:gd name="connsiteX5" fmla="*/ 1244671 w 2487611"/>
                  <a:gd name="connsiteY5" fmla="*/ 4123169 h 4123169"/>
                  <a:gd name="connsiteX6" fmla="*/ 1079392 w 2487611"/>
                  <a:gd name="connsiteY6" fmla="*/ 3817410 h 4123169"/>
                  <a:gd name="connsiteX7" fmla="*/ 987763 w 2487611"/>
                  <a:gd name="connsiteY7" fmla="*/ 3685212 h 4123169"/>
                  <a:gd name="connsiteX8" fmla="*/ 854400 w 2487611"/>
                  <a:gd name="connsiteY8" fmla="*/ 3751934 h 4123169"/>
                  <a:gd name="connsiteX9" fmla="*/ 869102 w 2487611"/>
                  <a:gd name="connsiteY9" fmla="*/ 3428519 h 4123169"/>
                  <a:gd name="connsiteX10" fmla="*/ 1052587 w 2487611"/>
                  <a:gd name="connsiteY10" fmla="*/ 3230974 h 4123169"/>
                  <a:gd name="connsiteX11" fmla="*/ 1019981 w 2487611"/>
                  <a:gd name="connsiteY11" fmla="*/ 3274997 h 4123169"/>
                  <a:gd name="connsiteX12" fmla="*/ 1012121 w 2487611"/>
                  <a:gd name="connsiteY12" fmla="*/ 3447914 h 4123169"/>
                  <a:gd name="connsiteX13" fmla="*/ 1083424 w 2487611"/>
                  <a:gd name="connsiteY13" fmla="*/ 3412241 h 4123169"/>
                  <a:gd name="connsiteX14" fmla="*/ 1132416 w 2487611"/>
                  <a:gd name="connsiteY14" fmla="*/ 3482921 h 4123169"/>
                  <a:gd name="connsiteX15" fmla="*/ 1220783 w 2487611"/>
                  <a:gd name="connsiteY15" fmla="*/ 3646398 h 4123169"/>
                  <a:gd name="connsiteX16" fmla="*/ 1336759 w 2487611"/>
                  <a:gd name="connsiteY16" fmla="*/ 3493741 h 4123169"/>
                  <a:gd name="connsiteX17" fmla="*/ 1359207 w 2487611"/>
                  <a:gd name="connsiteY17" fmla="*/ 3379462 h 4123169"/>
                  <a:gd name="connsiteX18" fmla="*/ 1463216 w 2487611"/>
                  <a:gd name="connsiteY18" fmla="*/ 3495746 h 4123169"/>
                  <a:gd name="connsiteX19" fmla="*/ 1447496 w 2487611"/>
                  <a:gd name="connsiteY19" fmla="*/ 3312014 h 4123169"/>
                  <a:gd name="connsiteX20" fmla="*/ 1355591 w 2487611"/>
                  <a:gd name="connsiteY20" fmla="*/ 3197172 h 4123169"/>
                  <a:gd name="connsiteX21" fmla="*/ 803026 w 2487611"/>
                  <a:gd name="connsiteY21" fmla="*/ 2889607 h 4123169"/>
                  <a:gd name="connsiteX22" fmla="*/ 1689473 w 2487611"/>
                  <a:gd name="connsiteY22" fmla="*/ 2889607 h 4123169"/>
                  <a:gd name="connsiteX23" fmla="*/ 1482985 w 2487611"/>
                  <a:gd name="connsiteY23" fmla="*/ 3169655 h 4123169"/>
                  <a:gd name="connsiteX24" fmla="*/ 1009514 w 2487611"/>
                  <a:gd name="connsiteY24" fmla="*/ 3169655 h 4123169"/>
                  <a:gd name="connsiteX25" fmla="*/ 803026 w 2487611"/>
                  <a:gd name="connsiteY25" fmla="*/ 2889607 h 4123169"/>
                  <a:gd name="connsiteX26" fmla="*/ 1246249 w 2487611"/>
                  <a:gd name="connsiteY26" fmla="*/ 1589542 h 4123169"/>
                  <a:gd name="connsiteX27" fmla="*/ 1346518 w 2487611"/>
                  <a:gd name="connsiteY27" fmla="*/ 1689811 h 4123169"/>
                  <a:gd name="connsiteX28" fmla="*/ 1246249 w 2487611"/>
                  <a:gd name="connsiteY28" fmla="*/ 1790080 h 4123169"/>
                  <a:gd name="connsiteX29" fmla="*/ 1145980 w 2487611"/>
                  <a:gd name="connsiteY29" fmla="*/ 1689811 h 4123169"/>
                  <a:gd name="connsiteX30" fmla="*/ 1246249 w 2487611"/>
                  <a:gd name="connsiteY30" fmla="*/ 1589542 h 4123169"/>
                  <a:gd name="connsiteX31" fmla="*/ 1246249 w 2487611"/>
                  <a:gd name="connsiteY31" fmla="*/ 1520036 h 4123169"/>
                  <a:gd name="connsiteX32" fmla="*/ 1076474 w 2487611"/>
                  <a:gd name="connsiteY32" fmla="*/ 1689811 h 4123169"/>
                  <a:gd name="connsiteX33" fmla="*/ 1246249 w 2487611"/>
                  <a:gd name="connsiteY33" fmla="*/ 1859586 h 4123169"/>
                  <a:gd name="connsiteX34" fmla="*/ 1416024 w 2487611"/>
                  <a:gd name="connsiteY34" fmla="*/ 1689811 h 4123169"/>
                  <a:gd name="connsiteX35" fmla="*/ 1246249 w 2487611"/>
                  <a:gd name="connsiteY35" fmla="*/ 1520036 h 4123169"/>
                  <a:gd name="connsiteX36" fmla="*/ 1246249 w 2487611"/>
                  <a:gd name="connsiteY36" fmla="*/ 766666 h 4123169"/>
                  <a:gd name="connsiteX37" fmla="*/ 1446787 w 2487611"/>
                  <a:gd name="connsiteY37" fmla="*/ 967204 h 4123169"/>
                  <a:gd name="connsiteX38" fmla="*/ 1246249 w 2487611"/>
                  <a:gd name="connsiteY38" fmla="*/ 1167742 h 4123169"/>
                  <a:gd name="connsiteX39" fmla="*/ 1045711 w 2487611"/>
                  <a:gd name="connsiteY39" fmla="*/ 967204 h 4123169"/>
                  <a:gd name="connsiteX40" fmla="*/ 1246249 w 2487611"/>
                  <a:gd name="connsiteY40" fmla="*/ 766666 h 4123169"/>
                  <a:gd name="connsiteX41" fmla="*/ 1246249 w 2487611"/>
                  <a:gd name="connsiteY41" fmla="*/ 627654 h 4123169"/>
                  <a:gd name="connsiteX42" fmla="*/ 906699 w 2487611"/>
                  <a:gd name="connsiteY42" fmla="*/ 967204 h 4123169"/>
                  <a:gd name="connsiteX43" fmla="*/ 1246249 w 2487611"/>
                  <a:gd name="connsiteY43" fmla="*/ 1306754 h 4123169"/>
                  <a:gd name="connsiteX44" fmla="*/ 1585799 w 2487611"/>
                  <a:gd name="connsiteY44" fmla="*/ 967204 h 4123169"/>
                  <a:gd name="connsiteX45" fmla="*/ 1246249 w 2487611"/>
                  <a:gd name="connsiteY45" fmla="*/ 627654 h 4123169"/>
                  <a:gd name="connsiteX46" fmla="*/ 1237076 w 2487611"/>
                  <a:gd name="connsiteY46" fmla="*/ 5440 h 4123169"/>
                  <a:gd name="connsiteX47" fmla="*/ 1243449 w 2487611"/>
                  <a:gd name="connsiteY47" fmla="*/ 116355 h 4123169"/>
                  <a:gd name="connsiteX48" fmla="*/ 1231224 w 2487611"/>
                  <a:gd name="connsiteY48" fmla="*/ 0 h 4123169"/>
                  <a:gd name="connsiteX49" fmla="*/ 1891856 w 2487611"/>
                  <a:gd name="connsiteY49" fmla="*/ 718643 h 4123169"/>
                  <a:gd name="connsiteX50" fmla="*/ 2096831 w 2487611"/>
                  <a:gd name="connsiteY50" fmla="*/ 1557910 h 4123169"/>
                  <a:gd name="connsiteX51" fmla="*/ 2003408 w 2487611"/>
                  <a:gd name="connsiteY51" fmla="*/ 2059495 h 4123169"/>
                  <a:gd name="connsiteX52" fmla="*/ 2224895 w 2487611"/>
                  <a:gd name="connsiteY52" fmla="*/ 2194855 h 4123169"/>
                  <a:gd name="connsiteX53" fmla="*/ 2487611 w 2487611"/>
                  <a:gd name="connsiteY53" fmla="*/ 2925010 h 4123169"/>
                  <a:gd name="connsiteX54" fmla="*/ 1777602 w 2487611"/>
                  <a:gd name="connsiteY54" fmla="*/ 2661024 h 4123169"/>
                  <a:gd name="connsiteX55" fmla="*/ 1697050 w 2487611"/>
                  <a:gd name="connsiteY55" fmla="*/ 2809004 h 4123169"/>
                  <a:gd name="connsiteX56" fmla="*/ 789847 w 2487611"/>
                  <a:gd name="connsiteY56" fmla="*/ 2809004 h 4123169"/>
                  <a:gd name="connsiteX57" fmla="*/ 709405 w 2487611"/>
                  <a:gd name="connsiteY57" fmla="*/ 2661249 h 4123169"/>
                  <a:gd name="connsiteX58" fmla="*/ 0 w 2487611"/>
                  <a:gd name="connsiteY58" fmla="*/ 2925010 h 4123169"/>
                  <a:gd name="connsiteX59" fmla="*/ 262716 w 2487611"/>
                  <a:gd name="connsiteY59" fmla="*/ 2194855 h 4123169"/>
                  <a:gd name="connsiteX60" fmla="*/ 483603 w 2487611"/>
                  <a:gd name="connsiteY60" fmla="*/ 2059861 h 4123169"/>
                  <a:gd name="connsiteX61" fmla="*/ 390066 w 2487611"/>
                  <a:gd name="connsiteY61" fmla="*/ 1557910 h 4123169"/>
                  <a:gd name="connsiteX62" fmla="*/ 595041 w 2487611"/>
                  <a:gd name="connsiteY62" fmla="*/ 718643 h 4123169"/>
                  <a:gd name="connsiteX63" fmla="*/ 1237076 w 2487611"/>
                  <a:gd name="connsiteY63" fmla="*/ 5440 h 4123169"/>
                  <a:gd name="connsiteX0" fmla="*/ 1355591 w 2487611"/>
                  <a:gd name="connsiteY0" fmla="*/ 3197172 h 4123169"/>
                  <a:gd name="connsiteX1" fmla="*/ 1668701 w 2487611"/>
                  <a:gd name="connsiteY1" fmla="*/ 3497756 h 4123169"/>
                  <a:gd name="connsiteX2" fmla="*/ 1698103 w 2487611"/>
                  <a:gd name="connsiteY2" fmla="*/ 3841399 h 4123169"/>
                  <a:gd name="connsiteX3" fmla="*/ 1503571 w 2487611"/>
                  <a:gd name="connsiteY3" fmla="*/ 3623907 h 4123169"/>
                  <a:gd name="connsiteX4" fmla="*/ 1461585 w 2487611"/>
                  <a:gd name="connsiteY4" fmla="*/ 3837648 h 4123169"/>
                  <a:gd name="connsiteX5" fmla="*/ 1244671 w 2487611"/>
                  <a:gd name="connsiteY5" fmla="*/ 4123169 h 4123169"/>
                  <a:gd name="connsiteX6" fmla="*/ 1079392 w 2487611"/>
                  <a:gd name="connsiteY6" fmla="*/ 3817410 h 4123169"/>
                  <a:gd name="connsiteX7" fmla="*/ 987763 w 2487611"/>
                  <a:gd name="connsiteY7" fmla="*/ 3685212 h 4123169"/>
                  <a:gd name="connsiteX8" fmla="*/ 854400 w 2487611"/>
                  <a:gd name="connsiteY8" fmla="*/ 3751934 h 4123169"/>
                  <a:gd name="connsiteX9" fmla="*/ 869102 w 2487611"/>
                  <a:gd name="connsiteY9" fmla="*/ 3428519 h 4123169"/>
                  <a:gd name="connsiteX10" fmla="*/ 1052587 w 2487611"/>
                  <a:gd name="connsiteY10" fmla="*/ 3230974 h 4123169"/>
                  <a:gd name="connsiteX11" fmla="*/ 1019981 w 2487611"/>
                  <a:gd name="connsiteY11" fmla="*/ 3274997 h 4123169"/>
                  <a:gd name="connsiteX12" fmla="*/ 1012121 w 2487611"/>
                  <a:gd name="connsiteY12" fmla="*/ 3447914 h 4123169"/>
                  <a:gd name="connsiteX13" fmla="*/ 1083424 w 2487611"/>
                  <a:gd name="connsiteY13" fmla="*/ 3412241 h 4123169"/>
                  <a:gd name="connsiteX14" fmla="*/ 1132416 w 2487611"/>
                  <a:gd name="connsiteY14" fmla="*/ 3482921 h 4123169"/>
                  <a:gd name="connsiteX15" fmla="*/ 1220783 w 2487611"/>
                  <a:gd name="connsiteY15" fmla="*/ 3646398 h 4123169"/>
                  <a:gd name="connsiteX16" fmla="*/ 1336759 w 2487611"/>
                  <a:gd name="connsiteY16" fmla="*/ 3493741 h 4123169"/>
                  <a:gd name="connsiteX17" fmla="*/ 1359207 w 2487611"/>
                  <a:gd name="connsiteY17" fmla="*/ 3379462 h 4123169"/>
                  <a:gd name="connsiteX18" fmla="*/ 1463216 w 2487611"/>
                  <a:gd name="connsiteY18" fmla="*/ 3495746 h 4123169"/>
                  <a:gd name="connsiteX19" fmla="*/ 1447496 w 2487611"/>
                  <a:gd name="connsiteY19" fmla="*/ 3312014 h 4123169"/>
                  <a:gd name="connsiteX20" fmla="*/ 1355591 w 2487611"/>
                  <a:gd name="connsiteY20" fmla="*/ 3197172 h 4123169"/>
                  <a:gd name="connsiteX21" fmla="*/ 803026 w 2487611"/>
                  <a:gd name="connsiteY21" fmla="*/ 2889607 h 4123169"/>
                  <a:gd name="connsiteX22" fmla="*/ 1689473 w 2487611"/>
                  <a:gd name="connsiteY22" fmla="*/ 2889607 h 4123169"/>
                  <a:gd name="connsiteX23" fmla="*/ 1482985 w 2487611"/>
                  <a:gd name="connsiteY23" fmla="*/ 3169655 h 4123169"/>
                  <a:gd name="connsiteX24" fmla="*/ 1009514 w 2487611"/>
                  <a:gd name="connsiteY24" fmla="*/ 3169655 h 4123169"/>
                  <a:gd name="connsiteX25" fmla="*/ 803026 w 2487611"/>
                  <a:gd name="connsiteY25" fmla="*/ 2889607 h 4123169"/>
                  <a:gd name="connsiteX26" fmla="*/ 1246249 w 2487611"/>
                  <a:gd name="connsiteY26" fmla="*/ 1589542 h 4123169"/>
                  <a:gd name="connsiteX27" fmla="*/ 1346518 w 2487611"/>
                  <a:gd name="connsiteY27" fmla="*/ 1689811 h 4123169"/>
                  <a:gd name="connsiteX28" fmla="*/ 1246249 w 2487611"/>
                  <a:gd name="connsiteY28" fmla="*/ 1790080 h 4123169"/>
                  <a:gd name="connsiteX29" fmla="*/ 1145980 w 2487611"/>
                  <a:gd name="connsiteY29" fmla="*/ 1689811 h 4123169"/>
                  <a:gd name="connsiteX30" fmla="*/ 1246249 w 2487611"/>
                  <a:gd name="connsiteY30" fmla="*/ 1589542 h 4123169"/>
                  <a:gd name="connsiteX31" fmla="*/ 1246249 w 2487611"/>
                  <a:gd name="connsiteY31" fmla="*/ 1520036 h 4123169"/>
                  <a:gd name="connsiteX32" fmla="*/ 1076474 w 2487611"/>
                  <a:gd name="connsiteY32" fmla="*/ 1689811 h 4123169"/>
                  <a:gd name="connsiteX33" fmla="*/ 1246249 w 2487611"/>
                  <a:gd name="connsiteY33" fmla="*/ 1859586 h 4123169"/>
                  <a:gd name="connsiteX34" fmla="*/ 1416024 w 2487611"/>
                  <a:gd name="connsiteY34" fmla="*/ 1689811 h 4123169"/>
                  <a:gd name="connsiteX35" fmla="*/ 1246249 w 2487611"/>
                  <a:gd name="connsiteY35" fmla="*/ 1520036 h 4123169"/>
                  <a:gd name="connsiteX36" fmla="*/ 1246249 w 2487611"/>
                  <a:gd name="connsiteY36" fmla="*/ 766666 h 4123169"/>
                  <a:gd name="connsiteX37" fmla="*/ 1446787 w 2487611"/>
                  <a:gd name="connsiteY37" fmla="*/ 967204 h 4123169"/>
                  <a:gd name="connsiteX38" fmla="*/ 1246249 w 2487611"/>
                  <a:gd name="connsiteY38" fmla="*/ 1167742 h 4123169"/>
                  <a:gd name="connsiteX39" fmla="*/ 1045711 w 2487611"/>
                  <a:gd name="connsiteY39" fmla="*/ 967204 h 4123169"/>
                  <a:gd name="connsiteX40" fmla="*/ 1246249 w 2487611"/>
                  <a:gd name="connsiteY40" fmla="*/ 766666 h 4123169"/>
                  <a:gd name="connsiteX41" fmla="*/ 1246249 w 2487611"/>
                  <a:gd name="connsiteY41" fmla="*/ 627654 h 4123169"/>
                  <a:gd name="connsiteX42" fmla="*/ 906699 w 2487611"/>
                  <a:gd name="connsiteY42" fmla="*/ 967204 h 4123169"/>
                  <a:gd name="connsiteX43" fmla="*/ 1246249 w 2487611"/>
                  <a:gd name="connsiteY43" fmla="*/ 1306754 h 4123169"/>
                  <a:gd name="connsiteX44" fmla="*/ 1585799 w 2487611"/>
                  <a:gd name="connsiteY44" fmla="*/ 967204 h 4123169"/>
                  <a:gd name="connsiteX45" fmla="*/ 1246249 w 2487611"/>
                  <a:gd name="connsiteY45" fmla="*/ 627654 h 4123169"/>
                  <a:gd name="connsiteX46" fmla="*/ 1238115 w 2487611"/>
                  <a:gd name="connsiteY46" fmla="*/ 24870 h 4123169"/>
                  <a:gd name="connsiteX47" fmla="*/ 1243449 w 2487611"/>
                  <a:gd name="connsiteY47" fmla="*/ 116355 h 4123169"/>
                  <a:gd name="connsiteX48" fmla="*/ 1231224 w 2487611"/>
                  <a:gd name="connsiteY48" fmla="*/ 0 h 4123169"/>
                  <a:gd name="connsiteX49" fmla="*/ 1891856 w 2487611"/>
                  <a:gd name="connsiteY49" fmla="*/ 718643 h 4123169"/>
                  <a:gd name="connsiteX50" fmla="*/ 2096831 w 2487611"/>
                  <a:gd name="connsiteY50" fmla="*/ 1557910 h 4123169"/>
                  <a:gd name="connsiteX51" fmla="*/ 2003408 w 2487611"/>
                  <a:gd name="connsiteY51" fmla="*/ 2059495 h 4123169"/>
                  <a:gd name="connsiteX52" fmla="*/ 2224895 w 2487611"/>
                  <a:gd name="connsiteY52" fmla="*/ 2194855 h 4123169"/>
                  <a:gd name="connsiteX53" fmla="*/ 2487611 w 2487611"/>
                  <a:gd name="connsiteY53" fmla="*/ 2925010 h 4123169"/>
                  <a:gd name="connsiteX54" fmla="*/ 1777602 w 2487611"/>
                  <a:gd name="connsiteY54" fmla="*/ 2661024 h 4123169"/>
                  <a:gd name="connsiteX55" fmla="*/ 1697050 w 2487611"/>
                  <a:gd name="connsiteY55" fmla="*/ 2809004 h 4123169"/>
                  <a:gd name="connsiteX56" fmla="*/ 789847 w 2487611"/>
                  <a:gd name="connsiteY56" fmla="*/ 2809004 h 4123169"/>
                  <a:gd name="connsiteX57" fmla="*/ 709405 w 2487611"/>
                  <a:gd name="connsiteY57" fmla="*/ 2661249 h 4123169"/>
                  <a:gd name="connsiteX58" fmla="*/ 0 w 2487611"/>
                  <a:gd name="connsiteY58" fmla="*/ 2925010 h 4123169"/>
                  <a:gd name="connsiteX59" fmla="*/ 262716 w 2487611"/>
                  <a:gd name="connsiteY59" fmla="*/ 2194855 h 4123169"/>
                  <a:gd name="connsiteX60" fmla="*/ 483603 w 2487611"/>
                  <a:gd name="connsiteY60" fmla="*/ 2059861 h 4123169"/>
                  <a:gd name="connsiteX61" fmla="*/ 390066 w 2487611"/>
                  <a:gd name="connsiteY61" fmla="*/ 1557910 h 4123169"/>
                  <a:gd name="connsiteX62" fmla="*/ 595041 w 2487611"/>
                  <a:gd name="connsiteY62" fmla="*/ 718643 h 4123169"/>
                  <a:gd name="connsiteX63" fmla="*/ 1238115 w 2487611"/>
                  <a:gd name="connsiteY63" fmla="*/ 24870 h 4123169"/>
                  <a:gd name="connsiteX0" fmla="*/ 1355591 w 2487611"/>
                  <a:gd name="connsiteY0" fmla="*/ 3172302 h 4098299"/>
                  <a:gd name="connsiteX1" fmla="*/ 1668701 w 2487611"/>
                  <a:gd name="connsiteY1" fmla="*/ 3472886 h 4098299"/>
                  <a:gd name="connsiteX2" fmla="*/ 1698103 w 2487611"/>
                  <a:gd name="connsiteY2" fmla="*/ 3816529 h 4098299"/>
                  <a:gd name="connsiteX3" fmla="*/ 1503571 w 2487611"/>
                  <a:gd name="connsiteY3" fmla="*/ 3599037 h 4098299"/>
                  <a:gd name="connsiteX4" fmla="*/ 1461585 w 2487611"/>
                  <a:gd name="connsiteY4" fmla="*/ 3812778 h 4098299"/>
                  <a:gd name="connsiteX5" fmla="*/ 1244671 w 2487611"/>
                  <a:gd name="connsiteY5" fmla="*/ 4098299 h 4098299"/>
                  <a:gd name="connsiteX6" fmla="*/ 1079392 w 2487611"/>
                  <a:gd name="connsiteY6" fmla="*/ 3792540 h 4098299"/>
                  <a:gd name="connsiteX7" fmla="*/ 987763 w 2487611"/>
                  <a:gd name="connsiteY7" fmla="*/ 3660342 h 4098299"/>
                  <a:gd name="connsiteX8" fmla="*/ 854400 w 2487611"/>
                  <a:gd name="connsiteY8" fmla="*/ 3727064 h 4098299"/>
                  <a:gd name="connsiteX9" fmla="*/ 869102 w 2487611"/>
                  <a:gd name="connsiteY9" fmla="*/ 3403649 h 4098299"/>
                  <a:gd name="connsiteX10" fmla="*/ 1052587 w 2487611"/>
                  <a:gd name="connsiteY10" fmla="*/ 3206104 h 4098299"/>
                  <a:gd name="connsiteX11" fmla="*/ 1019981 w 2487611"/>
                  <a:gd name="connsiteY11" fmla="*/ 3250127 h 4098299"/>
                  <a:gd name="connsiteX12" fmla="*/ 1012121 w 2487611"/>
                  <a:gd name="connsiteY12" fmla="*/ 3423044 h 4098299"/>
                  <a:gd name="connsiteX13" fmla="*/ 1083424 w 2487611"/>
                  <a:gd name="connsiteY13" fmla="*/ 3387371 h 4098299"/>
                  <a:gd name="connsiteX14" fmla="*/ 1132416 w 2487611"/>
                  <a:gd name="connsiteY14" fmla="*/ 3458051 h 4098299"/>
                  <a:gd name="connsiteX15" fmla="*/ 1220783 w 2487611"/>
                  <a:gd name="connsiteY15" fmla="*/ 3621528 h 4098299"/>
                  <a:gd name="connsiteX16" fmla="*/ 1336759 w 2487611"/>
                  <a:gd name="connsiteY16" fmla="*/ 3468871 h 4098299"/>
                  <a:gd name="connsiteX17" fmla="*/ 1359207 w 2487611"/>
                  <a:gd name="connsiteY17" fmla="*/ 3354592 h 4098299"/>
                  <a:gd name="connsiteX18" fmla="*/ 1463216 w 2487611"/>
                  <a:gd name="connsiteY18" fmla="*/ 3470876 h 4098299"/>
                  <a:gd name="connsiteX19" fmla="*/ 1447496 w 2487611"/>
                  <a:gd name="connsiteY19" fmla="*/ 3287144 h 4098299"/>
                  <a:gd name="connsiteX20" fmla="*/ 1355591 w 2487611"/>
                  <a:gd name="connsiteY20" fmla="*/ 3172302 h 4098299"/>
                  <a:gd name="connsiteX21" fmla="*/ 803026 w 2487611"/>
                  <a:gd name="connsiteY21" fmla="*/ 2864737 h 4098299"/>
                  <a:gd name="connsiteX22" fmla="*/ 1689473 w 2487611"/>
                  <a:gd name="connsiteY22" fmla="*/ 2864737 h 4098299"/>
                  <a:gd name="connsiteX23" fmla="*/ 1482985 w 2487611"/>
                  <a:gd name="connsiteY23" fmla="*/ 3144785 h 4098299"/>
                  <a:gd name="connsiteX24" fmla="*/ 1009514 w 2487611"/>
                  <a:gd name="connsiteY24" fmla="*/ 3144785 h 4098299"/>
                  <a:gd name="connsiteX25" fmla="*/ 803026 w 2487611"/>
                  <a:gd name="connsiteY25" fmla="*/ 2864737 h 4098299"/>
                  <a:gd name="connsiteX26" fmla="*/ 1246249 w 2487611"/>
                  <a:gd name="connsiteY26" fmla="*/ 1564672 h 4098299"/>
                  <a:gd name="connsiteX27" fmla="*/ 1346518 w 2487611"/>
                  <a:gd name="connsiteY27" fmla="*/ 1664941 h 4098299"/>
                  <a:gd name="connsiteX28" fmla="*/ 1246249 w 2487611"/>
                  <a:gd name="connsiteY28" fmla="*/ 1765210 h 4098299"/>
                  <a:gd name="connsiteX29" fmla="*/ 1145980 w 2487611"/>
                  <a:gd name="connsiteY29" fmla="*/ 1664941 h 4098299"/>
                  <a:gd name="connsiteX30" fmla="*/ 1246249 w 2487611"/>
                  <a:gd name="connsiteY30" fmla="*/ 1564672 h 4098299"/>
                  <a:gd name="connsiteX31" fmla="*/ 1246249 w 2487611"/>
                  <a:gd name="connsiteY31" fmla="*/ 1495166 h 4098299"/>
                  <a:gd name="connsiteX32" fmla="*/ 1076474 w 2487611"/>
                  <a:gd name="connsiteY32" fmla="*/ 1664941 h 4098299"/>
                  <a:gd name="connsiteX33" fmla="*/ 1246249 w 2487611"/>
                  <a:gd name="connsiteY33" fmla="*/ 1834716 h 4098299"/>
                  <a:gd name="connsiteX34" fmla="*/ 1416024 w 2487611"/>
                  <a:gd name="connsiteY34" fmla="*/ 1664941 h 4098299"/>
                  <a:gd name="connsiteX35" fmla="*/ 1246249 w 2487611"/>
                  <a:gd name="connsiteY35" fmla="*/ 1495166 h 4098299"/>
                  <a:gd name="connsiteX36" fmla="*/ 1246249 w 2487611"/>
                  <a:gd name="connsiteY36" fmla="*/ 741796 h 4098299"/>
                  <a:gd name="connsiteX37" fmla="*/ 1446787 w 2487611"/>
                  <a:gd name="connsiteY37" fmla="*/ 942334 h 4098299"/>
                  <a:gd name="connsiteX38" fmla="*/ 1246249 w 2487611"/>
                  <a:gd name="connsiteY38" fmla="*/ 1142872 h 4098299"/>
                  <a:gd name="connsiteX39" fmla="*/ 1045711 w 2487611"/>
                  <a:gd name="connsiteY39" fmla="*/ 942334 h 4098299"/>
                  <a:gd name="connsiteX40" fmla="*/ 1246249 w 2487611"/>
                  <a:gd name="connsiteY40" fmla="*/ 741796 h 4098299"/>
                  <a:gd name="connsiteX41" fmla="*/ 1246249 w 2487611"/>
                  <a:gd name="connsiteY41" fmla="*/ 602784 h 4098299"/>
                  <a:gd name="connsiteX42" fmla="*/ 906699 w 2487611"/>
                  <a:gd name="connsiteY42" fmla="*/ 942334 h 4098299"/>
                  <a:gd name="connsiteX43" fmla="*/ 1246249 w 2487611"/>
                  <a:gd name="connsiteY43" fmla="*/ 1281884 h 4098299"/>
                  <a:gd name="connsiteX44" fmla="*/ 1585799 w 2487611"/>
                  <a:gd name="connsiteY44" fmla="*/ 942334 h 4098299"/>
                  <a:gd name="connsiteX45" fmla="*/ 1246249 w 2487611"/>
                  <a:gd name="connsiteY45" fmla="*/ 602784 h 4098299"/>
                  <a:gd name="connsiteX46" fmla="*/ 1238115 w 2487611"/>
                  <a:gd name="connsiteY46" fmla="*/ 0 h 4098299"/>
                  <a:gd name="connsiteX47" fmla="*/ 1243449 w 2487611"/>
                  <a:gd name="connsiteY47" fmla="*/ 91485 h 4098299"/>
                  <a:gd name="connsiteX48" fmla="*/ 1229544 w 2487611"/>
                  <a:gd name="connsiteY48" fmla="*/ 4448 h 4098299"/>
                  <a:gd name="connsiteX49" fmla="*/ 1891856 w 2487611"/>
                  <a:gd name="connsiteY49" fmla="*/ 693773 h 4098299"/>
                  <a:gd name="connsiteX50" fmla="*/ 2096831 w 2487611"/>
                  <a:gd name="connsiteY50" fmla="*/ 1533040 h 4098299"/>
                  <a:gd name="connsiteX51" fmla="*/ 2003408 w 2487611"/>
                  <a:gd name="connsiteY51" fmla="*/ 2034625 h 4098299"/>
                  <a:gd name="connsiteX52" fmla="*/ 2224895 w 2487611"/>
                  <a:gd name="connsiteY52" fmla="*/ 2169985 h 4098299"/>
                  <a:gd name="connsiteX53" fmla="*/ 2487611 w 2487611"/>
                  <a:gd name="connsiteY53" fmla="*/ 2900140 h 4098299"/>
                  <a:gd name="connsiteX54" fmla="*/ 1777602 w 2487611"/>
                  <a:gd name="connsiteY54" fmla="*/ 2636154 h 4098299"/>
                  <a:gd name="connsiteX55" fmla="*/ 1697050 w 2487611"/>
                  <a:gd name="connsiteY55" fmla="*/ 2784134 h 4098299"/>
                  <a:gd name="connsiteX56" fmla="*/ 789847 w 2487611"/>
                  <a:gd name="connsiteY56" fmla="*/ 2784134 h 4098299"/>
                  <a:gd name="connsiteX57" fmla="*/ 709405 w 2487611"/>
                  <a:gd name="connsiteY57" fmla="*/ 2636379 h 4098299"/>
                  <a:gd name="connsiteX58" fmla="*/ 0 w 2487611"/>
                  <a:gd name="connsiteY58" fmla="*/ 2900140 h 4098299"/>
                  <a:gd name="connsiteX59" fmla="*/ 262716 w 2487611"/>
                  <a:gd name="connsiteY59" fmla="*/ 2169985 h 4098299"/>
                  <a:gd name="connsiteX60" fmla="*/ 483603 w 2487611"/>
                  <a:gd name="connsiteY60" fmla="*/ 2034991 h 4098299"/>
                  <a:gd name="connsiteX61" fmla="*/ 390066 w 2487611"/>
                  <a:gd name="connsiteY61" fmla="*/ 1533040 h 4098299"/>
                  <a:gd name="connsiteX62" fmla="*/ 595041 w 2487611"/>
                  <a:gd name="connsiteY62" fmla="*/ 693773 h 4098299"/>
                  <a:gd name="connsiteX63" fmla="*/ 1238115 w 2487611"/>
                  <a:gd name="connsiteY63" fmla="*/ 0 h 4098299"/>
                  <a:gd name="connsiteX0" fmla="*/ 1355591 w 2487611"/>
                  <a:gd name="connsiteY0" fmla="*/ 3167854 h 4093851"/>
                  <a:gd name="connsiteX1" fmla="*/ 1668701 w 2487611"/>
                  <a:gd name="connsiteY1" fmla="*/ 3468438 h 4093851"/>
                  <a:gd name="connsiteX2" fmla="*/ 1698103 w 2487611"/>
                  <a:gd name="connsiteY2" fmla="*/ 3812081 h 4093851"/>
                  <a:gd name="connsiteX3" fmla="*/ 1503571 w 2487611"/>
                  <a:gd name="connsiteY3" fmla="*/ 3594589 h 4093851"/>
                  <a:gd name="connsiteX4" fmla="*/ 1461585 w 2487611"/>
                  <a:gd name="connsiteY4" fmla="*/ 3808330 h 4093851"/>
                  <a:gd name="connsiteX5" fmla="*/ 1244671 w 2487611"/>
                  <a:gd name="connsiteY5" fmla="*/ 4093851 h 4093851"/>
                  <a:gd name="connsiteX6" fmla="*/ 1079392 w 2487611"/>
                  <a:gd name="connsiteY6" fmla="*/ 3788092 h 4093851"/>
                  <a:gd name="connsiteX7" fmla="*/ 987763 w 2487611"/>
                  <a:gd name="connsiteY7" fmla="*/ 3655894 h 4093851"/>
                  <a:gd name="connsiteX8" fmla="*/ 854400 w 2487611"/>
                  <a:gd name="connsiteY8" fmla="*/ 3722616 h 4093851"/>
                  <a:gd name="connsiteX9" fmla="*/ 869102 w 2487611"/>
                  <a:gd name="connsiteY9" fmla="*/ 3399201 h 4093851"/>
                  <a:gd name="connsiteX10" fmla="*/ 1052587 w 2487611"/>
                  <a:gd name="connsiteY10" fmla="*/ 3201656 h 4093851"/>
                  <a:gd name="connsiteX11" fmla="*/ 1019981 w 2487611"/>
                  <a:gd name="connsiteY11" fmla="*/ 3245679 h 4093851"/>
                  <a:gd name="connsiteX12" fmla="*/ 1012121 w 2487611"/>
                  <a:gd name="connsiteY12" fmla="*/ 3418596 h 4093851"/>
                  <a:gd name="connsiteX13" fmla="*/ 1083424 w 2487611"/>
                  <a:gd name="connsiteY13" fmla="*/ 3382923 h 4093851"/>
                  <a:gd name="connsiteX14" fmla="*/ 1132416 w 2487611"/>
                  <a:gd name="connsiteY14" fmla="*/ 3453603 h 4093851"/>
                  <a:gd name="connsiteX15" fmla="*/ 1220783 w 2487611"/>
                  <a:gd name="connsiteY15" fmla="*/ 3617080 h 4093851"/>
                  <a:gd name="connsiteX16" fmla="*/ 1336759 w 2487611"/>
                  <a:gd name="connsiteY16" fmla="*/ 3464423 h 4093851"/>
                  <a:gd name="connsiteX17" fmla="*/ 1359207 w 2487611"/>
                  <a:gd name="connsiteY17" fmla="*/ 3350144 h 4093851"/>
                  <a:gd name="connsiteX18" fmla="*/ 1463216 w 2487611"/>
                  <a:gd name="connsiteY18" fmla="*/ 3466428 h 4093851"/>
                  <a:gd name="connsiteX19" fmla="*/ 1447496 w 2487611"/>
                  <a:gd name="connsiteY19" fmla="*/ 3282696 h 4093851"/>
                  <a:gd name="connsiteX20" fmla="*/ 1355591 w 2487611"/>
                  <a:gd name="connsiteY20" fmla="*/ 3167854 h 4093851"/>
                  <a:gd name="connsiteX21" fmla="*/ 803026 w 2487611"/>
                  <a:gd name="connsiteY21" fmla="*/ 2860289 h 4093851"/>
                  <a:gd name="connsiteX22" fmla="*/ 1689473 w 2487611"/>
                  <a:gd name="connsiteY22" fmla="*/ 2860289 h 4093851"/>
                  <a:gd name="connsiteX23" fmla="*/ 1482985 w 2487611"/>
                  <a:gd name="connsiteY23" fmla="*/ 3140337 h 4093851"/>
                  <a:gd name="connsiteX24" fmla="*/ 1009514 w 2487611"/>
                  <a:gd name="connsiteY24" fmla="*/ 3140337 h 4093851"/>
                  <a:gd name="connsiteX25" fmla="*/ 803026 w 2487611"/>
                  <a:gd name="connsiteY25" fmla="*/ 2860289 h 4093851"/>
                  <a:gd name="connsiteX26" fmla="*/ 1246249 w 2487611"/>
                  <a:gd name="connsiteY26" fmla="*/ 1560224 h 4093851"/>
                  <a:gd name="connsiteX27" fmla="*/ 1346518 w 2487611"/>
                  <a:gd name="connsiteY27" fmla="*/ 1660493 h 4093851"/>
                  <a:gd name="connsiteX28" fmla="*/ 1246249 w 2487611"/>
                  <a:gd name="connsiteY28" fmla="*/ 1760762 h 4093851"/>
                  <a:gd name="connsiteX29" fmla="*/ 1145980 w 2487611"/>
                  <a:gd name="connsiteY29" fmla="*/ 1660493 h 4093851"/>
                  <a:gd name="connsiteX30" fmla="*/ 1246249 w 2487611"/>
                  <a:gd name="connsiteY30" fmla="*/ 1560224 h 4093851"/>
                  <a:gd name="connsiteX31" fmla="*/ 1246249 w 2487611"/>
                  <a:gd name="connsiteY31" fmla="*/ 1490718 h 4093851"/>
                  <a:gd name="connsiteX32" fmla="*/ 1076474 w 2487611"/>
                  <a:gd name="connsiteY32" fmla="*/ 1660493 h 4093851"/>
                  <a:gd name="connsiteX33" fmla="*/ 1246249 w 2487611"/>
                  <a:gd name="connsiteY33" fmla="*/ 1830268 h 4093851"/>
                  <a:gd name="connsiteX34" fmla="*/ 1416024 w 2487611"/>
                  <a:gd name="connsiteY34" fmla="*/ 1660493 h 4093851"/>
                  <a:gd name="connsiteX35" fmla="*/ 1246249 w 2487611"/>
                  <a:gd name="connsiteY35" fmla="*/ 1490718 h 4093851"/>
                  <a:gd name="connsiteX36" fmla="*/ 1246249 w 2487611"/>
                  <a:gd name="connsiteY36" fmla="*/ 737348 h 4093851"/>
                  <a:gd name="connsiteX37" fmla="*/ 1446787 w 2487611"/>
                  <a:gd name="connsiteY37" fmla="*/ 937886 h 4093851"/>
                  <a:gd name="connsiteX38" fmla="*/ 1246249 w 2487611"/>
                  <a:gd name="connsiteY38" fmla="*/ 1138424 h 4093851"/>
                  <a:gd name="connsiteX39" fmla="*/ 1045711 w 2487611"/>
                  <a:gd name="connsiteY39" fmla="*/ 937886 h 4093851"/>
                  <a:gd name="connsiteX40" fmla="*/ 1246249 w 2487611"/>
                  <a:gd name="connsiteY40" fmla="*/ 737348 h 4093851"/>
                  <a:gd name="connsiteX41" fmla="*/ 1246249 w 2487611"/>
                  <a:gd name="connsiteY41" fmla="*/ 598336 h 4093851"/>
                  <a:gd name="connsiteX42" fmla="*/ 906699 w 2487611"/>
                  <a:gd name="connsiteY42" fmla="*/ 937886 h 4093851"/>
                  <a:gd name="connsiteX43" fmla="*/ 1246249 w 2487611"/>
                  <a:gd name="connsiteY43" fmla="*/ 1277436 h 4093851"/>
                  <a:gd name="connsiteX44" fmla="*/ 1585799 w 2487611"/>
                  <a:gd name="connsiteY44" fmla="*/ 937886 h 4093851"/>
                  <a:gd name="connsiteX45" fmla="*/ 1246249 w 2487611"/>
                  <a:gd name="connsiteY45" fmla="*/ 598336 h 4093851"/>
                  <a:gd name="connsiteX46" fmla="*/ 1225855 w 2487611"/>
                  <a:gd name="connsiteY46" fmla="*/ 9198 h 4093851"/>
                  <a:gd name="connsiteX47" fmla="*/ 1243449 w 2487611"/>
                  <a:gd name="connsiteY47" fmla="*/ 87037 h 4093851"/>
                  <a:gd name="connsiteX48" fmla="*/ 1229544 w 2487611"/>
                  <a:gd name="connsiteY48" fmla="*/ 0 h 4093851"/>
                  <a:gd name="connsiteX49" fmla="*/ 1891856 w 2487611"/>
                  <a:gd name="connsiteY49" fmla="*/ 689325 h 4093851"/>
                  <a:gd name="connsiteX50" fmla="*/ 2096831 w 2487611"/>
                  <a:gd name="connsiteY50" fmla="*/ 1528592 h 4093851"/>
                  <a:gd name="connsiteX51" fmla="*/ 2003408 w 2487611"/>
                  <a:gd name="connsiteY51" fmla="*/ 2030177 h 4093851"/>
                  <a:gd name="connsiteX52" fmla="*/ 2224895 w 2487611"/>
                  <a:gd name="connsiteY52" fmla="*/ 2165537 h 4093851"/>
                  <a:gd name="connsiteX53" fmla="*/ 2487611 w 2487611"/>
                  <a:gd name="connsiteY53" fmla="*/ 2895692 h 4093851"/>
                  <a:gd name="connsiteX54" fmla="*/ 1777602 w 2487611"/>
                  <a:gd name="connsiteY54" fmla="*/ 2631706 h 4093851"/>
                  <a:gd name="connsiteX55" fmla="*/ 1697050 w 2487611"/>
                  <a:gd name="connsiteY55" fmla="*/ 2779686 h 4093851"/>
                  <a:gd name="connsiteX56" fmla="*/ 789847 w 2487611"/>
                  <a:gd name="connsiteY56" fmla="*/ 2779686 h 4093851"/>
                  <a:gd name="connsiteX57" fmla="*/ 709405 w 2487611"/>
                  <a:gd name="connsiteY57" fmla="*/ 2631931 h 4093851"/>
                  <a:gd name="connsiteX58" fmla="*/ 0 w 2487611"/>
                  <a:gd name="connsiteY58" fmla="*/ 2895692 h 4093851"/>
                  <a:gd name="connsiteX59" fmla="*/ 262716 w 2487611"/>
                  <a:gd name="connsiteY59" fmla="*/ 2165537 h 4093851"/>
                  <a:gd name="connsiteX60" fmla="*/ 483603 w 2487611"/>
                  <a:gd name="connsiteY60" fmla="*/ 2030543 h 4093851"/>
                  <a:gd name="connsiteX61" fmla="*/ 390066 w 2487611"/>
                  <a:gd name="connsiteY61" fmla="*/ 1528592 h 4093851"/>
                  <a:gd name="connsiteX62" fmla="*/ 595041 w 2487611"/>
                  <a:gd name="connsiteY62" fmla="*/ 689325 h 4093851"/>
                  <a:gd name="connsiteX63" fmla="*/ 1225855 w 2487611"/>
                  <a:gd name="connsiteY63" fmla="*/ 9198 h 4093851"/>
                  <a:gd name="connsiteX0" fmla="*/ 1355591 w 2487611"/>
                  <a:gd name="connsiteY0" fmla="*/ 3167854 h 4093851"/>
                  <a:gd name="connsiteX1" fmla="*/ 1668701 w 2487611"/>
                  <a:gd name="connsiteY1" fmla="*/ 3468438 h 4093851"/>
                  <a:gd name="connsiteX2" fmla="*/ 1698103 w 2487611"/>
                  <a:gd name="connsiteY2" fmla="*/ 3812081 h 4093851"/>
                  <a:gd name="connsiteX3" fmla="*/ 1503571 w 2487611"/>
                  <a:gd name="connsiteY3" fmla="*/ 3594589 h 4093851"/>
                  <a:gd name="connsiteX4" fmla="*/ 1461585 w 2487611"/>
                  <a:gd name="connsiteY4" fmla="*/ 3808330 h 4093851"/>
                  <a:gd name="connsiteX5" fmla="*/ 1244671 w 2487611"/>
                  <a:gd name="connsiteY5" fmla="*/ 4093851 h 4093851"/>
                  <a:gd name="connsiteX6" fmla="*/ 1079392 w 2487611"/>
                  <a:gd name="connsiteY6" fmla="*/ 3788092 h 4093851"/>
                  <a:gd name="connsiteX7" fmla="*/ 987763 w 2487611"/>
                  <a:gd name="connsiteY7" fmla="*/ 3655894 h 4093851"/>
                  <a:gd name="connsiteX8" fmla="*/ 854400 w 2487611"/>
                  <a:gd name="connsiteY8" fmla="*/ 3722616 h 4093851"/>
                  <a:gd name="connsiteX9" fmla="*/ 869102 w 2487611"/>
                  <a:gd name="connsiteY9" fmla="*/ 3399201 h 4093851"/>
                  <a:gd name="connsiteX10" fmla="*/ 1052587 w 2487611"/>
                  <a:gd name="connsiteY10" fmla="*/ 3201656 h 4093851"/>
                  <a:gd name="connsiteX11" fmla="*/ 1019981 w 2487611"/>
                  <a:gd name="connsiteY11" fmla="*/ 3245679 h 4093851"/>
                  <a:gd name="connsiteX12" fmla="*/ 1012121 w 2487611"/>
                  <a:gd name="connsiteY12" fmla="*/ 3418596 h 4093851"/>
                  <a:gd name="connsiteX13" fmla="*/ 1083424 w 2487611"/>
                  <a:gd name="connsiteY13" fmla="*/ 3382923 h 4093851"/>
                  <a:gd name="connsiteX14" fmla="*/ 1132416 w 2487611"/>
                  <a:gd name="connsiteY14" fmla="*/ 3453603 h 4093851"/>
                  <a:gd name="connsiteX15" fmla="*/ 1220783 w 2487611"/>
                  <a:gd name="connsiteY15" fmla="*/ 3617080 h 4093851"/>
                  <a:gd name="connsiteX16" fmla="*/ 1336759 w 2487611"/>
                  <a:gd name="connsiteY16" fmla="*/ 3464423 h 4093851"/>
                  <a:gd name="connsiteX17" fmla="*/ 1359207 w 2487611"/>
                  <a:gd name="connsiteY17" fmla="*/ 3350144 h 4093851"/>
                  <a:gd name="connsiteX18" fmla="*/ 1463216 w 2487611"/>
                  <a:gd name="connsiteY18" fmla="*/ 3466428 h 4093851"/>
                  <a:gd name="connsiteX19" fmla="*/ 1447496 w 2487611"/>
                  <a:gd name="connsiteY19" fmla="*/ 3282696 h 4093851"/>
                  <a:gd name="connsiteX20" fmla="*/ 1355591 w 2487611"/>
                  <a:gd name="connsiteY20" fmla="*/ 3167854 h 4093851"/>
                  <a:gd name="connsiteX21" fmla="*/ 803026 w 2487611"/>
                  <a:gd name="connsiteY21" fmla="*/ 2860289 h 4093851"/>
                  <a:gd name="connsiteX22" fmla="*/ 1689473 w 2487611"/>
                  <a:gd name="connsiteY22" fmla="*/ 2860289 h 4093851"/>
                  <a:gd name="connsiteX23" fmla="*/ 1482985 w 2487611"/>
                  <a:gd name="connsiteY23" fmla="*/ 3140337 h 4093851"/>
                  <a:gd name="connsiteX24" fmla="*/ 1009514 w 2487611"/>
                  <a:gd name="connsiteY24" fmla="*/ 3140337 h 4093851"/>
                  <a:gd name="connsiteX25" fmla="*/ 803026 w 2487611"/>
                  <a:gd name="connsiteY25" fmla="*/ 2860289 h 4093851"/>
                  <a:gd name="connsiteX26" fmla="*/ 1246249 w 2487611"/>
                  <a:gd name="connsiteY26" fmla="*/ 1560224 h 4093851"/>
                  <a:gd name="connsiteX27" fmla="*/ 1346518 w 2487611"/>
                  <a:gd name="connsiteY27" fmla="*/ 1660493 h 4093851"/>
                  <a:gd name="connsiteX28" fmla="*/ 1246249 w 2487611"/>
                  <a:gd name="connsiteY28" fmla="*/ 1760762 h 4093851"/>
                  <a:gd name="connsiteX29" fmla="*/ 1145980 w 2487611"/>
                  <a:gd name="connsiteY29" fmla="*/ 1660493 h 4093851"/>
                  <a:gd name="connsiteX30" fmla="*/ 1246249 w 2487611"/>
                  <a:gd name="connsiteY30" fmla="*/ 1560224 h 4093851"/>
                  <a:gd name="connsiteX31" fmla="*/ 1246249 w 2487611"/>
                  <a:gd name="connsiteY31" fmla="*/ 1490718 h 4093851"/>
                  <a:gd name="connsiteX32" fmla="*/ 1076474 w 2487611"/>
                  <a:gd name="connsiteY32" fmla="*/ 1660493 h 4093851"/>
                  <a:gd name="connsiteX33" fmla="*/ 1246249 w 2487611"/>
                  <a:gd name="connsiteY33" fmla="*/ 1830268 h 4093851"/>
                  <a:gd name="connsiteX34" fmla="*/ 1416024 w 2487611"/>
                  <a:gd name="connsiteY34" fmla="*/ 1660493 h 4093851"/>
                  <a:gd name="connsiteX35" fmla="*/ 1246249 w 2487611"/>
                  <a:gd name="connsiteY35" fmla="*/ 1490718 h 4093851"/>
                  <a:gd name="connsiteX36" fmla="*/ 1246249 w 2487611"/>
                  <a:gd name="connsiteY36" fmla="*/ 737348 h 4093851"/>
                  <a:gd name="connsiteX37" fmla="*/ 1446787 w 2487611"/>
                  <a:gd name="connsiteY37" fmla="*/ 937886 h 4093851"/>
                  <a:gd name="connsiteX38" fmla="*/ 1246249 w 2487611"/>
                  <a:gd name="connsiteY38" fmla="*/ 1138424 h 4093851"/>
                  <a:gd name="connsiteX39" fmla="*/ 1045711 w 2487611"/>
                  <a:gd name="connsiteY39" fmla="*/ 937886 h 4093851"/>
                  <a:gd name="connsiteX40" fmla="*/ 1246249 w 2487611"/>
                  <a:gd name="connsiteY40" fmla="*/ 737348 h 4093851"/>
                  <a:gd name="connsiteX41" fmla="*/ 1246249 w 2487611"/>
                  <a:gd name="connsiteY41" fmla="*/ 598336 h 4093851"/>
                  <a:gd name="connsiteX42" fmla="*/ 906699 w 2487611"/>
                  <a:gd name="connsiteY42" fmla="*/ 937886 h 4093851"/>
                  <a:gd name="connsiteX43" fmla="*/ 1246249 w 2487611"/>
                  <a:gd name="connsiteY43" fmla="*/ 1277436 h 4093851"/>
                  <a:gd name="connsiteX44" fmla="*/ 1585799 w 2487611"/>
                  <a:gd name="connsiteY44" fmla="*/ 937886 h 4093851"/>
                  <a:gd name="connsiteX45" fmla="*/ 1246249 w 2487611"/>
                  <a:gd name="connsiteY45" fmla="*/ 598336 h 4093851"/>
                  <a:gd name="connsiteX46" fmla="*/ 1225855 w 2487611"/>
                  <a:gd name="connsiteY46" fmla="*/ 9198 h 4093851"/>
                  <a:gd name="connsiteX47" fmla="*/ 1229544 w 2487611"/>
                  <a:gd name="connsiteY47" fmla="*/ 0 h 4093851"/>
                  <a:gd name="connsiteX48" fmla="*/ 1891856 w 2487611"/>
                  <a:gd name="connsiteY48" fmla="*/ 689325 h 4093851"/>
                  <a:gd name="connsiteX49" fmla="*/ 2096831 w 2487611"/>
                  <a:gd name="connsiteY49" fmla="*/ 1528592 h 4093851"/>
                  <a:gd name="connsiteX50" fmla="*/ 2003408 w 2487611"/>
                  <a:gd name="connsiteY50" fmla="*/ 2030177 h 4093851"/>
                  <a:gd name="connsiteX51" fmla="*/ 2224895 w 2487611"/>
                  <a:gd name="connsiteY51" fmla="*/ 2165537 h 4093851"/>
                  <a:gd name="connsiteX52" fmla="*/ 2487611 w 2487611"/>
                  <a:gd name="connsiteY52" fmla="*/ 2895692 h 4093851"/>
                  <a:gd name="connsiteX53" fmla="*/ 1777602 w 2487611"/>
                  <a:gd name="connsiteY53" fmla="*/ 2631706 h 4093851"/>
                  <a:gd name="connsiteX54" fmla="*/ 1697050 w 2487611"/>
                  <a:gd name="connsiteY54" fmla="*/ 2779686 h 4093851"/>
                  <a:gd name="connsiteX55" fmla="*/ 789847 w 2487611"/>
                  <a:gd name="connsiteY55" fmla="*/ 2779686 h 4093851"/>
                  <a:gd name="connsiteX56" fmla="*/ 709405 w 2487611"/>
                  <a:gd name="connsiteY56" fmla="*/ 2631931 h 4093851"/>
                  <a:gd name="connsiteX57" fmla="*/ 0 w 2487611"/>
                  <a:gd name="connsiteY57" fmla="*/ 2895692 h 4093851"/>
                  <a:gd name="connsiteX58" fmla="*/ 262716 w 2487611"/>
                  <a:gd name="connsiteY58" fmla="*/ 2165537 h 4093851"/>
                  <a:gd name="connsiteX59" fmla="*/ 483603 w 2487611"/>
                  <a:gd name="connsiteY59" fmla="*/ 2030543 h 4093851"/>
                  <a:gd name="connsiteX60" fmla="*/ 390066 w 2487611"/>
                  <a:gd name="connsiteY60" fmla="*/ 1528592 h 4093851"/>
                  <a:gd name="connsiteX61" fmla="*/ 595041 w 2487611"/>
                  <a:gd name="connsiteY61" fmla="*/ 689325 h 4093851"/>
                  <a:gd name="connsiteX62" fmla="*/ 1225855 w 2487611"/>
                  <a:gd name="connsiteY62" fmla="*/ 9198 h 4093851"/>
                  <a:gd name="connsiteX0" fmla="*/ 1355591 w 2487611"/>
                  <a:gd name="connsiteY0" fmla="*/ 3168890 h 4094887"/>
                  <a:gd name="connsiteX1" fmla="*/ 1668701 w 2487611"/>
                  <a:gd name="connsiteY1" fmla="*/ 3469474 h 4094887"/>
                  <a:gd name="connsiteX2" fmla="*/ 1698103 w 2487611"/>
                  <a:gd name="connsiteY2" fmla="*/ 3813117 h 4094887"/>
                  <a:gd name="connsiteX3" fmla="*/ 1503571 w 2487611"/>
                  <a:gd name="connsiteY3" fmla="*/ 3595625 h 4094887"/>
                  <a:gd name="connsiteX4" fmla="*/ 1461585 w 2487611"/>
                  <a:gd name="connsiteY4" fmla="*/ 3809366 h 4094887"/>
                  <a:gd name="connsiteX5" fmla="*/ 1244671 w 2487611"/>
                  <a:gd name="connsiteY5" fmla="*/ 4094887 h 4094887"/>
                  <a:gd name="connsiteX6" fmla="*/ 1079392 w 2487611"/>
                  <a:gd name="connsiteY6" fmla="*/ 3789128 h 4094887"/>
                  <a:gd name="connsiteX7" fmla="*/ 987763 w 2487611"/>
                  <a:gd name="connsiteY7" fmla="*/ 3656930 h 4094887"/>
                  <a:gd name="connsiteX8" fmla="*/ 854400 w 2487611"/>
                  <a:gd name="connsiteY8" fmla="*/ 3723652 h 4094887"/>
                  <a:gd name="connsiteX9" fmla="*/ 869102 w 2487611"/>
                  <a:gd name="connsiteY9" fmla="*/ 3400237 h 4094887"/>
                  <a:gd name="connsiteX10" fmla="*/ 1052587 w 2487611"/>
                  <a:gd name="connsiteY10" fmla="*/ 3202692 h 4094887"/>
                  <a:gd name="connsiteX11" fmla="*/ 1019981 w 2487611"/>
                  <a:gd name="connsiteY11" fmla="*/ 3246715 h 4094887"/>
                  <a:gd name="connsiteX12" fmla="*/ 1012121 w 2487611"/>
                  <a:gd name="connsiteY12" fmla="*/ 3419632 h 4094887"/>
                  <a:gd name="connsiteX13" fmla="*/ 1083424 w 2487611"/>
                  <a:gd name="connsiteY13" fmla="*/ 3383959 h 4094887"/>
                  <a:gd name="connsiteX14" fmla="*/ 1132416 w 2487611"/>
                  <a:gd name="connsiteY14" fmla="*/ 3454639 h 4094887"/>
                  <a:gd name="connsiteX15" fmla="*/ 1220783 w 2487611"/>
                  <a:gd name="connsiteY15" fmla="*/ 3618116 h 4094887"/>
                  <a:gd name="connsiteX16" fmla="*/ 1336759 w 2487611"/>
                  <a:gd name="connsiteY16" fmla="*/ 3465459 h 4094887"/>
                  <a:gd name="connsiteX17" fmla="*/ 1359207 w 2487611"/>
                  <a:gd name="connsiteY17" fmla="*/ 3351180 h 4094887"/>
                  <a:gd name="connsiteX18" fmla="*/ 1463216 w 2487611"/>
                  <a:gd name="connsiteY18" fmla="*/ 3467464 h 4094887"/>
                  <a:gd name="connsiteX19" fmla="*/ 1447496 w 2487611"/>
                  <a:gd name="connsiteY19" fmla="*/ 3283732 h 4094887"/>
                  <a:gd name="connsiteX20" fmla="*/ 1355591 w 2487611"/>
                  <a:gd name="connsiteY20" fmla="*/ 3168890 h 4094887"/>
                  <a:gd name="connsiteX21" fmla="*/ 803026 w 2487611"/>
                  <a:gd name="connsiteY21" fmla="*/ 2861325 h 4094887"/>
                  <a:gd name="connsiteX22" fmla="*/ 1689473 w 2487611"/>
                  <a:gd name="connsiteY22" fmla="*/ 2861325 h 4094887"/>
                  <a:gd name="connsiteX23" fmla="*/ 1482985 w 2487611"/>
                  <a:gd name="connsiteY23" fmla="*/ 3141373 h 4094887"/>
                  <a:gd name="connsiteX24" fmla="*/ 1009514 w 2487611"/>
                  <a:gd name="connsiteY24" fmla="*/ 3141373 h 4094887"/>
                  <a:gd name="connsiteX25" fmla="*/ 803026 w 2487611"/>
                  <a:gd name="connsiteY25" fmla="*/ 2861325 h 4094887"/>
                  <a:gd name="connsiteX26" fmla="*/ 1246249 w 2487611"/>
                  <a:gd name="connsiteY26" fmla="*/ 1561260 h 4094887"/>
                  <a:gd name="connsiteX27" fmla="*/ 1346518 w 2487611"/>
                  <a:gd name="connsiteY27" fmla="*/ 1661529 h 4094887"/>
                  <a:gd name="connsiteX28" fmla="*/ 1246249 w 2487611"/>
                  <a:gd name="connsiteY28" fmla="*/ 1761798 h 4094887"/>
                  <a:gd name="connsiteX29" fmla="*/ 1145980 w 2487611"/>
                  <a:gd name="connsiteY29" fmla="*/ 1661529 h 4094887"/>
                  <a:gd name="connsiteX30" fmla="*/ 1246249 w 2487611"/>
                  <a:gd name="connsiteY30" fmla="*/ 1561260 h 4094887"/>
                  <a:gd name="connsiteX31" fmla="*/ 1246249 w 2487611"/>
                  <a:gd name="connsiteY31" fmla="*/ 1491754 h 4094887"/>
                  <a:gd name="connsiteX32" fmla="*/ 1076474 w 2487611"/>
                  <a:gd name="connsiteY32" fmla="*/ 1661529 h 4094887"/>
                  <a:gd name="connsiteX33" fmla="*/ 1246249 w 2487611"/>
                  <a:gd name="connsiteY33" fmla="*/ 1831304 h 4094887"/>
                  <a:gd name="connsiteX34" fmla="*/ 1416024 w 2487611"/>
                  <a:gd name="connsiteY34" fmla="*/ 1661529 h 4094887"/>
                  <a:gd name="connsiteX35" fmla="*/ 1246249 w 2487611"/>
                  <a:gd name="connsiteY35" fmla="*/ 1491754 h 4094887"/>
                  <a:gd name="connsiteX36" fmla="*/ 1246249 w 2487611"/>
                  <a:gd name="connsiteY36" fmla="*/ 738384 h 4094887"/>
                  <a:gd name="connsiteX37" fmla="*/ 1446787 w 2487611"/>
                  <a:gd name="connsiteY37" fmla="*/ 938922 h 4094887"/>
                  <a:gd name="connsiteX38" fmla="*/ 1246249 w 2487611"/>
                  <a:gd name="connsiteY38" fmla="*/ 1139460 h 4094887"/>
                  <a:gd name="connsiteX39" fmla="*/ 1045711 w 2487611"/>
                  <a:gd name="connsiteY39" fmla="*/ 938922 h 4094887"/>
                  <a:gd name="connsiteX40" fmla="*/ 1246249 w 2487611"/>
                  <a:gd name="connsiteY40" fmla="*/ 738384 h 4094887"/>
                  <a:gd name="connsiteX41" fmla="*/ 1246249 w 2487611"/>
                  <a:gd name="connsiteY41" fmla="*/ 599372 h 4094887"/>
                  <a:gd name="connsiteX42" fmla="*/ 906699 w 2487611"/>
                  <a:gd name="connsiteY42" fmla="*/ 938922 h 4094887"/>
                  <a:gd name="connsiteX43" fmla="*/ 1246249 w 2487611"/>
                  <a:gd name="connsiteY43" fmla="*/ 1278472 h 4094887"/>
                  <a:gd name="connsiteX44" fmla="*/ 1585799 w 2487611"/>
                  <a:gd name="connsiteY44" fmla="*/ 938922 h 4094887"/>
                  <a:gd name="connsiteX45" fmla="*/ 1246249 w 2487611"/>
                  <a:gd name="connsiteY45" fmla="*/ 599372 h 4094887"/>
                  <a:gd name="connsiteX46" fmla="*/ 1235050 w 2487611"/>
                  <a:gd name="connsiteY46" fmla="*/ 0 h 4094887"/>
                  <a:gd name="connsiteX47" fmla="*/ 1229544 w 2487611"/>
                  <a:gd name="connsiteY47" fmla="*/ 1036 h 4094887"/>
                  <a:gd name="connsiteX48" fmla="*/ 1891856 w 2487611"/>
                  <a:gd name="connsiteY48" fmla="*/ 690361 h 4094887"/>
                  <a:gd name="connsiteX49" fmla="*/ 2096831 w 2487611"/>
                  <a:gd name="connsiteY49" fmla="*/ 1529628 h 4094887"/>
                  <a:gd name="connsiteX50" fmla="*/ 2003408 w 2487611"/>
                  <a:gd name="connsiteY50" fmla="*/ 2031213 h 4094887"/>
                  <a:gd name="connsiteX51" fmla="*/ 2224895 w 2487611"/>
                  <a:gd name="connsiteY51" fmla="*/ 2166573 h 4094887"/>
                  <a:gd name="connsiteX52" fmla="*/ 2487611 w 2487611"/>
                  <a:gd name="connsiteY52" fmla="*/ 2896728 h 4094887"/>
                  <a:gd name="connsiteX53" fmla="*/ 1777602 w 2487611"/>
                  <a:gd name="connsiteY53" fmla="*/ 2632742 h 4094887"/>
                  <a:gd name="connsiteX54" fmla="*/ 1697050 w 2487611"/>
                  <a:gd name="connsiteY54" fmla="*/ 2780722 h 4094887"/>
                  <a:gd name="connsiteX55" fmla="*/ 789847 w 2487611"/>
                  <a:gd name="connsiteY55" fmla="*/ 2780722 h 4094887"/>
                  <a:gd name="connsiteX56" fmla="*/ 709405 w 2487611"/>
                  <a:gd name="connsiteY56" fmla="*/ 2632967 h 4094887"/>
                  <a:gd name="connsiteX57" fmla="*/ 0 w 2487611"/>
                  <a:gd name="connsiteY57" fmla="*/ 2896728 h 4094887"/>
                  <a:gd name="connsiteX58" fmla="*/ 262716 w 2487611"/>
                  <a:gd name="connsiteY58" fmla="*/ 2166573 h 4094887"/>
                  <a:gd name="connsiteX59" fmla="*/ 483603 w 2487611"/>
                  <a:gd name="connsiteY59" fmla="*/ 2031579 h 4094887"/>
                  <a:gd name="connsiteX60" fmla="*/ 390066 w 2487611"/>
                  <a:gd name="connsiteY60" fmla="*/ 1529628 h 4094887"/>
                  <a:gd name="connsiteX61" fmla="*/ 595041 w 2487611"/>
                  <a:gd name="connsiteY61" fmla="*/ 690361 h 4094887"/>
                  <a:gd name="connsiteX62" fmla="*/ 1235050 w 2487611"/>
                  <a:gd name="connsiteY62" fmla="*/ 0 h 409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2487611" h="4094887">
                    <a:moveTo>
                      <a:pt x="1355591" y="3168890"/>
                    </a:moveTo>
                    <a:cubicBezTo>
                      <a:pt x="1473595" y="3210993"/>
                      <a:pt x="1581876" y="3305191"/>
                      <a:pt x="1668701" y="3469474"/>
                    </a:cubicBezTo>
                    <a:cubicBezTo>
                      <a:pt x="1695925" y="3526851"/>
                      <a:pt x="1780322" y="3714906"/>
                      <a:pt x="1698103" y="3813117"/>
                    </a:cubicBezTo>
                    <a:cubicBezTo>
                      <a:pt x="1602299" y="3649464"/>
                      <a:pt x="1614173" y="3625906"/>
                      <a:pt x="1503571" y="3595625"/>
                    </a:cubicBezTo>
                    <a:cubicBezTo>
                      <a:pt x="1496942" y="3685463"/>
                      <a:pt x="1467966" y="3774165"/>
                      <a:pt x="1461585" y="3809366"/>
                    </a:cubicBezTo>
                    <a:cubicBezTo>
                      <a:pt x="1385470" y="3978592"/>
                      <a:pt x="1404096" y="3968132"/>
                      <a:pt x="1244671" y="4094887"/>
                    </a:cubicBezTo>
                    <a:cubicBezTo>
                      <a:pt x="1246206" y="3880802"/>
                      <a:pt x="1159532" y="3834965"/>
                      <a:pt x="1079392" y="3789128"/>
                    </a:cubicBezTo>
                    <a:cubicBezTo>
                      <a:pt x="1026853" y="3769315"/>
                      <a:pt x="996695" y="3717697"/>
                      <a:pt x="987763" y="3656930"/>
                    </a:cubicBezTo>
                    <a:cubicBezTo>
                      <a:pt x="943900" y="3685346"/>
                      <a:pt x="898437" y="3695225"/>
                      <a:pt x="854400" y="3723652"/>
                    </a:cubicBezTo>
                    <a:cubicBezTo>
                      <a:pt x="854400" y="3658863"/>
                      <a:pt x="789060" y="3535267"/>
                      <a:pt x="869102" y="3400237"/>
                    </a:cubicBezTo>
                    <a:cubicBezTo>
                      <a:pt x="905823" y="3342803"/>
                      <a:pt x="973047" y="3258718"/>
                      <a:pt x="1052587" y="3202692"/>
                    </a:cubicBezTo>
                    <a:lnTo>
                      <a:pt x="1019981" y="3246715"/>
                    </a:lnTo>
                    <a:cubicBezTo>
                      <a:pt x="977187" y="3318910"/>
                      <a:pt x="1012121" y="3384991"/>
                      <a:pt x="1012121" y="3419632"/>
                    </a:cubicBezTo>
                    <a:cubicBezTo>
                      <a:pt x="1035665" y="3404433"/>
                      <a:pt x="1059972" y="3399151"/>
                      <a:pt x="1083424" y="3383959"/>
                    </a:cubicBezTo>
                    <a:cubicBezTo>
                      <a:pt x="1088200" y="3416448"/>
                      <a:pt x="1104325" y="3444046"/>
                      <a:pt x="1132416" y="3454639"/>
                    </a:cubicBezTo>
                    <a:cubicBezTo>
                      <a:pt x="1175263" y="3479146"/>
                      <a:pt x="1221604" y="3503653"/>
                      <a:pt x="1220783" y="3618116"/>
                    </a:cubicBezTo>
                    <a:cubicBezTo>
                      <a:pt x="1306022" y="3550346"/>
                      <a:pt x="1296063" y="3555938"/>
                      <a:pt x="1336759" y="3465459"/>
                    </a:cubicBezTo>
                    <a:cubicBezTo>
                      <a:pt x="1340170" y="3446638"/>
                      <a:pt x="1355662" y="3399214"/>
                      <a:pt x="1359207" y="3351180"/>
                    </a:cubicBezTo>
                    <a:cubicBezTo>
                      <a:pt x="1418341" y="3367371"/>
                      <a:pt x="1411993" y="3379966"/>
                      <a:pt x="1463216" y="3467464"/>
                    </a:cubicBezTo>
                    <a:cubicBezTo>
                      <a:pt x="1507175" y="3414955"/>
                      <a:pt x="1462051" y="3314410"/>
                      <a:pt x="1447496" y="3283732"/>
                    </a:cubicBezTo>
                    <a:cubicBezTo>
                      <a:pt x="1420721" y="3233074"/>
                      <a:pt x="1390133" y="3194880"/>
                      <a:pt x="1355591" y="3168890"/>
                    </a:cubicBezTo>
                    <a:close/>
                    <a:moveTo>
                      <a:pt x="803026" y="2861325"/>
                    </a:moveTo>
                    <a:lnTo>
                      <a:pt x="1689473" y="2861325"/>
                    </a:lnTo>
                    <a:lnTo>
                      <a:pt x="1482985" y="3141373"/>
                    </a:lnTo>
                    <a:lnTo>
                      <a:pt x="1009514" y="3141373"/>
                    </a:lnTo>
                    <a:lnTo>
                      <a:pt x="803026" y="2861325"/>
                    </a:lnTo>
                    <a:close/>
                    <a:moveTo>
                      <a:pt x="1246249" y="1561260"/>
                    </a:moveTo>
                    <a:cubicBezTo>
                      <a:pt x="1301626" y="1561260"/>
                      <a:pt x="1346518" y="1606152"/>
                      <a:pt x="1346518" y="1661529"/>
                    </a:cubicBezTo>
                    <a:cubicBezTo>
                      <a:pt x="1346518" y="1716906"/>
                      <a:pt x="1301626" y="1761798"/>
                      <a:pt x="1246249" y="1761798"/>
                    </a:cubicBezTo>
                    <a:cubicBezTo>
                      <a:pt x="1190872" y="1761798"/>
                      <a:pt x="1145980" y="1716906"/>
                      <a:pt x="1145980" y="1661529"/>
                    </a:cubicBezTo>
                    <a:cubicBezTo>
                      <a:pt x="1145980" y="1606152"/>
                      <a:pt x="1190872" y="1561260"/>
                      <a:pt x="1246249" y="1561260"/>
                    </a:cubicBezTo>
                    <a:close/>
                    <a:moveTo>
                      <a:pt x="1246249" y="1491754"/>
                    </a:moveTo>
                    <a:cubicBezTo>
                      <a:pt x="1152485" y="1491754"/>
                      <a:pt x="1076474" y="1567765"/>
                      <a:pt x="1076474" y="1661529"/>
                    </a:cubicBezTo>
                    <a:cubicBezTo>
                      <a:pt x="1076474" y="1755293"/>
                      <a:pt x="1152485" y="1831304"/>
                      <a:pt x="1246249" y="1831304"/>
                    </a:cubicBezTo>
                    <a:cubicBezTo>
                      <a:pt x="1340013" y="1831304"/>
                      <a:pt x="1416024" y="1755293"/>
                      <a:pt x="1416024" y="1661529"/>
                    </a:cubicBezTo>
                    <a:cubicBezTo>
                      <a:pt x="1416024" y="1567765"/>
                      <a:pt x="1340013" y="1491754"/>
                      <a:pt x="1246249" y="1491754"/>
                    </a:cubicBezTo>
                    <a:close/>
                    <a:moveTo>
                      <a:pt x="1246249" y="738384"/>
                    </a:moveTo>
                    <a:cubicBezTo>
                      <a:pt x="1357003" y="738384"/>
                      <a:pt x="1446787" y="828168"/>
                      <a:pt x="1446787" y="938922"/>
                    </a:cubicBezTo>
                    <a:cubicBezTo>
                      <a:pt x="1446787" y="1049676"/>
                      <a:pt x="1357003" y="1139460"/>
                      <a:pt x="1246249" y="1139460"/>
                    </a:cubicBezTo>
                    <a:cubicBezTo>
                      <a:pt x="1135495" y="1139460"/>
                      <a:pt x="1045711" y="1049676"/>
                      <a:pt x="1045711" y="938922"/>
                    </a:cubicBezTo>
                    <a:cubicBezTo>
                      <a:pt x="1045711" y="828168"/>
                      <a:pt x="1135495" y="738384"/>
                      <a:pt x="1246249" y="738384"/>
                    </a:cubicBezTo>
                    <a:close/>
                    <a:moveTo>
                      <a:pt x="1246249" y="599372"/>
                    </a:moveTo>
                    <a:cubicBezTo>
                      <a:pt x="1058721" y="599372"/>
                      <a:pt x="906699" y="751394"/>
                      <a:pt x="906699" y="938922"/>
                    </a:cubicBezTo>
                    <a:cubicBezTo>
                      <a:pt x="906699" y="1126450"/>
                      <a:pt x="1058721" y="1278472"/>
                      <a:pt x="1246249" y="1278472"/>
                    </a:cubicBezTo>
                    <a:cubicBezTo>
                      <a:pt x="1433777" y="1278472"/>
                      <a:pt x="1585799" y="1126450"/>
                      <a:pt x="1585799" y="938922"/>
                    </a:cubicBezTo>
                    <a:cubicBezTo>
                      <a:pt x="1585799" y="751394"/>
                      <a:pt x="1433777" y="599372"/>
                      <a:pt x="1246249" y="599372"/>
                    </a:cubicBezTo>
                    <a:close/>
                    <a:moveTo>
                      <a:pt x="1235050" y="0"/>
                    </a:moveTo>
                    <a:lnTo>
                      <a:pt x="1229544" y="1036"/>
                    </a:lnTo>
                    <a:cubicBezTo>
                      <a:pt x="1489347" y="133873"/>
                      <a:pt x="1749649" y="461397"/>
                      <a:pt x="1891856" y="690361"/>
                    </a:cubicBezTo>
                    <a:cubicBezTo>
                      <a:pt x="2013592" y="919326"/>
                      <a:pt x="2102003" y="1246061"/>
                      <a:pt x="2096831" y="1529628"/>
                    </a:cubicBezTo>
                    <a:cubicBezTo>
                      <a:pt x="2096831" y="1659128"/>
                      <a:pt x="2058845" y="1842372"/>
                      <a:pt x="2003408" y="2031213"/>
                    </a:cubicBezTo>
                    <a:lnTo>
                      <a:pt x="2224895" y="2166573"/>
                    </a:lnTo>
                    <a:lnTo>
                      <a:pt x="2487611" y="2896728"/>
                    </a:lnTo>
                    <a:lnTo>
                      <a:pt x="1777602" y="2632742"/>
                    </a:lnTo>
                    <a:cubicBezTo>
                      <a:pt x="1749049" y="2692676"/>
                      <a:pt x="1721557" y="2743254"/>
                      <a:pt x="1697050" y="2780722"/>
                    </a:cubicBezTo>
                    <a:lnTo>
                      <a:pt x="789847" y="2780722"/>
                    </a:lnTo>
                    <a:cubicBezTo>
                      <a:pt x="765372" y="2743301"/>
                      <a:pt x="737918" y="2692803"/>
                      <a:pt x="709405" y="2632967"/>
                    </a:cubicBezTo>
                    <a:lnTo>
                      <a:pt x="0" y="2896728"/>
                    </a:lnTo>
                    <a:lnTo>
                      <a:pt x="262716" y="2166573"/>
                    </a:lnTo>
                    <a:lnTo>
                      <a:pt x="483603" y="2031579"/>
                    </a:lnTo>
                    <a:cubicBezTo>
                      <a:pt x="428102" y="1842611"/>
                      <a:pt x="390066" y="1659212"/>
                      <a:pt x="390066" y="1529628"/>
                    </a:cubicBezTo>
                    <a:cubicBezTo>
                      <a:pt x="384894" y="1246061"/>
                      <a:pt x="473305" y="919326"/>
                      <a:pt x="595041" y="690361"/>
                    </a:cubicBezTo>
                    <a:cubicBezTo>
                      <a:pt x="737248" y="461397"/>
                      <a:pt x="957359" y="97388"/>
                      <a:pt x="123505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5" name="Isosceles Triangle 15">
                <a:extLst>
                  <a:ext uri="{FF2B5EF4-FFF2-40B4-BE49-F238E27FC236}">
                    <a16:creationId xmlns:a16="http://schemas.microsoft.com/office/drawing/2014/main" id="{0CFC2784-4752-4DF7-94E9-676F7F1E0312}"/>
                  </a:ext>
                </a:extLst>
              </p:cNvPr>
              <p:cNvSpPr/>
              <p:nvPr/>
            </p:nvSpPr>
            <p:spPr>
              <a:xfrm rot="2700000">
                <a:off x="1375806" y="2562344"/>
                <a:ext cx="283398" cy="338434"/>
              </a:xfrm>
              <a:custGeom>
                <a:avLst/>
                <a:gdLst>
                  <a:gd name="connsiteX0" fmla="*/ 1136248 w 2273082"/>
                  <a:gd name="connsiteY0" fmla="*/ 0 h 2717137"/>
                  <a:gd name="connsiteX1" fmla="*/ 1297521 w 2273082"/>
                  <a:gd name="connsiteY1" fmla="*/ 278058 h 2717137"/>
                  <a:gd name="connsiteX2" fmla="*/ 1297521 w 2273082"/>
                  <a:gd name="connsiteY2" fmla="*/ 1136177 h 2717137"/>
                  <a:gd name="connsiteX3" fmla="*/ 2243605 w 2273082"/>
                  <a:gd name="connsiteY3" fmla="*/ 1859882 h 2717137"/>
                  <a:gd name="connsiteX4" fmla="*/ 2273082 w 2273082"/>
                  <a:gd name="connsiteY4" fmla="*/ 2022587 h 2717137"/>
                  <a:gd name="connsiteX5" fmla="*/ 1297521 w 2273082"/>
                  <a:gd name="connsiteY5" fmla="*/ 1619844 h 2717137"/>
                  <a:gd name="connsiteX6" fmla="*/ 1297521 w 2273082"/>
                  <a:gd name="connsiteY6" fmla="*/ 1921812 h 2717137"/>
                  <a:gd name="connsiteX7" fmla="*/ 1298247 w 2273082"/>
                  <a:gd name="connsiteY7" fmla="*/ 1921812 h 2717137"/>
                  <a:gd name="connsiteX8" fmla="*/ 1220288 w 2273082"/>
                  <a:gd name="connsiteY8" fmla="*/ 2268335 h 2717137"/>
                  <a:gd name="connsiteX9" fmla="*/ 1622045 w 2273082"/>
                  <a:gd name="connsiteY9" fmla="*/ 2444341 h 2717137"/>
                  <a:gd name="connsiteX10" fmla="*/ 1683005 w 2273082"/>
                  <a:gd name="connsiteY10" fmla="*/ 2717137 h 2717137"/>
                  <a:gd name="connsiteX11" fmla="*/ 1138503 w 2273082"/>
                  <a:gd name="connsiteY11" fmla="*/ 2509111 h 2717137"/>
                  <a:gd name="connsiteX12" fmla="*/ 594001 w 2273082"/>
                  <a:gd name="connsiteY12" fmla="*/ 2717137 h 2717137"/>
                  <a:gd name="connsiteX13" fmla="*/ 643531 w 2273082"/>
                  <a:gd name="connsiteY13" fmla="*/ 2451961 h 2717137"/>
                  <a:gd name="connsiteX14" fmla="*/ 1052704 w 2273082"/>
                  <a:gd name="connsiteY14" fmla="*/ 2270546 h 2717137"/>
                  <a:gd name="connsiteX15" fmla="*/ 974247 w 2273082"/>
                  <a:gd name="connsiteY15" fmla="*/ 1921812 h 2717137"/>
                  <a:gd name="connsiteX16" fmla="*/ 974974 w 2273082"/>
                  <a:gd name="connsiteY16" fmla="*/ 1921812 h 2717137"/>
                  <a:gd name="connsiteX17" fmla="*/ 974974 w 2273082"/>
                  <a:gd name="connsiteY17" fmla="*/ 1620087 h 2717137"/>
                  <a:gd name="connsiteX18" fmla="*/ 0 w 2273082"/>
                  <a:gd name="connsiteY18" fmla="*/ 2022587 h 2717137"/>
                  <a:gd name="connsiteX19" fmla="*/ 48527 w 2273082"/>
                  <a:gd name="connsiteY19" fmla="*/ 1856072 h 2717137"/>
                  <a:gd name="connsiteX20" fmla="*/ 974974 w 2273082"/>
                  <a:gd name="connsiteY20" fmla="*/ 1136848 h 2717137"/>
                  <a:gd name="connsiteX21" fmla="*/ 974974 w 2273082"/>
                  <a:gd name="connsiteY21" fmla="*/ 278058 h 2717137"/>
                  <a:gd name="connsiteX22" fmla="*/ 1136248 w 2273082"/>
                  <a:gd name="connsiteY22" fmla="*/ 0 h 2717137"/>
                  <a:gd name="connsiteX0" fmla="*/ 1136248 w 2273082"/>
                  <a:gd name="connsiteY0" fmla="*/ 0 h 2717137"/>
                  <a:gd name="connsiteX1" fmla="*/ 1297521 w 2273082"/>
                  <a:gd name="connsiteY1" fmla="*/ 278058 h 2717137"/>
                  <a:gd name="connsiteX2" fmla="*/ 1297521 w 2273082"/>
                  <a:gd name="connsiteY2" fmla="*/ 1136177 h 2717137"/>
                  <a:gd name="connsiteX3" fmla="*/ 2243605 w 2273082"/>
                  <a:gd name="connsiteY3" fmla="*/ 1859882 h 2717137"/>
                  <a:gd name="connsiteX4" fmla="*/ 2273082 w 2273082"/>
                  <a:gd name="connsiteY4" fmla="*/ 2022587 h 2717137"/>
                  <a:gd name="connsiteX5" fmla="*/ 1297521 w 2273082"/>
                  <a:gd name="connsiteY5" fmla="*/ 1619844 h 2717137"/>
                  <a:gd name="connsiteX6" fmla="*/ 1297521 w 2273082"/>
                  <a:gd name="connsiteY6" fmla="*/ 1921812 h 2717137"/>
                  <a:gd name="connsiteX7" fmla="*/ 1298247 w 2273082"/>
                  <a:gd name="connsiteY7" fmla="*/ 1921812 h 2717137"/>
                  <a:gd name="connsiteX8" fmla="*/ 1220288 w 2273082"/>
                  <a:gd name="connsiteY8" fmla="*/ 2268335 h 2717137"/>
                  <a:gd name="connsiteX9" fmla="*/ 1622045 w 2273082"/>
                  <a:gd name="connsiteY9" fmla="*/ 2444341 h 2717137"/>
                  <a:gd name="connsiteX10" fmla="*/ 1683005 w 2273082"/>
                  <a:gd name="connsiteY10" fmla="*/ 2717137 h 2717137"/>
                  <a:gd name="connsiteX11" fmla="*/ 1138503 w 2273082"/>
                  <a:gd name="connsiteY11" fmla="*/ 2509111 h 2717137"/>
                  <a:gd name="connsiteX12" fmla="*/ 594001 w 2273082"/>
                  <a:gd name="connsiteY12" fmla="*/ 2717137 h 2717137"/>
                  <a:gd name="connsiteX13" fmla="*/ 643531 w 2273082"/>
                  <a:gd name="connsiteY13" fmla="*/ 2451961 h 2717137"/>
                  <a:gd name="connsiteX14" fmla="*/ 1052704 w 2273082"/>
                  <a:gd name="connsiteY14" fmla="*/ 2270546 h 2717137"/>
                  <a:gd name="connsiteX15" fmla="*/ 974247 w 2273082"/>
                  <a:gd name="connsiteY15" fmla="*/ 1921812 h 2717137"/>
                  <a:gd name="connsiteX16" fmla="*/ 974974 w 2273082"/>
                  <a:gd name="connsiteY16" fmla="*/ 1921812 h 2717137"/>
                  <a:gd name="connsiteX17" fmla="*/ 974974 w 2273082"/>
                  <a:gd name="connsiteY17" fmla="*/ 1620087 h 2717137"/>
                  <a:gd name="connsiteX18" fmla="*/ 0 w 2273082"/>
                  <a:gd name="connsiteY18" fmla="*/ 2022587 h 2717137"/>
                  <a:gd name="connsiteX19" fmla="*/ 48527 w 2273082"/>
                  <a:gd name="connsiteY19" fmla="*/ 1856072 h 2717137"/>
                  <a:gd name="connsiteX20" fmla="*/ 974974 w 2273082"/>
                  <a:gd name="connsiteY20" fmla="*/ 1136848 h 2717137"/>
                  <a:gd name="connsiteX21" fmla="*/ 974974 w 2273082"/>
                  <a:gd name="connsiteY21" fmla="*/ 278058 h 2717137"/>
                  <a:gd name="connsiteX22" fmla="*/ 1136248 w 2273082"/>
                  <a:gd name="connsiteY22" fmla="*/ 0 h 2717137"/>
                  <a:gd name="connsiteX0" fmla="*/ 1136248 w 2273082"/>
                  <a:gd name="connsiteY0" fmla="*/ 0 h 2717137"/>
                  <a:gd name="connsiteX1" fmla="*/ 1297521 w 2273082"/>
                  <a:gd name="connsiteY1" fmla="*/ 278058 h 2717137"/>
                  <a:gd name="connsiteX2" fmla="*/ 1297521 w 2273082"/>
                  <a:gd name="connsiteY2" fmla="*/ 1136177 h 2717137"/>
                  <a:gd name="connsiteX3" fmla="*/ 2243605 w 2273082"/>
                  <a:gd name="connsiteY3" fmla="*/ 1859882 h 2717137"/>
                  <a:gd name="connsiteX4" fmla="*/ 2273082 w 2273082"/>
                  <a:gd name="connsiteY4" fmla="*/ 2022587 h 2717137"/>
                  <a:gd name="connsiteX5" fmla="*/ 1297521 w 2273082"/>
                  <a:gd name="connsiteY5" fmla="*/ 1619844 h 2717137"/>
                  <a:gd name="connsiteX6" fmla="*/ 1297521 w 2273082"/>
                  <a:gd name="connsiteY6" fmla="*/ 1921812 h 2717137"/>
                  <a:gd name="connsiteX7" fmla="*/ 1298247 w 2273082"/>
                  <a:gd name="connsiteY7" fmla="*/ 1921812 h 2717137"/>
                  <a:gd name="connsiteX8" fmla="*/ 1220288 w 2273082"/>
                  <a:gd name="connsiteY8" fmla="*/ 2268335 h 2717137"/>
                  <a:gd name="connsiteX9" fmla="*/ 1622045 w 2273082"/>
                  <a:gd name="connsiteY9" fmla="*/ 2444341 h 2717137"/>
                  <a:gd name="connsiteX10" fmla="*/ 1683005 w 2273082"/>
                  <a:gd name="connsiteY10" fmla="*/ 2717137 h 2717137"/>
                  <a:gd name="connsiteX11" fmla="*/ 1138503 w 2273082"/>
                  <a:gd name="connsiteY11" fmla="*/ 2509111 h 2717137"/>
                  <a:gd name="connsiteX12" fmla="*/ 594001 w 2273082"/>
                  <a:gd name="connsiteY12" fmla="*/ 2717137 h 2717137"/>
                  <a:gd name="connsiteX13" fmla="*/ 643531 w 2273082"/>
                  <a:gd name="connsiteY13" fmla="*/ 2451961 h 2717137"/>
                  <a:gd name="connsiteX14" fmla="*/ 1052704 w 2273082"/>
                  <a:gd name="connsiteY14" fmla="*/ 2270546 h 2717137"/>
                  <a:gd name="connsiteX15" fmla="*/ 974247 w 2273082"/>
                  <a:gd name="connsiteY15" fmla="*/ 1921812 h 2717137"/>
                  <a:gd name="connsiteX16" fmla="*/ 974974 w 2273082"/>
                  <a:gd name="connsiteY16" fmla="*/ 1921812 h 2717137"/>
                  <a:gd name="connsiteX17" fmla="*/ 974974 w 2273082"/>
                  <a:gd name="connsiteY17" fmla="*/ 1620087 h 2717137"/>
                  <a:gd name="connsiteX18" fmla="*/ 0 w 2273082"/>
                  <a:gd name="connsiteY18" fmla="*/ 2022587 h 2717137"/>
                  <a:gd name="connsiteX19" fmla="*/ 48527 w 2273082"/>
                  <a:gd name="connsiteY19" fmla="*/ 1856072 h 2717137"/>
                  <a:gd name="connsiteX20" fmla="*/ 974974 w 2273082"/>
                  <a:gd name="connsiteY20" fmla="*/ 1136848 h 2717137"/>
                  <a:gd name="connsiteX21" fmla="*/ 974974 w 2273082"/>
                  <a:gd name="connsiteY21" fmla="*/ 278058 h 2717137"/>
                  <a:gd name="connsiteX22" fmla="*/ 1136248 w 2273082"/>
                  <a:gd name="connsiteY22" fmla="*/ 0 h 2717137"/>
                  <a:gd name="connsiteX0" fmla="*/ 1136248 w 2273082"/>
                  <a:gd name="connsiteY0" fmla="*/ 0 h 2717137"/>
                  <a:gd name="connsiteX1" fmla="*/ 1297521 w 2273082"/>
                  <a:gd name="connsiteY1" fmla="*/ 278058 h 2717137"/>
                  <a:gd name="connsiteX2" fmla="*/ 1297521 w 2273082"/>
                  <a:gd name="connsiteY2" fmla="*/ 1136177 h 2717137"/>
                  <a:gd name="connsiteX3" fmla="*/ 2243605 w 2273082"/>
                  <a:gd name="connsiteY3" fmla="*/ 1859882 h 2717137"/>
                  <a:gd name="connsiteX4" fmla="*/ 2273082 w 2273082"/>
                  <a:gd name="connsiteY4" fmla="*/ 2022587 h 2717137"/>
                  <a:gd name="connsiteX5" fmla="*/ 1297521 w 2273082"/>
                  <a:gd name="connsiteY5" fmla="*/ 1619844 h 2717137"/>
                  <a:gd name="connsiteX6" fmla="*/ 1297521 w 2273082"/>
                  <a:gd name="connsiteY6" fmla="*/ 1921812 h 2717137"/>
                  <a:gd name="connsiteX7" fmla="*/ 1298247 w 2273082"/>
                  <a:gd name="connsiteY7" fmla="*/ 1921812 h 2717137"/>
                  <a:gd name="connsiteX8" fmla="*/ 1220288 w 2273082"/>
                  <a:gd name="connsiteY8" fmla="*/ 2268335 h 2717137"/>
                  <a:gd name="connsiteX9" fmla="*/ 1622045 w 2273082"/>
                  <a:gd name="connsiteY9" fmla="*/ 2444341 h 2717137"/>
                  <a:gd name="connsiteX10" fmla="*/ 1683005 w 2273082"/>
                  <a:gd name="connsiteY10" fmla="*/ 2717137 h 2717137"/>
                  <a:gd name="connsiteX11" fmla="*/ 1138503 w 2273082"/>
                  <a:gd name="connsiteY11" fmla="*/ 2509111 h 2717137"/>
                  <a:gd name="connsiteX12" fmla="*/ 594001 w 2273082"/>
                  <a:gd name="connsiteY12" fmla="*/ 2717137 h 2717137"/>
                  <a:gd name="connsiteX13" fmla="*/ 643531 w 2273082"/>
                  <a:gd name="connsiteY13" fmla="*/ 2451961 h 2717137"/>
                  <a:gd name="connsiteX14" fmla="*/ 1052704 w 2273082"/>
                  <a:gd name="connsiteY14" fmla="*/ 2270546 h 2717137"/>
                  <a:gd name="connsiteX15" fmla="*/ 974247 w 2273082"/>
                  <a:gd name="connsiteY15" fmla="*/ 1921812 h 2717137"/>
                  <a:gd name="connsiteX16" fmla="*/ 974974 w 2273082"/>
                  <a:gd name="connsiteY16" fmla="*/ 1921812 h 2717137"/>
                  <a:gd name="connsiteX17" fmla="*/ 974974 w 2273082"/>
                  <a:gd name="connsiteY17" fmla="*/ 1620087 h 2717137"/>
                  <a:gd name="connsiteX18" fmla="*/ 0 w 2273082"/>
                  <a:gd name="connsiteY18" fmla="*/ 2022587 h 2717137"/>
                  <a:gd name="connsiteX19" fmla="*/ 48527 w 2273082"/>
                  <a:gd name="connsiteY19" fmla="*/ 1856072 h 2717137"/>
                  <a:gd name="connsiteX20" fmla="*/ 974974 w 2273082"/>
                  <a:gd name="connsiteY20" fmla="*/ 1136848 h 2717137"/>
                  <a:gd name="connsiteX21" fmla="*/ 974974 w 2273082"/>
                  <a:gd name="connsiteY21" fmla="*/ 278058 h 2717137"/>
                  <a:gd name="connsiteX22" fmla="*/ 1136248 w 2273082"/>
                  <a:gd name="connsiteY22" fmla="*/ 0 h 2717137"/>
                  <a:gd name="connsiteX0" fmla="*/ 1136248 w 2273082"/>
                  <a:gd name="connsiteY0" fmla="*/ 0 h 2717137"/>
                  <a:gd name="connsiteX1" fmla="*/ 1297521 w 2273082"/>
                  <a:gd name="connsiteY1" fmla="*/ 278058 h 2717137"/>
                  <a:gd name="connsiteX2" fmla="*/ 1297521 w 2273082"/>
                  <a:gd name="connsiteY2" fmla="*/ 1136177 h 2717137"/>
                  <a:gd name="connsiteX3" fmla="*/ 2243605 w 2273082"/>
                  <a:gd name="connsiteY3" fmla="*/ 1859882 h 2717137"/>
                  <a:gd name="connsiteX4" fmla="*/ 2273082 w 2273082"/>
                  <a:gd name="connsiteY4" fmla="*/ 2022587 h 2717137"/>
                  <a:gd name="connsiteX5" fmla="*/ 1297521 w 2273082"/>
                  <a:gd name="connsiteY5" fmla="*/ 1619844 h 2717137"/>
                  <a:gd name="connsiteX6" fmla="*/ 1297521 w 2273082"/>
                  <a:gd name="connsiteY6" fmla="*/ 1921812 h 2717137"/>
                  <a:gd name="connsiteX7" fmla="*/ 1298247 w 2273082"/>
                  <a:gd name="connsiteY7" fmla="*/ 1921812 h 2717137"/>
                  <a:gd name="connsiteX8" fmla="*/ 1220288 w 2273082"/>
                  <a:gd name="connsiteY8" fmla="*/ 2268335 h 2717137"/>
                  <a:gd name="connsiteX9" fmla="*/ 1622045 w 2273082"/>
                  <a:gd name="connsiteY9" fmla="*/ 2444341 h 2717137"/>
                  <a:gd name="connsiteX10" fmla="*/ 1683005 w 2273082"/>
                  <a:gd name="connsiteY10" fmla="*/ 2717137 h 2717137"/>
                  <a:gd name="connsiteX11" fmla="*/ 1138503 w 2273082"/>
                  <a:gd name="connsiteY11" fmla="*/ 2509111 h 2717137"/>
                  <a:gd name="connsiteX12" fmla="*/ 594001 w 2273082"/>
                  <a:gd name="connsiteY12" fmla="*/ 2717137 h 2717137"/>
                  <a:gd name="connsiteX13" fmla="*/ 643531 w 2273082"/>
                  <a:gd name="connsiteY13" fmla="*/ 2451961 h 2717137"/>
                  <a:gd name="connsiteX14" fmla="*/ 1052704 w 2273082"/>
                  <a:gd name="connsiteY14" fmla="*/ 2270546 h 2717137"/>
                  <a:gd name="connsiteX15" fmla="*/ 974247 w 2273082"/>
                  <a:gd name="connsiteY15" fmla="*/ 1921812 h 2717137"/>
                  <a:gd name="connsiteX16" fmla="*/ 974974 w 2273082"/>
                  <a:gd name="connsiteY16" fmla="*/ 1921812 h 2717137"/>
                  <a:gd name="connsiteX17" fmla="*/ 974974 w 2273082"/>
                  <a:gd name="connsiteY17" fmla="*/ 1620087 h 2717137"/>
                  <a:gd name="connsiteX18" fmla="*/ 0 w 2273082"/>
                  <a:gd name="connsiteY18" fmla="*/ 2022587 h 2717137"/>
                  <a:gd name="connsiteX19" fmla="*/ 48527 w 2273082"/>
                  <a:gd name="connsiteY19" fmla="*/ 1856072 h 2717137"/>
                  <a:gd name="connsiteX20" fmla="*/ 974974 w 2273082"/>
                  <a:gd name="connsiteY20" fmla="*/ 1136848 h 2717137"/>
                  <a:gd name="connsiteX21" fmla="*/ 974974 w 2273082"/>
                  <a:gd name="connsiteY21" fmla="*/ 278058 h 2717137"/>
                  <a:gd name="connsiteX22" fmla="*/ 1136248 w 2273082"/>
                  <a:gd name="connsiteY22" fmla="*/ 0 h 2717137"/>
                  <a:gd name="connsiteX0" fmla="*/ 1136248 w 2273082"/>
                  <a:gd name="connsiteY0" fmla="*/ 0 h 2717137"/>
                  <a:gd name="connsiteX1" fmla="*/ 1297521 w 2273082"/>
                  <a:gd name="connsiteY1" fmla="*/ 278058 h 2717137"/>
                  <a:gd name="connsiteX2" fmla="*/ 1297521 w 2273082"/>
                  <a:gd name="connsiteY2" fmla="*/ 1136177 h 2717137"/>
                  <a:gd name="connsiteX3" fmla="*/ 2243605 w 2273082"/>
                  <a:gd name="connsiteY3" fmla="*/ 1859882 h 2717137"/>
                  <a:gd name="connsiteX4" fmla="*/ 2273082 w 2273082"/>
                  <a:gd name="connsiteY4" fmla="*/ 2022587 h 2717137"/>
                  <a:gd name="connsiteX5" fmla="*/ 1297521 w 2273082"/>
                  <a:gd name="connsiteY5" fmla="*/ 1619844 h 2717137"/>
                  <a:gd name="connsiteX6" fmla="*/ 1297521 w 2273082"/>
                  <a:gd name="connsiteY6" fmla="*/ 1921812 h 2717137"/>
                  <a:gd name="connsiteX7" fmla="*/ 1298247 w 2273082"/>
                  <a:gd name="connsiteY7" fmla="*/ 1921812 h 2717137"/>
                  <a:gd name="connsiteX8" fmla="*/ 1220288 w 2273082"/>
                  <a:gd name="connsiteY8" fmla="*/ 2268335 h 2717137"/>
                  <a:gd name="connsiteX9" fmla="*/ 1622045 w 2273082"/>
                  <a:gd name="connsiteY9" fmla="*/ 2444341 h 2717137"/>
                  <a:gd name="connsiteX10" fmla="*/ 1683005 w 2273082"/>
                  <a:gd name="connsiteY10" fmla="*/ 2717137 h 2717137"/>
                  <a:gd name="connsiteX11" fmla="*/ 1138503 w 2273082"/>
                  <a:gd name="connsiteY11" fmla="*/ 2509111 h 2717137"/>
                  <a:gd name="connsiteX12" fmla="*/ 594001 w 2273082"/>
                  <a:gd name="connsiteY12" fmla="*/ 2717137 h 2717137"/>
                  <a:gd name="connsiteX13" fmla="*/ 643531 w 2273082"/>
                  <a:gd name="connsiteY13" fmla="*/ 2451961 h 2717137"/>
                  <a:gd name="connsiteX14" fmla="*/ 1052704 w 2273082"/>
                  <a:gd name="connsiteY14" fmla="*/ 2270546 h 2717137"/>
                  <a:gd name="connsiteX15" fmla="*/ 974247 w 2273082"/>
                  <a:gd name="connsiteY15" fmla="*/ 1921812 h 2717137"/>
                  <a:gd name="connsiteX16" fmla="*/ 974974 w 2273082"/>
                  <a:gd name="connsiteY16" fmla="*/ 1921812 h 2717137"/>
                  <a:gd name="connsiteX17" fmla="*/ 974974 w 2273082"/>
                  <a:gd name="connsiteY17" fmla="*/ 1620087 h 2717137"/>
                  <a:gd name="connsiteX18" fmla="*/ 0 w 2273082"/>
                  <a:gd name="connsiteY18" fmla="*/ 2022587 h 2717137"/>
                  <a:gd name="connsiteX19" fmla="*/ 48527 w 2273082"/>
                  <a:gd name="connsiteY19" fmla="*/ 1856072 h 2717137"/>
                  <a:gd name="connsiteX20" fmla="*/ 974974 w 2273082"/>
                  <a:gd name="connsiteY20" fmla="*/ 1136848 h 2717137"/>
                  <a:gd name="connsiteX21" fmla="*/ 974974 w 2273082"/>
                  <a:gd name="connsiteY21" fmla="*/ 278058 h 2717137"/>
                  <a:gd name="connsiteX22" fmla="*/ 1136248 w 2273082"/>
                  <a:gd name="connsiteY22" fmla="*/ 0 h 2717137"/>
                  <a:gd name="connsiteX0" fmla="*/ 1136248 w 2273082"/>
                  <a:gd name="connsiteY0" fmla="*/ 0 h 2717137"/>
                  <a:gd name="connsiteX1" fmla="*/ 1297521 w 2273082"/>
                  <a:gd name="connsiteY1" fmla="*/ 278058 h 2717137"/>
                  <a:gd name="connsiteX2" fmla="*/ 1297521 w 2273082"/>
                  <a:gd name="connsiteY2" fmla="*/ 1136177 h 2717137"/>
                  <a:gd name="connsiteX3" fmla="*/ 2243605 w 2273082"/>
                  <a:gd name="connsiteY3" fmla="*/ 1859882 h 2717137"/>
                  <a:gd name="connsiteX4" fmla="*/ 2273082 w 2273082"/>
                  <a:gd name="connsiteY4" fmla="*/ 2022587 h 2717137"/>
                  <a:gd name="connsiteX5" fmla="*/ 1297521 w 2273082"/>
                  <a:gd name="connsiteY5" fmla="*/ 1619844 h 2717137"/>
                  <a:gd name="connsiteX6" fmla="*/ 1297521 w 2273082"/>
                  <a:gd name="connsiteY6" fmla="*/ 1921812 h 2717137"/>
                  <a:gd name="connsiteX7" fmla="*/ 1298247 w 2273082"/>
                  <a:gd name="connsiteY7" fmla="*/ 1921812 h 2717137"/>
                  <a:gd name="connsiteX8" fmla="*/ 1220288 w 2273082"/>
                  <a:gd name="connsiteY8" fmla="*/ 2268335 h 2717137"/>
                  <a:gd name="connsiteX9" fmla="*/ 1622045 w 2273082"/>
                  <a:gd name="connsiteY9" fmla="*/ 2444341 h 2717137"/>
                  <a:gd name="connsiteX10" fmla="*/ 1683005 w 2273082"/>
                  <a:gd name="connsiteY10" fmla="*/ 2717137 h 2717137"/>
                  <a:gd name="connsiteX11" fmla="*/ 1138503 w 2273082"/>
                  <a:gd name="connsiteY11" fmla="*/ 2509111 h 2717137"/>
                  <a:gd name="connsiteX12" fmla="*/ 594001 w 2273082"/>
                  <a:gd name="connsiteY12" fmla="*/ 2717137 h 2717137"/>
                  <a:gd name="connsiteX13" fmla="*/ 643531 w 2273082"/>
                  <a:gd name="connsiteY13" fmla="*/ 2451961 h 2717137"/>
                  <a:gd name="connsiteX14" fmla="*/ 1052704 w 2273082"/>
                  <a:gd name="connsiteY14" fmla="*/ 2270546 h 2717137"/>
                  <a:gd name="connsiteX15" fmla="*/ 974247 w 2273082"/>
                  <a:gd name="connsiteY15" fmla="*/ 1921812 h 2717137"/>
                  <a:gd name="connsiteX16" fmla="*/ 974974 w 2273082"/>
                  <a:gd name="connsiteY16" fmla="*/ 1921812 h 2717137"/>
                  <a:gd name="connsiteX17" fmla="*/ 974974 w 2273082"/>
                  <a:gd name="connsiteY17" fmla="*/ 1620087 h 2717137"/>
                  <a:gd name="connsiteX18" fmla="*/ 0 w 2273082"/>
                  <a:gd name="connsiteY18" fmla="*/ 2022587 h 2717137"/>
                  <a:gd name="connsiteX19" fmla="*/ 48527 w 2273082"/>
                  <a:gd name="connsiteY19" fmla="*/ 1856072 h 2717137"/>
                  <a:gd name="connsiteX20" fmla="*/ 974974 w 2273082"/>
                  <a:gd name="connsiteY20" fmla="*/ 1136848 h 2717137"/>
                  <a:gd name="connsiteX21" fmla="*/ 974974 w 2273082"/>
                  <a:gd name="connsiteY21" fmla="*/ 278058 h 2717137"/>
                  <a:gd name="connsiteX22" fmla="*/ 1136248 w 2273082"/>
                  <a:gd name="connsiteY22" fmla="*/ 0 h 2717137"/>
                  <a:gd name="connsiteX0" fmla="*/ 1136248 w 2274379"/>
                  <a:gd name="connsiteY0" fmla="*/ 0 h 2717137"/>
                  <a:gd name="connsiteX1" fmla="*/ 1297521 w 2274379"/>
                  <a:gd name="connsiteY1" fmla="*/ 278058 h 2717137"/>
                  <a:gd name="connsiteX2" fmla="*/ 1297521 w 2274379"/>
                  <a:gd name="connsiteY2" fmla="*/ 1136177 h 2717137"/>
                  <a:gd name="connsiteX3" fmla="*/ 2243605 w 2274379"/>
                  <a:gd name="connsiteY3" fmla="*/ 1859882 h 2717137"/>
                  <a:gd name="connsiteX4" fmla="*/ 2273082 w 2274379"/>
                  <a:gd name="connsiteY4" fmla="*/ 2022587 h 2717137"/>
                  <a:gd name="connsiteX5" fmla="*/ 1297521 w 2274379"/>
                  <a:gd name="connsiteY5" fmla="*/ 1619844 h 2717137"/>
                  <a:gd name="connsiteX6" fmla="*/ 1297521 w 2274379"/>
                  <a:gd name="connsiteY6" fmla="*/ 1921812 h 2717137"/>
                  <a:gd name="connsiteX7" fmla="*/ 1298247 w 2274379"/>
                  <a:gd name="connsiteY7" fmla="*/ 1921812 h 2717137"/>
                  <a:gd name="connsiteX8" fmla="*/ 1220288 w 2274379"/>
                  <a:gd name="connsiteY8" fmla="*/ 2268335 h 2717137"/>
                  <a:gd name="connsiteX9" fmla="*/ 1622045 w 2274379"/>
                  <a:gd name="connsiteY9" fmla="*/ 2444341 h 2717137"/>
                  <a:gd name="connsiteX10" fmla="*/ 1683005 w 2274379"/>
                  <a:gd name="connsiteY10" fmla="*/ 2717137 h 2717137"/>
                  <a:gd name="connsiteX11" fmla="*/ 1138503 w 2274379"/>
                  <a:gd name="connsiteY11" fmla="*/ 2509111 h 2717137"/>
                  <a:gd name="connsiteX12" fmla="*/ 594001 w 2274379"/>
                  <a:gd name="connsiteY12" fmla="*/ 2717137 h 2717137"/>
                  <a:gd name="connsiteX13" fmla="*/ 643531 w 2274379"/>
                  <a:gd name="connsiteY13" fmla="*/ 2451961 h 2717137"/>
                  <a:gd name="connsiteX14" fmla="*/ 1052704 w 2274379"/>
                  <a:gd name="connsiteY14" fmla="*/ 2270546 h 2717137"/>
                  <a:gd name="connsiteX15" fmla="*/ 974247 w 2274379"/>
                  <a:gd name="connsiteY15" fmla="*/ 1921812 h 2717137"/>
                  <a:gd name="connsiteX16" fmla="*/ 974974 w 2274379"/>
                  <a:gd name="connsiteY16" fmla="*/ 1921812 h 2717137"/>
                  <a:gd name="connsiteX17" fmla="*/ 974974 w 2274379"/>
                  <a:gd name="connsiteY17" fmla="*/ 1620087 h 2717137"/>
                  <a:gd name="connsiteX18" fmla="*/ 0 w 2274379"/>
                  <a:gd name="connsiteY18" fmla="*/ 2022587 h 2717137"/>
                  <a:gd name="connsiteX19" fmla="*/ 48527 w 2274379"/>
                  <a:gd name="connsiteY19" fmla="*/ 1856072 h 2717137"/>
                  <a:gd name="connsiteX20" fmla="*/ 974974 w 2274379"/>
                  <a:gd name="connsiteY20" fmla="*/ 1136848 h 2717137"/>
                  <a:gd name="connsiteX21" fmla="*/ 974974 w 2274379"/>
                  <a:gd name="connsiteY21" fmla="*/ 278058 h 2717137"/>
                  <a:gd name="connsiteX22" fmla="*/ 1136248 w 2274379"/>
                  <a:gd name="connsiteY22" fmla="*/ 0 h 2717137"/>
                  <a:gd name="connsiteX0" fmla="*/ 1136248 w 2275272"/>
                  <a:gd name="connsiteY0" fmla="*/ 0 h 2717137"/>
                  <a:gd name="connsiteX1" fmla="*/ 1297521 w 2275272"/>
                  <a:gd name="connsiteY1" fmla="*/ 278058 h 2717137"/>
                  <a:gd name="connsiteX2" fmla="*/ 1297521 w 2275272"/>
                  <a:gd name="connsiteY2" fmla="*/ 1136177 h 2717137"/>
                  <a:gd name="connsiteX3" fmla="*/ 2243605 w 2275272"/>
                  <a:gd name="connsiteY3" fmla="*/ 1859882 h 2717137"/>
                  <a:gd name="connsiteX4" fmla="*/ 2273082 w 2275272"/>
                  <a:gd name="connsiteY4" fmla="*/ 2022587 h 2717137"/>
                  <a:gd name="connsiteX5" fmla="*/ 1297521 w 2275272"/>
                  <a:gd name="connsiteY5" fmla="*/ 1619844 h 2717137"/>
                  <a:gd name="connsiteX6" fmla="*/ 1297521 w 2275272"/>
                  <a:gd name="connsiteY6" fmla="*/ 1921812 h 2717137"/>
                  <a:gd name="connsiteX7" fmla="*/ 1298247 w 2275272"/>
                  <a:gd name="connsiteY7" fmla="*/ 1921812 h 2717137"/>
                  <a:gd name="connsiteX8" fmla="*/ 1220288 w 2275272"/>
                  <a:gd name="connsiteY8" fmla="*/ 2268335 h 2717137"/>
                  <a:gd name="connsiteX9" fmla="*/ 1622045 w 2275272"/>
                  <a:gd name="connsiteY9" fmla="*/ 2444341 h 2717137"/>
                  <a:gd name="connsiteX10" fmla="*/ 1683005 w 2275272"/>
                  <a:gd name="connsiteY10" fmla="*/ 2717137 h 2717137"/>
                  <a:gd name="connsiteX11" fmla="*/ 1138503 w 2275272"/>
                  <a:gd name="connsiteY11" fmla="*/ 2509111 h 2717137"/>
                  <a:gd name="connsiteX12" fmla="*/ 594001 w 2275272"/>
                  <a:gd name="connsiteY12" fmla="*/ 2717137 h 2717137"/>
                  <a:gd name="connsiteX13" fmla="*/ 643531 w 2275272"/>
                  <a:gd name="connsiteY13" fmla="*/ 2451961 h 2717137"/>
                  <a:gd name="connsiteX14" fmla="*/ 1052704 w 2275272"/>
                  <a:gd name="connsiteY14" fmla="*/ 2270546 h 2717137"/>
                  <a:gd name="connsiteX15" fmla="*/ 974247 w 2275272"/>
                  <a:gd name="connsiteY15" fmla="*/ 1921812 h 2717137"/>
                  <a:gd name="connsiteX16" fmla="*/ 974974 w 2275272"/>
                  <a:gd name="connsiteY16" fmla="*/ 1921812 h 2717137"/>
                  <a:gd name="connsiteX17" fmla="*/ 974974 w 2275272"/>
                  <a:gd name="connsiteY17" fmla="*/ 1620087 h 2717137"/>
                  <a:gd name="connsiteX18" fmla="*/ 0 w 2275272"/>
                  <a:gd name="connsiteY18" fmla="*/ 2022587 h 2717137"/>
                  <a:gd name="connsiteX19" fmla="*/ 48527 w 2275272"/>
                  <a:gd name="connsiteY19" fmla="*/ 1856072 h 2717137"/>
                  <a:gd name="connsiteX20" fmla="*/ 974974 w 2275272"/>
                  <a:gd name="connsiteY20" fmla="*/ 1136848 h 2717137"/>
                  <a:gd name="connsiteX21" fmla="*/ 974974 w 2275272"/>
                  <a:gd name="connsiteY21" fmla="*/ 278058 h 2717137"/>
                  <a:gd name="connsiteX22" fmla="*/ 1136248 w 2275272"/>
                  <a:gd name="connsiteY22" fmla="*/ 0 h 2717137"/>
                  <a:gd name="connsiteX0" fmla="*/ 1136248 w 2275272"/>
                  <a:gd name="connsiteY0" fmla="*/ 0 h 2717137"/>
                  <a:gd name="connsiteX1" fmla="*/ 1297521 w 2275272"/>
                  <a:gd name="connsiteY1" fmla="*/ 278058 h 2717137"/>
                  <a:gd name="connsiteX2" fmla="*/ 1297521 w 2275272"/>
                  <a:gd name="connsiteY2" fmla="*/ 1136177 h 2717137"/>
                  <a:gd name="connsiteX3" fmla="*/ 2243605 w 2275272"/>
                  <a:gd name="connsiteY3" fmla="*/ 1859882 h 2717137"/>
                  <a:gd name="connsiteX4" fmla="*/ 2273082 w 2275272"/>
                  <a:gd name="connsiteY4" fmla="*/ 2022587 h 2717137"/>
                  <a:gd name="connsiteX5" fmla="*/ 1297521 w 2275272"/>
                  <a:gd name="connsiteY5" fmla="*/ 1619844 h 2717137"/>
                  <a:gd name="connsiteX6" fmla="*/ 1297521 w 2275272"/>
                  <a:gd name="connsiteY6" fmla="*/ 1921812 h 2717137"/>
                  <a:gd name="connsiteX7" fmla="*/ 1298247 w 2275272"/>
                  <a:gd name="connsiteY7" fmla="*/ 1921812 h 2717137"/>
                  <a:gd name="connsiteX8" fmla="*/ 1220288 w 2275272"/>
                  <a:gd name="connsiteY8" fmla="*/ 2268335 h 2717137"/>
                  <a:gd name="connsiteX9" fmla="*/ 1622045 w 2275272"/>
                  <a:gd name="connsiteY9" fmla="*/ 2444341 h 2717137"/>
                  <a:gd name="connsiteX10" fmla="*/ 1683005 w 2275272"/>
                  <a:gd name="connsiteY10" fmla="*/ 2717137 h 2717137"/>
                  <a:gd name="connsiteX11" fmla="*/ 1138503 w 2275272"/>
                  <a:gd name="connsiteY11" fmla="*/ 2509111 h 2717137"/>
                  <a:gd name="connsiteX12" fmla="*/ 594001 w 2275272"/>
                  <a:gd name="connsiteY12" fmla="*/ 2717137 h 2717137"/>
                  <a:gd name="connsiteX13" fmla="*/ 643531 w 2275272"/>
                  <a:gd name="connsiteY13" fmla="*/ 2451961 h 2717137"/>
                  <a:gd name="connsiteX14" fmla="*/ 1052704 w 2275272"/>
                  <a:gd name="connsiteY14" fmla="*/ 2270546 h 2717137"/>
                  <a:gd name="connsiteX15" fmla="*/ 974247 w 2275272"/>
                  <a:gd name="connsiteY15" fmla="*/ 1921812 h 2717137"/>
                  <a:gd name="connsiteX16" fmla="*/ 974974 w 2275272"/>
                  <a:gd name="connsiteY16" fmla="*/ 1921812 h 2717137"/>
                  <a:gd name="connsiteX17" fmla="*/ 974974 w 2275272"/>
                  <a:gd name="connsiteY17" fmla="*/ 1620087 h 2717137"/>
                  <a:gd name="connsiteX18" fmla="*/ 0 w 2275272"/>
                  <a:gd name="connsiteY18" fmla="*/ 2022587 h 2717137"/>
                  <a:gd name="connsiteX19" fmla="*/ 48527 w 2275272"/>
                  <a:gd name="connsiteY19" fmla="*/ 1856072 h 2717137"/>
                  <a:gd name="connsiteX20" fmla="*/ 974974 w 2275272"/>
                  <a:gd name="connsiteY20" fmla="*/ 1136848 h 2717137"/>
                  <a:gd name="connsiteX21" fmla="*/ 974974 w 2275272"/>
                  <a:gd name="connsiteY21" fmla="*/ 278058 h 2717137"/>
                  <a:gd name="connsiteX22" fmla="*/ 1136248 w 2275272"/>
                  <a:gd name="connsiteY22" fmla="*/ 0 h 2717137"/>
                  <a:gd name="connsiteX0" fmla="*/ 1136248 w 2275272"/>
                  <a:gd name="connsiteY0" fmla="*/ 0 h 2717137"/>
                  <a:gd name="connsiteX1" fmla="*/ 1297521 w 2275272"/>
                  <a:gd name="connsiteY1" fmla="*/ 278058 h 2717137"/>
                  <a:gd name="connsiteX2" fmla="*/ 1297521 w 2275272"/>
                  <a:gd name="connsiteY2" fmla="*/ 1136177 h 2717137"/>
                  <a:gd name="connsiteX3" fmla="*/ 2243605 w 2275272"/>
                  <a:gd name="connsiteY3" fmla="*/ 1859882 h 2717137"/>
                  <a:gd name="connsiteX4" fmla="*/ 2273082 w 2275272"/>
                  <a:gd name="connsiteY4" fmla="*/ 2022587 h 2717137"/>
                  <a:gd name="connsiteX5" fmla="*/ 1297521 w 2275272"/>
                  <a:gd name="connsiteY5" fmla="*/ 1619844 h 2717137"/>
                  <a:gd name="connsiteX6" fmla="*/ 1297521 w 2275272"/>
                  <a:gd name="connsiteY6" fmla="*/ 1921812 h 2717137"/>
                  <a:gd name="connsiteX7" fmla="*/ 1298247 w 2275272"/>
                  <a:gd name="connsiteY7" fmla="*/ 1921812 h 2717137"/>
                  <a:gd name="connsiteX8" fmla="*/ 1220288 w 2275272"/>
                  <a:gd name="connsiteY8" fmla="*/ 2268335 h 2717137"/>
                  <a:gd name="connsiteX9" fmla="*/ 1622045 w 2275272"/>
                  <a:gd name="connsiteY9" fmla="*/ 2444341 h 2717137"/>
                  <a:gd name="connsiteX10" fmla="*/ 1683005 w 2275272"/>
                  <a:gd name="connsiteY10" fmla="*/ 2717137 h 2717137"/>
                  <a:gd name="connsiteX11" fmla="*/ 1138503 w 2275272"/>
                  <a:gd name="connsiteY11" fmla="*/ 2509111 h 2717137"/>
                  <a:gd name="connsiteX12" fmla="*/ 594001 w 2275272"/>
                  <a:gd name="connsiteY12" fmla="*/ 2717137 h 2717137"/>
                  <a:gd name="connsiteX13" fmla="*/ 643531 w 2275272"/>
                  <a:gd name="connsiteY13" fmla="*/ 2451961 h 2717137"/>
                  <a:gd name="connsiteX14" fmla="*/ 1052704 w 2275272"/>
                  <a:gd name="connsiteY14" fmla="*/ 2270546 h 2717137"/>
                  <a:gd name="connsiteX15" fmla="*/ 974247 w 2275272"/>
                  <a:gd name="connsiteY15" fmla="*/ 1921812 h 2717137"/>
                  <a:gd name="connsiteX16" fmla="*/ 974974 w 2275272"/>
                  <a:gd name="connsiteY16" fmla="*/ 1921812 h 2717137"/>
                  <a:gd name="connsiteX17" fmla="*/ 974974 w 2275272"/>
                  <a:gd name="connsiteY17" fmla="*/ 1620087 h 2717137"/>
                  <a:gd name="connsiteX18" fmla="*/ 0 w 2275272"/>
                  <a:gd name="connsiteY18" fmla="*/ 2022587 h 2717137"/>
                  <a:gd name="connsiteX19" fmla="*/ 48527 w 2275272"/>
                  <a:gd name="connsiteY19" fmla="*/ 1856072 h 2717137"/>
                  <a:gd name="connsiteX20" fmla="*/ 974974 w 2275272"/>
                  <a:gd name="connsiteY20" fmla="*/ 1136848 h 2717137"/>
                  <a:gd name="connsiteX21" fmla="*/ 974974 w 2275272"/>
                  <a:gd name="connsiteY21" fmla="*/ 278058 h 2717137"/>
                  <a:gd name="connsiteX22" fmla="*/ 1136248 w 2275272"/>
                  <a:gd name="connsiteY22" fmla="*/ 0 h 2717137"/>
                  <a:gd name="connsiteX0" fmla="*/ 1136248 w 2275272"/>
                  <a:gd name="connsiteY0" fmla="*/ 0 h 2717137"/>
                  <a:gd name="connsiteX1" fmla="*/ 1297521 w 2275272"/>
                  <a:gd name="connsiteY1" fmla="*/ 278058 h 2717137"/>
                  <a:gd name="connsiteX2" fmla="*/ 1297521 w 2275272"/>
                  <a:gd name="connsiteY2" fmla="*/ 1136177 h 2717137"/>
                  <a:gd name="connsiteX3" fmla="*/ 2243605 w 2275272"/>
                  <a:gd name="connsiteY3" fmla="*/ 1859882 h 2717137"/>
                  <a:gd name="connsiteX4" fmla="*/ 2273082 w 2275272"/>
                  <a:gd name="connsiteY4" fmla="*/ 2022587 h 2717137"/>
                  <a:gd name="connsiteX5" fmla="*/ 1297521 w 2275272"/>
                  <a:gd name="connsiteY5" fmla="*/ 1619844 h 2717137"/>
                  <a:gd name="connsiteX6" fmla="*/ 1297521 w 2275272"/>
                  <a:gd name="connsiteY6" fmla="*/ 1921812 h 2717137"/>
                  <a:gd name="connsiteX7" fmla="*/ 1298247 w 2275272"/>
                  <a:gd name="connsiteY7" fmla="*/ 1921812 h 2717137"/>
                  <a:gd name="connsiteX8" fmla="*/ 1220288 w 2275272"/>
                  <a:gd name="connsiteY8" fmla="*/ 2268335 h 2717137"/>
                  <a:gd name="connsiteX9" fmla="*/ 1622045 w 2275272"/>
                  <a:gd name="connsiteY9" fmla="*/ 2444341 h 2717137"/>
                  <a:gd name="connsiteX10" fmla="*/ 1683005 w 2275272"/>
                  <a:gd name="connsiteY10" fmla="*/ 2717137 h 2717137"/>
                  <a:gd name="connsiteX11" fmla="*/ 1138503 w 2275272"/>
                  <a:gd name="connsiteY11" fmla="*/ 2509111 h 2717137"/>
                  <a:gd name="connsiteX12" fmla="*/ 594001 w 2275272"/>
                  <a:gd name="connsiteY12" fmla="*/ 2717137 h 2717137"/>
                  <a:gd name="connsiteX13" fmla="*/ 643531 w 2275272"/>
                  <a:gd name="connsiteY13" fmla="*/ 2451961 h 2717137"/>
                  <a:gd name="connsiteX14" fmla="*/ 1052704 w 2275272"/>
                  <a:gd name="connsiteY14" fmla="*/ 2270546 h 2717137"/>
                  <a:gd name="connsiteX15" fmla="*/ 974247 w 2275272"/>
                  <a:gd name="connsiteY15" fmla="*/ 1921812 h 2717137"/>
                  <a:gd name="connsiteX16" fmla="*/ 974974 w 2275272"/>
                  <a:gd name="connsiteY16" fmla="*/ 1921812 h 2717137"/>
                  <a:gd name="connsiteX17" fmla="*/ 974974 w 2275272"/>
                  <a:gd name="connsiteY17" fmla="*/ 1620087 h 2717137"/>
                  <a:gd name="connsiteX18" fmla="*/ 0 w 2275272"/>
                  <a:gd name="connsiteY18" fmla="*/ 2022587 h 2717137"/>
                  <a:gd name="connsiteX19" fmla="*/ 48527 w 2275272"/>
                  <a:gd name="connsiteY19" fmla="*/ 1856072 h 2717137"/>
                  <a:gd name="connsiteX20" fmla="*/ 974974 w 2275272"/>
                  <a:gd name="connsiteY20" fmla="*/ 1136848 h 2717137"/>
                  <a:gd name="connsiteX21" fmla="*/ 974974 w 2275272"/>
                  <a:gd name="connsiteY21" fmla="*/ 278058 h 2717137"/>
                  <a:gd name="connsiteX22" fmla="*/ 1136248 w 2275272"/>
                  <a:gd name="connsiteY22" fmla="*/ 0 h 2717137"/>
                  <a:gd name="connsiteX0" fmla="*/ 1136248 w 2275272"/>
                  <a:gd name="connsiteY0" fmla="*/ 0 h 2717137"/>
                  <a:gd name="connsiteX1" fmla="*/ 1297521 w 2275272"/>
                  <a:gd name="connsiteY1" fmla="*/ 278058 h 2717137"/>
                  <a:gd name="connsiteX2" fmla="*/ 1297521 w 2275272"/>
                  <a:gd name="connsiteY2" fmla="*/ 1136177 h 2717137"/>
                  <a:gd name="connsiteX3" fmla="*/ 2243605 w 2275272"/>
                  <a:gd name="connsiteY3" fmla="*/ 1859882 h 2717137"/>
                  <a:gd name="connsiteX4" fmla="*/ 2273082 w 2275272"/>
                  <a:gd name="connsiteY4" fmla="*/ 2022587 h 2717137"/>
                  <a:gd name="connsiteX5" fmla="*/ 1297521 w 2275272"/>
                  <a:gd name="connsiteY5" fmla="*/ 1619844 h 2717137"/>
                  <a:gd name="connsiteX6" fmla="*/ 1297521 w 2275272"/>
                  <a:gd name="connsiteY6" fmla="*/ 1921812 h 2717137"/>
                  <a:gd name="connsiteX7" fmla="*/ 1298247 w 2275272"/>
                  <a:gd name="connsiteY7" fmla="*/ 1921812 h 2717137"/>
                  <a:gd name="connsiteX8" fmla="*/ 1220288 w 2275272"/>
                  <a:gd name="connsiteY8" fmla="*/ 2268335 h 2717137"/>
                  <a:gd name="connsiteX9" fmla="*/ 1622045 w 2275272"/>
                  <a:gd name="connsiteY9" fmla="*/ 2444341 h 2717137"/>
                  <a:gd name="connsiteX10" fmla="*/ 1683005 w 2275272"/>
                  <a:gd name="connsiteY10" fmla="*/ 2717137 h 2717137"/>
                  <a:gd name="connsiteX11" fmla="*/ 1138503 w 2275272"/>
                  <a:gd name="connsiteY11" fmla="*/ 2509111 h 2717137"/>
                  <a:gd name="connsiteX12" fmla="*/ 594001 w 2275272"/>
                  <a:gd name="connsiteY12" fmla="*/ 2717137 h 2717137"/>
                  <a:gd name="connsiteX13" fmla="*/ 643531 w 2275272"/>
                  <a:gd name="connsiteY13" fmla="*/ 2451961 h 2717137"/>
                  <a:gd name="connsiteX14" fmla="*/ 1052704 w 2275272"/>
                  <a:gd name="connsiteY14" fmla="*/ 2270546 h 2717137"/>
                  <a:gd name="connsiteX15" fmla="*/ 974247 w 2275272"/>
                  <a:gd name="connsiteY15" fmla="*/ 1921812 h 2717137"/>
                  <a:gd name="connsiteX16" fmla="*/ 974974 w 2275272"/>
                  <a:gd name="connsiteY16" fmla="*/ 1921812 h 2717137"/>
                  <a:gd name="connsiteX17" fmla="*/ 974974 w 2275272"/>
                  <a:gd name="connsiteY17" fmla="*/ 1620087 h 2717137"/>
                  <a:gd name="connsiteX18" fmla="*/ 0 w 2275272"/>
                  <a:gd name="connsiteY18" fmla="*/ 2022587 h 2717137"/>
                  <a:gd name="connsiteX19" fmla="*/ 48527 w 2275272"/>
                  <a:gd name="connsiteY19" fmla="*/ 1856072 h 2717137"/>
                  <a:gd name="connsiteX20" fmla="*/ 974974 w 2275272"/>
                  <a:gd name="connsiteY20" fmla="*/ 1136848 h 2717137"/>
                  <a:gd name="connsiteX21" fmla="*/ 974974 w 2275272"/>
                  <a:gd name="connsiteY21" fmla="*/ 278058 h 2717137"/>
                  <a:gd name="connsiteX22" fmla="*/ 1136248 w 2275272"/>
                  <a:gd name="connsiteY22" fmla="*/ 0 h 2717137"/>
                  <a:gd name="connsiteX0" fmla="*/ 1136248 w 2275272"/>
                  <a:gd name="connsiteY0" fmla="*/ 0 h 2717137"/>
                  <a:gd name="connsiteX1" fmla="*/ 1297521 w 2275272"/>
                  <a:gd name="connsiteY1" fmla="*/ 278058 h 2717137"/>
                  <a:gd name="connsiteX2" fmla="*/ 1297521 w 2275272"/>
                  <a:gd name="connsiteY2" fmla="*/ 1136177 h 2717137"/>
                  <a:gd name="connsiteX3" fmla="*/ 2243605 w 2275272"/>
                  <a:gd name="connsiteY3" fmla="*/ 1859882 h 2717137"/>
                  <a:gd name="connsiteX4" fmla="*/ 2273082 w 2275272"/>
                  <a:gd name="connsiteY4" fmla="*/ 2022587 h 2717137"/>
                  <a:gd name="connsiteX5" fmla="*/ 1297521 w 2275272"/>
                  <a:gd name="connsiteY5" fmla="*/ 1619844 h 2717137"/>
                  <a:gd name="connsiteX6" fmla="*/ 1297521 w 2275272"/>
                  <a:gd name="connsiteY6" fmla="*/ 1921812 h 2717137"/>
                  <a:gd name="connsiteX7" fmla="*/ 1298247 w 2275272"/>
                  <a:gd name="connsiteY7" fmla="*/ 1921812 h 2717137"/>
                  <a:gd name="connsiteX8" fmla="*/ 1220288 w 2275272"/>
                  <a:gd name="connsiteY8" fmla="*/ 2268335 h 2717137"/>
                  <a:gd name="connsiteX9" fmla="*/ 1622045 w 2275272"/>
                  <a:gd name="connsiteY9" fmla="*/ 2444341 h 2717137"/>
                  <a:gd name="connsiteX10" fmla="*/ 1683005 w 2275272"/>
                  <a:gd name="connsiteY10" fmla="*/ 2717137 h 2717137"/>
                  <a:gd name="connsiteX11" fmla="*/ 1138503 w 2275272"/>
                  <a:gd name="connsiteY11" fmla="*/ 2509111 h 2717137"/>
                  <a:gd name="connsiteX12" fmla="*/ 594001 w 2275272"/>
                  <a:gd name="connsiteY12" fmla="*/ 2717137 h 2717137"/>
                  <a:gd name="connsiteX13" fmla="*/ 643531 w 2275272"/>
                  <a:gd name="connsiteY13" fmla="*/ 2451961 h 2717137"/>
                  <a:gd name="connsiteX14" fmla="*/ 1052704 w 2275272"/>
                  <a:gd name="connsiteY14" fmla="*/ 2270546 h 2717137"/>
                  <a:gd name="connsiteX15" fmla="*/ 974247 w 2275272"/>
                  <a:gd name="connsiteY15" fmla="*/ 1921812 h 2717137"/>
                  <a:gd name="connsiteX16" fmla="*/ 974974 w 2275272"/>
                  <a:gd name="connsiteY16" fmla="*/ 1921812 h 2717137"/>
                  <a:gd name="connsiteX17" fmla="*/ 974974 w 2275272"/>
                  <a:gd name="connsiteY17" fmla="*/ 1620087 h 2717137"/>
                  <a:gd name="connsiteX18" fmla="*/ 0 w 2275272"/>
                  <a:gd name="connsiteY18" fmla="*/ 2022587 h 2717137"/>
                  <a:gd name="connsiteX19" fmla="*/ 48527 w 2275272"/>
                  <a:gd name="connsiteY19" fmla="*/ 1856072 h 2717137"/>
                  <a:gd name="connsiteX20" fmla="*/ 974974 w 2275272"/>
                  <a:gd name="connsiteY20" fmla="*/ 1136848 h 2717137"/>
                  <a:gd name="connsiteX21" fmla="*/ 974974 w 2275272"/>
                  <a:gd name="connsiteY21" fmla="*/ 278058 h 2717137"/>
                  <a:gd name="connsiteX22" fmla="*/ 1136248 w 2275272"/>
                  <a:gd name="connsiteY22" fmla="*/ 0 h 2717137"/>
                  <a:gd name="connsiteX0" fmla="*/ 1136248 w 2275272"/>
                  <a:gd name="connsiteY0" fmla="*/ 0 h 2717137"/>
                  <a:gd name="connsiteX1" fmla="*/ 1297521 w 2275272"/>
                  <a:gd name="connsiteY1" fmla="*/ 278058 h 2717137"/>
                  <a:gd name="connsiteX2" fmla="*/ 1297521 w 2275272"/>
                  <a:gd name="connsiteY2" fmla="*/ 1136177 h 2717137"/>
                  <a:gd name="connsiteX3" fmla="*/ 2243605 w 2275272"/>
                  <a:gd name="connsiteY3" fmla="*/ 1859882 h 2717137"/>
                  <a:gd name="connsiteX4" fmla="*/ 2273082 w 2275272"/>
                  <a:gd name="connsiteY4" fmla="*/ 2022587 h 2717137"/>
                  <a:gd name="connsiteX5" fmla="*/ 1297521 w 2275272"/>
                  <a:gd name="connsiteY5" fmla="*/ 1619844 h 2717137"/>
                  <a:gd name="connsiteX6" fmla="*/ 1297521 w 2275272"/>
                  <a:gd name="connsiteY6" fmla="*/ 1921812 h 2717137"/>
                  <a:gd name="connsiteX7" fmla="*/ 1298247 w 2275272"/>
                  <a:gd name="connsiteY7" fmla="*/ 1921812 h 2717137"/>
                  <a:gd name="connsiteX8" fmla="*/ 1220288 w 2275272"/>
                  <a:gd name="connsiteY8" fmla="*/ 2268335 h 2717137"/>
                  <a:gd name="connsiteX9" fmla="*/ 1622045 w 2275272"/>
                  <a:gd name="connsiteY9" fmla="*/ 2444341 h 2717137"/>
                  <a:gd name="connsiteX10" fmla="*/ 1683005 w 2275272"/>
                  <a:gd name="connsiteY10" fmla="*/ 2717137 h 2717137"/>
                  <a:gd name="connsiteX11" fmla="*/ 1138503 w 2275272"/>
                  <a:gd name="connsiteY11" fmla="*/ 2509111 h 2717137"/>
                  <a:gd name="connsiteX12" fmla="*/ 594001 w 2275272"/>
                  <a:gd name="connsiteY12" fmla="*/ 2717137 h 2717137"/>
                  <a:gd name="connsiteX13" fmla="*/ 643531 w 2275272"/>
                  <a:gd name="connsiteY13" fmla="*/ 2451961 h 2717137"/>
                  <a:gd name="connsiteX14" fmla="*/ 1052704 w 2275272"/>
                  <a:gd name="connsiteY14" fmla="*/ 2270546 h 2717137"/>
                  <a:gd name="connsiteX15" fmla="*/ 974247 w 2275272"/>
                  <a:gd name="connsiteY15" fmla="*/ 1921812 h 2717137"/>
                  <a:gd name="connsiteX16" fmla="*/ 974974 w 2275272"/>
                  <a:gd name="connsiteY16" fmla="*/ 1921812 h 2717137"/>
                  <a:gd name="connsiteX17" fmla="*/ 974974 w 2275272"/>
                  <a:gd name="connsiteY17" fmla="*/ 1620087 h 2717137"/>
                  <a:gd name="connsiteX18" fmla="*/ 0 w 2275272"/>
                  <a:gd name="connsiteY18" fmla="*/ 2022587 h 2717137"/>
                  <a:gd name="connsiteX19" fmla="*/ 48527 w 2275272"/>
                  <a:gd name="connsiteY19" fmla="*/ 1856072 h 2717137"/>
                  <a:gd name="connsiteX20" fmla="*/ 974974 w 2275272"/>
                  <a:gd name="connsiteY20" fmla="*/ 1136848 h 2717137"/>
                  <a:gd name="connsiteX21" fmla="*/ 974974 w 2275272"/>
                  <a:gd name="connsiteY21" fmla="*/ 278058 h 2717137"/>
                  <a:gd name="connsiteX22" fmla="*/ 1136248 w 2275272"/>
                  <a:gd name="connsiteY22" fmla="*/ 0 h 2717137"/>
                  <a:gd name="connsiteX0" fmla="*/ 1136248 w 2275272"/>
                  <a:gd name="connsiteY0" fmla="*/ 0 h 2717137"/>
                  <a:gd name="connsiteX1" fmla="*/ 1297521 w 2275272"/>
                  <a:gd name="connsiteY1" fmla="*/ 278058 h 2717137"/>
                  <a:gd name="connsiteX2" fmla="*/ 1297521 w 2275272"/>
                  <a:gd name="connsiteY2" fmla="*/ 1136177 h 2717137"/>
                  <a:gd name="connsiteX3" fmla="*/ 2243605 w 2275272"/>
                  <a:gd name="connsiteY3" fmla="*/ 1859882 h 2717137"/>
                  <a:gd name="connsiteX4" fmla="*/ 2273082 w 2275272"/>
                  <a:gd name="connsiteY4" fmla="*/ 2022587 h 2717137"/>
                  <a:gd name="connsiteX5" fmla="*/ 1297521 w 2275272"/>
                  <a:gd name="connsiteY5" fmla="*/ 1619844 h 2717137"/>
                  <a:gd name="connsiteX6" fmla="*/ 1297521 w 2275272"/>
                  <a:gd name="connsiteY6" fmla="*/ 1921812 h 2717137"/>
                  <a:gd name="connsiteX7" fmla="*/ 1298247 w 2275272"/>
                  <a:gd name="connsiteY7" fmla="*/ 1921812 h 2717137"/>
                  <a:gd name="connsiteX8" fmla="*/ 1220288 w 2275272"/>
                  <a:gd name="connsiteY8" fmla="*/ 2268335 h 2717137"/>
                  <a:gd name="connsiteX9" fmla="*/ 1622045 w 2275272"/>
                  <a:gd name="connsiteY9" fmla="*/ 2444341 h 2717137"/>
                  <a:gd name="connsiteX10" fmla="*/ 1683005 w 2275272"/>
                  <a:gd name="connsiteY10" fmla="*/ 2717137 h 2717137"/>
                  <a:gd name="connsiteX11" fmla="*/ 1138503 w 2275272"/>
                  <a:gd name="connsiteY11" fmla="*/ 2509111 h 2717137"/>
                  <a:gd name="connsiteX12" fmla="*/ 594001 w 2275272"/>
                  <a:gd name="connsiteY12" fmla="*/ 2717137 h 2717137"/>
                  <a:gd name="connsiteX13" fmla="*/ 643531 w 2275272"/>
                  <a:gd name="connsiteY13" fmla="*/ 2451961 h 2717137"/>
                  <a:gd name="connsiteX14" fmla="*/ 1052704 w 2275272"/>
                  <a:gd name="connsiteY14" fmla="*/ 2270546 h 2717137"/>
                  <a:gd name="connsiteX15" fmla="*/ 974247 w 2275272"/>
                  <a:gd name="connsiteY15" fmla="*/ 1921812 h 2717137"/>
                  <a:gd name="connsiteX16" fmla="*/ 974974 w 2275272"/>
                  <a:gd name="connsiteY16" fmla="*/ 1921812 h 2717137"/>
                  <a:gd name="connsiteX17" fmla="*/ 974974 w 2275272"/>
                  <a:gd name="connsiteY17" fmla="*/ 1620087 h 2717137"/>
                  <a:gd name="connsiteX18" fmla="*/ 0 w 2275272"/>
                  <a:gd name="connsiteY18" fmla="*/ 2022587 h 2717137"/>
                  <a:gd name="connsiteX19" fmla="*/ 48527 w 2275272"/>
                  <a:gd name="connsiteY19" fmla="*/ 1856072 h 2717137"/>
                  <a:gd name="connsiteX20" fmla="*/ 974974 w 2275272"/>
                  <a:gd name="connsiteY20" fmla="*/ 1136848 h 2717137"/>
                  <a:gd name="connsiteX21" fmla="*/ 974974 w 2275272"/>
                  <a:gd name="connsiteY21" fmla="*/ 278058 h 2717137"/>
                  <a:gd name="connsiteX22" fmla="*/ 1136248 w 2275272"/>
                  <a:gd name="connsiteY22" fmla="*/ 0 h 2717137"/>
                  <a:gd name="connsiteX0" fmla="*/ 1136248 w 2275272"/>
                  <a:gd name="connsiteY0" fmla="*/ 0 h 2717137"/>
                  <a:gd name="connsiteX1" fmla="*/ 1297521 w 2275272"/>
                  <a:gd name="connsiteY1" fmla="*/ 278058 h 2717137"/>
                  <a:gd name="connsiteX2" fmla="*/ 1297521 w 2275272"/>
                  <a:gd name="connsiteY2" fmla="*/ 1136177 h 2717137"/>
                  <a:gd name="connsiteX3" fmla="*/ 2243605 w 2275272"/>
                  <a:gd name="connsiteY3" fmla="*/ 1859882 h 2717137"/>
                  <a:gd name="connsiteX4" fmla="*/ 2273082 w 2275272"/>
                  <a:gd name="connsiteY4" fmla="*/ 2022587 h 2717137"/>
                  <a:gd name="connsiteX5" fmla="*/ 1297521 w 2275272"/>
                  <a:gd name="connsiteY5" fmla="*/ 1619844 h 2717137"/>
                  <a:gd name="connsiteX6" fmla="*/ 1297521 w 2275272"/>
                  <a:gd name="connsiteY6" fmla="*/ 1921812 h 2717137"/>
                  <a:gd name="connsiteX7" fmla="*/ 1298247 w 2275272"/>
                  <a:gd name="connsiteY7" fmla="*/ 1921812 h 2717137"/>
                  <a:gd name="connsiteX8" fmla="*/ 1220288 w 2275272"/>
                  <a:gd name="connsiteY8" fmla="*/ 2268335 h 2717137"/>
                  <a:gd name="connsiteX9" fmla="*/ 1622045 w 2275272"/>
                  <a:gd name="connsiteY9" fmla="*/ 2444341 h 2717137"/>
                  <a:gd name="connsiteX10" fmla="*/ 1683005 w 2275272"/>
                  <a:gd name="connsiteY10" fmla="*/ 2717137 h 2717137"/>
                  <a:gd name="connsiteX11" fmla="*/ 1138503 w 2275272"/>
                  <a:gd name="connsiteY11" fmla="*/ 2509111 h 2717137"/>
                  <a:gd name="connsiteX12" fmla="*/ 594001 w 2275272"/>
                  <a:gd name="connsiteY12" fmla="*/ 2717137 h 2717137"/>
                  <a:gd name="connsiteX13" fmla="*/ 643531 w 2275272"/>
                  <a:gd name="connsiteY13" fmla="*/ 2451961 h 2717137"/>
                  <a:gd name="connsiteX14" fmla="*/ 1052704 w 2275272"/>
                  <a:gd name="connsiteY14" fmla="*/ 2270546 h 2717137"/>
                  <a:gd name="connsiteX15" fmla="*/ 974247 w 2275272"/>
                  <a:gd name="connsiteY15" fmla="*/ 1921812 h 2717137"/>
                  <a:gd name="connsiteX16" fmla="*/ 974974 w 2275272"/>
                  <a:gd name="connsiteY16" fmla="*/ 1921812 h 2717137"/>
                  <a:gd name="connsiteX17" fmla="*/ 974974 w 2275272"/>
                  <a:gd name="connsiteY17" fmla="*/ 1620087 h 2717137"/>
                  <a:gd name="connsiteX18" fmla="*/ 0 w 2275272"/>
                  <a:gd name="connsiteY18" fmla="*/ 2022587 h 2717137"/>
                  <a:gd name="connsiteX19" fmla="*/ 48527 w 2275272"/>
                  <a:gd name="connsiteY19" fmla="*/ 1856072 h 2717137"/>
                  <a:gd name="connsiteX20" fmla="*/ 974974 w 2275272"/>
                  <a:gd name="connsiteY20" fmla="*/ 1136848 h 2717137"/>
                  <a:gd name="connsiteX21" fmla="*/ 974974 w 2275272"/>
                  <a:gd name="connsiteY21" fmla="*/ 278058 h 2717137"/>
                  <a:gd name="connsiteX22" fmla="*/ 1136248 w 2275272"/>
                  <a:gd name="connsiteY22" fmla="*/ 0 h 2717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275272" h="2717137">
                    <a:moveTo>
                      <a:pt x="1136248" y="0"/>
                    </a:moveTo>
                    <a:cubicBezTo>
                      <a:pt x="1209824" y="92686"/>
                      <a:pt x="1256150" y="148214"/>
                      <a:pt x="1297521" y="278058"/>
                    </a:cubicBezTo>
                    <a:lnTo>
                      <a:pt x="1297521" y="1136177"/>
                    </a:lnTo>
                    <a:lnTo>
                      <a:pt x="2243605" y="1859882"/>
                    </a:lnTo>
                    <a:cubicBezTo>
                      <a:pt x="2268294" y="1919072"/>
                      <a:pt x="2280597" y="1951012"/>
                      <a:pt x="2273082" y="2022587"/>
                    </a:cubicBezTo>
                    <a:lnTo>
                      <a:pt x="1297521" y="1619844"/>
                    </a:lnTo>
                    <a:lnTo>
                      <a:pt x="1297521" y="1921812"/>
                    </a:lnTo>
                    <a:lnTo>
                      <a:pt x="1298247" y="1921812"/>
                    </a:lnTo>
                    <a:cubicBezTo>
                      <a:pt x="1272261" y="2037320"/>
                      <a:pt x="1273523" y="2135486"/>
                      <a:pt x="1220288" y="2268335"/>
                    </a:cubicBezTo>
                    <a:lnTo>
                      <a:pt x="1622045" y="2444341"/>
                    </a:lnTo>
                    <a:lnTo>
                      <a:pt x="1683005" y="2717137"/>
                    </a:lnTo>
                    <a:cubicBezTo>
                      <a:pt x="1508936" y="2640364"/>
                      <a:pt x="1332391" y="2561112"/>
                      <a:pt x="1138503" y="2509111"/>
                    </a:cubicBezTo>
                    <a:cubicBezTo>
                      <a:pt x="924798" y="2551203"/>
                      <a:pt x="777979" y="2630455"/>
                      <a:pt x="594001" y="2717137"/>
                    </a:cubicBezTo>
                    <a:lnTo>
                      <a:pt x="643531" y="2451961"/>
                    </a:lnTo>
                    <a:lnTo>
                      <a:pt x="1052704" y="2270546"/>
                    </a:lnTo>
                    <a:cubicBezTo>
                      <a:pt x="1001780" y="2159255"/>
                      <a:pt x="1000399" y="2038057"/>
                      <a:pt x="974247" y="1921812"/>
                    </a:cubicBezTo>
                    <a:lnTo>
                      <a:pt x="974974" y="1921812"/>
                    </a:lnTo>
                    <a:lnTo>
                      <a:pt x="974974" y="1620087"/>
                    </a:lnTo>
                    <a:lnTo>
                      <a:pt x="0" y="2022587"/>
                    </a:lnTo>
                    <a:cubicBezTo>
                      <a:pt x="6266" y="1947265"/>
                      <a:pt x="17488" y="1916531"/>
                      <a:pt x="48527" y="1856072"/>
                    </a:cubicBezTo>
                    <a:lnTo>
                      <a:pt x="974974" y="1136848"/>
                    </a:lnTo>
                    <a:lnTo>
                      <a:pt x="974974" y="278058"/>
                    </a:lnTo>
                    <a:cubicBezTo>
                      <a:pt x="1006436" y="163077"/>
                      <a:pt x="1057717" y="102595"/>
                      <a:pt x="11362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6" name="Rounded Rectangle 23551">
                <a:extLst>
                  <a:ext uri="{FF2B5EF4-FFF2-40B4-BE49-F238E27FC236}">
                    <a16:creationId xmlns:a16="http://schemas.microsoft.com/office/drawing/2014/main" id="{B3BF9A6A-103C-48C3-A374-F09DBF0953D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52884" y="4248208"/>
                <a:ext cx="360000" cy="189230"/>
              </a:xfrm>
              <a:custGeom>
                <a:avLst/>
                <a:gdLst/>
                <a:ahLst/>
                <a:cxnLst/>
                <a:rect l="l" t="t" r="r" b="b"/>
                <a:pathLst>
                  <a:path w="3888432" h="1556502">
                    <a:moveTo>
                      <a:pt x="1020793" y="1148393"/>
                    </a:moveTo>
                    <a:cubicBezTo>
                      <a:pt x="1088601" y="1148393"/>
                      <a:pt x="1143569" y="1203362"/>
                      <a:pt x="1143569" y="1271170"/>
                    </a:cubicBezTo>
                    <a:cubicBezTo>
                      <a:pt x="1143569" y="1338977"/>
                      <a:pt x="1088601" y="1393946"/>
                      <a:pt x="1020793" y="1393946"/>
                    </a:cubicBezTo>
                    <a:cubicBezTo>
                      <a:pt x="952985" y="1393946"/>
                      <a:pt x="898016" y="1338977"/>
                      <a:pt x="898016" y="1271170"/>
                    </a:cubicBezTo>
                    <a:cubicBezTo>
                      <a:pt x="898016" y="1203362"/>
                      <a:pt x="952985" y="1148393"/>
                      <a:pt x="1020793" y="1148393"/>
                    </a:cubicBezTo>
                    <a:close/>
                    <a:moveTo>
                      <a:pt x="2976975" y="1148393"/>
                    </a:moveTo>
                    <a:cubicBezTo>
                      <a:pt x="3044783" y="1148393"/>
                      <a:pt x="3099752" y="1203362"/>
                      <a:pt x="3099752" y="1271170"/>
                    </a:cubicBezTo>
                    <a:cubicBezTo>
                      <a:pt x="3099752" y="1338978"/>
                      <a:pt x="3044783" y="1393946"/>
                      <a:pt x="2976975" y="1393946"/>
                    </a:cubicBezTo>
                    <a:cubicBezTo>
                      <a:pt x="2909167" y="1393946"/>
                      <a:pt x="2854198" y="1338978"/>
                      <a:pt x="2854198" y="1271170"/>
                    </a:cubicBezTo>
                    <a:cubicBezTo>
                      <a:pt x="2854198" y="1203362"/>
                      <a:pt x="2909167" y="1148393"/>
                      <a:pt x="2976975" y="1148393"/>
                    </a:cubicBezTo>
                    <a:close/>
                    <a:moveTo>
                      <a:pt x="2971358" y="981192"/>
                    </a:moveTo>
                    <a:cubicBezTo>
                      <a:pt x="2812490" y="981192"/>
                      <a:pt x="2683702" y="1109979"/>
                      <a:pt x="2683702" y="1268847"/>
                    </a:cubicBezTo>
                    <a:cubicBezTo>
                      <a:pt x="2683702" y="1427715"/>
                      <a:pt x="2812490" y="1556502"/>
                      <a:pt x="2971358" y="1556502"/>
                    </a:cubicBezTo>
                    <a:cubicBezTo>
                      <a:pt x="3130226" y="1556502"/>
                      <a:pt x="3259013" y="1427715"/>
                      <a:pt x="3259013" y="1268847"/>
                    </a:cubicBezTo>
                    <a:cubicBezTo>
                      <a:pt x="3259013" y="1109979"/>
                      <a:pt x="3130226" y="981192"/>
                      <a:pt x="2971358" y="981192"/>
                    </a:cubicBezTo>
                    <a:close/>
                    <a:moveTo>
                      <a:pt x="1015175" y="981191"/>
                    </a:moveTo>
                    <a:cubicBezTo>
                      <a:pt x="856308" y="981191"/>
                      <a:pt x="727520" y="1109979"/>
                      <a:pt x="727520" y="1268847"/>
                    </a:cubicBezTo>
                    <a:cubicBezTo>
                      <a:pt x="727520" y="1427715"/>
                      <a:pt x="856308" y="1556502"/>
                      <a:pt x="1015175" y="1556502"/>
                    </a:cubicBezTo>
                    <a:cubicBezTo>
                      <a:pt x="1174043" y="1556502"/>
                      <a:pt x="1302831" y="1427715"/>
                      <a:pt x="1302831" y="1268847"/>
                    </a:cubicBezTo>
                    <a:cubicBezTo>
                      <a:pt x="1302831" y="1109979"/>
                      <a:pt x="1174043" y="981191"/>
                      <a:pt x="1015175" y="981191"/>
                    </a:cubicBezTo>
                    <a:close/>
                    <a:moveTo>
                      <a:pt x="2078038" y="174262"/>
                    </a:moveTo>
                    <a:lnTo>
                      <a:pt x="2078038" y="503839"/>
                    </a:lnTo>
                    <a:lnTo>
                      <a:pt x="1360941" y="503839"/>
                    </a:lnTo>
                    <a:lnTo>
                      <a:pt x="1717210" y="174262"/>
                    </a:lnTo>
                    <a:close/>
                    <a:moveTo>
                      <a:pt x="2605475" y="174262"/>
                    </a:moveTo>
                    <a:lnTo>
                      <a:pt x="2961744" y="503839"/>
                    </a:lnTo>
                    <a:lnTo>
                      <a:pt x="2233507" y="503839"/>
                    </a:lnTo>
                    <a:lnTo>
                      <a:pt x="2233507" y="174262"/>
                    </a:lnTo>
                    <a:close/>
                    <a:moveTo>
                      <a:pt x="2636232" y="0"/>
                    </a:moveTo>
                    <a:lnTo>
                      <a:pt x="1656145" y="0"/>
                    </a:lnTo>
                    <a:lnTo>
                      <a:pt x="1063172" y="515033"/>
                    </a:lnTo>
                    <a:lnTo>
                      <a:pt x="406409" y="515033"/>
                    </a:lnTo>
                    <a:cubicBezTo>
                      <a:pt x="249014" y="515033"/>
                      <a:pt x="121419" y="642628"/>
                      <a:pt x="121419" y="800023"/>
                    </a:cubicBezTo>
                    <a:lnTo>
                      <a:pt x="121419" y="889271"/>
                    </a:lnTo>
                    <a:cubicBezTo>
                      <a:pt x="121419" y="909592"/>
                      <a:pt x="123545" y="929417"/>
                      <a:pt x="127765" y="948497"/>
                    </a:cubicBezTo>
                    <a:cubicBezTo>
                      <a:pt x="54389" y="961341"/>
                      <a:pt x="0" y="1026124"/>
                      <a:pt x="0" y="1103610"/>
                    </a:cubicBezTo>
                    <a:lnTo>
                      <a:pt x="0" y="1109160"/>
                    </a:lnTo>
                    <a:cubicBezTo>
                      <a:pt x="0" y="1198648"/>
                      <a:pt x="72543" y="1271192"/>
                      <a:pt x="162031" y="1271192"/>
                    </a:cubicBezTo>
                    <a:lnTo>
                      <a:pt x="218719" y="1271192"/>
                    </a:lnTo>
                    <a:lnTo>
                      <a:pt x="218719" y="1274779"/>
                    </a:lnTo>
                    <a:lnTo>
                      <a:pt x="509289" y="1274779"/>
                    </a:lnTo>
                    <a:lnTo>
                      <a:pt x="509289" y="1273860"/>
                    </a:lnTo>
                    <a:lnTo>
                      <a:pt x="642206" y="1273860"/>
                    </a:lnTo>
                    <a:lnTo>
                      <a:pt x="641487" y="1266729"/>
                    </a:lnTo>
                    <a:cubicBezTo>
                      <a:pt x="641487" y="1188532"/>
                      <a:pt x="665232" y="1115881"/>
                      <a:pt x="705924" y="1055606"/>
                    </a:cubicBezTo>
                    <a:lnTo>
                      <a:pt x="706310" y="1055063"/>
                    </a:lnTo>
                    <a:lnTo>
                      <a:pt x="747091" y="1005636"/>
                    </a:lnTo>
                    <a:lnTo>
                      <a:pt x="758703" y="994078"/>
                    </a:lnTo>
                    <a:lnTo>
                      <a:pt x="793327" y="965510"/>
                    </a:lnTo>
                    <a:lnTo>
                      <a:pt x="819302" y="947229"/>
                    </a:lnTo>
                    <a:lnTo>
                      <a:pt x="840004" y="935993"/>
                    </a:lnTo>
                    <a:cubicBezTo>
                      <a:pt x="891959" y="907399"/>
                      <a:pt x="951737" y="891735"/>
                      <a:pt x="1015174" y="891735"/>
                    </a:cubicBezTo>
                    <a:cubicBezTo>
                      <a:pt x="1084098" y="891735"/>
                      <a:pt x="1148704" y="910225"/>
                      <a:pt x="1204246" y="942564"/>
                    </a:cubicBezTo>
                    <a:cubicBezTo>
                      <a:pt x="1149428" y="908365"/>
                      <a:pt x="1084703" y="889259"/>
                      <a:pt x="1015546" y="889127"/>
                    </a:cubicBezTo>
                    <a:cubicBezTo>
                      <a:pt x="1016856" y="888736"/>
                      <a:pt x="1018171" y="888729"/>
                      <a:pt x="1019487" y="888729"/>
                    </a:cubicBezTo>
                    <a:cubicBezTo>
                      <a:pt x="1228251" y="888729"/>
                      <a:pt x="1397487" y="1057965"/>
                      <a:pt x="1397487" y="1266729"/>
                    </a:cubicBezTo>
                    <a:cubicBezTo>
                      <a:pt x="1397487" y="1269424"/>
                      <a:pt x="1397459" y="1272113"/>
                      <a:pt x="1396675" y="1274779"/>
                    </a:cubicBezTo>
                    <a:lnTo>
                      <a:pt x="1485322" y="1274779"/>
                    </a:lnTo>
                    <a:lnTo>
                      <a:pt x="1485322" y="1271192"/>
                    </a:lnTo>
                    <a:lnTo>
                      <a:pt x="2594483" y="1271192"/>
                    </a:lnTo>
                    <a:cubicBezTo>
                      <a:pt x="2594248" y="1270411"/>
                      <a:pt x="2594246" y="1269629"/>
                      <a:pt x="2594246" y="1268846"/>
                    </a:cubicBezTo>
                    <a:cubicBezTo>
                      <a:pt x="2594246" y="1060573"/>
                      <a:pt x="2763083" y="891735"/>
                      <a:pt x="2971356" y="891735"/>
                    </a:cubicBezTo>
                    <a:cubicBezTo>
                      <a:pt x="3179630" y="891735"/>
                      <a:pt x="3348467" y="1060573"/>
                      <a:pt x="3348467" y="1268846"/>
                    </a:cubicBezTo>
                    <a:lnTo>
                      <a:pt x="3348230" y="1271192"/>
                    </a:lnTo>
                    <a:lnTo>
                      <a:pt x="3726400" y="1271192"/>
                    </a:lnTo>
                    <a:cubicBezTo>
                      <a:pt x="3815888" y="1271192"/>
                      <a:pt x="3888432" y="1198648"/>
                      <a:pt x="3888432" y="1109160"/>
                    </a:cubicBezTo>
                    <a:lnTo>
                      <a:pt x="3888432" y="1103610"/>
                    </a:lnTo>
                    <a:cubicBezTo>
                      <a:pt x="3888432" y="1035369"/>
                      <a:pt x="3846247" y="976982"/>
                      <a:pt x="3786305" y="953672"/>
                    </a:cubicBezTo>
                    <a:cubicBezTo>
                      <a:pt x="3791719" y="933075"/>
                      <a:pt x="3794257" y="911469"/>
                      <a:pt x="3794257" y="889271"/>
                    </a:cubicBezTo>
                    <a:lnTo>
                      <a:pt x="3794257" y="800023"/>
                    </a:lnTo>
                    <a:cubicBezTo>
                      <a:pt x="3794257" y="642628"/>
                      <a:pt x="3666662" y="515033"/>
                      <a:pt x="3509267" y="515033"/>
                    </a:cubicBezTo>
                    <a:lnTo>
                      <a:pt x="3229205" y="515033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7" name="Rectangle 23554">
                <a:extLst>
                  <a:ext uri="{FF2B5EF4-FFF2-40B4-BE49-F238E27FC236}">
                    <a16:creationId xmlns:a16="http://schemas.microsoft.com/office/drawing/2014/main" id="{FB598DF4-0A43-42D6-91F8-14F85A32253E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H="1">
                <a:off x="1117655" y="3826989"/>
                <a:ext cx="310889" cy="264135"/>
              </a:xfrm>
              <a:custGeom>
                <a:avLst/>
                <a:gdLst/>
                <a:ahLst/>
                <a:cxnLst/>
                <a:rect l="l" t="t" r="r" b="b"/>
                <a:pathLst>
                  <a:path w="3960441" h="3364818">
                    <a:moveTo>
                      <a:pt x="1333915" y="2579977"/>
                    </a:moveTo>
                    <a:cubicBezTo>
                      <a:pt x="1328835" y="2579977"/>
                      <a:pt x="1324717" y="2584094"/>
                      <a:pt x="1324717" y="2589174"/>
                    </a:cubicBezTo>
                    <a:lnTo>
                      <a:pt x="1324717" y="2625964"/>
                    </a:lnTo>
                    <a:cubicBezTo>
                      <a:pt x="1324717" y="2631044"/>
                      <a:pt x="1328835" y="2635161"/>
                      <a:pt x="1333915" y="2635161"/>
                    </a:cubicBezTo>
                    <a:lnTo>
                      <a:pt x="2639943" y="2635161"/>
                    </a:lnTo>
                    <a:cubicBezTo>
                      <a:pt x="2645023" y="2635161"/>
                      <a:pt x="2649141" y="2631044"/>
                      <a:pt x="2649141" y="2625964"/>
                    </a:cubicBezTo>
                    <a:lnTo>
                      <a:pt x="2649141" y="2589174"/>
                    </a:lnTo>
                    <a:cubicBezTo>
                      <a:pt x="2649141" y="2584094"/>
                      <a:pt x="2645023" y="2579977"/>
                      <a:pt x="2639943" y="2579977"/>
                    </a:cubicBezTo>
                    <a:close/>
                    <a:moveTo>
                      <a:pt x="1333915" y="2420180"/>
                    </a:moveTo>
                    <a:cubicBezTo>
                      <a:pt x="1328835" y="2420180"/>
                      <a:pt x="1324717" y="2424297"/>
                      <a:pt x="1324717" y="2429377"/>
                    </a:cubicBezTo>
                    <a:lnTo>
                      <a:pt x="1324717" y="2466167"/>
                    </a:lnTo>
                    <a:cubicBezTo>
                      <a:pt x="1324717" y="2471247"/>
                      <a:pt x="1328835" y="2475364"/>
                      <a:pt x="1333915" y="2475364"/>
                    </a:cubicBezTo>
                    <a:lnTo>
                      <a:pt x="2639943" y="2475364"/>
                    </a:lnTo>
                    <a:cubicBezTo>
                      <a:pt x="2645023" y="2475364"/>
                      <a:pt x="2649141" y="2471247"/>
                      <a:pt x="2649141" y="2466167"/>
                    </a:cubicBezTo>
                    <a:lnTo>
                      <a:pt x="2649141" y="2429377"/>
                    </a:lnTo>
                    <a:cubicBezTo>
                      <a:pt x="2649141" y="2424297"/>
                      <a:pt x="2645023" y="2420180"/>
                      <a:pt x="2639943" y="2420180"/>
                    </a:cubicBezTo>
                    <a:close/>
                    <a:moveTo>
                      <a:pt x="1333915" y="2260382"/>
                    </a:moveTo>
                    <a:cubicBezTo>
                      <a:pt x="1328835" y="2260382"/>
                      <a:pt x="1324717" y="2264499"/>
                      <a:pt x="1324717" y="2269579"/>
                    </a:cubicBezTo>
                    <a:lnTo>
                      <a:pt x="1324717" y="2306368"/>
                    </a:lnTo>
                    <a:cubicBezTo>
                      <a:pt x="1324717" y="2311448"/>
                      <a:pt x="1328835" y="2315566"/>
                      <a:pt x="1333915" y="2315566"/>
                    </a:cubicBezTo>
                    <a:lnTo>
                      <a:pt x="2639943" y="2315566"/>
                    </a:lnTo>
                    <a:cubicBezTo>
                      <a:pt x="2645023" y="2315566"/>
                      <a:pt x="2649141" y="2311448"/>
                      <a:pt x="2649141" y="2306368"/>
                    </a:cubicBezTo>
                    <a:lnTo>
                      <a:pt x="2649141" y="2269579"/>
                    </a:lnTo>
                    <a:cubicBezTo>
                      <a:pt x="2649141" y="2264499"/>
                      <a:pt x="2645023" y="2260382"/>
                      <a:pt x="2639943" y="2260382"/>
                    </a:cubicBezTo>
                    <a:close/>
                    <a:moveTo>
                      <a:pt x="3126189" y="2223642"/>
                    </a:moveTo>
                    <a:cubicBezTo>
                      <a:pt x="3006895" y="2223642"/>
                      <a:pt x="2910189" y="2320348"/>
                      <a:pt x="2910189" y="2439642"/>
                    </a:cubicBezTo>
                    <a:cubicBezTo>
                      <a:pt x="2910189" y="2558936"/>
                      <a:pt x="3006895" y="2655642"/>
                      <a:pt x="3126189" y="2655642"/>
                    </a:cubicBezTo>
                    <a:cubicBezTo>
                      <a:pt x="3245483" y="2655642"/>
                      <a:pt x="3342189" y="2558936"/>
                      <a:pt x="3342189" y="2439642"/>
                    </a:cubicBezTo>
                    <a:cubicBezTo>
                      <a:pt x="3342189" y="2320348"/>
                      <a:pt x="3245483" y="2223642"/>
                      <a:pt x="3126189" y="2223642"/>
                    </a:cubicBezTo>
                    <a:close/>
                    <a:moveTo>
                      <a:pt x="859578" y="2218523"/>
                    </a:moveTo>
                    <a:cubicBezTo>
                      <a:pt x="744527" y="2218523"/>
                      <a:pt x="651259" y="2311790"/>
                      <a:pt x="651259" y="2426842"/>
                    </a:cubicBezTo>
                    <a:cubicBezTo>
                      <a:pt x="651259" y="2541893"/>
                      <a:pt x="744527" y="2635161"/>
                      <a:pt x="859578" y="2635161"/>
                    </a:cubicBezTo>
                    <a:cubicBezTo>
                      <a:pt x="974630" y="2635161"/>
                      <a:pt x="1067897" y="2541893"/>
                      <a:pt x="1067897" y="2426842"/>
                    </a:cubicBezTo>
                    <a:cubicBezTo>
                      <a:pt x="1067897" y="2311790"/>
                      <a:pt x="974630" y="2218523"/>
                      <a:pt x="859578" y="2218523"/>
                    </a:cubicBezTo>
                    <a:close/>
                    <a:moveTo>
                      <a:pt x="1871701" y="635200"/>
                    </a:moveTo>
                    <a:cubicBezTo>
                      <a:pt x="1381458" y="644736"/>
                      <a:pt x="1018694" y="716473"/>
                      <a:pt x="980424" y="801248"/>
                    </a:cubicBezTo>
                    <a:lnTo>
                      <a:pt x="979954" y="801248"/>
                    </a:lnTo>
                    <a:lnTo>
                      <a:pt x="977292" y="811895"/>
                    </a:lnTo>
                    <a:cubicBezTo>
                      <a:pt x="976157" y="813296"/>
                      <a:pt x="976066" y="814820"/>
                      <a:pt x="976180" y="816347"/>
                    </a:cubicBezTo>
                    <a:lnTo>
                      <a:pt x="795977" y="1537155"/>
                    </a:lnTo>
                    <a:lnTo>
                      <a:pt x="3168603" y="1537155"/>
                    </a:lnTo>
                    <a:lnTo>
                      <a:pt x="2984626" y="801248"/>
                    </a:lnTo>
                    <a:lnTo>
                      <a:pt x="2976093" y="801248"/>
                    </a:lnTo>
                    <a:cubicBezTo>
                      <a:pt x="2937858" y="717165"/>
                      <a:pt x="2580113" y="645145"/>
                      <a:pt x="2088410" y="635267"/>
                    </a:cubicBezTo>
                    <a:cubicBezTo>
                      <a:pt x="2016399" y="633822"/>
                      <a:pt x="1943738" y="633799"/>
                      <a:pt x="1871701" y="635200"/>
                    </a:cubicBezTo>
                    <a:close/>
                    <a:moveTo>
                      <a:pt x="1462979" y="0"/>
                    </a:moveTo>
                    <a:lnTo>
                      <a:pt x="2510732" y="0"/>
                    </a:lnTo>
                    <a:cubicBezTo>
                      <a:pt x="2553905" y="0"/>
                      <a:pt x="2588903" y="34997"/>
                      <a:pt x="2588903" y="78170"/>
                    </a:cubicBezTo>
                    <a:lnTo>
                      <a:pt x="2588903" y="433797"/>
                    </a:lnTo>
                    <a:cubicBezTo>
                      <a:pt x="3038017" y="475961"/>
                      <a:pt x="3324934" y="564368"/>
                      <a:pt x="3312039" y="659853"/>
                    </a:cubicBezTo>
                    <a:lnTo>
                      <a:pt x="3314035" y="659853"/>
                    </a:lnTo>
                    <a:lnTo>
                      <a:pt x="3516885" y="1471251"/>
                    </a:lnTo>
                    <a:cubicBezTo>
                      <a:pt x="3530074" y="1447322"/>
                      <a:pt x="3549491" y="1432519"/>
                      <a:pt x="3571039" y="1432519"/>
                    </a:cubicBezTo>
                    <a:lnTo>
                      <a:pt x="3885785" y="1432519"/>
                    </a:lnTo>
                    <a:cubicBezTo>
                      <a:pt x="3927012" y="1432519"/>
                      <a:pt x="3960441" y="1486709"/>
                      <a:pt x="3960441" y="1553561"/>
                    </a:cubicBezTo>
                    <a:cubicBezTo>
                      <a:pt x="3960441" y="1620415"/>
                      <a:pt x="3927012" y="1674603"/>
                      <a:pt x="3885785" y="1674603"/>
                    </a:cubicBezTo>
                    <a:lnTo>
                      <a:pt x="3571039" y="1674603"/>
                    </a:lnTo>
                    <a:lnTo>
                      <a:pt x="3567428" y="1673421"/>
                    </a:lnTo>
                    <a:lnTo>
                      <a:pt x="3568671" y="1678393"/>
                    </a:lnTo>
                    <a:cubicBezTo>
                      <a:pt x="3672942" y="1773136"/>
                      <a:pt x="3737544" y="1910038"/>
                      <a:pt x="3737544" y="2062028"/>
                    </a:cubicBezTo>
                    <a:lnTo>
                      <a:pt x="3737544" y="2413961"/>
                    </a:lnTo>
                    <a:cubicBezTo>
                      <a:pt x="3737544" y="2629713"/>
                      <a:pt x="3607370" y="2815060"/>
                      <a:pt x="3420381" y="2892817"/>
                    </a:cubicBezTo>
                    <a:lnTo>
                      <a:pt x="3420381" y="3209197"/>
                    </a:lnTo>
                    <a:cubicBezTo>
                      <a:pt x="3420381" y="3295143"/>
                      <a:pt x="3350708" y="3364816"/>
                      <a:pt x="3264762" y="3364816"/>
                    </a:cubicBezTo>
                    <a:lnTo>
                      <a:pt x="2999936" y="3364816"/>
                    </a:lnTo>
                    <a:cubicBezTo>
                      <a:pt x="2913990" y="3364816"/>
                      <a:pt x="2844317" y="3295143"/>
                      <a:pt x="2844317" y="3209197"/>
                    </a:cubicBezTo>
                    <a:lnTo>
                      <a:pt x="2844317" y="2907616"/>
                    </a:lnTo>
                    <a:lnTo>
                      <a:pt x="1116125" y="2907616"/>
                    </a:lnTo>
                    <a:lnTo>
                      <a:pt x="1116125" y="3209199"/>
                    </a:lnTo>
                    <a:cubicBezTo>
                      <a:pt x="1116125" y="3295145"/>
                      <a:pt x="1046452" y="3364818"/>
                      <a:pt x="960506" y="3364818"/>
                    </a:cubicBezTo>
                    <a:lnTo>
                      <a:pt x="695680" y="3364818"/>
                    </a:lnTo>
                    <a:cubicBezTo>
                      <a:pt x="609734" y="3364818"/>
                      <a:pt x="540061" y="3295145"/>
                      <a:pt x="540061" y="3209199"/>
                    </a:cubicBezTo>
                    <a:lnTo>
                      <a:pt x="540061" y="2888789"/>
                    </a:lnTo>
                    <a:cubicBezTo>
                      <a:pt x="360356" y="2806419"/>
                      <a:pt x="236167" y="2624693"/>
                      <a:pt x="236167" y="2413961"/>
                    </a:cubicBezTo>
                    <a:lnTo>
                      <a:pt x="236167" y="2062028"/>
                    </a:lnTo>
                    <a:cubicBezTo>
                      <a:pt x="236167" y="1910038"/>
                      <a:pt x="300770" y="1773136"/>
                      <a:pt x="405042" y="1678393"/>
                    </a:cubicBezTo>
                    <a:lnTo>
                      <a:pt x="407467" y="1668691"/>
                    </a:lnTo>
                    <a:cubicBezTo>
                      <a:pt x="402272" y="1673244"/>
                      <a:pt x="395935" y="1674603"/>
                      <a:pt x="389402" y="1674603"/>
                    </a:cubicBezTo>
                    <a:lnTo>
                      <a:pt x="74658" y="1674603"/>
                    </a:lnTo>
                    <a:cubicBezTo>
                      <a:pt x="33429" y="1674603"/>
                      <a:pt x="0" y="1620415"/>
                      <a:pt x="0" y="1553561"/>
                    </a:cubicBezTo>
                    <a:cubicBezTo>
                      <a:pt x="0" y="1486709"/>
                      <a:pt x="33429" y="1432519"/>
                      <a:pt x="74658" y="1432519"/>
                    </a:cubicBezTo>
                    <a:lnTo>
                      <a:pt x="389402" y="1432519"/>
                    </a:lnTo>
                    <a:cubicBezTo>
                      <a:pt x="416427" y="1432519"/>
                      <a:pt x="440099" y="1455801"/>
                      <a:pt x="451844" y="1491180"/>
                    </a:cubicBezTo>
                    <a:lnTo>
                      <a:pt x="659676" y="659853"/>
                    </a:lnTo>
                    <a:lnTo>
                      <a:pt x="666048" y="659853"/>
                    </a:lnTo>
                    <a:cubicBezTo>
                      <a:pt x="653344" y="564084"/>
                      <a:pt x="940380" y="476400"/>
                      <a:pt x="1384809" y="434090"/>
                    </a:cubicBezTo>
                    <a:lnTo>
                      <a:pt x="1384809" y="78170"/>
                    </a:lnTo>
                    <a:cubicBezTo>
                      <a:pt x="1384809" y="34997"/>
                      <a:pt x="1419806" y="0"/>
                      <a:pt x="146297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8" name="Rounded Rectangle 1">
                <a:extLst>
                  <a:ext uri="{FF2B5EF4-FFF2-40B4-BE49-F238E27FC236}">
                    <a16:creationId xmlns:a16="http://schemas.microsoft.com/office/drawing/2014/main" id="{2AC8C298-CD71-42CB-A6E5-D7CA14C09113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H="1">
                <a:off x="4372755" y="3105182"/>
                <a:ext cx="243034" cy="243041"/>
              </a:xfrm>
              <a:custGeom>
                <a:avLst/>
                <a:gdLst/>
                <a:ahLst/>
                <a:cxnLst/>
                <a:rect l="l" t="t" r="r" b="b"/>
                <a:pathLst>
                  <a:path w="3946957" h="3947095">
                    <a:moveTo>
                      <a:pt x="455702" y="3587095"/>
                    </a:moveTo>
                    <a:lnTo>
                      <a:pt x="1175702" y="3587095"/>
                    </a:lnTo>
                    <a:lnTo>
                      <a:pt x="1175702" y="3799441"/>
                    </a:lnTo>
                    <a:cubicBezTo>
                      <a:pt x="1175702" y="3880988"/>
                      <a:pt x="1109595" y="3947095"/>
                      <a:pt x="1028048" y="3947095"/>
                    </a:cubicBezTo>
                    <a:lnTo>
                      <a:pt x="603356" y="3947095"/>
                    </a:lnTo>
                    <a:cubicBezTo>
                      <a:pt x="521809" y="3947095"/>
                      <a:pt x="455702" y="3880988"/>
                      <a:pt x="455702" y="3799441"/>
                    </a:cubicBezTo>
                    <a:close/>
                    <a:moveTo>
                      <a:pt x="2751999" y="3587094"/>
                    </a:moveTo>
                    <a:lnTo>
                      <a:pt x="3471999" y="3587094"/>
                    </a:lnTo>
                    <a:lnTo>
                      <a:pt x="3471999" y="3799440"/>
                    </a:lnTo>
                    <a:cubicBezTo>
                      <a:pt x="3471999" y="3880987"/>
                      <a:pt x="3405892" y="3947094"/>
                      <a:pt x="3324345" y="3947094"/>
                    </a:cubicBezTo>
                    <a:lnTo>
                      <a:pt x="2899653" y="3947094"/>
                    </a:lnTo>
                    <a:cubicBezTo>
                      <a:pt x="2818106" y="3947094"/>
                      <a:pt x="2751999" y="3880987"/>
                      <a:pt x="2751999" y="3799440"/>
                    </a:cubicBezTo>
                    <a:close/>
                    <a:moveTo>
                      <a:pt x="1383221" y="3134113"/>
                    </a:moveTo>
                    <a:cubicBezTo>
                      <a:pt x="1353398" y="3134113"/>
                      <a:pt x="1329221" y="3158290"/>
                      <a:pt x="1329221" y="3188113"/>
                    </a:cubicBezTo>
                    <a:cubicBezTo>
                      <a:pt x="1329221" y="3217936"/>
                      <a:pt x="1353398" y="3242113"/>
                      <a:pt x="1383221" y="3242113"/>
                    </a:cubicBezTo>
                    <a:lnTo>
                      <a:pt x="2535221" y="3242113"/>
                    </a:lnTo>
                    <a:cubicBezTo>
                      <a:pt x="2565044" y="3242113"/>
                      <a:pt x="2589221" y="3217936"/>
                      <a:pt x="2589221" y="3188113"/>
                    </a:cubicBezTo>
                    <a:cubicBezTo>
                      <a:pt x="2589221" y="3158290"/>
                      <a:pt x="2565044" y="3134113"/>
                      <a:pt x="2535221" y="3134113"/>
                    </a:cubicBezTo>
                    <a:close/>
                    <a:moveTo>
                      <a:pt x="1383221" y="2844258"/>
                    </a:moveTo>
                    <a:cubicBezTo>
                      <a:pt x="1353398" y="2844258"/>
                      <a:pt x="1329221" y="2868435"/>
                      <a:pt x="1329221" y="2898258"/>
                    </a:cubicBezTo>
                    <a:cubicBezTo>
                      <a:pt x="1329221" y="2928081"/>
                      <a:pt x="1353398" y="2952258"/>
                      <a:pt x="1383221" y="2952258"/>
                    </a:cubicBezTo>
                    <a:lnTo>
                      <a:pt x="2535221" y="2952258"/>
                    </a:lnTo>
                    <a:cubicBezTo>
                      <a:pt x="2565044" y="2952258"/>
                      <a:pt x="2589221" y="2928081"/>
                      <a:pt x="2589221" y="2898258"/>
                    </a:cubicBezTo>
                    <a:cubicBezTo>
                      <a:pt x="2589221" y="2868435"/>
                      <a:pt x="2565044" y="2844258"/>
                      <a:pt x="2535221" y="2844258"/>
                    </a:cubicBezTo>
                    <a:close/>
                    <a:moveTo>
                      <a:pt x="1383221" y="2554402"/>
                    </a:moveTo>
                    <a:cubicBezTo>
                      <a:pt x="1353398" y="2554402"/>
                      <a:pt x="1329221" y="2578579"/>
                      <a:pt x="1329221" y="2608402"/>
                    </a:cubicBezTo>
                    <a:cubicBezTo>
                      <a:pt x="1329221" y="2638225"/>
                      <a:pt x="1353398" y="2662402"/>
                      <a:pt x="1383221" y="2662402"/>
                    </a:cubicBezTo>
                    <a:lnTo>
                      <a:pt x="2535221" y="2662402"/>
                    </a:lnTo>
                    <a:cubicBezTo>
                      <a:pt x="2565044" y="2662402"/>
                      <a:pt x="2589221" y="2638225"/>
                      <a:pt x="2589221" y="2608402"/>
                    </a:cubicBezTo>
                    <a:cubicBezTo>
                      <a:pt x="2589221" y="2578579"/>
                      <a:pt x="2565044" y="2554402"/>
                      <a:pt x="2535221" y="2554402"/>
                    </a:cubicBezTo>
                    <a:close/>
                    <a:moveTo>
                      <a:pt x="3111999" y="2270017"/>
                    </a:moveTo>
                    <a:cubicBezTo>
                      <a:pt x="2985747" y="2270017"/>
                      <a:pt x="2883399" y="2372365"/>
                      <a:pt x="2883399" y="2498617"/>
                    </a:cubicBezTo>
                    <a:cubicBezTo>
                      <a:pt x="2883399" y="2624869"/>
                      <a:pt x="2985747" y="2727217"/>
                      <a:pt x="3111999" y="2727217"/>
                    </a:cubicBezTo>
                    <a:cubicBezTo>
                      <a:pt x="3238251" y="2727217"/>
                      <a:pt x="3340599" y="2624869"/>
                      <a:pt x="3340599" y="2498617"/>
                    </a:cubicBezTo>
                    <a:cubicBezTo>
                      <a:pt x="3340599" y="2372365"/>
                      <a:pt x="3238251" y="2270017"/>
                      <a:pt x="3111999" y="2270017"/>
                    </a:cubicBezTo>
                    <a:close/>
                    <a:moveTo>
                      <a:pt x="760887" y="2270017"/>
                    </a:moveTo>
                    <a:cubicBezTo>
                      <a:pt x="634635" y="2270017"/>
                      <a:pt x="532287" y="2372365"/>
                      <a:pt x="532287" y="2498617"/>
                    </a:cubicBezTo>
                    <a:cubicBezTo>
                      <a:pt x="532287" y="2624869"/>
                      <a:pt x="634635" y="2727217"/>
                      <a:pt x="760887" y="2727217"/>
                    </a:cubicBezTo>
                    <a:cubicBezTo>
                      <a:pt x="887139" y="2727217"/>
                      <a:pt x="989487" y="2624869"/>
                      <a:pt x="989487" y="2498617"/>
                    </a:cubicBezTo>
                    <a:cubicBezTo>
                      <a:pt x="989487" y="2372365"/>
                      <a:pt x="887139" y="2270017"/>
                      <a:pt x="760887" y="2270017"/>
                    </a:cubicBezTo>
                    <a:close/>
                    <a:moveTo>
                      <a:pt x="971207" y="829857"/>
                    </a:moveTo>
                    <a:cubicBezTo>
                      <a:pt x="870305" y="829857"/>
                      <a:pt x="788507" y="911655"/>
                      <a:pt x="788507" y="1012557"/>
                    </a:cubicBezTo>
                    <a:lnTo>
                      <a:pt x="788507" y="1926037"/>
                    </a:lnTo>
                    <a:lnTo>
                      <a:pt x="3156387" y="1926037"/>
                    </a:lnTo>
                    <a:lnTo>
                      <a:pt x="3156387" y="1012557"/>
                    </a:lnTo>
                    <a:cubicBezTo>
                      <a:pt x="3156387" y="911655"/>
                      <a:pt x="3074589" y="829857"/>
                      <a:pt x="2973687" y="829857"/>
                    </a:cubicBezTo>
                    <a:close/>
                    <a:moveTo>
                      <a:pt x="1090121" y="237323"/>
                    </a:moveTo>
                    <a:cubicBezTo>
                      <a:pt x="1000767" y="237323"/>
                      <a:pt x="928331" y="309759"/>
                      <a:pt x="928331" y="399113"/>
                    </a:cubicBezTo>
                    <a:cubicBezTo>
                      <a:pt x="928331" y="488467"/>
                      <a:pt x="1000767" y="560903"/>
                      <a:pt x="1090121" y="560903"/>
                    </a:cubicBezTo>
                    <a:lnTo>
                      <a:pt x="2854773" y="560903"/>
                    </a:lnTo>
                    <a:cubicBezTo>
                      <a:pt x="2944127" y="560903"/>
                      <a:pt x="3016563" y="488467"/>
                      <a:pt x="3016563" y="399113"/>
                    </a:cubicBezTo>
                    <a:cubicBezTo>
                      <a:pt x="3016563" y="309759"/>
                      <a:pt x="2944127" y="237323"/>
                      <a:pt x="2854773" y="237323"/>
                    </a:cubicBezTo>
                    <a:close/>
                    <a:moveTo>
                      <a:pt x="754613" y="0"/>
                    </a:moveTo>
                    <a:lnTo>
                      <a:pt x="1184466" y="0"/>
                    </a:lnTo>
                    <a:lnTo>
                      <a:pt x="2753503" y="0"/>
                    </a:lnTo>
                    <a:lnTo>
                      <a:pt x="3190281" y="0"/>
                    </a:lnTo>
                    <a:cubicBezTo>
                      <a:pt x="3392606" y="0"/>
                      <a:pt x="3556623" y="164017"/>
                      <a:pt x="3556623" y="366342"/>
                    </a:cubicBezTo>
                    <a:lnTo>
                      <a:pt x="3556623" y="2083289"/>
                    </a:lnTo>
                    <a:cubicBezTo>
                      <a:pt x="3623269" y="2093308"/>
                      <a:pt x="3680196" y="2132276"/>
                      <a:pt x="3715583" y="2186636"/>
                    </a:cubicBezTo>
                    <a:cubicBezTo>
                      <a:pt x="3751084" y="2177432"/>
                      <a:pt x="3776678" y="2144881"/>
                      <a:pt x="3776678" y="2106351"/>
                    </a:cubicBezTo>
                    <a:lnTo>
                      <a:pt x="3776678" y="2014806"/>
                    </a:lnTo>
                    <a:lnTo>
                      <a:pt x="3738736" y="2014806"/>
                    </a:lnTo>
                    <a:cubicBezTo>
                      <a:pt x="3694658" y="2014806"/>
                      <a:pt x="3658925" y="1979073"/>
                      <a:pt x="3658925" y="1934995"/>
                    </a:cubicBezTo>
                    <a:lnTo>
                      <a:pt x="3658925" y="1524592"/>
                    </a:lnTo>
                    <a:cubicBezTo>
                      <a:pt x="3658925" y="1480514"/>
                      <a:pt x="3694658" y="1444781"/>
                      <a:pt x="3738736" y="1444781"/>
                    </a:cubicBezTo>
                    <a:lnTo>
                      <a:pt x="3867146" y="1444781"/>
                    </a:lnTo>
                    <a:cubicBezTo>
                      <a:pt x="3911224" y="1444781"/>
                      <a:pt x="3946957" y="1480514"/>
                      <a:pt x="3946957" y="1524592"/>
                    </a:cubicBezTo>
                    <a:lnTo>
                      <a:pt x="3946957" y="1934995"/>
                    </a:lnTo>
                    <a:lnTo>
                      <a:pt x="3942009" y="1959504"/>
                    </a:lnTo>
                    <a:lnTo>
                      <a:pt x="3946957" y="1964452"/>
                    </a:lnTo>
                    <a:lnTo>
                      <a:pt x="3941010" y="1964452"/>
                    </a:lnTo>
                    <a:cubicBezTo>
                      <a:pt x="3932395" y="1986875"/>
                      <a:pt x="3913715" y="2004223"/>
                      <a:pt x="3890197" y="2010152"/>
                    </a:cubicBezTo>
                    <a:lnTo>
                      <a:pt x="3890197" y="2106351"/>
                    </a:lnTo>
                    <a:cubicBezTo>
                      <a:pt x="3890197" y="2194633"/>
                      <a:pt x="3832612" y="2269465"/>
                      <a:pt x="3752660" y="2294428"/>
                    </a:cubicBezTo>
                    <a:cubicBezTo>
                      <a:pt x="3754645" y="2302103"/>
                      <a:pt x="3755036" y="2310007"/>
                      <a:pt x="3755036" y="2318002"/>
                    </a:cubicBezTo>
                    <a:lnTo>
                      <a:pt x="3755036" y="3278100"/>
                    </a:lnTo>
                    <a:cubicBezTo>
                      <a:pt x="3755036" y="3410665"/>
                      <a:pt x="3647570" y="3518131"/>
                      <a:pt x="3515005" y="3518131"/>
                    </a:cubicBezTo>
                    <a:lnTo>
                      <a:pt x="422750" y="3518131"/>
                    </a:lnTo>
                    <a:cubicBezTo>
                      <a:pt x="290185" y="3518131"/>
                      <a:pt x="182719" y="3410665"/>
                      <a:pt x="182719" y="3278100"/>
                    </a:cubicBezTo>
                    <a:lnTo>
                      <a:pt x="182719" y="2318002"/>
                    </a:lnTo>
                    <a:lnTo>
                      <a:pt x="185375" y="2291659"/>
                    </a:lnTo>
                    <a:cubicBezTo>
                      <a:pt x="110118" y="2263849"/>
                      <a:pt x="56760" y="2191331"/>
                      <a:pt x="56760" y="2106351"/>
                    </a:cubicBezTo>
                    <a:lnTo>
                      <a:pt x="56760" y="2010152"/>
                    </a:lnTo>
                    <a:cubicBezTo>
                      <a:pt x="33242" y="2004223"/>
                      <a:pt x="14562" y="1986875"/>
                      <a:pt x="5947" y="1964452"/>
                    </a:cubicBezTo>
                    <a:lnTo>
                      <a:pt x="0" y="1964452"/>
                    </a:lnTo>
                    <a:lnTo>
                      <a:pt x="4948" y="1959504"/>
                    </a:lnTo>
                    <a:cubicBezTo>
                      <a:pt x="1383" y="1952016"/>
                      <a:pt x="0" y="1943667"/>
                      <a:pt x="0" y="1934995"/>
                    </a:cubicBezTo>
                    <a:lnTo>
                      <a:pt x="0" y="1524592"/>
                    </a:lnTo>
                    <a:cubicBezTo>
                      <a:pt x="0" y="1480514"/>
                      <a:pt x="35733" y="1444781"/>
                      <a:pt x="79811" y="1444781"/>
                    </a:cubicBezTo>
                    <a:lnTo>
                      <a:pt x="208221" y="1444781"/>
                    </a:lnTo>
                    <a:cubicBezTo>
                      <a:pt x="252299" y="1444781"/>
                      <a:pt x="288032" y="1480514"/>
                      <a:pt x="288032" y="1524592"/>
                    </a:cubicBezTo>
                    <a:lnTo>
                      <a:pt x="288032" y="1934995"/>
                    </a:lnTo>
                    <a:cubicBezTo>
                      <a:pt x="288032" y="1979073"/>
                      <a:pt x="252299" y="2014806"/>
                      <a:pt x="208221" y="2014806"/>
                    </a:cubicBezTo>
                    <a:lnTo>
                      <a:pt x="170279" y="2014806"/>
                    </a:lnTo>
                    <a:lnTo>
                      <a:pt x="170279" y="2106351"/>
                    </a:lnTo>
                    <a:cubicBezTo>
                      <a:pt x="170279" y="2141902"/>
                      <a:pt x="192068" y="2172363"/>
                      <a:pt x="223082" y="2184962"/>
                    </a:cubicBezTo>
                    <a:cubicBezTo>
                      <a:pt x="259935" y="2129570"/>
                      <a:pt x="319242" y="2090441"/>
                      <a:pt x="388271" y="2082340"/>
                    </a:cubicBezTo>
                    <a:lnTo>
                      <a:pt x="388271" y="366342"/>
                    </a:lnTo>
                    <a:cubicBezTo>
                      <a:pt x="388271" y="164017"/>
                      <a:pt x="552288" y="0"/>
                      <a:pt x="7546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9" name="Rectangle 41">
                <a:extLst>
                  <a:ext uri="{FF2B5EF4-FFF2-40B4-BE49-F238E27FC236}">
                    <a16:creationId xmlns:a16="http://schemas.microsoft.com/office/drawing/2014/main" id="{F662F244-192A-472F-B5FF-73894AC2C91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029684" y="2659388"/>
                <a:ext cx="238714" cy="238714"/>
              </a:xfrm>
              <a:custGeom>
                <a:avLst/>
                <a:gdLst/>
                <a:ahLst/>
                <a:cxnLst/>
                <a:rect l="l" t="t" r="r" b="b"/>
                <a:pathLst>
                  <a:path w="3888423" h="3970014">
                    <a:moveTo>
                      <a:pt x="1259577" y="2471243"/>
                    </a:moveTo>
                    <a:cubicBezTo>
                      <a:pt x="1293292" y="2471243"/>
                      <a:pt x="1320623" y="2543205"/>
                      <a:pt x="1320623" y="2631975"/>
                    </a:cubicBezTo>
                    <a:cubicBezTo>
                      <a:pt x="1320623" y="2720745"/>
                      <a:pt x="1293292" y="2792707"/>
                      <a:pt x="1259577" y="2792707"/>
                    </a:cubicBezTo>
                    <a:cubicBezTo>
                      <a:pt x="1225862" y="2792707"/>
                      <a:pt x="1198531" y="2720745"/>
                      <a:pt x="1198531" y="2631975"/>
                    </a:cubicBezTo>
                    <a:cubicBezTo>
                      <a:pt x="1198531" y="2543205"/>
                      <a:pt x="1225862" y="2471243"/>
                      <a:pt x="1259577" y="2471243"/>
                    </a:cubicBezTo>
                    <a:close/>
                    <a:moveTo>
                      <a:pt x="1710471" y="2470362"/>
                    </a:moveTo>
                    <a:cubicBezTo>
                      <a:pt x="1741030" y="2470028"/>
                      <a:pt x="1768823" y="2488083"/>
                      <a:pt x="1781169" y="2516203"/>
                    </a:cubicBezTo>
                    <a:cubicBezTo>
                      <a:pt x="1793845" y="2545068"/>
                      <a:pt x="1787700" y="2578742"/>
                      <a:pt x="1765642" y="2601268"/>
                    </a:cubicBezTo>
                    <a:cubicBezTo>
                      <a:pt x="1750827" y="2616399"/>
                      <a:pt x="1730831" y="2624459"/>
                      <a:pt x="1710472" y="2623745"/>
                    </a:cubicBezTo>
                    <a:close/>
                    <a:moveTo>
                      <a:pt x="2456093" y="2374056"/>
                    </a:moveTo>
                    <a:lnTo>
                      <a:pt x="2456093" y="2889893"/>
                    </a:lnTo>
                    <a:lnTo>
                      <a:pt x="2566690" y="2889893"/>
                    </a:lnTo>
                    <a:lnTo>
                      <a:pt x="2566690" y="2706284"/>
                    </a:lnTo>
                    <a:lnTo>
                      <a:pt x="2632197" y="2884955"/>
                    </a:lnTo>
                    <a:lnTo>
                      <a:pt x="2635843" y="2883618"/>
                    </a:lnTo>
                    <a:lnTo>
                      <a:pt x="2635843" y="2889893"/>
                    </a:lnTo>
                    <a:lnTo>
                      <a:pt x="2746439" y="2889893"/>
                    </a:lnTo>
                    <a:lnTo>
                      <a:pt x="2746439" y="2374056"/>
                    </a:lnTo>
                    <a:lnTo>
                      <a:pt x="2635843" y="2374056"/>
                    </a:lnTo>
                    <a:lnTo>
                      <a:pt x="2635843" y="2573614"/>
                    </a:lnTo>
                    <a:lnTo>
                      <a:pt x="2566690" y="2385000"/>
                    </a:lnTo>
                    <a:lnTo>
                      <a:pt x="2566690" y="2374056"/>
                    </a:lnTo>
                    <a:close/>
                    <a:moveTo>
                      <a:pt x="2032426" y="2374056"/>
                    </a:moveTo>
                    <a:lnTo>
                      <a:pt x="2032426" y="2889895"/>
                    </a:lnTo>
                    <a:lnTo>
                      <a:pt x="2115405" y="2889895"/>
                    </a:lnTo>
                    <a:lnTo>
                      <a:pt x="2143023" y="2889895"/>
                    </a:lnTo>
                    <a:lnTo>
                      <a:pt x="2308949" y="2889895"/>
                    </a:lnTo>
                    <a:lnTo>
                      <a:pt x="2308949" y="2779299"/>
                    </a:lnTo>
                    <a:lnTo>
                      <a:pt x="2143023" y="2779299"/>
                    </a:lnTo>
                    <a:lnTo>
                      <a:pt x="2143023" y="2686401"/>
                    </a:lnTo>
                    <a:lnTo>
                      <a:pt x="2308949" y="2686401"/>
                    </a:lnTo>
                    <a:lnTo>
                      <a:pt x="2308949" y="2575804"/>
                    </a:lnTo>
                    <a:lnTo>
                      <a:pt x="2143023" y="2575804"/>
                    </a:lnTo>
                    <a:lnTo>
                      <a:pt x="2143023" y="2484653"/>
                    </a:lnTo>
                    <a:lnTo>
                      <a:pt x="2308949" y="2484653"/>
                    </a:lnTo>
                    <a:lnTo>
                      <a:pt x="2308949" y="2374056"/>
                    </a:lnTo>
                    <a:lnTo>
                      <a:pt x="2143023" y="2374056"/>
                    </a:lnTo>
                    <a:lnTo>
                      <a:pt x="2115405" y="2374056"/>
                    </a:lnTo>
                    <a:close/>
                    <a:moveTo>
                      <a:pt x="1259577" y="2374056"/>
                    </a:moveTo>
                    <a:cubicBezTo>
                      <a:pt x="1172187" y="2374056"/>
                      <a:pt x="1101344" y="2489530"/>
                      <a:pt x="1101344" y="2631975"/>
                    </a:cubicBezTo>
                    <a:cubicBezTo>
                      <a:pt x="1101344" y="2774420"/>
                      <a:pt x="1172187" y="2889894"/>
                      <a:pt x="1259577" y="2889894"/>
                    </a:cubicBezTo>
                    <a:cubicBezTo>
                      <a:pt x="1346967" y="2889894"/>
                      <a:pt x="1417810" y="2774420"/>
                      <a:pt x="1417810" y="2631975"/>
                    </a:cubicBezTo>
                    <a:cubicBezTo>
                      <a:pt x="1417810" y="2489530"/>
                      <a:pt x="1346967" y="2374056"/>
                      <a:pt x="1259577" y="2374056"/>
                    </a:cubicBezTo>
                    <a:close/>
                    <a:moveTo>
                      <a:pt x="1599876" y="2366688"/>
                    </a:moveTo>
                    <a:lnTo>
                      <a:pt x="1599875" y="2882524"/>
                    </a:lnTo>
                    <a:lnTo>
                      <a:pt x="1710472" y="2882525"/>
                    </a:lnTo>
                    <a:lnTo>
                      <a:pt x="1710472" y="2723975"/>
                    </a:lnTo>
                    <a:cubicBezTo>
                      <a:pt x="1757507" y="2725624"/>
                      <a:pt x="1803701" y="2707003"/>
                      <a:pt x="1837929" y="2672047"/>
                    </a:cubicBezTo>
                    <a:cubicBezTo>
                      <a:pt x="1888884" y="2620006"/>
                      <a:pt x="1903084" y="2542214"/>
                      <a:pt x="1873801" y="2475527"/>
                    </a:cubicBezTo>
                    <a:cubicBezTo>
                      <a:pt x="1845275" y="2410565"/>
                      <a:pt x="1781067" y="2368851"/>
                      <a:pt x="1710472" y="2369624"/>
                    </a:cubicBezTo>
                    <a:lnTo>
                      <a:pt x="1710471" y="2366688"/>
                    </a:lnTo>
                    <a:close/>
                    <a:moveTo>
                      <a:pt x="920754" y="2169815"/>
                    </a:moveTo>
                    <a:lnTo>
                      <a:pt x="3008986" y="2169815"/>
                    </a:lnTo>
                    <a:lnTo>
                      <a:pt x="3008986" y="3105919"/>
                    </a:lnTo>
                    <a:lnTo>
                      <a:pt x="920754" y="3105919"/>
                    </a:lnTo>
                    <a:close/>
                    <a:moveTo>
                      <a:pt x="632722" y="1985007"/>
                    </a:moveTo>
                    <a:lnTo>
                      <a:pt x="632722" y="3321943"/>
                    </a:lnTo>
                    <a:lnTo>
                      <a:pt x="3297018" y="3321943"/>
                    </a:lnTo>
                    <a:lnTo>
                      <a:pt x="3297018" y="1985007"/>
                    </a:lnTo>
                    <a:close/>
                    <a:moveTo>
                      <a:pt x="2657019" y="761679"/>
                    </a:moveTo>
                    <a:lnTo>
                      <a:pt x="2760733" y="1606387"/>
                    </a:lnTo>
                    <a:lnTo>
                      <a:pt x="2761762" y="1614761"/>
                    </a:lnTo>
                    <a:lnTo>
                      <a:pt x="2762330" y="1614691"/>
                    </a:lnTo>
                    <a:cubicBezTo>
                      <a:pt x="2780335" y="1740615"/>
                      <a:pt x="2862522" y="1833408"/>
                      <a:pt x="2948897" y="1824230"/>
                    </a:cubicBezTo>
                    <a:cubicBezTo>
                      <a:pt x="3036464" y="1814924"/>
                      <a:pt x="3095979" y="1704243"/>
                      <a:pt x="3083047" y="1575312"/>
                    </a:cubicBezTo>
                    <a:lnTo>
                      <a:pt x="3083347" y="1575275"/>
                    </a:lnTo>
                    <a:lnTo>
                      <a:pt x="2983448" y="761679"/>
                    </a:lnTo>
                    <a:close/>
                    <a:moveTo>
                      <a:pt x="2205921" y="761679"/>
                    </a:moveTo>
                    <a:lnTo>
                      <a:pt x="2264137" y="1594263"/>
                    </a:lnTo>
                    <a:cubicBezTo>
                      <a:pt x="2264333" y="1597068"/>
                      <a:pt x="2264530" y="1599874"/>
                      <a:pt x="2264726" y="1602679"/>
                    </a:cubicBezTo>
                    <a:lnTo>
                      <a:pt x="2265297" y="1602640"/>
                    </a:lnTo>
                    <a:cubicBezTo>
                      <a:pt x="2276686" y="1729333"/>
                      <a:pt x="2353905" y="1826300"/>
                      <a:pt x="2440641" y="1821655"/>
                    </a:cubicBezTo>
                    <a:cubicBezTo>
                      <a:pt x="2528577" y="1816945"/>
                      <a:pt x="2593802" y="1709530"/>
                      <a:pt x="2587636" y="1580099"/>
                    </a:cubicBezTo>
                    <a:lnTo>
                      <a:pt x="2587937" y="1580078"/>
                    </a:lnTo>
                    <a:lnTo>
                      <a:pt x="2530706" y="761679"/>
                    </a:lnTo>
                    <a:close/>
                    <a:moveTo>
                      <a:pt x="1761700" y="761679"/>
                    </a:moveTo>
                    <a:cubicBezTo>
                      <a:pt x="1761699" y="1032443"/>
                      <a:pt x="1761699" y="1303208"/>
                      <a:pt x="1761698" y="1573972"/>
                    </a:cubicBezTo>
                    <a:lnTo>
                      <a:pt x="1761698" y="1582410"/>
                    </a:lnTo>
                    <a:lnTo>
                      <a:pt x="1762270" y="1582410"/>
                    </a:lnTo>
                    <a:cubicBezTo>
                      <a:pt x="1764795" y="1709590"/>
                      <a:pt x="1835062" y="1811707"/>
                      <a:pt x="1921910" y="1813122"/>
                    </a:cubicBezTo>
                    <a:cubicBezTo>
                      <a:pt x="2009960" y="1814558"/>
                      <a:pt x="2082519" y="1711955"/>
                      <a:pt x="2085398" y="1582410"/>
                    </a:cubicBezTo>
                    <a:lnTo>
                      <a:pt x="2085698" y="1582410"/>
                    </a:lnTo>
                    <a:cubicBezTo>
                      <a:pt x="2085698" y="1308834"/>
                      <a:pt x="2085698" y="1035256"/>
                      <a:pt x="2085696" y="761679"/>
                    </a:cubicBezTo>
                    <a:close/>
                    <a:moveTo>
                      <a:pt x="3411320" y="761678"/>
                    </a:moveTo>
                    <a:lnTo>
                      <a:pt x="3078803" y="761679"/>
                    </a:lnTo>
                    <a:lnTo>
                      <a:pt x="3277545" y="1622538"/>
                    </a:lnTo>
                    <a:lnTo>
                      <a:pt x="3279443" y="1630759"/>
                    </a:lnTo>
                    <a:lnTo>
                      <a:pt x="3280000" y="1630631"/>
                    </a:lnTo>
                    <a:cubicBezTo>
                      <a:pt x="3311069" y="1753983"/>
                      <a:pt x="3402507" y="1837676"/>
                      <a:pt x="3487448" y="1819520"/>
                    </a:cubicBezTo>
                    <a:cubicBezTo>
                      <a:pt x="3573564" y="1801112"/>
                      <a:pt x="3621183" y="1684815"/>
                      <a:pt x="3594846" y="1557943"/>
                    </a:cubicBezTo>
                    <a:lnTo>
                      <a:pt x="3595140" y="1557876"/>
                    </a:lnTo>
                    <a:close/>
                    <a:moveTo>
                      <a:pt x="1633002" y="761678"/>
                    </a:moveTo>
                    <a:lnTo>
                      <a:pt x="1308563" y="761679"/>
                    </a:lnTo>
                    <a:lnTo>
                      <a:pt x="1266057" y="1572672"/>
                    </a:lnTo>
                    <a:lnTo>
                      <a:pt x="1265616" y="1581099"/>
                    </a:lnTo>
                    <a:lnTo>
                      <a:pt x="1266187" y="1581128"/>
                    </a:lnTo>
                    <a:cubicBezTo>
                      <a:pt x="1262052" y="1708267"/>
                      <a:pt x="1326878" y="1813921"/>
                      <a:pt x="1413534" y="1819881"/>
                    </a:cubicBezTo>
                    <a:cubicBezTo>
                      <a:pt x="1501387" y="1825922"/>
                      <a:pt x="1579217" y="1727257"/>
                      <a:pt x="1588872" y="1598040"/>
                    </a:cubicBezTo>
                    <a:lnTo>
                      <a:pt x="1589172" y="1598055"/>
                    </a:lnTo>
                    <a:close/>
                    <a:moveTo>
                      <a:pt x="863949" y="761678"/>
                    </a:moveTo>
                    <a:lnTo>
                      <a:pt x="765078" y="1566901"/>
                    </a:lnTo>
                    <a:lnTo>
                      <a:pt x="764050" y="1575275"/>
                    </a:lnTo>
                    <a:lnTo>
                      <a:pt x="764617" y="1575345"/>
                    </a:lnTo>
                    <a:cubicBezTo>
                      <a:pt x="751624" y="1701884"/>
                      <a:pt x="808922" y="1811803"/>
                      <a:pt x="894951" y="1823794"/>
                    </a:cubicBezTo>
                    <a:cubicBezTo>
                      <a:pt x="982168" y="1835949"/>
                      <a:pt x="1066691" y="1742953"/>
                      <a:pt x="1085336" y="1614724"/>
                    </a:cubicBezTo>
                    <a:lnTo>
                      <a:pt x="1085635" y="1614761"/>
                    </a:lnTo>
                    <a:lnTo>
                      <a:pt x="1190378" y="761679"/>
                    </a:lnTo>
                    <a:close/>
                    <a:moveTo>
                      <a:pt x="295535" y="441623"/>
                    </a:moveTo>
                    <a:lnTo>
                      <a:pt x="3583899" y="441623"/>
                    </a:lnTo>
                    <a:cubicBezTo>
                      <a:pt x="3610412" y="441623"/>
                      <a:pt x="3631905" y="463116"/>
                      <a:pt x="3631905" y="489629"/>
                    </a:cubicBezTo>
                    <a:lnTo>
                      <a:pt x="3631905" y="655863"/>
                    </a:lnTo>
                    <a:lnTo>
                      <a:pt x="3884522" y="1666330"/>
                    </a:lnTo>
                    <a:cubicBezTo>
                      <a:pt x="3909974" y="1748325"/>
                      <a:pt x="3809191" y="1900953"/>
                      <a:pt x="3631905" y="1666330"/>
                    </a:cubicBezTo>
                    <a:lnTo>
                      <a:pt x="3631905" y="3970014"/>
                    </a:lnTo>
                    <a:lnTo>
                      <a:pt x="247529" y="3970014"/>
                    </a:lnTo>
                    <a:lnTo>
                      <a:pt x="247529" y="1768425"/>
                    </a:lnTo>
                    <a:cubicBezTo>
                      <a:pt x="263724" y="1795996"/>
                      <a:pt x="288366" y="1813812"/>
                      <a:pt x="317369" y="1820473"/>
                    </a:cubicBezTo>
                    <a:cubicBezTo>
                      <a:pt x="403196" y="1840184"/>
                      <a:pt x="495502" y="1754908"/>
                      <a:pt x="525251" y="1628793"/>
                    </a:cubicBezTo>
                    <a:lnTo>
                      <a:pt x="525545" y="1628855"/>
                    </a:lnTo>
                    <a:lnTo>
                      <a:pt x="709866" y="761679"/>
                    </a:lnTo>
                    <a:lnTo>
                      <a:pt x="378634" y="761679"/>
                    </a:lnTo>
                    <a:lnTo>
                      <a:pt x="210380" y="1553239"/>
                    </a:lnTo>
                    <a:lnTo>
                      <a:pt x="208625" y="1561492"/>
                    </a:lnTo>
                    <a:lnTo>
                      <a:pt x="209185" y="1561611"/>
                    </a:lnTo>
                    <a:cubicBezTo>
                      <a:pt x="202164" y="1598200"/>
                      <a:pt x="201274" y="1633895"/>
                      <a:pt x="207433" y="1666330"/>
                    </a:cubicBezTo>
                    <a:cubicBezTo>
                      <a:pt x="113985" y="1883037"/>
                      <a:pt x="-32319" y="1816968"/>
                      <a:pt x="6372" y="1666330"/>
                    </a:cubicBezTo>
                    <a:lnTo>
                      <a:pt x="249769" y="692744"/>
                    </a:lnTo>
                    <a:cubicBezTo>
                      <a:pt x="247993" y="689334"/>
                      <a:pt x="247529" y="685546"/>
                      <a:pt x="247529" y="681649"/>
                    </a:cubicBezTo>
                    <a:lnTo>
                      <a:pt x="247529" y="489629"/>
                    </a:lnTo>
                    <a:cubicBezTo>
                      <a:pt x="247529" y="463116"/>
                      <a:pt x="269022" y="441623"/>
                      <a:pt x="295535" y="441623"/>
                    </a:cubicBezTo>
                    <a:close/>
                    <a:moveTo>
                      <a:pt x="307785" y="0"/>
                    </a:moveTo>
                    <a:lnTo>
                      <a:pt x="3571649" y="0"/>
                    </a:lnTo>
                    <a:cubicBezTo>
                      <a:pt x="3604927" y="0"/>
                      <a:pt x="3631905" y="26978"/>
                      <a:pt x="3631905" y="60256"/>
                    </a:cubicBezTo>
                    <a:lnTo>
                      <a:pt x="3631905" y="301273"/>
                    </a:lnTo>
                    <a:cubicBezTo>
                      <a:pt x="3631905" y="334551"/>
                      <a:pt x="3604927" y="361529"/>
                      <a:pt x="3571649" y="361529"/>
                    </a:cubicBezTo>
                    <a:lnTo>
                      <a:pt x="307785" y="361529"/>
                    </a:lnTo>
                    <a:cubicBezTo>
                      <a:pt x="274507" y="361529"/>
                      <a:pt x="247529" y="334551"/>
                      <a:pt x="247529" y="301273"/>
                    </a:cubicBezTo>
                    <a:lnTo>
                      <a:pt x="247529" y="60256"/>
                    </a:lnTo>
                    <a:cubicBezTo>
                      <a:pt x="247529" y="26978"/>
                      <a:pt x="274507" y="0"/>
                      <a:pt x="30778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0" name="Isosceles Triangle 3">
                <a:extLst>
                  <a:ext uri="{FF2B5EF4-FFF2-40B4-BE49-F238E27FC236}">
                    <a16:creationId xmlns:a16="http://schemas.microsoft.com/office/drawing/2014/main" id="{765206C9-59AF-4DE6-8291-DCFA33D0D5F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85706" y="1860786"/>
                <a:ext cx="238489" cy="238714"/>
              </a:xfrm>
              <a:custGeom>
                <a:avLst/>
                <a:gdLst/>
                <a:ahLst/>
                <a:cxnLst/>
                <a:rect l="l" t="t" r="r" b="b"/>
                <a:pathLst>
                  <a:path w="3935086" h="3938802">
                    <a:moveTo>
                      <a:pt x="1861742" y="3314001"/>
                    </a:moveTo>
                    <a:cubicBezTo>
                      <a:pt x="1921395" y="3314001"/>
                      <a:pt x="1969754" y="3362360"/>
                      <a:pt x="1969754" y="3422013"/>
                    </a:cubicBezTo>
                    <a:cubicBezTo>
                      <a:pt x="1969754" y="3481666"/>
                      <a:pt x="1921395" y="3530025"/>
                      <a:pt x="1861742" y="3530025"/>
                    </a:cubicBezTo>
                    <a:cubicBezTo>
                      <a:pt x="1802089" y="3530025"/>
                      <a:pt x="1753730" y="3481666"/>
                      <a:pt x="1753730" y="3422013"/>
                    </a:cubicBezTo>
                    <a:cubicBezTo>
                      <a:pt x="1753730" y="3362360"/>
                      <a:pt x="1802089" y="3314001"/>
                      <a:pt x="1861742" y="3314001"/>
                    </a:cubicBezTo>
                    <a:close/>
                    <a:moveTo>
                      <a:pt x="2097646" y="2118753"/>
                    </a:moveTo>
                    <a:lnTo>
                      <a:pt x="2097646" y="2478753"/>
                    </a:lnTo>
                    <a:lnTo>
                      <a:pt x="2457646" y="2478753"/>
                    </a:lnTo>
                    <a:lnTo>
                      <a:pt x="2457646" y="2118753"/>
                    </a:lnTo>
                    <a:close/>
                    <a:moveTo>
                      <a:pt x="1476536" y="2118753"/>
                    </a:moveTo>
                    <a:lnTo>
                      <a:pt x="1476536" y="2478753"/>
                    </a:lnTo>
                    <a:lnTo>
                      <a:pt x="1836536" y="2478753"/>
                    </a:lnTo>
                    <a:lnTo>
                      <a:pt x="1836536" y="2118753"/>
                    </a:lnTo>
                    <a:close/>
                    <a:moveTo>
                      <a:pt x="2097646" y="1539638"/>
                    </a:moveTo>
                    <a:lnTo>
                      <a:pt x="2097646" y="1899638"/>
                    </a:lnTo>
                    <a:lnTo>
                      <a:pt x="2457646" y="1899638"/>
                    </a:lnTo>
                    <a:lnTo>
                      <a:pt x="2457646" y="1539638"/>
                    </a:lnTo>
                    <a:close/>
                    <a:moveTo>
                      <a:pt x="1476536" y="1539638"/>
                    </a:moveTo>
                    <a:lnTo>
                      <a:pt x="1476536" y="1899638"/>
                    </a:lnTo>
                    <a:lnTo>
                      <a:pt x="1836536" y="1899638"/>
                    </a:lnTo>
                    <a:lnTo>
                      <a:pt x="1836536" y="1539638"/>
                    </a:lnTo>
                    <a:close/>
                    <a:moveTo>
                      <a:pt x="1989788" y="770570"/>
                    </a:moveTo>
                    <a:lnTo>
                      <a:pt x="3429788" y="1850570"/>
                    </a:lnTo>
                    <a:lnTo>
                      <a:pt x="3430108" y="1850570"/>
                    </a:lnTo>
                    <a:lnTo>
                      <a:pt x="3430108" y="3938802"/>
                    </a:lnTo>
                    <a:lnTo>
                      <a:pt x="2265771" y="3938802"/>
                    </a:lnTo>
                    <a:lnTo>
                      <a:pt x="2265771" y="2786674"/>
                    </a:lnTo>
                    <a:lnTo>
                      <a:pt x="1669844" y="2786674"/>
                    </a:lnTo>
                    <a:lnTo>
                      <a:pt x="1669844" y="3938802"/>
                    </a:lnTo>
                    <a:lnTo>
                      <a:pt x="549788" y="3938802"/>
                    </a:lnTo>
                    <a:lnTo>
                      <a:pt x="549788" y="1850570"/>
                    </a:lnTo>
                    <a:close/>
                    <a:moveTo>
                      <a:pt x="1969233" y="1003"/>
                    </a:moveTo>
                    <a:cubicBezTo>
                      <a:pt x="1995162" y="-2644"/>
                      <a:pt x="2022483" y="3601"/>
                      <a:pt x="2045048" y="20601"/>
                    </a:cubicBezTo>
                    <a:lnTo>
                      <a:pt x="3894333" y="1413834"/>
                    </a:lnTo>
                    <a:cubicBezTo>
                      <a:pt x="3939464" y="1447835"/>
                      <a:pt x="3948486" y="1511986"/>
                      <a:pt x="3914485" y="1557117"/>
                    </a:cubicBezTo>
                    <a:lnTo>
                      <a:pt x="3756006" y="1767472"/>
                    </a:lnTo>
                    <a:cubicBezTo>
                      <a:pt x="3722004" y="1812603"/>
                      <a:pt x="3657854" y="1821626"/>
                      <a:pt x="3612722" y="1787625"/>
                    </a:cubicBezTo>
                    <a:lnTo>
                      <a:pt x="1967544" y="548164"/>
                    </a:lnTo>
                    <a:lnTo>
                      <a:pt x="322364" y="1787626"/>
                    </a:lnTo>
                    <a:cubicBezTo>
                      <a:pt x="277233" y="1821627"/>
                      <a:pt x="213082" y="1812604"/>
                      <a:pt x="179080" y="1767473"/>
                    </a:cubicBezTo>
                    <a:lnTo>
                      <a:pt x="20601" y="1557118"/>
                    </a:lnTo>
                    <a:cubicBezTo>
                      <a:pt x="-13400" y="1511987"/>
                      <a:pt x="-4378" y="1447836"/>
                      <a:pt x="40754" y="1413835"/>
                    </a:cubicBezTo>
                    <a:lnTo>
                      <a:pt x="1890038" y="20602"/>
                    </a:lnTo>
                    <a:cubicBezTo>
                      <a:pt x="1912604" y="3602"/>
                      <a:pt x="1939924" y="-2643"/>
                      <a:pt x="1965854" y="1004"/>
                    </a:cubicBezTo>
                    <a:lnTo>
                      <a:pt x="1967542" y="1586"/>
                    </a:lnTo>
                    <a:cubicBezTo>
                      <a:pt x="1968071" y="1171"/>
                      <a:pt x="1968652" y="1085"/>
                      <a:pt x="1969233" y="100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1" name="Parallelogram 16">
                <a:extLst>
                  <a:ext uri="{FF2B5EF4-FFF2-40B4-BE49-F238E27FC236}">
                    <a16:creationId xmlns:a16="http://schemas.microsoft.com/office/drawing/2014/main" id="{54797CC2-BB83-4DEF-A1AC-384330F39AB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78186" y="4255970"/>
                <a:ext cx="276036" cy="247834"/>
              </a:xfrm>
              <a:custGeom>
                <a:avLst/>
                <a:gdLst/>
                <a:ahLst/>
                <a:cxnLst/>
                <a:rect l="l" t="t" r="r" b="b"/>
                <a:pathLst>
                  <a:path w="3934640" h="3532656">
                    <a:moveTo>
                      <a:pt x="2573592" y="1183599"/>
                    </a:moveTo>
                    <a:lnTo>
                      <a:pt x="2377693" y="2032131"/>
                    </a:lnTo>
                    <a:lnTo>
                      <a:pt x="2446949" y="2032131"/>
                    </a:lnTo>
                    <a:lnTo>
                      <a:pt x="2804808" y="1183599"/>
                    </a:lnTo>
                    <a:close/>
                    <a:moveTo>
                      <a:pt x="2007316" y="1183599"/>
                    </a:moveTo>
                    <a:lnTo>
                      <a:pt x="1947980" y="2032131"/>
                    </a:lnTo>
                    <a:lnTo>
                      <a:pt x="2122757" y="2032131"/>
                    </a:lnTo>
                    <a:lnTo>
                      <a:pt x="2318656" y="1183599"/>
                    </a:lnTo>
                    <a:close/>
                    <a:moveTo>
                      <a:pt x="1419083" y="1183599"/>
                    </a:moveTo>
                    <a:lnTo>
                      <a:pt x="1523269" y="2032131"/>
                    </a:lnTo>
                    <a:lnTo>
                      <a:pt x="1698972" y="2032131"/>
                    </a:lnTo>
                    <a:lnTo>
                      <a:pt x="1758307" y="1183599"/>
                    </a:lnTo>
                    <a:close/>
                    <a:moveTo>
                      <a:pt x="877916" y="1183599"/>
                    </a:moveTo>
                    <a:lnTo>
                      <a:pt x="1073815" y="2032131"/>
                    </a:lnTo>
                    <a:lnTo>
                      <a:pt x="1273002" y="2032131"/>
                    </a:lnTo>
                    <a:lnTo>
                      <a:pt x="1168815" y="1183599"/>
                    </a:lnTo>
                    <a:close/>
                    <a:moveTo>
                      <a:pt x="371286" y="1183599"/>
                    </a:moveTo>
                    <a:lnTo>
                      <a:pt x="697066" y="2032131"/>
                    </a:lnTo>
                    <a:lnTo>
                      <a:pt x="818879" y="2032131"/>
                    </a:lnTo>
                    <a:lnTo>
                      <a:pt x="622980" y="1183599"/>
                    </a:lnTo>
                    <a:close/>
                    <a:moveTo>
                      <a:pt x="3322640" y="0"/>
                    </a:moveTo>
                    <a:lnTo>
                      <a:pt x="3934640" y="0"/>
                    </a:lnTo>
                    <a:lnTo>
                      <a:pt x="3934640" y="248402"/>
                    </a:lnTo>
                    <a:lnTo>
                      <a:pt x="3502713" y="248402"/>
                    </a:lnTo>
                    <a:lnTo>
                      <a:pt x="2335462" y="3016114"/>
                    </a:lnTo>
                    <a:cubicBezTo>
                      <a:pt x="2402764" y="3068355"/>
                      <a:pt x="2445341" y="3150225"/>
                      <a:pt x="2445341" y="3242039"/>
                    </a:cubicBezTo>
                    <a:cubicBezTo>
                      <a:pt x="2445341" y="3402542"/>
                      <a:pt x="2315227" y="3532656"/>
                      <a:pt x="2154724" y="3532656"/>
                    </a:cubicBezTo>
                    <a:cubicBezTo>
                      <a:pt x="1994221" y="3532656"/>
                      <a:pt x="1864107" y="3402542"/>
                      <a:pt x="1864107" y="3242039"/>
                    </a:cubicBezTo>
                    <a:lnTo>
                      <a:pt x="1868362" y="3199824"/>
                    </a:lnTo>
                    <a:lnTo>
                      <a:pt x="1016832" y="3199824"/>
                    </a:lnTo>
                    <a:cubicBezTo>
                      <a:pt x="1020041" y="3213488"/>
                      <a:pt x="1021088" y="3227641"/>
                      <a:pt x="1021088" y="3242039"/>
                    </a:cubicBezTo>
                    <a:cubicBezTo>
                      <a:pt x="1021088" y="3402542"/>
                      <a:pt x="890974" y="3532656"/>
                      <a:pt x="730471" y="3532656"/>
                    </a:cubicBezTo>
                    <a:cubicBezTo>
                      <a:pt x="569968" y="3532656"/>
                      <a:pt x="439854" y="3402542"/>
                      <a:pt x="439854" y="3242039"/>
                    </a:cubicBezTo>
                    <a:cubicBezTo>
                      <a:pt x="439854" y="3081536"/>
                      <a:pt x="569968" y="2951422"/>
                      <a:pt x="730471" y="2951422"/>
                    </a:cubicBezTo>
                    <a:lnTo>
                      <a:pt x="755059" y="2953901"/>
                    </a:lnTo>
                    <a:lnTo>
                      <a:pt x="755059" y="2951422"/>
                    </a:lnTo>
                    <a:lnTo>
                      <a:pt x="2059249" y="2951422"/>
                    </a:lnTo>
                    <a:lnTo>
                      <a:pt x="2342189" y="2280533"/>
                    </a:lnTo>
                    <a:lnTo>
                      <a:pt x="568448" y="2280533"/>
                    </a:lnTo>
                    <a:lnTo>
                      <a:pt x="568448" y="2279626"/>
                    </a:lnTo>
                    <a:lnTo>
                      <a:pt x="516172" y="2279626"/>
                    </a:lnTo>
                    <a:lnTo>
                      <a:pt x="95370" y="1183599"/>
                    </a:lnTo>
                    <a:lnTo>
                      <a:pt x="82280" y="1183599"/>
                    </a:lnTo>
                    <a:lnTo>
                      <a:pt x="82280" y="1149505"/>
                    </a:lnTo>
                    <a:lnTo>
                      <a:pt x="0" y="935197"/>
                    </a:lnTo>
                    <a:lnTo>
                      <a:pt x="82280" y="935197"/>
                    </a:lnTo>
                    <a:lnTo>
                      <a:pt x="275916" y="935197"/>
                    </a:lnTo>
                    <a:lnTo>
                      <a:pt x="2909569" y="935197"/>
                    </a:lnTo>
                    <a:lnTo>
                      <a:pt x="3297651" y="15001"/>
                    </a:lnTo>
                    <a:lnTo>
                      <a:pt x="3322640" y="1500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2" name="Rectangle 2">
                <a:extLst>
                  <a:ext uri="{FF2B5EF4-FFF2-40B4-BE49-F238E27FC236}">
                    <a16:creationId xmlns:a16="http://schemas.microsoft.com/office/drawing/2014/main" id="{049FD3F6-D82B-42A1-A6DC-BAB09F567BC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797775" y="2099500"/>
                <a:ext cx="360000" cy="288000"/>
              </a:xfrm>
              <a:custGeom>
                <a:avLst/>
                <a:gdLst/>
                <a:ahLst/>
                <a:cxnLst/>
                <a:rect l="l" t="t" r="r" b="b"/>
                <a:pathLst>
                  <a:path w="3964058" h="2401366">
                    <a:moveTo>
                      <a:pt x="0" y="2185342"/>
                    </a:moveTo>
                    <a:lnTo>
                      <a:pt x="3964058" y="2185342"/>
                    </a:lnTo>
                    <a:lnTo>
                      <a:pt x="3964058" y="2401366"/>
                    </a:lnTo>
                    <a:lnTo>
                      <a:pt x="0" y="2401366"/>
                    </a:lnTo>
                    <a:close/>
                    <a:moveTo>
                      <a:pt x="3366634" y="90453"/>
                    </a:moveTo>
                    <a:lnTo>
                      <a:pt x="3202377" y="155489"/>
                    </a:lnTo>
                    <a:lnTo>
                      <a:pt x="3241038" y="189472"/>
                    </a:lnTo>
                    <a:lnTo>
                      <a:pt x="3405296" y="124437"/>
                    </a:lnTo>
                    <a:close/>
                    <a:moveTo>
                      <a:pt x="3670744" y="384"/>
                    </a:moveTo>
                    <a:cubicBezTo>
                      <a:pt x="3794484" y="2958"/>
                      <a:pt x="3900638" y="18267"/>
                      <a:pt x="3916429" y="40853"/>
                    </a:cubicBezTo>
                    <a:cubicBezTo>
                      <a:pt x="4006811" y="254939"/>
                      <a:pt x="3180239" y="539375"/>
                      <a:pt x="2656892" y="780145"/>
                    </a:cubicBezTo>
                    <a:lnTo>
                      <a:pt x="2287010" y="1217115"/>
                    </a:lnTo>
                    <a:lnTo>
                      <a:pt x="1812675" y="1059655"/>
                    </a:lnTo>
                    <a:cubicBezTo>
                      <a:pt x="1363417" y="1215884"/>
                      <a:pt x="1069413" y="1350282"/>
                      <a:pt x="479459" y="1460419"/>
                    </a:cubicBezTo>
                    <a:cubicBezTo>
                      <a:pt x="514059" y="1427544"/>
                      <a:pt x="497717" y="1409222"/>
                      <a:pt x="505635" y="1393328"/>
                    </a:cubicBezTo>
                    <a:cubicBezTo>
                      <a:pt x="352375" y="1237485"/>
                      <a:pt x="184559" y="1096199"/>
                      <a:pt x="9468" y="923375"/>
                    </a:cubicBezTo>
                    <a:cubicBezTo>
                      <a:pt x="172142" y="842599"/>
                      <a:pt x="354222" y="880689"/>
                      <a:pt x="667296" y="1112842"/>
                    </a:cubicBezTo>
                    <a:cubicBezTo>
                      <a:pt x="958235" y="1051014"/>
                      <a:pt x="1184590" y="920979"/>
                      <a:pt x="1379107" y="831375"/>
                    </a:cubicBezTo>
                    <a:lnTo>
                      <a:pt x="742785" y="342341"/>
                    </a:lnTo>
                    <a:lnTo>
                      <a:pt x="1019074" y="236619"/>
                    </a:lnTo>
                    <a:lnTo>
                      <a:pt x="2335346" y="437418"/>
                    </a:lnTo>
                    <a:lnTo>
                      <a:pt x="3319535" y="36327"/>
                    </a:lnTo>
                    <a:cubicBezTo>
                      <a:pt x="3405675" y="7972"/>
                      <a:pt x="3547003" y="-2190"/>
                      <a:pt x="3670744" y="38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ectangle 1">
                <a:extLst>
                  <a:ext uri="{FF2B5EF4-FFF2-40B4-BE49-F238E27FC236}">
                    <a16:creationId xmlns:a16="http://schemas.microsoft.com/office/drawing/2014/main" id="{16811020-3864-4964-A0FE-116321EEF19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546998" y="3255235"/>
                <a:ext cx="278983" cy="278983"/>
              </a:xfrm>
              <a:custGeom>
                <a:avLst/>
                <a:gdLst/>
                <a:ahLst/>
                <a:cxnLst/>
                <a:rect l="l" t="t" r="r" b="b"/>
                <a:pathLst>
                  <a:path w="3964058" h="2918304">
                    <a:moveTo>
                      <a:pt x="0" y="2702280"/>
                    </a:moveTo>
                    <a:lnTo>
                      <a:pt x="3964058" y="2702280"/>
                    </a:lnTo>
                    <a:lnTo>
                      <a:pt x="3964058" y="2918304"/>
                    </a:lnTo>
                    <a:lnTo>
                      <a:pt x="0" y="2918304"/>
                    </a:lnTo>
                    <a:close/>
                    <a:moveTo>
                      <a:pt x="3246747" y="1714751"/>
                    </a:moveTo>
                    <a:lnTo>
                      <a:pt x="3250054" y="1766118"/>
                    </a:lnTo>
                    <a:lnTo>
                      <a:pt x="3412189" y="1836280"/>
                    </a:lnTo>
                    <a:lnTo>
                      <a:pt x="3408881" y="1784911"/>
                    </a:lnTo>
                    <a:close/>
                    <a:moveTo>
                      <a:pt x="446042" y="0"/>
                    </a:moveTo>
                    <a:cubicBezTo>
                      <a:pt x="618186" y="57911"/>
                      <a:pt x="720003" y="213595"/>
                      <a:pt x="777223" y="599128"/>
                    </a:cubicBezTo>
                    <a:cubicBezTo>
                      <a:pt x="1026666" y="761134"/>
                      <a:pt x="1278673" y="829243"/>
                      <a:pt x="1479576" y="903428"/>
                    </a:cubicBezTo>
                    <a:lnTo>
                      <a:pt x="1375428" y="107681"/>
                    </a:lnTo>
                    <a:lnTo>
                      <a:pt x="1645551" y="228290"/>
                    </a:lnTo>
                    <a:lnTo>
                      <a:pt x="2434309" y="1301021"/>
                    </a:lnTo>
                    <a:lnTo>
                      <a:pt x="3413850" y="1713334"/>
                    </a:lnTo>
                    <a:cubicBezTo>
                      <a:pt x="3494810" y="1754194"/>
                      <a:pt x="3601930" y="1846942"/>
                      <a:pt x="3687608" y="1936260"/>
                    </a:cubicBezTo>
                    <a:cubicBezTo>
                      <a:pt x="3773285" y="2025578"/>
                      <a:pt x="3837521" y="2111465"/>
                      <a:pt x="3832717" y="2138602"/>
                    </a:cubicBezTo>
                    <a:cubicBezTo>
                      <a:pt x="3745245" y="2353893"/>
                      <a:pt x="2959644" y="1970545"/>
                      <a:pt x="2419332" y="1770733"/>
                    </a:cubicBezTo>
                    <a:lnTo>
                      <a:pt x="1848801" y="1818171"/>
                    </a:lnTo>
                    <a:lnTo>
                      <a:pt x="1624737" y="1371425"/>
                    </a:lnTo>
                    <a:cubicBezTo>
                      <a:pt x="1196592" y="1164222"/>
                      <a:pt x="893667" y="1051363"/>
                      <a:pt x="398628" y="712081"/>
                    </a:cubicBezTo>
                    <a:cubicBezTo>
                      <a:pt x="446340" y="713302"/>
                      <a:pt x="447739" y="688791"/>
                      <a:pt x="464577" y="683150"/>
                    </a:cubicBezTo>
                    <a:cubicBezTo>
                      <a:pt x="466403" y="464581"/>
                      <a:pt x="447644" y="246014"/>
                      <a:pt x="44604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Trapezoid 2">
                <a:extLst>
                  <a:ext uri="{FF2B5EF4-FFF2-40B4-BE49-F238E27FC236}">
                    <a16:creationId xmlns:a16="http://schemas.microsoft.com/office/drawing/2014/main" id="{B55852A4-5A42-4CBC-A522-5BD199AC4DC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147613" y="4153783"/>
                <a:ext cx="231799" cy="286984"/>
              </a:xfrm>
              <a:custGeom>
                <a:avLst/>
                <a:gdLst/>
                <a:ahLst/>
                <a:cxnLst/>
                <a:rect l="l" t="t" r="r" b="b"/>
                <a:pathLst>
                  <a:path w="3176916" h="3933269">
                    <a:moveTo>
                      <a:pt x="1597126" y="1340437"/>
                    </a:moveTo>
                    <a:cubicBezTo>
                      <a:pt x="1516725" y="1340222"/>
                      <a:pt x="1389074" y="1393456"/>
                      <a:pt x="1340877" y="1496151"/>
                    </a:cubicBezTo>
                    <a:cubicBezTo>
                      <a:pt x="1343250" y="1522078"/>
                      <a:pt x="1343241" y="1512286"/>
                      <a:pt x="1347995" y="1554882"/>
                    </a:cubicBezTo>
                    <a:cubicBezTo>
                      <a:pt x="1416100" y="1454837"/>
                      <a:pt x="1524178" y="1437570"/>
                      <a:pt x="1593513" y="1429698"/>
                    </a:cubicBezTo>
                    <a:cubicBezTo>
                      <a:pt x="1662848" y="1421826"/>
                      <a:pt x="1796931" y="1484376"/>
                      <a:pt x="1831845" y="1544793"/>
                    </a:cubicBezTo>
                    <a:cubicBezTo>
                      <a:pt x="1835344" y="1495673"/>
                      <a:pt x="1834080" y="1513228"/>
                      <a:pt x="1837578" y="1468870"/>
                    </a:cubicBezTo>
                    <a:cubicBezTo>
                      <a:pt x="1774303" y="1383001"/>
                      <a:pt x="1677527" y="1340652"/>
                      <a:pt x="1597126" y="1340437"/>
                    </a:cubicBezTo>
                    <a:close/>
                    <a:moveTo>
                      <a:pt x="2160240" y="1304708"/>
                    </a:moveTo>
                    <a:lnTo>
                      <a:pt x="3176916" y="1304708"/>
                    </a:lnTo>
                    <a:lnTo>
                      <a:pt x="3176916" y="1520732"/>
                    </a:lnTo>
                    <a:lnTo>
                      <a:pt x="2160240" y="1520732"/>
                    </a:lnTo>
                    <a:close/>
                    <a:moveTo>
                      <a:pt x="0" y="1304708"/>
                    </a:moveTo>
                    <a:lnTo>
                      <a:pt x="1016676" y="1304708"/>
                    </a:lnTo>
                    <a:lnTo>
                      <a:pt x="1016676" y="1520732"/>
                    </a:lnTo>
                    <a:lnTo>
                      <a:pt x="0" y="1520732"/>
                    </a:lnTo>
                    <a:close/>
                    <a:moveTo>
                      <a:pt x="1586368" y="1190405"/>
                    </a:moveTo>
                    <a:cubicBezTo>
                      <a:pt x="1742191" y="1188817"/>
                      <a:pt x="1896109" y="1256762"/>
                      <a:pt x="1914771" y="1391382"/>
                    </a:cubicBezTo>
                    <a:lnTo>
                      <a:pt x="2359597" y="3933269"/>
                    </a:lnTo>
                    <a:lnTo>
                      <a:pt x="847429" y="3933269"/>
                    </a:lnTo>
                    <a:lnTo>
                      <a:pt x="1246535" y="1406622"/>
                    </a:lnTo>
                    <a:cubicBezTo>
                      <a:pt x="1272818" y="1263112"/>
                      <a:pt x="1430545" y="1191992"/>
                      <a:pt x="1586368" y="1190405"/>
                    </a:cubicBezTo>
                    <a:close/>
                    <a:moveTo>
                      <a:pt x="2642670" y="318729"/>
                    </a:moveTo>
                    <a:lnTo>
                      <a:pt x="2795422" y="471481"/>
                    </a:lnTo>
                    <a:lnTo>
                      <a:pt x="2076524" y="1190379"/>
                    </a:lnTo>
                    <a:lnTo>
                      <a:pt x="1923772" y="1037627"/>
                    </a:lnTo>
                    <a:close/>
                    <a:moveTo>
                      <a:pt x="564355" y="318729"/>
                    </a:moveTo>
                    <a:lnTo>
                      <a:pt x="1283254" y="1037627"/>
                    </a:lnTo>
                    <a:lnTo>
                      <a:pt x="1130501" y="1190379"/>
                    </a:lnTo>
                    <a:lnTo>
                      <a:pt x="411603" y="471481"/>
                    </a:lnTo>
                    <a:close/>
                    <a:moveTo>
                      <a:pt x="1495501" y="0"/>
                    </a:moveTo>
                    <a:lnTo>
                      <a:pt x="1711525" y="0"/>
                    </a:lnTo>
                    <a:lnTo>
                      <a:pt x="1711525" y="1016676"/>
                    </a:lnTo>
                    <a:lnTo>
                      <a:pt x="1495501" y="1016676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Pie 2">
                <a:extLst>
                  <a:ext uri="{FF2B5EF4-FFF2-40B4-BE49-F238E27FC236}">
                    <a16:creationId xmlns:a16="http://schemas.microsoft.com/office/drawing/2014/main" id="{B8865590-A157-4D2D-AE6A-56EA018927E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37114" y="2481056"/>
                <a:ext cx="271905" cy="267353"/>
              </a:xfrm>
              <a:custGeom>
                <a:avLst/>
                <a:gdLst/>
                <a:ahLst/>
                <a:cxnLst/>
                <a:rect l="l" t="t" r="r" b="b"/>
                <a:pathLst>
                  <a:path w="3851322" h="3786842">
                    <a:moveTo>
                      <a:pt x="3845029" y="1629937"/>
                    </a:moveTo>
                    <a:lnTo>
                      <a:pt x="3851322" y="1762720"/>
                    </a:lnTo>
                    <a:lnTo>
                      <a:pt x="3812477" y="1776859"/>
                    </a:lnTo>
                    <a:lnTo>
                      <a:pt x="3444864" y="1775585"/>
                    </a:lnTo>
                    <a:close/>
                    <a:moveTo>
                      <a:pt x="3791299" y="1322869"/>
                    </a:moveTo>
                    <a:cubicBezTo>
                      <a:pt x="3804294" y="1363489"/>
                      <a:pt x="3813753" y="1405089"/>
                      <a:pt x="3820726" y="1447230"/>
                    </a:cubicBezTo>
                    <a:lnTo>
                      <a:pt x="2923542" y="1773779"/>
                    </a:lnTo>
                    <a:lnTo>
                      <a:pt x="2555935" y="1772505"/>
                    </a:lnTo>
                    <a:close/>
                    <a:moveTo>
                      <a:pt x="3686733" y="1034305"/>
                    </a:moveTo>
                    <a:cubicBezTo>
                      <a:pt x="3706467" y="1071934"/>
                      <a:pt x="3722972" y="1111031"/>
                      <a:pt x="3736130" y="1151397"/>
                    </a:cubicBezTo>
                    <a:lnTo>
                      <a:pt x="2052009" y="1764367"/>
                    </a:lnTo>
                    <a:lnTo>
                      <a:pt x="2052009" y="1629296"/>
                    </a:lnTo>
                    <a:close/>
                    <a:moveTo>
                      <a:pt x="3531650" y="764128"/>
                    </a:moveTo>
                    <a:cubicBezTo>
                      <a:pt x="3557479" y="799119"/>
                      <a:pt x="3581112" y="835525"/>
                      <a:pt x="3601539" y="873761"/>
                    </a:cubicBezTo>
                    <a:lnTo>
                      <a:pt x="2052009" y="1437744"/>
                    </a:lnTo>
                    <a:lnTo>
                      <a:pt x="2052009" y="1302673"/>
                    </a:lnTo>
                    <a:close/>
                    <a:moveTo>
                      <a:pt x="3320179" y="514474"/>
                    </a:moveTo>
                    <a:lnTo>
                      <a:pt x="3414136" y="615348"/>
                    </a:lnTo>
                    <a:lnTo>
                      <a:pt x="2052009" y="1111121"/>
                    </a:lnTo>
                    <a:lnTo>
                      <a:pt x="2052009" y="976050"/>
                    </a:lnTo>
                    <a:close/>
                    <a:moveTo>
                      <a:pt x="3038975" y="290201"/>
                    </a:moveTo>
                    <a:cubicBezTo>
                      <a:pt x="3082160" y="317774"/>
                      <a:pt x="3124087" y="347421"/>
                      <a:pt x="3164106" y="379728"/>
                    </a:cubicBezTo>
                    <a:lnTo>
                      <a:pt x="2052009" y="784498"/>
                    </a:lnTo>
                    <a:lnTo>
                      <a:pt x="2052009" y="649428"/>
                    </a:lnTo>
                    <a:close/>
                    <a:moveTo>
                      <a:pt x="1800000" y="186842"/>
                    </a:moveTo>
                    <a:lnTo>
                      <a:pt x="1800000" y="1986842"/>
                    </a:lnTo>
                    <a:lnTo>
                      <a:pt x="3600000" y="1986842"/>
                    </a:lnTo>
                    <a:cubicBezTo>
                      <a:pt x="3600000" y="2980955"/>
                      <a:pt x="2794113" y="3786842"/>
                      <a:pt x="1800000" y="3786842"/>
                    </a:cubicBezTo>
                    <a:cubicBezTo>
                      <a:pt x="805887" y="3786842"/>
                      <a:pt x="0" y="2980955"/>
                      <a:pt x="0" y="1986842"/>
                    </a:cubicBezTo>
                    <a:cubicBezTo>
                      <a:pt x="0" y="992729"/>
                      <a:pt x="805887" y="186842"/>
                      <a:pt x="1800000" y="186842"/>
                    </a:cubicBezTo>
                    <a:close/>
                    <a:moveTo>
                      <a:pt x="2653345" y="103936"/>
                    </a:moveTo>
                    <a:cubicBezTo>
                      <a:pt x="2713623" y="122781"/>
                      <a:pt x="2772066" y="146664"/>
                      <a:pt x="2828252" y="175345"/>
                    </a:cubicBezTo>
                    <a:lnTo>
                      <a:pt x="2052009" y="457876"/>
                    </a:lnTo>
                    <a:lnTo>
                      <a:pt x="2052009" y="322805"/>
                    </a:lnTo>
                    <a:close/>
                    <a:moveTo>
                      <a:pt x="2052009" y="0"/>
                    </a:moveTo>
                    <a:cubicBezTo>
                      <a:pt x="2150315" y="0"/>
                      <a:pt x="2247800" y="7911"/>
                      <a:pt x="2343281" y="25238"/>
                    </a:cubicBezTo>
                    <a:lnTo>
                      <a:pt x="2052009" y="13125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Rectangle 3">
                <a:extLst>
                  <a:ext uri="{FF2B5EF4-FFF2-40B4-BE49-F238E27FC236}">
                    <a16:creationId xmlns:a16="http://schemas.microsoft.com/office/drawing/2014/main" id="{CC0E00C9-4509-457D-861F-F40EAB0F21C3}"/>
                  </a:ext>
                </a:extLst>
              </p:cNvPr>
              <p:cNvSpPr/>
              <p:nvPr/>
            </p:nvSpPr>
            <p:spPr>
              <a:xfrm>
                <a:off x="1199072" y="4320051"/>
                <a:ext cx="209020" cy="214278"/>
              </a:xfrm>
              <a:custGeom>
                <a:avLst/>
                <a:gdLst/>
                <a:ahLst/>
                <a:cxnLst/>
                <a:rect l="l" t="t" r="r" b="b"/>
                <a:pathLst>
                  <a:path w="3888432" h="3986242">
                    <a:moveTo>
                      <a:pt x="1060704" y="2277639"/>
                    </a:moveTo>
                    <a:lnTo>
                      <a:pt x="1060704" y="3485989"/>
                    </a:lnTo>
                    <a:lnTo>
                      <a:pt x="520704" y="3485989"/>
                    </a:lnTo>
                    <a:lnTo>
                      <a:pt x="520704" y="2578397"/>
                    </a:lnTo>
                    <a:close/>
                    <a:moveTo>
                      <a:pt x="1767636" y="1883906"/>
                    </a:moveTo>
                    <a:lnTo>
                      <a:pt x="1767636" y="3485989"/>
                    </a:lnTo>
                    <a:lnTo>
                      <a:pt x="1227636" y="3485989"/>
                    </a:lnTo>
                    <a:lnTo>
                      <a:pt x="1227636" y="2184664"/>
                    </a:lnTo>
                    <a:close/>
                    <a:moveTo>
                      <a:pt x="2474568" y="1490174"/>
                    </a:moveTo>
                    <a:lnTo>
                      <a:pt x="2474568" y="3485989"/>
                    </a:lnTo>
                    <a:lnTo>
                      <a:pt x="1934568" y="3485989"/>
                    </a:lnTo>
                    <a:lnTo>
                      <a:pt x="1934568" y="1790932"/>
                    </a:lnTo>
                    <a:close/>
                    <a:moveTo>
                      <a:pt x="3181500" y="1096441"/>
                    </a:moveTo>
                    <a:lnTo>
                      <a:pt x="3181500" y="3485989"/>
                    </a:lnTo>
                    <a:lnTo>
                      <a:pt x="2641500" y="3485989"/>
                    </a:lnTo>
                    <a:lnTo>
                      <a:pt x="2641500" y="1397199"/>
                    </a:lnTo>
                    <a:close/>
                    <a:moveTo>
                      <a:pt x="3888432" y="702709"/>
                    </a:moveTo>
                    <a:lnTo>
                      <a:pt x="3888432" y="3485989"/>
                    </a:lnTo>
                    <a:lnTo>
                      <a:pt x="3348432" y="3485989"/>
                    </a:lnTo>
                    <a:lnTo>
                      <a:pt x="3348432" y="1003467"/>
                    </a:lnTo>
                    <a:close/>
                    <a:moveTo>
                      <a:pt x="0" y="1427"/>
                    </a:moveTo>
                    <a:lnTo>
                      <a:pt x="360000" y="1427"/>
                    </a:lnTo>
                    <a:lnTo>
                      <a:pt x="360000" y="3626242"/>
                    </a:lnTo>
                    <a:lnTo>
                      <a:pt x="3888432" y="3626242"/>
                    </a:lnTo>
                    <a:lnTo>
                      <a:pt x="3888432" y="3986242"/>
                    </a:lnTo>
                    <a:lnTo>
                      <a:pt x="0" y="3986242"/>
                    </a:lnTo>
                    <a:lnTo>
                      <a:pt x="0" y="3889859"/>
                    </a:lnTo>
                    <a:lnTo>
                      <a:pt x="0" y="3626242"/>
                    </a:lnTo>
                    <a:close/>
                    <a:moveTo>
                      <a:pt x="3116446" y="0"/>
                    </a:moveTo>
                    <a:lnTo>
                      <a:pt x="3874383" y="16355"/>
                    </a:lnTo>
                    <a:lnTo>
                      <a:pt x="3507531" y="679701"/>
                    </a:lnTo>
                    <a:lnTo>
                      <a:pt x="3394003" y="482392"/>
                    </a:lnTo>
                    <a:lnTo>
                      <a:pt x="568716" y="2113573"/>
                    </a:lnTo>
                    <a:lnTo>
                      <a:pt x="388716" y="1801804"/>
                    </a:lnTo>
                    <a:lnTo>
                      <a:pt x="3214465" y="17035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7" name="Rectangle 14">
                <a:extLst>
                  <a:ext uri="{FF2B5EF4-FFF2-40B4-BE49-F238E27FC236}">
                    <a16:creationId xmlns:a16="http://schemas.microsoft.com/office/drawing/2014/main" id="{040AF78D-B378-49D0-A16C-DE327DDD037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33917" y="3045453"/>
                <a:ext cx="217115" cy="221334"/>
              </a:xfrm>
              <a:custGeom>
                <a:avLst/>
                <a:gdLst/>
                <a:ahLst/>
                <a:cxnLst/>
                <a:rect l="l" t="t" r="r" b="b"/>
                <a:pathLst>
                  <a:path w="3908866" h="3984815">
                    <a:moveTo>
                      <a:pt x="3299723" y="2249687"/>
                    </a:moveTo>
                    <a:lnTo>
                      <a:pt x="3839723" y="2550445"/>
                    </a:lnTo>
                    <a:lnTo>
                      <a:pt x="3839723" y="3458037"/>
                    </a:lnTo>
                    <a:lnTo>
                      <a:pt x="3299723" y="3458037"/>
                    </a:lnTo>
                    <a:close/>
                    <a:moveTo>
                      <a:pt x="2592791" y="1855954"/>
                    </a:moveTo>
                    <a:lnTo>
                      <a:pt x="3132791" y="2156712"/>
                    </a:lnTo>
                    <a:lnTo>
                      <a:pt x="3132791" y="3458037"/>
                    </a:lnTo>
                    <a:lnTo>
                      <a:pt x="2592791" y="3458037"/>
                    </a:lnTo>
                    <a:close/>
                    <a:moveTo>
                      <a:pt x="1885859" y="1462222"/>
                    </a:moveTo>
                    <a:lnTo>
                      <a:pt x="2425859" y="1762980"/>
                    </a:lnTo>
                    <a:lnTo>
                      <a:pt x="2425859" y="3458037"/>
                    </a:lnTo>
                    <a:lnTo>
                      <a:pt x="1885859" y="3458037"/>
                    </a:lnTo>
                    <a:close/>
                    <a:moveTo>
                      <a:pt x="1178927" y="1068489"/>
                    </a:moveTo>
                    <a:lnTo>
                      <a:pt x="1718927" y="1369247"/>
                    </a:lnTo>
                    <a:lnTo>
                      <a:pt x="1718927" y="3458037"/>
                    </a:lnTo>
                    <a:lnTo>
                      <a:pt x="1178927" y="3458037"/>
                    </a:lnTo>
                    <a:close/>
                    <a:moveTo>
                      <a:pt x="471995" y="674757"/>
                    </a:moveTo>
                    <a:lnTo>
                      <a:pt x="1011995" y="975515"/>
                    </a:lnTo>
                    <a:lnTo>
                      <a:pt x="1011995" y="3458037"/>
                    </a:lnTo>
                    <a:lnTo>
                      <a:pt x="471995" y="3458037"/>
                    </a:lnTo>
                    <a:close/>
                    <a:moveTo>
                      <a:pt x="756196" y="9210"/>
                    </a:moveTo>
                    <a:lnTo>
                      <a:pt x="3466058" y="1521082"/>
                    </a:lnTo>
                    <a:lnTo>
                      <a:pt x="3562058" y="1349580"/>
                    </a:lnTo>
                    <a:lnTo>
                      <a:pt x="3908866" y="1993248"/>
                    </a:lnTo>
                    <a:lnTo>
                      <a:pt x="3179028" y="2033852"/>
                    </a:lnTo>
                    <a:lnTo>
                      <a:pt x="3290216" y="1835216"/>
                    </a:lnTo>
                    <a:lnTo>
                      <a:pt x="580798" y="323591"/>
                    </a:lnTo>
                    <a:close/>
                    <a:moveTo>
                      <a:pt x="0" y="0"/>
                    </a:moveTo>
                    <a:lnTo>
                      <a:pt x="360000" y="0"/>
                    </a:lnTo>
                    <a:lnTo>
                      <a:pt x="360000" y="3624815"/>
                    </a:lnTo>
                    <a:lnTo>
                      <a:pt x="3888432" y="3624815"/>
                    </a:lnTo>
                    <a:lnTo>
                      <a:pt x="3888432" y="3984815"/>
                    </a:lnTo>
                    <a:lnTo>
                      <a:pt x="0" y="3984815"/>
                    </a:lnTo>
                    <a:lnTo>
                      <a:pt x="0" y="3888432"/>
                    </a:lnTo>
                    <a:lnTo>
                      <a:pt x="0" y="362481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8" name="Rectangle 14">
                <a:extLst>
                  <a:ext uri="{FF2B5EF4-FFF2-40B4-BE49-F238E27FC236}">
                    <a16:creationId xmlns:a16="http://schemas.microsoft.com/office/drawing/2014/main" id="{3E3EAC68-CE65-4FDB-9F80-E67DE976023F}"/>
                  </a:ext>
                </a:extLst>
              </p:cNvPr>
              <p:cNvSpPr/>
              <p:nvPr/>
            </p:nvSpPr>
            <p:spPr>
              <a:xfrm>
                <a:off x="3265516" y="1913021"/>
                <a:ext cx="217902" cy="223303"/>
              </a:xfrm>
              <a:custGeom>
                <a:avLst/>
                <a:gdLst/>
                <a:ahLst/>
                <a:cxnLst/>
                <a:rect l="l" t="t" r="r" b="b"/>
                <a:pathLst>
                  <a:path w="3888432" h="3984815">
                    <a:moveTo>
                      <a:pt x="3131805" y="2156163"/>
                    </a:moveTo>
                    <a:lnTo>
                      <a:pt x="3132791" y="2156712"/>
                    </a:lnTo>
                    <a:lnTo>
                      <a:pt x="3132791" y="3458037"/>
                    </a:lnTo>
                    <a:lnTo>
                      <a:pt x="2592791" y="3458037"/>
                    </a:lnTo>
                    <a:lnTo>
                      <a:pt x="2592791" y="2392416"/>
                    </a:lnTo>
                    <a:lnTo>
                      <a:pt x="3131805" y="2392416"/>
                    </a:lnTo>
                    <a:close/>
                    <a:moveTo>
                      <a:pt x="1894806" y="1447696"/>
                    </a:moveTo>
                    <a:lnTo>
                      <a:pt x="2434806" y="1447696"/>
                    </a:lnTo>
                    <a:lnTo>
                      <a:pt x="2434806" y="3067696"/>
                    </a:lnTo>
                    <a:lnTo>
                      <a:pt x="2425859" y="3067696"/>
                    </a:lnTo>
                    <a:lnTo>
                      <a:pt x="2425859" y="3458037"/>
                    </a:lnTo>
                    <a:lnTo>
                      <a:pt x="1885859" y="3458037"/>
                    </a:lnTo>
                    <a:lnTo>
                      <a:pt x="1885859" y="1462222"/>
                    </a:lnTo>
                    <a:lnTo>
                      <a:pt x="1894806" y="1467205"/>
                    </a:lnTo>
                    <a:close/>
                    <a:moveTo>
                      <a:pt x="1178927" y="1068489"/>
                    </a:moveTo>
                    <a:lnTo>
                      <a:pt x="1179306" y="1068700"/>
                    </a:lnTo>
                    <a:lnTo>
                      <a:pt x="1179306" y="1992407"/>
                    </a:lnTo>
                    <a:lnTo>
                      <a:pt x="1718927" y="1992407"/>
                    </a:lnTo>
                    <a:lnTo>
                      <a:pt x="1718927" y="3458037"/>
                    </a:lnTo>
                    <a:lnTo>
                      <a:pt x="1178927" y="3458037"/>
                    </a:lnTo>
                    <a:close/>
                    <a:moveTo>
                      <a:pt x="471995" y="674757"/>
                    </a:moveTo>
                    <a:lnTo>
                      <a:pt x="482407" y="680556"/>
                    </a:lnTo>
                    <a:lnTo>
                      <a:pt x="1022307" y="680556"/>
                    </a:lnTo>
                    <a:lnTo>
                      <a:pt x="1022307" y="2085638"/>
                    </a:lnTo>
                    <a:lnTo>
                      <a:pt x="1011995" y="2085638"/>
                    </a:lnTo>
                    <a:lnTo>
                      <a:pt x="1011995" y="3458037"/>
                    </a:lnTo>
                    <a:lnTo>
                      <a:pt x="471995" y="3458037"/>
                    </a:lnTo>
                    <a:close/>
                    <a:moveTo>
                      <a:pt x="3301860" y="259154"/>
                    </a:moveTo>
                    <a:lnTo>
                      <a:pt x="3841860" y="259154"/>
                    </a:lnTo>
                    <a:lnTo>
                      <a:pt x="3841860" y="2548347"/>
                    </a:lnTo>
                    <a:lnTo>
                      <a:pt x="3835956" y="2548347"/>
                    </a:lnTo>
                    <a:lnTo>
                      <a:pt x="3839723" y="2550445"/>
                    </a:lnTo>
                    <a:lnTo>
                      <a:pt x="3839723" y="3458037"/>
                    </a:lnTo>
                    <a:lnTo>
                      <a:pt x="3299723" y="3458037"/>
                    </a:lnTo>
                    <a:lnTo>
                      <a:pt x="3299723" y="2249687"/>
                    </a:lnTo>
                    <a:lnTo>
                      <a:pt x="3301860" y="2250877"/>
                    </a:lnTo>
                    <a:close/>
                    <a:moveTo>
                      <a:pt x="0" y="0"/>
                    </a:moveTo>
                    <a:lnTo>
                      <a:pt x="360000" y="0"/>
                    </a:lnTo>
                    <a:lnTo>
                      <a:pt x="360000" y="3624815"/>
                    </a:lnTo>
                    <a:lnTo>
                      <a:pt x="3888432" y="3624815"/>
                    </a:lnTo>
                    <a:lnTo>
                      <a:pt x="3888432" y="3984815"/>
                    </a:lnTo>
                    <a:lnTo>
                      <a:pt x="0" y="3984815"/>
                    </a:lnTo>
                    <a:lnTo>
                      <a:pt x="0" y="3888432"/>
                    </a:lnTo>
                    <a:lnTo>
                      <a:pt x="0" y="362481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9" name="Rounded Rectangle 4">
                <a:extLst>
                  <a:ext uri="{FF2B5EF4-FFF2-40B4-BE49-F238E27FC236}">
                    <a16:creationId xmlns:a16="http://schemas.microsoft.com/office/drawing/2014/main" id="{869CB3F0-0D03-412A-B8B4-664A5BD7BF2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60913" y="2961178"/>
                <a:ext cx="303942" cy="215522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2808000">
                    <a:moveTo>
                      <a:pt x="2137982" y="2165237"/>
                    </a:moveTo>
                    <a:lnTo>
                      <a:pt x="2111402" y="2204211"/>
                    </a:lnTo>
                    <a:lnTo>
                      <a:pt x="2137982" y="2204211"/>
                    </a:lnTo>
                    <a:close/>
                    <a:moveTo>
                      <a:pt x="2635730" y="2101964"/>
                    </a:moveTo>
                    <a:cubicBezTo>
                      <a:pt x="2615812" y="2101964"/>
                      <a:pt x="2599666" y="2142287"/>
                      <a:pt x="2599666" y="2192028"/>
                    </a:cubicBezTo>
                    <a:cubicBezTo>
                      <a:pt x="2599666" y="2241769"/>
                      <a:pt x="2615812" y="2282092"/>
                      <a:pt x="2635730" y="2282092"/>
                    </a:cubicBezTo>
                    <a:cubicBezTo>
                      <a:pt x="2655648" y="2282092"/>
                      <a:pt x="2671794" y="2241769"/>
                      <a:pt x="2671794" y="2192028"/>
                    </a:cubicBezTo>
                    <a:cubicBezTo>
                      <a:pt x="2671794" y="2142287"/>
                      <a:pt x="2655648" y="2101964"/>
                      <a:pt x="2635730" y="2101964"/>
                    </a:cubicBezTo>
                    <a:close/>
                    <a:moveTo>
                      <a:pt x="1280012" y="2101964"/>
                    </a:moveTo>
                    <a:cubicBezTo>
                      <a:pt x="1260094" y="2101964"/>
                      <a:pt x="1243948" y="2142287"/>
                      <a:pt x="1243948" y="2192028"/>
                    </a:cubicBezTo>
                    <a:cubicBezTo>
                      <a:pt x="1243948" y="2241769"/>
                      <a:pt x="1260094" y="2282092"/>
                      <a:pt x="1280012" y="2282092"/>
                    </a:cubicBezTo>
                    <a:cubicBezTo>
                      <a:pt x="1299930" y="2282092"/>
                      <a:pt x="1316076" y="2241769"/>
                      <a:pt x="1316076" y="2192028"/>
                    </a:cubicBezTo>
                    <a:cubicBezTo>
                      <a:pt x="1316076" y="2142287"/>
                      <a:pt x="1299930" y="2101964"/>
                      <a:pt x="1280012" y="2101964"/>
                    </a:cubicBezTo>
                    <a:close/>
                    <a:moveTo>
                      <a:pt x="2138296" y="2025749"/>
                    </a:moveTo>
                    <a:lnTo>
                      <a:pt x="2139137" y="2026323"/>
                    </a:lnTo>
                    <a:lnTo>
                      <a:pt x="2216315" y="2026323"/>
                    </a:lnTo>
                    <a:lnTo>
                      <a:pt x="2216315" y="2204211"/>
                    </a:lnTo>
                    <a:lnTo>
                      <a:pt x="2256063" y="2204211"/>
                    </a:lnTo>
                    <a:lnTo>
                      <a:pt x="2256063" y="2282544"/>
                    </a:lnTo>
                    <a:lnTo>
                      <a:pt x="2216315" y="2282544"/>
                    </a:lnTo>
                    <a:lnTo>
                      <a:pt x="2216315" y="2357732"/>
                    </a:lnTo>
                    <a:lnTo>
                      <a:pt x="2137982" y="2357732"/>
                    </a:lnTo>
                    <a:lnTo>
                      <a:pt x="2137982" y="2282544"/>
                    </a:lnTo>
                    <a:lnTo>
                      <a:pt x="2015039" y="2282544"/>
                    </a:lnTo>
                    <a:lnTo>
                      <a:pt x="2015039" y="2208059"/>
                    </a:lnTo>
                    <a:lnTo>
                      <a:pt x="2014304" y="2207558"/>
                    </a:lnTo>
                    <a:lnTo>
                      <a:pt x="2015039" y="2206481"/>
                    </a:lnTo>
                    <a:lnTo>
                      <a:pt x="2015039" y="2204211"/>
                    </a:lnTo>
                    <a:lnTo>
                      <a:pt x="2016587" y="2204211"/>
                    </a:lnTo>
                    <a:close/>
                    <a:moveTo>
                      <a:pt x="1855876" y="2017651"/>
                    </a:moveTo>
                    <a:cubicBezTo>
                      <a:pt x="1914135" y="2017257"/>
                      <a:pt x="1961791" y="2063958"/>
                      <a:pt x="1962577" y="2122214"/>
                    </a:cubicBezTo>
                    <a:cubicBezTo>
                      <a:pt x="1962954" y="2150145"/>
                      <a:pt x="1952489" y="2175712"/>
                      <a:pt x="1934995" y="2194820"/>
                    </a:cubicBezTo>
                    <a:cubicBezTo>
                      <a:pt x="1952694" y="2214184"/>
                      <a:pt x="1963194" y="2240138"/>
                      <a:pt x="1962560" y="2268406"/>
                    </a:cubicBezTo>
                    <a:cubicBezTo>
                      <a:pt x="1961260" y="2326468"/>
                      <a:pt x="1913477" y="2372672"/>
                      <a:pt x="1855404" y="2372021"/>
                    </a:cubicBezTo>
                    <a:cubicBezTo>
                      <a:pt x="1797331" y="2371371"/>
                      <a:pt x="1750595" y="2324109"/>
                      <a:pt x="1750595" y="2266032"/>
                    </a:cubicBezTo>
                    <a:lnTo>
                      <a:pt x="1826499" y="2266032"/>
                    </a:lnTo>
                    <a:cubicBezTo>
                      <a:pt x="1826499" y="2282520"/>
                      <a:pt x="1839767" y="2295938"/>
                      <a:pt x="1856254" y="2296122"/>
                    </a:cubicBezTo>
                    <a:cubicBezTo>
                      <a:pt x="1872741" y="2296307"/>
                      <a:pt x="1886306" y="2283190"/>
                      <a:pt x="1886676" y="2266706"/>
                    </a:cubicBezTo>
                    <a:cubicBezTo>
                      <a:pt x="1887039" y="2250493"/>
                      <a:pt x="1874503" y="2236962"/>
                      <a:pt x="1858407" y="2236065"/>
                    </a:cubicBezTo>
                    <a:lnTo>
                      <a:pt x="1814193" y="2236065"/>
                    </a:lnTo>
                    <a:lnTo>
                      <a:pt x="1814193" y="2152552"/>
                    </a:lnTo>
                    <a:lnTo>
                      <a:pt x="1857384" y="2152552"/>
                    </a:lnTo>
                    <a:cubicBezTo>
                      <a:pt x="1873190" y="2152141"/>
                      <a:pt x="1885741" y="2139089"/>
                      <a:pt x="1885527" y="2123254"/>
                    </a:cubicBezTo>
                    <a:cubicBezTo>
                      <a:pt x="1885313" y="2107349"/>
                      <a:pt x="1872302" y="2094598"/>
                      <a:pt x="1856396" y="2094706"/>
                    </a:cubicBezTo>
                    <a:cubicBezTo>
                      <a:pt x="1840490" y="2094813"/>
                      <a:pt x="1827652" y="2107738"/>
                      <a:pt x="1827652" y="2123644"/>
                    </a:cubicBezTo>
                    <a:lnTo>
                      <a:pt x="1750595" y="2123644"/>
                    </a:lnTo>
                    <a:cubicBezTo>
                      <a:pt x="1750595" y="2065383"/>
                      <a:pt x="1797616" y="2018044"/>
                      <a:pt x="1855876" y="2017651"/>
                    </a:cubicBezTo>
                    <a:close/>
                    <a:moveTo>
                      <a:pt x="2930344" y="2012028"/>
                    </a:moveTo>
                    <a:cubicBezTo>
                      <a:pt x="2996416" y="2014229"/>
                      <a:pt x="3045968" y="2074602"/>
                      <a:pt x="3038901" y="2136479"/>
                    </a:cubicBezTo>
                    <a:cubicBezTo>
                      <a:pt x="3029916" y="2202312"/>
                      <a:pt x="2982346" y="2231435"/>
                      <a:pt x="2939412" y="2275597"/>
                    </a:cubicBezTo>
                    <a:lnTo>
                      <a:pt x="3031192" y="2275597"/>
                    </a:lnTo>
                    <a:lnTo>
                      <a:pt x="3031192" y="2357732"/>
                    </a:lnTo>
                    <a:lnTo>
                      <a:pt x="2819358" y="2357732"/>
                    </a:lnTo>
                    <a:cubicBezTo>
                      <a:pt x="2819409" y="2335416"/>
                      <a:pt x="2820521" y="2314113"/>
                      <a:pt x="2820571" y="2291797"/>
                    </a:cubicBezTo>
                    <a:cubicBezTo>
                      <a:pt x="2870625" y="2240158"/>
                      <a:pt x="2905662" y="2213324"/>
                      <a:pt x="2965770" y="2143601"/>
                    </a:cubicBezTo>
                    <a:cubicBezTo>
                      <a:pt x="2980233" y="2116927"/>
                      <a:pt x="2957264" y="2092452"/>
                      <a:pt x="2931831" y="2093607"/>
                    </a:cubicBezTo>
                    <a:cubicBezTo>
                      <a:pt x="2910102" y="2094595"/>
                      <a:pt x="2891536" y="2110969"/>
                      <a:pt x="2889885" y="2139461"/>
                    </a:cubicBezTo>
                    <a:lnTo>
                      <a:pt x="2818945" y="2139461"/>
                    </a:lnTo>
                    <a:cubicBezTo>
                      <a:pt x="2821421" y="2064364"/>
                      <a:pt x="2869776" y="2012037"/>
                      <a:pt x="2930344" y="2012028"/>
                    </a:cubicBezTo>
                    <a:close/>
                    <a:moveTo>
                      <a:pt x="2635730" y="2012028"/>
                    </a:moveTo>
                    <a:cubicBezTo>
                      <a:pt x="2705318" y="2012028"/>
                      <a:pt x="2761730" y="2092617"/>
                      <a:pt x="2761730" y="2192028"/>
                    </a:cubicBezTo>
                    <a:cubicBezTo>
                      <a:pt x="2761730" y="2291439"/>
                      <a:pt x="2705318" y="2372028"/>
                      <a:pt x="2635730" y="2372028"/>
                    </a:cubicBezTo>
                    <a:cubicBezTo>
                      <a:pt x="2566142" y="2372028"/>
                      <a:pt x="2509730" y="2291439"/>
                      <a:pt x="2509730" y="2192028"/>
                    </a:cubicBezTo>
                    <a:cubicBezTo>
                      <a:pt x="2509730" y="2092617"/>
                      <a:pt x="2566142" y="2012028"/>
                      <a:pt x="2635730" y="2012028"/>
                    </a:cubicBezTo>
                    <a:close/>
                    <a:moveTo>
                      <a:pt x="2436237" y="2012028"/>
                    </a:moveTo>
                    <a:lnTo>
                      <a:pt x="2436206" y="2012510"/>
                    </a:lnTo>
                    <a:lnTo>
                      <a:pt x="2452515" y="2012510"/>
                    </a:lnTo>
                    <a:lnTo>
                      <a:pt x="2452515" y="2372028"/>
                    </a:lnTo>
                    <a:lnTo>
                      <a:pt x="2364870" y="2372028"/>
                    </a:lnTo>
                    <a:lnTo>
                      <a:pt x="2364870" y="2101874"/>
                    </a:lnTo>
                    <a:cubicBezTo>
                      <a:pt x="2347394" y="2108434"/>
                      <a:pt x="2328091" y="2111607"/>
                      <a:pt x="2308515" y="2111039"/>
                    </a:cubicBezTo>
                    <a:lnTo>
                      <a:pt x="2311564" y="2043892"/>
                    </a:lnTo>
                    <a:cubicBezTo>
                      <a:pt x="2321741" y="2044066"/>
                      <a:pt x="2331771" y="2042373"/>
                      <a:pt x="2340372" y="2039030"/>
                    </a:cubicBezTo>
                    <a:cubicBezTo>
                      <a:pt x="2355279" y="2033236"/>
                      <a:pt x="2364268" y="2023137"/>
                      <a:pt x="2364156" y="2012310"/>
                    </a:cubicBezTo>
                    <a:cubicBezTo>
                      <a:pt x="2388183" y="2012216"/>
                      <a:pt x="2412210" y="2012122"/>
                      <a:pt x="2436237" y="2012028"/>
                    </a:cubicBezTo>
                    <a:close/>
                    <a:moveTo>
                      <a:pt x="1574625" y="2012028"/>
                    </a:moveTo>
                    <a:cubicBezTo>
                      <a:pt x="1640698" y="2014229"/>
                      <a:pt x="1690250" y="2074602"/>
                      <a:pt x="1683183" y="2136479"/>
                    </a:cubicBezTo>
                    <a:cubicBezTo>
                      <a:pt x="1674198" y="2202312"/>
                      <a:pt x="1626628" y="2231435"/>
                      <a:pt x="1583694" y="2275597"/>
                    </a:cubicBezTo>
                    <a:lnTo>
                      <a:pt x="1675474" y="2275597"/>
                    </a:lnTo>
                    <a:lnTo>
                      <a:pt x="1675474" y="2357732"/>
                    </a:lnTo>
                    <a:lnTo>
                      <a:pt x="1463640" y="2357732"/>
                    </a:lnTo>
                    <a:cubicBezTo>
                      <a:pt x="1463691" y="2335416"/>
                      <a:pt x="1464802" y="2314113"/>
                      <a:pt x="1464853" y="2291797"/>
                    </a:cubicBezTo>
                    <a:cubicBezTo>
                      <a:pt x="1514907" y="2240158"/>
                      <a:pt x="1549943" y="2213324"/>
                      <a:pt x="1610052" y="2143601"/>
                    </a:cubicBezTo>
                    <a:cubicBezTo>
                      <a:pt x="1624515" y="2116927"/>
                      <a:pt x="1601546" y="2092452"/>
                      <a:pt x="1576112" y="2093607"/>
                    </a:cubicBezTo>
                    <a:cubicBezTo>
                      <a:pt x="1554383" y="2094595"/>
                      <a:pt x="1535817" y="2110969"/>
                      <a:pt x="1534167" y="2139461"/>
                    </a:cubicBezTo>
                    <a:lnTo>
                      <a:pt x="1463227" y="2139461"/>
                    </a:lnTo>
                    <a:cubicBezTo>
                      <a:pt x="1465703" y="2064364"/>
                      <a:pt x="1514058" y="2012037"/>
                      <a:pt x="1574625" y="2012028"/>
                    </a:cubicBezTo>
                    <a:close/>
                    <a:moveTo>
                      <a:pt x="1280012" y="2012028"/>
                    </a:moveTo>
                    <a:cubicBezTo>
                      <a:pt x="1349600" y="2012028"/>
                      <a:pt x="1406012" y="2092617"/>
                      <a:pt x="1406012" y="2192028"/>
                    </a:cubicBezTo>
                    <a:cubicBezTo>
                      <a:pt x="1406012" y="2291439"/>
                      <a:pt x="1349600" y="2372028"/>
                      <a:pt x="1280012" y="2372028"/>
                    </a:cubicBezTo>
                    <a:cubicBezTo>
                      <a:pt x="1210424" y="2372028"/>
                      <a:pt x="1154012" y="2291439"/>
                      <a:pt x="1154012" y="2192028"/>
                    </a:cubicBezTo>
                    <a:cubicBezTo>
                      <a:pt x="1154012" y="2092617"/>
                      <a:pt x="1210424" y="2012028"/>
                      <a:pt x="1280012" y="2012028"/>
                    </a:cubicBezTo>
                    <a:close/>
                    <a:moveTo>
                      <a:pt x="1080519" y="2012028"/>
                    </a:moveTo>
                    <a:lnTo>
                      <a:pt x="1080488" y="2012510"/>
                    </a:lnTo>
                    <a:lnTo>
                      <a:pt x="1096797" y="2012510"/>
                    </a:lnTo>
                    <a:lnTo>
                      <a:pt x="1096797" y="2372028"/>
                    </a:lnTo>
                    <a:lnTo>
                      <a:pt x="1009152" y="2372028"/>
                    </a:lnTo>
                    <a:lnTo>
                      <a:pt x="1009152" y="2101874"/>
                    </a:lnTo>
                    <a:cubicBezTo>
                      <a:pt x="991676" y="2108434"/>
                      <a:pt x="972373" y="2111607"/>
                      <a:pt x="952797" y="2111039"/>
                    </a:cubicBezTo>
                    <a:lnTo>
                      <a:pt x="955846" y="2043892"/>
                    </a:lnTo>
                    <a:cubicBezTo>
                      <a:pt x="966023" y="2044066"/>
                      <a:pt x="976053" y="2042373"/>
                      <a:pt x="984654" y="2039030"/>
                    </a:cubicBezTo>
                    <a:cubicBezTo>
                      <a:pt x="999561" y="2033236"/>
                      <a:pt x="1008550" y="2023137"/>
                      <a:pt x="1008438" y="2012310"/>
                    </a:cubicBezTo>
                    <a:cubicBezTo>
                      <a:pt x="1032465" y="2012216"/>
                      <a:pt x="1056492" y="2012122"/>
                      <a:pt x="1080519" y="2012028"/>
                    </a:cubicBezTo>
                    <a:close/>
                    <a:moveTo>
                      <a:pt x="3373743" y="362438"/>
                    </a:moveTo>
                    <a:lnTo>
                      <a:pt x="3553743" y="362438"/>
                    </a:lnTo>
                    <a:lnTo>
                      <a:pt x="3553743" y="2414438"/>
                    </a:lnTo>
                    <a:lnTo>
                      <a:pt x="3373743" y="2414438"/>
                    </a:lnTo>
                    <a:close/>
                    <a:moveTo>
                      <a:pt x="3129580" y="362438"/>
                    </a:moveTo>
                    <a:lnTo>
                      <a:pt x="3273580" y="362438"/>
                    </a:lnTo>
                    <a:lnTo>
                      <a:pt x="3273580" y="2414438"/>
                    </a:lnTo>
                    <a:lnTo>
                      <a:pt x="3129580" y="2414438"/>
                    </a:lnTo>
                    <a:close/>
                    <a:moveTo>
                      <a:pt x="2939411" y="362438"/>
                    </a:moveTo>
                    <a:lnTo>
                      <a:pt x="3029411" y="362438"/>
                    </a:lnTo>
                    <a:lnTo>
                      <a:pt x="3029411" y="1957238"/>
                    </a:lnTo>
                    <a:lnTo>
                      <a:pt x="2939411" y="1957238"/>
                    </a:lnTo>
                    <a:close/>
                    <a:moveTo>
                      <a:pt x="2731242" y="362438"/>
                    </a:moveTo>
                    <a:lnTo>
                      <a:pt x="2839242" y="362438"/>
                    </a:lnTo>
                    <a:lnTo>
                      <a:pt x="2839242" y="1957238"/>
                    </a:lnTo>
                    <a:lnTo>
                      <a:pt x="2731242" y="1957238"/>
                    </a:lnTo>
                    <a:close/>
                    <a:moveTo>
                      <a:pt x="2487073" y="362438"/>
                    </a:moveTo>
                    <a:lnTo>
                      <a:pt x="2631073" y="362438"/>
                    </a:lnTo>
                    <a:lnTo>
                      <a:pt x="2631073" y="1957238"/>
                    </a:lnTo>
                    <a:lnTo>
                      <a:pt x="2487073" y="1957238"/>
                    </a:lnTo>
                    <a:close/>
                    <a:moveTo>
                      <a:pt x="2296904" y="362438"/>
                    </a:moveTo>
                    <a:lnTo>
                      <a:pt x="2386904" y="362438"/>
                    </a:lnTo>
                    <a:lnTo>
                      <a:pt x="2386904" y="1957238"/>
                    </a:lnTo>
                    <a:lnTo>
                      <a:pt x="2296904" y="1957238"/>
                    </a:lnTo>
                    <a:close/>
                    <a:moveTo>
                      <a:pt x="2016735" y="362438"/>
                    </a:moveTo>
                    <a:lnTo>
                      <a:pt x="2196735" y="362438"/>
                    </a:lnTo>
                    <a:lnTo>
                      <a:pt x="2196735" y="1957238"/>
                    </a:lnTo>
                    <a:lnTo>
                      <a:pt x="2016735" y="1957238"/>
                    </a:lnTo>
                    <a:close/>
                    <a:moveTo>
                      <a:pt x="1826566" y="362438"/>
                    </a:moveTo>
                    <a:lnTo>
                      <a:pt x="1916566" y="362438"/>
                    </a:lnTo>
                    <a:lnTo>
                      <a:pt x="1916566" y="1957238"/>
                    </a:lnTo>
                    <a:lnTo>
                      <a:pt x="1826566" y="1957238"/>
                    </a:lnTo>
                    <a:close/>
                    <a:moveTo>
                      <a:pt x="1582397" y="362438"/>
                    </a:moveTo>
                    <a:lnTo>
                      <a:pt x="1726397" y="362438"/>
                    </a:lnTo>
                    <a:lnTo>
                      <a:pt x="1726397" y="1957238"/>
                    </a:lnTo>
                    <a:lnTo>
                      <a:pt x="1582397" y="1957238"/>
                    </a:lnTo>
                    <a:close/>
                    <a:moveTo>
                      <a:pt x="1302228" y="362438"/>
                    </a:moveTo>
                    <a:lnTo>
                      <a:pt x="1482228" y="362438"/>
                    </a:lnTo>
                    <a:lnTo>
                      <a:pt x="1482228" y="1957238"/>
                    </a:lnTo>
                    <a:lnTo>
                      <a:pt x="1302228" y="1957238"/>
                    </a:lnTo>
                    <a:close/>
                    <a:moveTo>
                      <a:pt x="1094059" y="362438"/>
                    </a:moveTo>
                    <a:lnTo>
                      <a:pt x="1202059" y="362438"/>
                    </a:lnTo>
                    <a:lnTo>
                      <a:pt x="1202059" y="1957238"/>
                    </a:lnTo>
                    <a:lnTo>
                      <a:pt x="1094059" y="1957238"/>
                    </a:lnTo>
                    <a:close/>
                    <a:moveTo>
                      <a:pt x="903890" y="362438"/>
                    </a:moveTo>
                    <a:lnTo>
                      <a:pt x="993890" y="362438"/>
                    </a:lnTo>
                    <a:lnTo>
                      <a:pt x="993890" y="1957238"/>
                    </a:lnTo>
                    <a:lnTo>
                      <a:pt x="903890" y="1957238"/>
                    </a:lnTo>
                    <a:close/>
                    <a:moveTo>
                      <a:pt x="623721" y="362438"/>
                    </a:moveTo>
                    <a:lnTo>
                      <a:pt x="803721" y="362438"/>
                    </a:lnTo>
                    <a:lnTo>
                      <a:pt x="803721" y="2414438"/>
                    </a:lnTo>
                    <a:lnTo>
                      <a:pt x="623721" y="2414438"/>
                    </a:lnTo>
                    <a:close/>
                    <a:moveTo>
                      <a:pt x="433552" y="362438"/>
                    </a:moveTo>
                    <a:lnTo>
                      <a:pt x="523552" y="362438"/>
                    </a:lnTo>
                    <a:lnTo>
                      <a:pt x="523552" y="2414438"/>
                    </a:lnTo>
                    <a:lnTo>
                      <a:pt x="433552" y="2414438"/>
                    </a:lnTo>
                    <a:close/>
                    <a:moveTo>
                      <a:pt x="303674" y="216000"/>
                    </a:moveTo>
                    <a:cubicBezTo>
                      <a:pt x="255253" y="216000"/>
                      <a:pt x="216000" y="255253"/>
                      <a:pt x="216000" y="303674"/>
                    </a:cubicBezTo>
                    <a:lnTo>
                      <a:pt x="216000" y="2504326"/>
                    </a:lnTo>
                    <a:cubicBezTo>
                      <a:pt x="216000" y="2552747"/>
                      <a:pt x="255253" y="2592000"/>
                      <a:pt x="303674" y="2592000"/>
                    </a:cubicBezTo>
                    <a:lnTo>
                      <a:pt x="3656326" y="2592000"/>
                    </a:lnTo>
                    <a:cubicBezTo>
                      <a:pt x="3704747" y="2592000"/>
                      <a:pt x="3744000" y="2552747"/>
                      <a:pt x="3744000" y="2504326"/>
                    </a:cubicBezTo>
                    <a:lnTo>
                      <a:pt x="3744000" y="303674"/>
                    </a:lnTo>
                    <a:cubicBezTo>
                      <a:pt x="3744000" y="255253"/>
                      <a:pt x="3704747" y="216000"/>
                      <a:pt x="3656326" y="216000"/>
                    </a:cubicBezTo>
                    <a:close/>
                    <a:moveTo>
                      <a:pt x="149021" y="0"/>
                    </a:moveTo>
                    <a:lnTo>
                      <a:pt x="3810979" y="0"/>
                    </a:lnTo>
                    <a:cubicBezTo>
                      <a:pt x="3893281" y="0"/>
                      <a:pt x="3960000" y="66719"/>
                      <a:pt x="3960000" y="149021"/>
                    </a:cubicBezTo>
                    <a:lnTo>
                      <a:pt x="3960000" y="2658979"/>
                    </a:lnTo>
                    <a:cubicBezTo>
                      <a:pt x="3960000" y="2741281"/>
                      <a:pt x="3893281" y="2808000"/>
                      <a:pt x="3810979" y="2808000"/>
                    </a:cubicBezTo>
                    <a:lnTo>
                      <a:pt x="149021" y="2808000"/>
                    </a:lnTo>
                    <a:cubicBezTo>
                      <a:pt x="66719" y="2808000"/>
                      <a:pt x="0" y="2741281"/>
                      <a:pt x="0" y="2658979"/>
                    </a:cubicBezTo>
                    <a:lnTo>
                      <a:pt x="0" y="149021"/>
                    </a:lnTo>
                    <a:cubicBezTo>
                      <a:pt x="0" y="66719"/>
                      <a:pt x="66719" y="0"/>
                      <a:pt x="1490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0" name="Rectangle 5">
                <a:extLst>
                  <a:ext uri="{FF2B5EF4-FFF2-40B4-BE49-F238E27FC236}">
                    <a16:creationId xmlns:a16="http://schemas.microsoft.com/office/drawing/2014/main" id="{1291EBF5-030C-41C9-9C23-2FB0A3D5557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374270" y="3467876"/>
                <a:ext cx="213610" cy="213451"/>
              </a:xfrm>
              <a:custGeom>
                <a:avLst/>
                <a:gdLst/>
                <a:ahLst/>
                <a:cxnLst/>
                <a:rect l="l" t="t" r="r" b="b"/>
                <a:pathLst>
                  <a:path w="3971162" h="3968213">
                    <a:moveTo>
                      <a:pt x="808855" y="2815607"/>
                    </a:moveTo>
                    <a:lnTo>
                      <a:pt x="1168895" y="2815607"/>
                    </a:lnTo>
                    <a:lnTo>
                      <a:pt x="1168895" y="3175607"/>
                    </a:lnTo>
                    <a:lnTo>
                      <a:pt x="808855" y="3175607"/>
                    </a:lnTo>
                    <a:close/>
                    <a:moveTo>
                      <a:pt x="697665" y="2704397"/>
                    </a:moveTo>
                    <a:lnTo>
                      <a:pt x="697665" y="3286817"/>
                    </a:lnTo>
                    <a:lnTo>
                      <a:pt x="1280085" y="3286817"/>
                    </a:lnTo>
                    <a:lnTo>
                      <a:pt x="1280085" y="2704397"/>
                    </a:lnTo>
                    <a:close/>
                    <a:moveTo>
                      <a:pt x="537750" y="2544482"/>
                    </a:moveTo>
                    <a:lnTo>
                      <a:pt x="1440000" y="2544482"/>
                    </a:lnTo>
                    <a:lnTo>
                      <a:pt x="1440000" y="3446732"/>
                    </a:lnTo>
                    <a:lnTo>
                      <a:pt x="537750" y="3446732"/>
                    </a:lnTo>
                    <a:close/>
                    <a:moveTo>
                      <a:pt x="0" y="2528213"/>
                    </a:moveTo>
                    <a:lnTo>
                      <a:pt x="360000" y="2528213"/>
                    </a:lnTo>
                    <a:lnTo>
                      <a:pt x="360000" y="3608213"/>
                    </a:lnTo>
                    <a:lnTo>
                      <a:pt x="1440000" y="3608213"/>
                    </a:lnTo>
                    <a:lnTo>
                      <a:pt x="1440000" y="3968213"/>
                    </a:lnTo>
                    <a:lnTo>
                      <a:pt x="360000" y="3968213"/>
                    </a:lnTo>
                    <a:lnTo>
                      <a:pt x="0" y="3968213"/>
                    </a:lnTo>
                    <a:lnTo>
                      <a:pt x="0" y="3608213"/>
                    </a:lnTo>
                    <a:close/>
                    <a:moveTo>
                      <a:pt x="3605829" y="2524046"/>
                    </a:moveTo>
                    <a:lnTo>
                      <a:pt x="3965829" y="2524046"/>
                    </a:lnTo>
                    <a:lnTo>
                      <a:pt x="3965829" y="3604046"/>
                    </a:lnTo>
                    <a:lnTo>
                      <a:pt x="3965829" y="3964046"/>
                    </a:lnTo>
                    <a:lnTo>
                      <a:pt x="3605829" y="3964046"/>
                    </a:lnTo>
                    <a:lnTo>
                      <a:pt x="2525829" y="3964046"/>
                    </a:lnTo>
                    <a:lnTo>
                      <a:pt x="2525829" y="3604046"/>
                    </a:lnTo>
                    <a:lnTo>
                      <a:pt x="3605829" y="3604046"/>
                    </a:lnTo>
                    <a:close/>
                    <a:moveTo>
                      <a:pt x="1542677" y="2468095"/>
                    </a:moveTo>
                    <a:lnTo>
                      <a:pt x="1758701" y="2468095"/>
                    </a:lnTo>
                    <a:lnTo>
                      <a:pt x="1758701" y="2835684"/>
                    </a:lnTo>
                    <a:lnTo>
                      <a:pt x="1542677" y="2835684"/>
                    </a:lnTo>
                    <a:close/>
                    <a:moveTo>
                      <a:pt x="3174101" y="2437460"/>
                    </a:moveTo>
                    <a:lnTo>
                      <a:pt x="3390125" y="2437460"/>
                    </a:lnTo>
                    <a:lnTo>
                      <a:pt x="3390125" y="2663201"/>
                    </a:lnTo>
                    <a:lnTo>
                      <a:pt x="3174101" y="2663201"/>
                    </a:lnTo>
                    <a:close/>
                    <a:moveTo>
                      <a:pt x="2809842" y="2295613"/>
                    </a:moveTo>
                    <a:lnTo>
                      <a:pt x="3025866" y="2295613"/>
                    </a:lnTo>
                    <a:lnTo>
                      <a:pt x="3025866" y="2663202"/>
                    </a:lnTo>
                    <a:lnTo>
                      <a:pt x="3389097" y="2663202"/>
                    </a:lnTo>
                    <a:lnTo>
                      <a:pt x="3389097" y="2873898"/>
                    </a:lnTo>
                    <a:lnTo>
                      <a:pt x="3389097" y="2873898"/>
                    </a:lnTo>
                    <a:lnTo>
                      <a:pt x="3389097" y="3446732"/>
                    </a:lnTo>
                    <a:lnTo>
                      <a:pt x="3173073" y="3446732"/>
                    </a:lnTo>
                    <a:lnTo>
                      <a:pt x="3173073" y="2879226"/>
                    </a:lnTo>
                    <a:lnTo>
                      <a:pt x="3021508" y="2879226"/>
                    </a:lnTo>
                    <a:lnTo>
                      <a:pt x="3021508" y="2663202"/>
                    </a:lnTo>
                    <a:lnTo>
                      <a:pt x="2809842" y="2663202"/>
                    </a:lnTo>
                    <a:close/>
                    <a:moveTo>
                      <a:pt x="2093780" y="2089306"/>
                    </a:moveTo>
                    <a:lnTo>
                      <a:pt x="2309804" y="2089306"/>
                    </a:lnTo>
                    <a:lnTo>
                      <a:pt x="2309804" y="2315047"/>
                    </a:lnTo>
                    <a:lnTo>
                      <a:pt x="2093780" y="2315047"/>
                    </a:lnTo>
                    <a:close/>
                    <a:moveTo>
                      <a:pt x="2656492" y="1853849"/>
                    </a:moveTo>
                    <a:lnTo>
                      <a:pt x="2872516" y="1853849"/>
                    </a:lnTo>
                    <a:lnTo>
                      <a:pt x="2872516" y="2038657"/>
                    </a:lnTo>
                    <a:lnTo>
                      <a:pt x="2989835" y="2038657"/>
                    </a:lnTo>
                    <a:lnTo>
                      <a:pt x="2989835" y="1887092"/>
                    </a:lnTo>
                    <a:lnTo>
                      <a:pt x="3205859" y="1887092"/>
                    </a:lnTo>
                    <a:lnTo>
                      <a:pt x="3205859" y="2028940"/>
                    </a:lnTo>
                    <a:lnTo>
                      <a:pt x="3390125" y="2028940"/>
                    </a:lnTo>
                    <a:lnTo>
                      <a:pt x="3390125" y="2254681"/>
                    </a:lnTo>
                    <a:lnTo>
                      <a:pt x="3205859" y="2254681"/>
                    </a:lnTo>
                    <a:lnTo>
                      <a:pt x="3174101" y="2254681"/>
                    </a:lnTo>
                    <a:lnTo>
                      <a:pt x="3005149" y="2254681"/>
                    </a:lnTo>
                    <a:lnTo>
                      <a:pt x="2989835" y="2254681"/>
                    </a:lnTo>
                    <a:lnTo>
                      <a:pt x="2688721" y="2254681"/>
                    </a:lnTo>
                    <a:lnTo>
                      <a:pt x="2688721" y="2447179"/>
                    </a:lnTo>
                    <a:lnTo>
                      <a:pt x="2488606" y="2447179"/>
                    </a:lnTo>
                    <a:lnTo>
                      <a:pt x="2488606" y="2663841"/>
                    </a:lnTo>
                    <a:lnTo>
                      <a:pt x="2486018" y="2663841"/>
                    </a:lnTo>
                    <a:lnTo>
                      <a:pt x="2486018" y="2846997"/>
                    </a:lnTo>
                    <a:lnTo>
                      <a:pt x="2840287" y="2846997"/>
                    </a:lnTo>
                    <a:lnTo>
                      <a:pt x="2840287" y="3046907"/>
                    </a:lnTo>
                    <a:lnTo>
                      <a:pt x="3045880" y="3046907"/>
                    </a:lnTo>
                    <a:lnTo>
                      <a:pt x="3045880" y="3272648"/>
                    </a:lnTo>
                    <a:lnTo>
                      <a:pt x="2829856" y="3272648"/>
                    </a:lnTo>
                    <a:lnTo>
                      <a:pt x="2829856" y="3063021"/>
                    </a:lnTo>
                    <a:lnTo>
                      <a:pt x="2472698" y="3063021"/>
                    </a:lnTo>
                    <a:lnTo>
                      <a:pt x="2472698" y="2847499"/>
                    </a:lnTo>
                    <a:lnTo>
                      <a:pt x="2093780" y="2847499"/>
                    </a:lnTo>
                    <a:lnTo>
                      <a:pt x="2088510" y="2847499"/>
                    </a:lnTo>
                    <a:lnTo>
                      <a:pt x="1910267" y="2847499"/>
                    </a:lnTo>
                    <a:lnTo>
                      <a:pt x="1910267" y="3028023"/>
                    </a:lnTo>
                    <a:lnTo>
                      <a:pt x="2277575" y="3028023"/>
                    </a:lnTo>
                    <a:lnTo>
                      <a:pt x="2277575" y="3241488"/>
                    </a:lnTo>
                    <a:lnTo>
                      <a:pt x="2829855" y="3241488"/>
                    </a:lnTo>
                    <a:lnTo>
                      <a:pt x="2829855" y="3457512"/>
                    </a:lnTo>
                    <a:lnTo>
                      <a:pt x="2269993" y="3457512"/>
                    </a:lnTo>
                    <a:lnTo>
                      <a:pt x="2269993" y="3244047"/>
                    </a:lnTo>
                    <a:lnTo>
                      <a:pt x="2111604" y="3244047"/>
                    </a:lnTo>
                    <a:lnTo>
                      <a:pt x="2111604" y="3446733"/>
                    </a:lnTo>
                    <a:lnTo>
                      <a:pt x="1744015" y="3446733"/>
                    </a:lnTo>
                    <a:lnTo>
                      <a:pt x="1744015" y="3230709"/>
                    </a:lnTo>
                    <a:lnTo>
                      <a:pt x="1909986" y="3230709"/>
                    </a:lnTo>
                    <a:lnTo>
                      <a:pt x="1909986" y="3051709"/>
                    </a:lnTo>
                    <a:lnTo>
                      <a:pt x="1542678" y="3051709"/>
                    </a:lnTo>
                    <a:lnTo>
                      <a:pt x="1542678" y="2835685"/>
                    </a:lnTo>
                    <a:lnTo>
                      <a:pt x="1877756" y="2835685"/>
                    </a:lnTo>
                    <a:lnTo>
                      <a:pt x="1877756" y="2315047"/>
                    </a:lnTo>
                    <a:lnTo>
                      <a:pt x="2093780" y="2315047"/>
                    </a:lnTo>
                    <a:lnTo>
                      <a:pt x="2093780" y="2631475"/>
                    </a:lnTo>
                    <a:lnTo>
                      <a:pt x="2272582" y="2631475"/>
                    </a:lnTo>
                    <a:lnTo>
                      <a:pt x="2272582" y="2438100"/>
                    </a:lnTo>
                    <a:lnTo>
                      <a:pt x="2472697" y="2438100"/>
                    </a:lnTo>
                    <a:lnTo>
                      <a:pt x="2472697" y="2254681"/>
                    </a:lnTo>
                    <a:lnTo>
                      <a:pt x="2472697" y="2221438"/>
                    </a:lnTo>
                    <a:lnTo>
                      <a:pt x="2472697" y="2038657"/>
                    </a:lnTo>
                    <a:lnTo>
                      <a:pt x="2656492" y="2038657"/>
                    </a:lnTo>
                    <a:close/>
                    <a:moveTo>
                      <a:pt x="2989836" y="1667759"/>
                    </a:moveTo>
                    <a:lnTo>
                      <a:pt x="3357425" y="1667759"/>
                    </a:lnTo>
                    <a:lnTo>
                      <a:pt x="3357425" y="1883783"/>
                    </a:lnTo>
                    <a:lnTo>
                      <a:pt x="2989836" y="1883783"/>
                    </a:lnTo>
                    <a:close/>
                    <a:moveTo>
                      <a:pt x="2309586" y="1554888"/>
                    </a:moveTo>
                    <a:lnTo>
                      <a:pt x="2829824" y="1554888"/>
                    </a:lnTo>
                    <a:lnTo>
                      <a:pt x="2829824" y="1770912"/>
                    </a:lnTo>
                    <a:lnTo>
                      <a:pt x="2525643" y="1770912"/>
                    </a:lnTo>
                    <a:lnTo>
                      <a:pt x="2525643" y="1927296"/>
                    </a:lnTo>
                    <a:lnTo>
                      <a:pt x="2309619" y="1927296"/>
                    </a:lnTo>
                    <a:lnTo>
                      <a:pt x="2309619" y="1770912"/>
                    </a:lnTo>
                    <a:lnTo>
                      <a:pt x="2309586" y="1770912"/>
                    </a:lnTo>
                    <a:close/>
                    <a:moveTo>
                      <a:pt x="616397" y="1550030"/>
                    </a:moveTo>
                    <a:lnTo>
                      <a:pt x="808855" y="1550030"/>
                    </a:lnTo>
                    <a:lnTo>
                      <a:pt x="832421" y="1550030"/>
                    </a:lnTo>
                    <a:lnTo>
                      <a:pt x="1024879" y="1550030"/>
                    </a:lnTo>
                    <a:lnTo>
                      <a:pt x="1024879" y="1775771"/>
                    </a:lnTo>
                    <a:lnTo>
                      <a:pt x="832421" y="1775771"/>
                    </a:lnTo>
                    <a:lnTo>
                      <a:pt x="832421" y="2079590"/>
                    </a:lnTo>
                    <a:lnTo>
                      <a:pt x="1028931" y="2079590"/>
                    </a:lnTo>
                    <a:lnTo>
                      <a:pt x="1192537" y="2079590"/>
                    </a:lnTo>
                    <a:lnTo>
                      <a:pt x="1244955" y="2079590"/>
                    </a:lnTo>
                    <a:lnTo>
                      <a:pt x="1244955" y="2231155"/>
                    </a:lnTo>
                    <a:lnTo>
                      <a:pt x="1468668" y="2231155"/>
                    </a:lnTo>
                    <a:lnTo>
                      <a:pt x="1468668" y="2447179"/>
                    </a:lnTo>
                    <a:lnTo>
                      <a:pt x="1244955" y="2447179"/>
                    </a:lnTo>
                    <a:lnTo>
                      <a:pt x="1244955" y="2447179"/>
                    </a:lnTo>
                    <a:lnTo>
                      <a:pt x="1028931" y="2447179"/>
                    </a:lnTo>
                    <a:lnTo>
                      <a:pt x="1028931" y="2295614"/>
                    </a:lnTo>
                    <a:lnTo>
                      <a:pt x="619703" y="2295614"/>
                    </a:lnTo>
                    <a:lnTo>
                      <a:pt x="619703" y="2082482"/>
                    </a:lnTo>
                    <a:lnTo>
                      <a:pt x="616397" y="2082482"/>
                    </a:lnTo>
                    <a:close/>
                    <a:moveTo>
                      <a:pt x="1747452" y="1324289"/>
                    </a:moveTo>
                    <a:lnTo>
                      <a:pt x="1963476" y="1324289"/>
                    </a:lnTo>
                    <a:lnTo>
                      <a:pt x="1963476" y="1528779"/>
                    </a:lnTo>
                    <a:lnTo>
                      <a:pt x="2151955" y="1528779"/>
                    </a:lnTo>
                    <a:lnTo>
                      <a:pt x="2151955" y="1754520"/>
                    </a:lnTo>
                    <a:lnTo>
                      <a:pt x="1935931" y="1754520"/>
                    </a:lnTo>
                    <a:lnTo>
                      <a:pt x="1935931" y="1550030"/>
                    </a:lnTo>
                    <a:lnTo>
                      <a:pt x="1758702" y="1550030"/>
                    </a:lnTo>
                    <a:lnTo>
                      <a:pt x="1758702" y="1863566"/>
                    </a:lnTo>
                    <a:lnTo>
                      <a:pt x="2119726" y="1863566"/>
                    </a:lnTo>
                    <a:lnTo>
                      <a:pt x="2119726" y="2079590"/>
                    </a:lnTo>
                    <a:lnTo>
                      <a:pt x="1761543" y="2079590"/>
                    </a:lnTo>
                    <a:lnTo>
                      <a:pt x="1761543" y="2259540"/>
                    </a:lnTo>
                    <a:lnTo>
                      <a:pt x="1545519" y="2259540"/>
                    </a:lnTo>
                    <a:lnTo>
                      <a:pt x="1545519" y="2082482"/>
                    </a:lnTo>
                    <a:lnTo>
                      <a:pt x="1542678" y="2082482"/>
                    </a:lnTo>
                    <a:lnTo>
                      <a:pt x="1542678" y="2079589"/>
                    </a:lnTo>
                    <a:lnTo>
                      <a:pt x="1030691" y="2079589"/>
                    </a:lnTo>
                    <a:lnTo>
                      <a:pt x="1030691" y="1863565"/>
                    </a:lnTo>
                    <a:lnTo>
                      <a:pt x="1192537" y="1863565"/>
                    </a:lnTo>
                    <a:lnTo>
                      <a:pt x="1192537" y="1662900"/>
                    </a:lnTo>
                    <a:lnTo>
                      <a:pt x="1440000" y="1662900"/>
                    </a:lnTo>
                    <a:lnTo>
                      <a:pt x="1440000" y="1863565"/>
                    </a:lnTo>
                    <a:lnTo>
                      <a:pt x="1542678" y="1863565"/>
                    </a:lnTo>
                    <a:lnTo>
                      <a:pt x="1542678" y="1550030"/>
                    </a:lnTo>
                    <a:lnTo>
                      <a:pt x="1747452" y="1550030"/>
                    </a:lnTo>
                    <a:close/>
                    <a:moveTo>
                      <a:pt x="2802267" y="814725"/>
                    </a:moveTo>
                    <a:lnTo>
                      <a:pt x="3162307" y="814725"/>
                    </a:lnTo>
                    <a:lnTo>
                      <a:pt x="3162307" y="1174725"/>
                    </a:lnTo>
                    <a:lnTo>
                      <a:pt x="2802267" y="1174725"/>
                    </a:lnTo>
                    <a:close/>
                    <a:moveTo>
                      <a:pt x="884915" y="814725"/>
                    </a:moveTo>
                    <a:lnTo>
                      <a:pt x="1244955" y="814725"/>
                    </a:lnTo>
                    <a:lnTo>
                      <a:pt x="1244955" y="1174725"/>
                    </a:lnTo>
                    <a:lnTo>
                      <a:pt x="884915" y="1174725"/>
                    </a:lnTo>
                    <a:close/>
                    <a:moveTo>
                      <a:pt x="2691077" y="703515"/>
                    </a:moveTo>
                    <a:lnTo>
                      <a:pt x="2691077" y="1285935"/>
                    </a:lnTo>
                    <a:lnTo>
                      <a:pt x="3273497" y="1285935"/>
                    </a:lnTo>
                    <a:lnTo>
                      <a:pt x="3273497" y="703515"/>
                    </a:lnTo>
                    <a:close/>
                    <a:moveTo>
                      <a:pt x="773725" y="703515"/>
                    </a:moveTo>
                    <a:lnTo>
                      <a:pt x="773725" y="1285935"/>
                    </a:lnTo>
                    <a:lnTo>
                      <a:pt x="1356145" y="1285935"/>
                    </a:lnTo>
                    <a:lnTo>
                      <a:pt x="1356145" y="703515"/>
                    </a:lnTo>
                    <a:close/>
                    <a:moveTo>
                      <a:pt x="2531162" y="543600"/>
                    </a:moveTo>
                    <a:lnTo>
                      <a:pt x="3433412" y="543600"/>
                    </a:lnTo>
                    <a:lnTo>
                      <a:pt x="3433412" y="1445850"/>
                    </a:lnTo>
                    <a:lnTo>
                      <a:pt x="2531162" y="1445850"/>
                    </a:lnTo>
                    <a:close/>
                    <a:moveTo>
                      <a:pt x="613810" y="543600"/>
                    </a:moveTo>
                    <a:lnTo>
                      <a:pt x="1516060" y="543600"/>
                    </a:lnTo>
                    <a:lnTo>
                      <a:pt x="1516060" y="1445850"/>
                    </a:lnTo>
                    <a:lnTo>
                      <a:pt x="613810" y="1445850"/>
                    </a:lnTo>
                    <a:close/>
                    <a:moveTo>
                      <a:pt x="2088509" y="543244"/>
                    </a:moveTo>
                    <a:lnTo>
                      <a:pt x="2283187" y="543244"/>
                    </a:lnTo>
                    <a:lnTo>
                      <a:pt x="2283187" y="759268"/>
                    </a:lnTo>
                    <a:lnTo>
                      <a:pt x="2088509" y="759268"/>
                    </a:lnTo>
                    <a:close/>
                    <a:moveTo>
                      <a:pt x="1751276" y="543243"/>
                    </a:moveTo>
                    <a:lnTo>
                      <a:pt x="1967300" y="543243"/>
                    </a:lnTo>
                    <a:lnTo>
                      <a:pt x="1967300" y="986389"/>
                    </a:lnTo>
                    <a:lnTo>
                      <a:pt x="2119726" y="986389"/>
                    </a:lnTo>
                    <a:lnTo>
                      <a:pt x="2119726" y="986388"/>
                    </a:lnTo>
                    <a:lnTo>
                      <a:pt x="2335750" y="986388"/>
                    </a:lnTo>
                    <a:lnTo>
                      <a:pt x="2335750" y="1491348"/>
                    </a:lnTo>
                    <a:lnTo>
                      <a:pt x="2119726" y="1491348"/>
                    </a:lnTo>
                    <a:lnTo>
                      <a:pt x="2119726" y="1202413"/>
                    </a:lnTo>
                    <a:lnTo>
                      <a:pt x="1747396" y="1202413"/>
                    </a:lnTo>
                    <a:lnTo>
                      <a:pt x="1747396" y="986389"/>
                    </a:lnTo>
                    <a:lnTo>
                      <a:pt x="1751276" y="986389"/>
                    </a:lnTo>
                    <a:close/>
                    <a:moveTo>
                      <a:pt x="4409" y="5850"/>
                    </a:moveTo>
                    <a:lnTo>
                      <a:pt x="364409" y="5850"/>
                    </a:lnTo>
                    <a:lnTo>
                      <a:pt x="1444409" y="5850"/>
                    </a:lnTo>
                    <a:lnTo>
                      <a:pt x="1444409" y="365850"/>
                    </a:lnTo>
                    <a:lnTo>
                      <a:pt x="364409" y="365850"/>
                    </a:lnTo>
                    <a:lnTo>
                      <a:pt x="364409" y="1445850"/>
                    </a:lnTo>
                    <a:lnTo>
                      <a:pt x="4409" y="1445850"/>
                    </a:lnTo>
                    <a:lnTo>
                      <a:pt x="4409" y="365850"/>
                    </a:lnTo>
                    <a:close/>
                    <a:moveTo>
                      <a:pt x="2531162" y="0"/>
                    </a:moveTo>
                    <a:lnTo>
                      <a:pt x="3611162" y="0"/>
                    </a:lnTo>
                    <a:lnTo>
                      <a:pt x="3971162" y="0"/>
                    </a:lnTo>
                    <a:lnTo>
                      <a:pt x="3971162" y="360000"/>
                    </a:lnTo>
                    <a:lnTo>
                      <a:pt x="3971162" y="1440000"/>
                    </a:lnTo>
                    <a:lnTo>
                      <a:pt x="3611162" y="1440000"/>
                    </a:lnTo>
                    <a:lnTo>
                      <a:pt x="3611162" y="360000"/>
                    </a:lnTo>
                    <a:lnTo>
                      <a:pt x="2531162" y="36000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1" name="Rectangle 15">
                <a:extLst>
                  <a:ext uri="{FF2B5EF4-FFF2-40B4-BE49-F238E27FC236}">
                    <a16:creationId xmlns:a16="http://schemas.microsoft.com/office/drawing/2014/main" id="{7D62FEAF-678E-4ECF-8EA5-27786DA8A86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904197" y="3940150"/>
                <a:ext cx="217116" cy="171188"/>
              </a:xfrm>
              <a:custGeom>
                <a:avLst/>
                <a:gdLst/>
                <a:ahLst/>
                <a:cxnLst/>
                <a:rect l="l" t="t" r="r" b="b"/>
                <a:pathLst>
                  <a:path w="3744416" h="2952328">
                    <a:moveTo>
                      <a:pt x="184806" y="576064"/>
                    </a:moveTo>
                    <a:lnTo>
                      <a:pt x="895314" y="576064"/>
                    </a:lnTo>
                    <a:cubicBezTo>
                      <a:pt x="997380" y="576064"/>
                      <a:pt x="1080120" y="658804"/>
                      <a:pt x="1080120" y="760870"/>
                    </a:cubicBezTo>
                    <a:lnTo>
                      <a:pt x="1080120" y="792088"/>
                    </a:lnTo>
                    <a:lnTo>
                      <a:pt x="3312368" y="792088"/>
                    </a:lnTo>
                    <a:lnTo>
                      <a:pt x="3312368" y="2952328"/>
                    </a:lnTo>
                    <a:lnTo>
                      <a:pt x="0" y="2952328"/>
                    </a:lnTo>
                    <a:lnTo>
                      <a:pt x="0" y="1072569"/>
                    </a:lnTo>
                    <a:lnTo>
                      <a:pt x="0" y="792088"/>
                    </a:lnTo>
                    <a:lnTo>
                      <a:pt x="0" y="760870"/>
                    </a:lnTo>
                    <a:cubicBezTo>
                      <a:pt x="0" y="658804"/>
                      <a:pt x="82740" y="576064"/>
                      <a:pt x="184806" y="576064"/>
                    </a:cubicBezTo>
                    <a:close/>
                    <a:moveTo>
                      <a:pt x="616854" y="0"/>
                    </a:moveTo>
                    <a:lnTo>
                      <a:pt x="1327362" y="0"/>
                    </a:lnTo>
                    <a:cubicBezTo>
                      <a:pt x="1429428" y="0"/>
                      <a:pt x="1512168" y="82740"/>
                      <a:pt x="1512168" y="184806"/>
                    </a:cubicBezTo>
                    <a:lnTo>
                      <a:pt x="1512168" y="216024"/>
                    </a:lnTo>
                    <a:lnTo>
                      <a:pt x="3744416" y="216024"/>
                    </a:lnTo>
                    <a:lnTo>
                      <a:pt x="3744416" y="2376264"/>
                    </a:lnTo>
                    <a:lnTo>
                      <a:pt x="3464768" y="2376264"/>
                    </a:lnTo>
                    <a:lnTo>
                      <a:pt x="3464768" y="648072"/>
                    </a:lnTo>
                    <a:lnTo>
                      <a:pt x="1232520" y="648072"/>
                    </a:lnTo>
                    <a:lnTo>
                      <a:pt x="1232520" y="616854"/>
                    </a:lnTo>
                    <a:cubicBezTo>
                      <a:pt x="1232520" y="514788"/>
                      <a:pt x="1149780" y="432048"/>
                      <a:pt x="1047714" y="432048"/>
                    </a:cubicBezTo>
                    <a:lnTo>
                      <a:pt x="432048" y="432048"/>
                    </a:lnTo>
                    <a:lnTo>
                      <a:pt x="432048" y="216024"/>
                    </a:lnTo>
                    <a:lnTo>
                      <a:pt x="432048" y="184806"/>
                    </a:lnTo>
                    <a:cubicBezTo>
                      <a:pt x="432048" y="82740"/>
                      <a:pt x="514788" y="0"/>
                      <a:pt x="6168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2" name="Rounded Rectangle 15">
                <a:extLst>
                  <a:ext uri="{FF2B5EF4-FFF2-40B4-BE49-F238E27FC236}">
                    <a16:creationId xmlns:a16="http://schemas.microsoft.com/office/drawing/2014/main" id="{2FE55732-264F-4EB0-9218-E20CD9E6D39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30150" y="2942739"/>
                <a:ext cx="191712" cy="303942"/>
              </a:xfrm>
              <a:custGeom>
                <a:avLst/>
                <a:gdLst/>
                <a:ahLst/>
                <a:cxnLst/>
                <a:rect l="l" t="t" r="r" b="b"/>
                <a:pathLst>
                  <a:path w="2448272" h="3881510">
                    <a:moveTo>
                      <a:pt x="543085" y="3318905"/>
                    </a:moveTo>
                    <a:cubicBezTo>
                      <a:pt x="520356" y="3318905"/>
                      <a:pt x="501931" y="3337330"/>
                      <a:pt x="501931" y="3360059"/>
                    </a:cubicBezTo>
                    <a:lnTo>
                      <a:pt x="501931" y="3385751"/>
                    </a:lnTo>
                    <a:cubicBezTo>
                      <a:pt x="501931" y="3408480"/>
                      <a:pt x="520356" y="3426905"/>
                      <a:pt x="543085" y="3426905"/>
                    </a:cubicBezTo>
                    <a:lnTo>
                      <a:pt x="1900777" y="3426905"/>
                    </a:lnTo>
                    <a:cubicBezTo>
                      <a:pt x="1923506" y="3426905"/>
                      <a:pt x="1941931" y="3408480"/>
                      <a:pt x="1941931" y="3385751"/>
                    </a:cubicBezTo>
                    <a:lnTo>
                      <a:pt x="1941931" y="3360059"/>
                    </a:lnTo>
                    <a:cubicBezTo>
                      <a:pt x="1941931" y="3337330"/>
                      <a:pt x="1923506" y="3318905"/>
                      <a:pt x="1900777" y="3318905"/>
                    </a:cubicBezTo>
                    <a:close/>
                    <a:moveTo>
                      <a:pt x="543085" y="3058505"/>
                    </a:moveTo>
                    <a:cubicBezTo>
                      <a:pt x="520356" y="3058505"/>
                      <a:pt x="501931" y="3076930"/>
                      <a:pt x="501931" y="3099659"/>
                    </a:cubicBezTo>
                    <a:lnTo>
                      <a:pt x="501931" y="3125351"/>
                    </a:lnTo>
                    <a:cubicBezTo>
                      <a:pt x="501931" y="3148080"/>
                      <a:pt x="520356" y="3166505"/>
                      <a:pt x="543085" y="3166505"/>
                    </a:cubicBezTo>
                    <a:lnTo>
                      <a:pt x="1900777" y="3166505"/>
                    </a:lnTo>
                    <a:cubicBezTo>
                      <a:pt x="1923506" y="3166505"/>
                      <a:pt x="1941931" y="3148080"/>
                      <a:pt x="1941931" y="3125351"/>
                    </a:cubicBezTo>
                    <a:lnTo>
                      <a:pt x="1941931" y="3099659"/>
                    </a:lnTo>
                    <a:cubicBezTo>
                      <a:pt x="1941931" y="3076930"/>
                      <a:pt x="1923506" y="3058505"/>
                      <a:pt x="1900777" y="3058505"/>
                    </a:cubicBezTo>
                    <a:close/>
                    <a:moveTo>
                      <a:pt x="543085" y="2798105"/>
                    </a:moveTo>
                    <a:cubicBezTo>
                      <a:pt x="520356" y="2798105"/>
                      <a:pt x="501931" y="2816530"/>
                      <a:pt x="501931" y="2839259"/>
                    </a:cubicBezTo>
                    <a:lnTo>
                      <a:pt x="501931" y="2864951"/>
                    </a:lnTo>
                    <a:cubicBezTo>
                      <a:pt x="501931" y="2887680"/>
                      <a:pt x="520356" y="2906105"/>
                      <a:pt x="543085" y="2906105"/>
                    </a:cubicBezTo>
                    <a:lnTo>
                      <a:pt x="1900777" y="2906105"/>
                    </a:lnTo>
                    <a:cubicBezTo>
                      <a:pt x="1923506" y="2906105"/>
                      <a:pt x="1941931" y="2887680"/>
                      <a:pt x="1941931" y="2864951"/>
                    </a:cubicBezTo>
                    <a:lnTo>
                      <a:pt x="1941931" y="2839259"/>
                    </a:lnTo>
                    <a:cubicBezTo>
                      <a:pt x="1941931" y="2816530"/>
                      <a:pt x="1923506" y="2798105"/>
                      <a:pt x="1900777" y="2798105"/>
                    </a:cubicBezTo>
                    <a:close/>
                    <a:moveTo>
                      <a:pt x="543085" y="2537705"/>
                    </a:moveTo>
                    <a:cubicBezTo>
                      <a:pt x="520356" y="2537705"/>
                      <a:pt x="501931" y="2556130"/>
                      <a:pt x="501931" y="2578859"/>
                    </a:cubicBezTo>
                    <a:lnTo>
                      <a:pt x="501931" y="2604551"/>
                    </a:lnTo>
                    <a:cubicBezTo>
                      <a:pt x="501931" y="2627280"/>
                      <a:pt x="520356" y="2645705"/>
                      <a:pt x="543085" y="2645705"/>
                    </a:cubicBezTo>
                    <a:lnTo>
                      <a:pt x="1900777" y="2645705"/>
                    </a:lnTo>
                    <a:cubicBezTo>
                      <a:pt x="1923506" y="2645705"/>
                      <a:pt x="1941931" y="2627280"/>
                      <a:pt x="1941931" y="2604551"/>
                    </a:cubicBezTo>
                    <a:lnTo>
                      <a:pt x="1941931" y="2578859"/>
                    </a:lnTo>
                    <a:cubicBezTo>
                      <a:pt x="1941931" y="2556130"/>
                      <a:pt x="1923506" y="2537705"/>
                      <a:pt x="1900777" y="2537705"/>
                    </a:cubicBezTo>
                    <a:close/>
                    <a:moveTo>
                      <a:pt x="1407963" y="1741759"/>
                    </a:moveTo>
                    <a:lnTo>
                      <a:pt x="1648053" y="1843688"/>
                    </a:lnTo>
                    <a:lnTo>
                      <a:pt x="1645107" y="1848987"/>
                    </a:lnTo>
                    <a:lnTo>
                      <a:pt x="1652185" y="1848987"/>
                    </a:lnTo>
                    <a:lnTo>
                      <a:pt x="1734988" y="2200120"/>
                    </a:lnTo>
                    <a:lnTo>
                      <a:pt x="1162614" y="2200120"/>
                    </a:lnTo>
                    <a:lnTo>
                      <a:pt x="1208622" y="1885046"/>
                    </a:lnTo>
                    <a:lnTo>
                      <a:pt x="1201960" y="1885046"/>
                    </a:lnTo>
                    <a:lnTo>
                      <a:pt x="1181260" y="1814733"/>
                    </a:lnTo>
                    <a:lnTo>
                      <a:pt x="1235452" y="1771276"/>
                    </a:lnTo>
                    <a:lnTo>
                      <a:pt x="1289644" y="1814733"/>
                    </a:lnTo>
                    <a:lnTo>
                      <a:pt x="1268945" y="1885046"/>
                    </a:lnTo>
                    <a:lnTo>
                      <a:pt x="1259625" y="1885046"/>
                    </a:lnTo>
                    <a:lnTo>
                      <a:pt x="1305086" y="2196367"/>
                    </a:lnTo>
                    <a:lnTo>
                      <a:pt x="1318623" y="2137060"/>
                    </a:lnTo>
                    <a:lnTo>
                      <a:pt x="1317360" y="2137060"/>
                    </a:lnTo>
                    <a:close/>
                    <a:moveTo>
                      <a:pt x="1044150" y="1737444"/>
                    </a:moveTo>
                    <a:lnTo>
                      <a:pt x="1144370" y="2137060"/>
                    </a:lnTo>
                    <a:lnTo>
                      <a:pt x="1142987" y="2137060"/>
                    </a:lnTo>
                    <a:lnTo>
                      <a:pt x="1158737" y="2200120"/>
                    </a:lnTo>
                    <a:lnTo>
                      <a:pt x="969555" y="2200120"/>
                    </a:lnTo>
                    <a:lnTo>
                      <a:pt x="969555" y="2205317"/>
                    </a:lnTo>
                    <a:lnTo>
                      <a:pt x="801444" y="2205317"/>
                    </a:lnTo>
                    <a:lnTo>
                      <a:pt x="801444" y="2200120"/>
                    </a:lnTo>
                    <a:lnTo>
                      <a:pt x="708875" y="2200120"/>
                    </a:lnTo>
                    <a:lnTo>
                      <a:pt x="791678" y="1848987"/>
                    </a:lnTo>
                    <a:lnTo>
                      <a:pt x="796841" y="1848987"/>
                    </a:lnTo>
                    <a:lnTo>
                      <a:pt x="793895" y="1843688"/>
                    </a:lnTo>
                    <a:close/>
                    <a:moveTo>
                      <a:pt x="1418147" y="1592214"/>
                    </a:moveTo>
                    <a:lnTo>
                      <a:pt x="1417993" y="1592480"/>
                    </a:lnTo>
                    <a:lnTo>
                      <a:pt x="1417532" y="1592480"/>
                    </a:lnTo>
                    <a:close/>
                    <a:moveTo>
                      <a:pt x="1175822" y="1169553"/>
                    </a:moveTo>
                    <a:lnTo>
                      <a:pt x="1284798" y="1169553"/>
                    </a:lnTo>
                    <a:cubicBezTo>
                      <a:pt x="1357903" y="1169553"/>
                      <a:pt x="1418253" y="1224159"/>
                      <a:pt x="1426606" y="1294895"/>
                    </a:cubicBezTo>
                    <a:lnTo>
                      <a:pt x="1428452" y="1294895"/>
                    </a:lnTo>
                    <a:lnTo>
                      <a:pt x="1428452" y="1313203"/>
                    </a:lnTo>
                    <a:lnTo>
                      <a:pt x="1428452" y="1373838"/>
                    </a:lnTo>
                    <a:cubicBezTo>
                      <a:pt x="1455007" y="1380394"/>
                      <a:pt x="1475468" y="1402726"/>
                      <a:pt x="1479456" y="1431026"/>
                    </a:cubicBezTo>
                    <a:cubicBezTo>
                      <a:pt x="1484416" y="1466221"/>
                      <a:pt x="1462341" y="1499586"/>
                      <a:pt x="1428010" y="1508785"/>
                    </a:cubicBezTo>
                    <a:lnTo>
                      <a:pt x="1427342" y="1504048"/>
                    </a:lnTo>
                    <a:lnTo>
                      <a:pt x="1423287" y="1530397"/>
                    </a:lnTo>
                    <a:cubicBezTo>
                      <a:pt x="1423194" y="1625698"/>
                      <a:pt x="1345902" y="1702920"/>
                      <a:pt x="1250574" y="1702920"/>
                    </a:cubicBezTo>
                    <a:lnTo>
                      <a:pt x="1212759" y="1702920"/>
                    </a:lnTo>
                    <a:cubicBezTo>
                      <a:pt x="1124641" y="1702920"/>
                      <a:pt x="1051933" y="1636936"/>
                      <a:pt x="1042181" y="1551580"/>
                    </a:cubicBezTo>
                    <a:cubicBezTo>
                      <a:pt x="1036298" y="1535297"/>
                      <a:pt x="1033353" y="1517836"/>
                      <a:pt x="1032845" y="1499760"/>
                    </a:cubicBezTo>
                    <a:cubicBezTo>
                      <a:pt x="1009566" y="1485946"/>
                      <a:pt x="996357" y="1459067"/>
                      <a:pt x="1000309" y="1431026"/>
                    </a:cubicBezTo>
                    <a:cubicBezTo>
                      <a:pt x="1003240" y="1410221"/>
                      <a:pt x="1015076" y="1392641"/>
                      <a:pt x="1032167" y="1382743"/>
                    </a:cubicBezTo>
                    <a:lnTo>
                      <a:pt x="1032167" y="1313207"/>
                    </a:lnTo>
                    <a:lnTo>
                      <a:pt x="1032167" y="1294895"/>
                    </a:lnTo>
                    <a:lnTo>
                      <a:pt x="1034013" y="1294895"/>
                    </a:lnTo>
                    <a:cubicBezTo>
                      <a:pt x="1042367" y="1224159"/>
                      <a:pt x="1102717" y="1169553"/>
                      <a:pt x="1175822" y="1169553"/>
                    </a:cubicBezTo>
                    <a:close/>
                    <a:moveTo>
                      <a:pt x="537855" y="927758"/>
                    </a:moveTo>
                    <a:lnTo>
                      <a:pt x="537855" y="2309705"/>
                    </a:lnTo>
                    <a:lnTo>
                      <a:pt x="1906007" y="2309705"/>
                    </a:lnTo>
                    <a:lnTo>
                      <a:pt x="1906007" y="927758"/>
                    </a:lnTo>
                    <a:close/>
                    <a:moveTo>
                      <a:pt x="408053" y="253635"/>
                    </a:moveTo>
                    <a:lnTo>
                      <a:pt x="899721" y="253635"/>
                    </a:lnTo>
                    <a:lnTo>
                      <a:pt x="899721" y="441670"/>
                    </a:lnTo>
                    <a:cubicBezTo>
                      <a:pt x="847459" y="456941"/>
                      <a:pt x="810090" y="505588"/>
                      <a:pt x="810090" y="562964"/>
                    </a:cubicBezTo>
                    <a:lnTo>
                      <a:pt x="810090" y="608858"/>
                    </a:lnTo>
                    <a:cubicBezTo>
                      <a:pt x="810090" y="680271"/>
                      <a:pt x="867981" y="738162"/>
                      <a:pt x="939394" y="738162"/>
                    </a:cubicBezTo>
                    <a:lnTo>
                      <a:pt x="1508878" y="738162"/>
                    </a:lnTo>
                    <a:cubicBezTo>
                      <a:pt x="1580291" y="738162"/>
                      <a:pt x="1638182" y="680271"/>
                      <a:pt x="1638182" y="608858"/>
                    </a:cubicBezTo>
                    <a:lnTo>
                      <a:pt x="1638182" y="562964"/>
                    </a:lnTo>
                    <a:cubicBezTo>
                      <a:pt x="1638182" y="492319"/>
                      <a:pt x="1581530" y="434907"/>
                      <a:pt x="1511170" y="434123"/>
                    </a:cubicBezTo>
                    <a:lnTo>
                      <a:pt x="1511170" y="253635"/>
                    </a:lnTo>
                    <a:lnTo>
                      <a:pt x="2040219" y="253635"/>
                    </a:lnTo>
                    <a:cubicBezTo>
                      <a:pt x="2265580" y="253635"/>
                      <a:pt x="2448272" y="436327"/>
                      <a:pt x="2448272" y="661688"/>
                    </a:cubicBezTo>
                    <a:lnTo>
                      <a:pt x="2448272" y="3473457"/>
                    </a:lnTo>
                    <a:cubicBezTo>
                      <a:pt x="2448272" y="3698818"/>
                      <a:pt x="2265580" y="3881510"/>
                      <a:pt x="2040219" y="3881510"/>
                    </a:cubicBezTo>
                    <a:lnTo>
                      <a:pt x="408053" y="3881510"/>
                    </a:lnTo>
                    <a:cubicBezTo>
                      <a:pt x="182692" y="3881510"/>
                      <a:pt x="0" y="3698818"/>
                      <a:pt x="0" y="3473457"/>
                    </a:cubicBezTo>
                    <a:lnTo>
                      <a:pt x="0" y="661688"/>
                    </a:lnTo>
                    <a:cubicBezTo>
                      <a:pt x="0" y="436327"/>
                      <a:pt x="182692" y="253635"/>
                      <a:pt x="408053" y="253635"/>
                    </a:cubicBezTo>
                    <a:close/>
                    <a:moveTo>
                      <a:pt x="1008112" y="0"/>
                    </a:moveTo>
                    <a:lnTo>
                      <a:pt x="1431181" y="0"/>
                    </a:lnTo>
                    <a:lnTo>
                      <a:pt x="1431181" y="593489"/>
                    </a:lnTo>
                    <a:lnTo>
                      <a:pt x="1008112" y="59348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3" name="Rounded Rectangle 16">
                <a:extLst>
                  <a:ext uri="{FF2B5EF4-FFF2-40B4-BE49-F238E27FC236}">
                    <a16:creationId xmlns:a16="http://schemas.microsoft.com/office/drawing/2014/main" id="{A2626FD4-2983-402D-B6A4-6B40F20A425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69325" y="4534330"/>
                <a:ext cx="303942" cy="213885"/>
              </a:xfrm>
              <a:custGeom>
                <a:avLst/>
                <a:gdLst/>
                <a:ahLst/>
                <a:cxnLst/>
                <a:rect l="l" t="t" r="r" b="b"/>
                <a:pathLst>
                  <a:path w="3888432" h="2736304">
                    <a:moveTo>
                      <a:pt x="1324542" y="1693069"/>
                    </a:moveTo>
                    <a:lnTo>
                      <a:pt x="1371242" y="1693069"/>
                    </a:lnTo>
                    <a:cubicBezTo>
                      <a:pt x="1385857" y="1693069"/>
                      <a:pt x="1397704" y="1704917"/>
                      <a:pt x="1397704" y="1719531"/>
                    </a:cubicBezTo>
                    <a:lnTo>
                      <a:pt x="1397704" y="1766231"/>
                    </a:lnTo>
                    <a:cubicBezTo>
                      <a:pt x="1397704" y="1780846"/>
                      <a:pt x="1385857" y="1792693"/>
                      <a:pt x="1371242" y="1792693"/>
                    </a:cubicBezTo>
                    <a:lnTo>
                      <a:pt x="1324542" y="1792693"/>
                    </a:lnTo>
                    <a:cubicBezTo>
                      <a:pt x="1309928" y="1792693"/>
                      <a:pt x="1298080" y="1780846"/>
                      <a:pt x="1298080" y="1766231"/>
                    </a:cubicBezTo>
                    <a:lnTo>
                      <a:pt x="1298080" y="1719531"/>
                    </a:lnTo>
                    <a:cubicBezTo>
                      <a:pt x="1298080" y="1704917"/>
                      <a:pt x="1309928" y="1693069"/>
                      <a:pt x="1324542" y="1693069"/>
                    </a:cubicBezTo>
                    <a:close/>
                    <a:moveTo>
                      <a:pt x="1174792" y="1693069"/>
                    </a:moveTo>
                    <a:lnTo>
                      <a:pt x="1221492" y="1693069"/>
                    </a:lnTo>
                    <a:cubicBezTo>
                      <a:pt x="1236107" y="1693069"/>
                      <a:pt x="1247954" y="1704917"/>
                      <a:pt x="1247954" y="1719531"/>
                    </a:cubicBezTo>
                    <a:lnTo>
                      <a:pt x="1247954" y="1766231"/>
                    </a:lnTo>
                    <a:cubicBezTo>
                      <a:pt x="1247954" y="1780846"/>
                      <a:pt x="1236107" y="1792693"/>
                      <a:pt x="1221492" y="1792693"/>
                    </a:cubicBezTo>
                    <a:lnTo>
                      <a:pt x="1174792" y="1792693"/>
                    </a:lnTo>
                    <a:cubicBezTo>
                      <a:pt x="1160178" y="1792693"/>
                      <a:pt x="1148330" y="1780846"/>
                      <a:pt x="1148330" y="1766231"/>
                    </a:cubicBezTo>
                    <a:lnTo>
                      <a:pt x="1148330" y="1719531"/>
                    </a:lnTo>
                    <a:cubicBezTo>
                      <a:pt x="1148330" y="1704917"/>
                      <a:pt x="1160178" y="1693069"/>
                      <a:pt x="1174792" y="1693069"/>
                    </a:cubicBezTo>
                    <a:close/>
                    <a:moveTo>
                      <a:pt x="1025670" y="1693069"/>
                    </a:moveTo>
                    <a:lnTo>
                      <a:pt x="1072369" y="1693069"/>
                    </a:lnTo>
                    <a:cubicBezTo>
                      <a:pt x="1086984" y="1693069"/>
                      <a:pt x="1098832" y="1704917"/>
                      <a:pt x="1098832" y="1719531"/>
                    </a:cubicBezTo>
                    <a:lnTo>
                      <a:pt x="1098832" y="1766231"/>
                    </a:lnTo>
                    <a:cubicBezTo>
                      <a:pt x="1098832" y="1780846"/>
                      <a:pt x="1086984" y="1792693"/>
                      <a:pt x="1072369" y="1792693"/>
                    </a:cubicBezTo>
                    <a:lnTo>
                      <a:pt x="1025670" y="1792693"/>
                    </a:lnTo>
                    <a:cubicBezTo>
                      <a:pt x="1011055" y="1792693"/>
                      <a:pt x="999207" y="1780846"/>
                      <a:pt x="999207" y="1766231"/>
                    </a:cubicBezTo>
                    <a:lnTo>
                      <a:pt x="999207" y="1719531"/>
                    </a:lnTo>
                    <a:cubicBezTo>
                      <a:pt x="999207" y="1704917"/>
                      <a:pt x="1011055" y="1693069"/>
                      <a:pt x="1025670" y="1693069"/>
                    </a:cubicBezTo>
                    <a:close/>
                    <a:moveTo>
                      <a:pt x="2538530" y="1609316"/>
                    </a:moveTo>
                    <a:lnTo>
                      <a:pt x="2133002" y="1939195"/>
                    </a:lnTo>
                    <a:lnTo>
                      <a:pt x="3272021" y="1939195"/>
                    </a:lnTo>
                    <a:lnTo>
                      <a:pt x="2866494" y="1609316"/>
                    </a:lnTo>
                    <a:close/>
                    <a:moveTo>
                      <a:pt x="1324542" y="1547147"/>
                    </a:moveTo>
                    <a:lnTo>
                      <a:pt x="1371242" y="1547147"/>
                    </a:lnTo>
                    <a:cubicBezTo>
                      <a:pt x="1385857" y="1547147"/>
                      <a:pt x="1397704" y="1558995"/>
                      <a:pt x="1397704" y="1573609"/>
                    </a:cubicBezTo>
                    <a:lnTo>
                      <a:pt x="1397704" y="1620309"/>
                    </a:lnTo>
                    <a:cubicBezTo>
                      <a:pt x="1397704" y="1634924"/>
                      <a:pt x="1385857" y="1646771"/>
                      <a:pt x="1371242" y="1646771"/>
                    </a:cubicBezTo>
                    <a:lnTo>
                      <a:pt x="1324542" y="1646771"/>
                    </a:lnTo>
                    <a:cubicBezTo>
                      <a:pt x="1309928" y="1646771"/>
                      <a:pt x="1298080" y="1634924"/>
                      <a:pt x="1298080" y="1620309"/>
                    </a:cubicBezTo>
                    <a:lnTo>
                      <a:pt x="1298080" y="1573609"/>
                    </a:lnTo>
                    <a:cubicBezTo>
                      <a:pt x="1298080" y="1558995"/>
                      <a:pt x="1309928" y="1547147"/>
                      <a:pt x="1324542" y="1547147"/>
                    </a:cubicBezTo>
                    <a:close/>
                    <a:moveTo>
                      <a:pt x="1174792" y="1547147"/>
                    </a:moveTo>
                    <a:lnTo>
                      <a:pt x="1221492" y="1547147"/>
                    </a:lnTo>
                    <a:cubicBezTo>
                      <a:pt x="1236107" y="1547147"/>
                      <a:pt x="1247954" y="1558995"/>
                      <a:pt x="1247954" y="1573609"/>
                    </a:cubicBezTo>
                    <a:lnTo>
                      <a:pt x="1247954" y="1620309"/>
                    </a:lnTo>
                    <a:cubicBezTo>
                      <a:pt x="1247954" y="1634924"/>
                      <a:pt x="1236107" y="1646771"/>
                      <a:pt x="1221492" y="1646771"/>
                    </a:cubicBezTo>
                    <a:lnTo>
                      <a:pt x="1174792" y="1646771"/>
                    </a:lnTo>
                    <a:cubicBezTo>
                      <a:pt x="1160178" y="1646771"/>
                      <a:pt x="1148330" y="1634924"/>
                      <a:pt x="1148330" y="1620309"/>
                    </a:cubicBezTo>
                    <a:lnTo>
                      <a:pt x="1148330" y="1573609"/>
                    </a:lnTo>
                    <a:cubicBezTo>
                      <a:pt x="1148330" y="1558995"/>
                      <a:pt x="1160178" y="1547147"/>
                      <a:pt x="1174792" y="1547147"/>
                    </a:cubicBezTo>
                    <a:close/>
                    <a:moveTo>
                      <a:pt x="1025670" y="1547147"/>
                    </a:moveTo>
                    <a:lnTo>
                      <a:pt x="1072369" y="1547147"/>
                    </a:lnTo>
                    <a:cubicBezTo>
                      <a:pt x="1086984" y="1547147"/>
                      <a:pt x="1098832" y="1558995"/>
                      <a:pt x="1098832" y="1573609"/>
                    </a:cubicBezTo>
                    <a:lnTo>
                      <a:pt x="1098832" y="1620309"/>
                    </a:lnTo>
                    <a:cubicBezTo>
                      <a:pt x="1098832" y="1634924"/>
                      <a:pt x="1086984" y="1646771"/>
                      <a:pt x="1072369" y="1646771"/>
                    </a:cubicBezTo>
                    <a:lnTo>
                      <a:pt x="1025670" y="1646771"/>
                    </a:lnTo>
                    <a:cubicBezTo>
                      <a:pt x="1011055" y="1646771"/>
                      <a:pt x="999207" y="1634924"/>
                      <a:pt x="999207" y="1620309"/>
                    </a:cubicBezTo>
                    <a:lnTo>
                      <a:pt x="999207" y="1573609"/>
                    </a:lnTo>
                    <a:cubicBezTo>
                      <a:pt x="999207" y="1558995"/>
                      <a:pt x="1011055" y="1547147"/>
                      <a:pt x="1025670" y="1547147"/>
                    </a:cubicBezTo>
                    <a:close/>
                    <a:moveTo>
                      <a:pt x="2504665" y="1505875"/>
                    </a:moveTo>
                    <a:cubicBezTo>
                      <a:pt x="2501347" y="1505875"/>
                      <a:pt x="2498657" y="1508565"/>
                      <a:pt x="2498657" y="1511883"/>
                    </a:cubicBezTo>
                    <a:lnTo>
                      <a:pt x="2498657" y="1535912"/>
                    </a:lnTo>
                    <a:cubicBezTo>
                      <a:pt x="2498657" y="1539230"/>
                      <a:pt x="2501347" y="1541920"/>
                      <a:pt x="2504665" y="1541920"/>
                    </a:cubicBezTo>
                    <a:lnTo>
                      <a:pt x="2893211" y="1541920"/>
                    </a:lnTo>
                    <a:cubicBezTo>
                      <a:pt x="2896529" y="1541920"/>
                      <a:pt x="2899219" y="1539230"/>
                      <a:pt x="2899219" y="1535912"/>
                    </a:cubicBezTo>
                    <a:lnTo>
                      <a:pt x="2899219" y="1511883"/>
                    </a:lnTo>
                    <a:cubicBezTo>
                      <a:pt x="2899219" y="1508565"/>
                      <a:pt x="2896529" y="1505875"/>
                      <a:pt x="2893211" y="1505875"/>
                    </a:cubicBezTo>
                    <a:close/>
                    <a:moveTo>
                      <a:pt x="2504665" y="1422733"/>
                    </a:moveTo>
                    <a:cubicBezTo>
                      <a:pt x="2501347" y="1422733"/>
                      <a:pt x="2498657" y="1425422"/>
                      <a:pt x="2498657" y="1428740"/>
                    </a:cubicBezTo>
                    <a:lnTo>
                      <a:pt x="2498657" y="1452770"/>
                    </a:lnTo>
                    <a:cubicBezTo>
                      <a:pt x="2498657" y="1456088"/>
                      <a:pt x="2501347" y="1458777"/>
                      <a:pt x="2504665" y="1458777"/>
                    </a:cubicBezTo>
                    <a:lnTo>
                      <a:pt x="2893211" y="1458777"/>
                    </a:lnTo>
                    <a:cubicBezTo>
                      <a:pt x="2896529" y="1458777"/>
                      <a:pt x="2899219" y="1456088"/>
                      <a:pt x="2899219" y="1452770"/>
                    </a:cubicBezTo>
                    <a:lnTo>
                      <a:pt x="2899219" y="1428740"/>
                    </a:lnTo>
                    <a:cubicBezTo>
                      <a:pt x="2899219" y="1425422"/>
                      <a:pt x="2896529" y="1422733"/>
                      <a:pt x="2893211" y="1422733"/>
                    </a:cubicBezTo>
                    <a:close/>
                    <a:moveTo>
                      <a:pt x="1324542" y="1401225"/>
                    </a:moveTo>
                    <a:lnTo>
                      <a:pt x="1371242" y="1401225"/>
                    </a:lnTo>
                    <a:cubicBezTo>
                      <a:pt x="1385857" y="1401225"/>
                      <a:pt x="1397704" y="1413073"/>
                      <a:pt x="1397704" y="1427687"/>
                    </a:cubicBezTo>
                    <a:lnTo>
                      <a:pt x="1397704" y="1474387"/>
                    </a:lnTo>
                    <a:cubicBezTo>
                      <a:pt x="1397704" y="1489001"/>
                      <a:pt x="1385857" y="1500849"/>
                      <a:pt x="1371242" y="1500849"/>
                    </a:cubicBezTo>
                    <a:lnTo>
                      <a:pt x="1324542" y="1500849"/>
                    </a:lnTo>
                    <a:cubicBezTo>
                      <a:pt x="1309928" y="1500849"/>
                      <a:pt x="1298080" y="1489001"/>
                      <a:pt x="1298080" y="1474387"/>
                    </a:cubicBezTo>
                    <a:lnTo>
                      <a:pt x="1298080" y="1427687"/>
                    </a:lnTo>
                    <a:cubicBezTo>
                      <a:pt x="1298080" y="1413073"/>
                      <a:pt x="1309928" y="1401225"/>
                      <a:pt x="1324542" y="1401225"/>
                    </a:cubicBezTo>
                    <a:close/>
                    <a:moveTo>
                      <a:pt x="1174792" y="1401225"/>
                    </a:moveTo>
                    <a:lnTo>
                      <a:pt x="1221492" y="1401225"/>
                    </a:lnTo>
                    <a:cubicBezTo>
                      <a:pt x="1236107" y="1401225"/>
                      <a:pt x="1247954" y="1413073"/>
                      <a:pt x="1247954" y="1427687"/>
                    </a:cubicBezTo>
                    <a:lnTo>
                      <a:pt x="1247954" y="1474387"/>
                    </a:lnTo>
                    <a:cubicBezTo>
                      <a:pt x="1247954" y="1489001"/>
                      <a:pt x="1236107" y="1500849"/>
                      <a:pt x="1221492" y="1500849"/>
                    </a:cubicBezTo>
                    <a:lnTo>
                      <a:pt x="1174792" y="1500849"/>
                    </a:lnTo>
                    <a:cubicBezTo>
                      <a:pt x="1160178" y="1500849"/>
                      <a:pt x="1148330" y="1489001"/>
                      <a:pt x="1148330" y="1474387"/>
                    </a:cubicBezTo>
                    <a:lnTo>
                      <a:pt x="1148330" y="1427687"/>
                    </a:lnTo>
                    <a:cubicBezTo>
                      <a:pt x="1148330" y="1413073"/>
                      <a:pt x="1160178" y="1401225"/>
                      <a:pt x="1174792" y="1401225"/>
                    </a:cubicBezTo>
                    <a:close/>
                    <a:moveTo>
                      <a:pt x="1025670" y="1401225"/>
                    </a:moveTo>
                    <a:lnTo>
                      <a:pt x="1072369" y="1401225"/>
                    </a:lnTo>
                    <a:cubicBezTo>
                      <a:pt x="1086984" y="1401225"/>
                      <a:pt x="1098832" y="1413073"/>
                      <a:pt x="1098832" y="1427687"/>
                    </a:cubicBezTo>
                    <a:lnTo>
                      <a:pt x="1098832" y="1474387"/>
                    </a:lnTo>
                    <a:cubicBezTo>
                      <a:pt x="1098832" y="1489001"/>
                      <a:pt x="1086984" y="1500849"/>
                      <a:pt x="1072369" y="1500849"/>
                    </a:cubicBezTo>
                    <a:lnTo>
                      <a:pt x="1025670" y="1500849"/>
                    </a:lnTo>
                    <a:cubicBezTo>
                      <a:pt x="1011055" y="1500849"/>
                      <a:pt x="999207" y="1489001"/>
                      <a:pt x="999207" y="1474387"/>
                    </a:cubicBezTo>
                    <a:lnTo>
                      <a:pt x="999207" y="1427687"/>
                    </a:lnTo>
                    <a:cubicBezTo>
                      <a:pt x="999207" y="1413073"/>
                      <a:pt x="1011055" y="1401225"/>
                      <a:pt x="1025670" y="1401225"/>
                    </a:cubicBezTo>
                    <a:close/>
                    <a:moveTo>
                      <a:pt x="2504665" y="1339590"/>
                    </a:moveTo>
                    <a:cubicBezTo>
                      <a:pt x="2501347" y="1339590"/>
                      <a:pt x="2498657" y="1342280"/>
                      <a:pt x="2498657" y="1345598"/>
                    </a:cubicBezTo>
                    <a:lnTo>
                      <a:pt x="2498657" y="1369628"/>
                    </a:lnTo>
                    <a:cubicBezTo>
                      <a:pt x="2498657" y="1372945"/>
                      <a:pt x="2501347" y="1375635"/>
                      <a:pt x="2504665" y="1375635"/>
                    </a:cubicBezTo>
                    <a:lnTo>
                      <a:pt x="2893211" y="1375635"/>
                    </a:lnTo>
                    <a:cubicBezTo>
                      <a:pt x="2896529" y="1375635"/>
                      <a:pt x="2899219" y="1372945"/>
                      <a:pt x="2899219" y="1369628"/>
                    </a:cubicBezTo>
                    <a:lnTo>
                      <a:pt x="2899219" y="1345598"/>
                    </a:lnTo>
                    <a:cubicBezTo>
                      <a:pt x="2899219" y="1342280"/>
                      <a:pt x="2896529" y="1339590"/>
                      <a:pt x="2893211" y="1339590"/>
                    </a:cubicBezTo>
                    <a:close/>
                    <a:moveTo>
                      <a:pt x="2088232" y="1285358"/>
                    </a:moveTo>
                    <a:lnTo>
                      <a:pt x="2088232" y="1938513"/>
                    </a:lnTo>
                    <a:lnTo>
                      <a:pt x="2504773" y="1611936"/>
                    </a:lnTo>
                    <a:close/>
                    <a:moveTo>
                      <a:pt x="3314199" y="1280118"/>
                    </a:moveTo>
                    <a:lnTo>
                      <a:pt x="2897658" y="1608841"/>
                    </a:lnTo>
                    <a:lnTo>
                      <a:pt x="3314199" y="1937564"/>
                    </a:lnTo>
                    <a:close/>
                    <a:moveTo>
                      <a:pt x="1527230" y="1221901"/>
                    </a:moveTo>
                    <a:cubicBezTo>
                      <a:pt x="1521727" y="1221901"/>
                      <a:pt x="1517267" y="1226362"/>
                      <a:pt x="1517267" y="1231864"/>
                    </a:cubicBezTo>
                    <a:lnTo>
                      <a:pt x="1517267" y="1271713"/>
                    </a:lnTo>
                    <a:cubicBezTo>
                      <a:pt x="1517267" y="1277215"/>
                      <a:pt x="1521727" y="1281676"/>
                      <a:pt x="1527230" y="1281676"/>
                    </a:cubicBezTo>
                    <a:lnTo>
                      <a:pt x="1732319" y="1281676"/>
                    </a:lnTo>
                    <a:cubicBezTo>
                      <a:pt x="1737821" y="1281676"/>
                      <a:pt x="1742281" y="1277215"/>
                      <a:pt x="1742281" y="1271713"/>
                    </a:cubicBezTo>
                    <a:lnTo>
                      <a:pt x="1742281" y="1231864"/>
                    </a:lnTo>
                    <a:cubicBezTo>
                      <a:pt x="1742281" y="1226362"/>
                      <a:pt x="1737821" y="1221901"/>
                      <a:pt x="1732319" y="1221901"/>
                    </a:cubicBezTo>
                    <a:close/>
                    <a:moveTo>
                      <a:pt x="666834" y="1221901"/>
                    </a:moveTo>
                    <a:cubicBezTo>
                      <a:pt x="661332" y="1221901"/>
                      <a:pt x="656871" y="1226362"/>
                      <a:pt x="656871" y="1231864"/>
                    </a:cubicBezTo>
                    <a:lnTo>
                      <a:pt x="656871" y="1271713"/>
                    </a:lnTo>
                    <a:cubicBezTo>
                      <a:pt x="656871" y="1277215"/>
                      <a:pt x="661332" y="1281676"/>
                      <a:pt x="666834" y="1281676"/>
                    </a:cubicBezTo>
                    <a:lnTo>
                      <a:pt x="871923" y="1281676"/>
                    </a:lnTo>
                    <a:cubicBezTo>
                      <a:pt x="877425" y="1281676"/>
                      <a:pt x="881885" y="1277215"/>
                      <a:pt x="881885" y="1271713"/>
                    </a:cubicBezTo>
                    <a:lnTo>
                      <a:pt x="881885" y="1231864"/>
                    </a:lnTo>
                    <a:cubicBezTo>
                      <a:pt x="881885" y="1226362"/>
                      <a:pt x="877425" y="1221901"/>
                      <a:pt x="871923" y="1221901"/>
                    </a:cubicBezTo>
                    <a:close/>
                    <a:moveTo>
                      <a:pt x="1052149" y="1111644"/>
                    </a:moveTo>
                    <a:cubicBezTo>
                      <a:pt x="1044919" y="1111644"/>
                      <a:pt x="1039057" y="1117506"/>
                      <a:pt x="1039057" y="1124736"/>
                    </a:cubicBezTo>
                    <a:lnTo>
                      <a:pt x="1039057" y="1168203"/>
                    </a:lnTo>
                    <a:lnTo>
                      <a:pt x="1009466" y="1168203"/>
                    </a:lnTo>
                    <a:cubicBezTo>
                      <a:pt x="969193" y="1174775"/>
                      <a:pt x="956437" y="1243393"/>
                      <a:pt x="940007" y="1277093"/>
                    </a:cubicBezTo>
                    <a:cubicBezTo>
                      <a:pt x="776268" y="1309492"/>
                      <a:pt x="775043" y="1328679"/>
                      <a:pt x="736793" y="1421744"/>
                    </a:cubicBezTo>
                    <a:lnTo>
                      <a:pt x="648072" y="1812480"/>
                    </a:lnTo>
                    <a:cubicBezTo>
                      <a:pt x="648072" y="1882463"/>
                      <a:pt x="704805" y="1939195"/>
                      <a:pt x="774788" y="1939195"/>
                    </a:cubicBezTo>
                    <a:lnTo>
                      <a:pt x="1183772" y="1939195"/>
                    </a:lnTo>
                    <a:lnTo>
                      <a:pt x="1198456" y="1939195"/>
                    </a:lnTo>
                    <a:lnTo>
                      <a:pt x="1607440" y="1939195"/>
                    </a:lnTo>
                    <a:cubicBezTo>
                      <a:pt x="1677423" y="1939195"/>
                      <a:pt x="1734156" y="1882463"/>
                      <a:pt x="1734156" y="1812480"/>
                    </a:cubicBezTo>
                    <a:lnTo>
                      <a:pt x="1645435" y="1421744"/>
                    </a:lnTo>
                    <a:cubicBezTo>
                      <a:pt x="1607185" y="1328679"/>
                      <a:pt x="1605960" y="1309492"/>
                      <a:pt x="1442221" y="1277093"/>
                    </a:cubicBezTo>
                    <a:cubicBezTo>
                      <a:pt x="1425791" y="1243393"/>
                      <a:pt x="1413035" y="1174775"/>
                      <a:pt x="1372762" y="1168203"/>
                    </a:cubicBezTo>
                    <a:lnTo>
                      <a:pt x="1357854" y="1168203"/>
                    </a:lnTo>
                    <a:lnTo>
                      <a:pt x="1357854" y="1124736"/>
                    </a:lnTo>
                    <a:cubicBezTo>
                      <a:pt x="1357854" y="1117506"/>
                      <a:pt x="1351993" y="1111644"/>
                      <a:pt x="1344762" y="1111644"/>
                    </a:cubicBezTo>
                    <a:lnTo>
                      <a:pt x="1268702" y="1111644"/>
                    </a:lnTo>
                    <a:cubicBezTo>
                      <a:pt x="1261471" y="1111644"/>
                      <a:pt x="1255610" y="1117506"/>
                      <a:pt x="1255610" y="1124736"/>
                    </a:cubicBezTo>
                    <a:lnTo>
                      <a:pt x="1255610" y="1168203"/>
                    </a:lnTo>
                    <a:lnTo>
                      <a:pt x="1198456" y="1168203"/>
                    </a:lnTo>
                    <a:lnTo>
                      <a:pt x="1183772" y="1168203"/>
                    </a:lnTo>
                    <a:lnTo>
                      <a:pt x="1141302" y="1168203"/>
                    </a:lnTo>
                    <a:lnTo>
                      <a:pt x="1141302" y="1124736"/>
                    </a:lnTo>
                    <a:cubicBezTo>
                      <a:pt x="1141302" y="1117506"/>
                      <a:pt x="1135440" y="1111644"/>
                      <a:pt x="1128210" y="1111644"/>
                    </a:cubicBezTo>
                    <a:close/>
                    <a:moveTo>
                      <a:pt x="2705133" y="840243"/>
                    </a:moveTo>
                    <a:lnTo>
                      <a:pt x="2088233" y="1255464"/>
                    </a:lnTo>
                    <a:lnTo>
                      <a:pt x="2299068" y="1414858"/>
                    </a:lnTo>
                    <a:lnTo>
                      <a:pt x="2299068" y="1228076"/>
                    </a:lnTo>
                    <a:lnTo>
                      <a:pt x="3108494" y="1228076"/>
                    </a:lnTo>
                    <a:lnTo>
                      <a:pt x="3108494" y="1416902"/>
                    </a:lnTo>
                    <a:lnTo>
                      <a:pt x="3322033" y="1255464"/>
                    </a:lnTo>
                    <a:lnTo>
                      <a:pt x="3322033" y="1255464"/>
                    </a:lnTo>
                    <a:close/>
                    <a:moveTo>
                      <a:pt x="1195706" y="835207"/>
                    </a:moveTo>
                    <a:lnTo>
                      <a:pt x="1195706" y="835221"/>
                    </a:lnTo>
                    <a:cubicBezTo>
                      <a:pt x="866618" y="834160"/>
                      <a:pt x="692194" y="969423"/>
                      <a:pt x="665970" y="1132153"/>
                    </a:cubicBezTo>
                    <a:cubicBezTo>
                      <a:pt x="665970" y="1145595"/>
                      <a:pt x="659622" y="1181725"/>
                      <a:pt x="663418" y="1194550"/>
                    </a:cubicBezTo>
                    <a:lnTo>
                      <a:pt x="878440" y="1194550"/>
                    </a:lnTo>
                    <a:cubicBezTo>
                      <a:pt x="887485" y="1007425"/>
                      <a:pt x="1085027" y="1006045"/>
                      <a:pt x="1195706" y="1007712"/>
                    </a:cubicBezTo>
                    <a:lnTo>
                      <a:pt x="1195706" y="1007714"/>
                    </a:lnTo>
                    <a:cubicBezTo>
                      <a:pt x="1195809" y="1007712"/>
                      <a:pt x="1195911" y="1007710"/>
                      <a:pt x="1196014" y="1007712"/>
                    </a:cubicBezTo>
                    <a:lnTo>
                      <a:pt x="1196322" y="1007714"/>
                    </a:lnTo>
                    <a:lnTo>
                      <a:pt x="1196322" y="1007712"/>
                    </a:lnTo>
                    <a:cubicBezTo>
                      <a:pt x="1307001" y="1006045"/>
                      <a:pt x="1504542" y="1007425"/>
                      <a:pt x="1513587" y="1194550"/>
                    </a:cubicBezTo>
                    <a:lnTo>
                      <a:pt x="1728609" y="1194550"/>
                    </a:lnTo>
                    <a:cubicBezTo>
                      <a:pt x="1732405" y="1181725"/>
                      <a:pt x="1726057" y="1145595"/>
                      <a:pt x="1726057" y="1132153"/>
                    </a:cubicBezTo>
                    <a:cubicBezTo>
                      <a:pt x="1699834" y="969423"/>
                      <a:pt x="1525410" y="834160"/>
                      <a:pt x="1196322" y="835221"/>
                    </a:cubicBezTo>
                    <a:lnTo>
                      <a:pt x="1196322" y="835207"/>
                    </a:lnTo>
                    <a:cubicBezTo>
                      <a:pt x="1196219" y="835207"/>
                      <a:pt x="1196117" y="835206"/>
                      <a:pt x="1196014" y="835214"/>
                    </a:cubicBezTo>
                    <a:close/>
                    <a:moveTo>
                      <a:pt x="713043" y="263029"/>
                    </a:moveTo>
                    <a:lnTo>
                      <a:pt x="3158596" y="263029"/>
                    </a:lnTo>
                    <a:cubicBezTo>
                      <a:pt x="3365555" y="263029"/>
                      <a:pt x="3533328" y="430802"/>
                      <a:pt x="3533328" y="637761"/>
                    </a:cubicBezTo>
                    <a:lnTo>
                      <a:pt x="3533328" y="2136642"/>
                    </a:lnTo>
                    <a:cubicBezTo>
                      <a:pt x="3533328" y="2343601"/>
                      <a:pt x="3365555" y="2511374"/>
                      <a:pt x="3158596" y="2511374"/>
                    </a:cubicBezTo>
                    <a:lnTo>
                      <a:pt x="713043" y="2511374"/>
                    </a:lnTo>
                    <a:cubicBezTo>
                      <a:pt x="506084" y="2511374"/>
                      <a:pt x="338311" y="2343601"/>
                      <a:pt x="338311" y="2136642"/>
                    </a:cubicBezTo>
                    <a:lnTo>
                      <a:pt x="338311" y="637761"/>
                    </a:lnTo>
                    <a:cubicBezTo>
                      <a:pt x="338311" y="430802"/>
                      <a:pt x="506084" y="263029"/>
                      <a:pt x="713043" y="263029"/>
                    </a:cubicBezTo>
                    <a:close/>
                    <a:moveTo>
                      <a:pt x="593824" y="142875"/>
                    </a:moveTo>
                    <a:cubicBezTo>
                      <a:pt x="365814" y="142875"/>
                      <a:pt x="180975" y="327714"/>
                      <a:pt x="180975" y="555724"/>
                    </a:cubicBezTo>
                    <a:lnTo>
                      <a:pt x="180975" y="2207068"/>
                    </a:lnTo>
                    <a:cubicBezTo>
                      <a:pt x="180975" y="2435078"/>
                      <a:pt x="365814" y="2619917"/>
                      <a:pt x="593824" y="2619917"/>
                    </a:cubicBezTo>
                    <a:lnTo>
                      <a:pt x="3288134" y="2619917"/>
                    </a:lnTo>
                    <a:cubicBezTo>
                      <a:pt x="3516144" y="2619917"/>
                      <a:pt x="3700983" y="2435078"/>
                      <a:pt x="3700983" y="2207068"/>
                    </a:cubicBezTo>
                    <a:lnTo>
                      <a:pt x="3700983" y="555724"/>
                    </a:lnTo>
                    <a:cubicBezTo>
                      <a:pt x="3700983" y="327714"/>
                      <a:pt x="3516144" y="142875"/>
                      <a:pt x="3288134" y="142875"/>
                    </a:cubicBezTo>
                    <a:close/>
                    <a:moveTo>
                      <a:pt x="456060" y="0"/>
                    </a:moveTo>
                    <a:lnTo>
                      <a:pt x="3432372" y="0"/>
                    </a:lnTo>
                    <a:cubicBezTo>
                      <a:pt x="3684247" y="0"/>
                      <a:pt x="3888432" y="204185"/>
                      <a:pt x="3888432" y="456060"/>
                    </a:cubicBezTo>
                    <a:lnTo>
                      <a:pt x="3888432" y="2280244"/>
                    </a:lnTo>
                    <a:cubicBezTo>
                      <a:pt x="3888432" y="2532119"/>
                      <a:pt x="3684247" y="2736304"/>
                      <a:pt x="3432372" y="2736304"/>
                    </a:cubicBezTo>
                    <a:lnTo>
                      <a:pt x="456060" y="2736304"/>
                    </a:lnTo>
                    <a:cubicBezTo>
                      <a:pt x="204185" y="2736304"/>
                      <a:pt x="0" y="2532119"/>
                      <a:pt x="0" y="2280244"/>
                    </a:cubicBezTo>
                    <a:lnTo>
                      <a:pt x="0" y="456060"/>
                    </a:lnTo>
                    <a:cubicBezTo>
                      <a:pt x="0" y="204185"/>
                      <a:pt x="204185" y="0"/>
                      <a:pt x="4560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4" name="Donut 21">
                <a:extLst>
                  <a:ext uri="{FF2B5EF4-FFF2-40B4-BE49-F238E27FC236}">
                    <a16:creationId xmlns:a16="http://schemas.microsoft.com/office/drawing/2014/main" id="{AD893B30-4BBE-410B-85F7-2B87C05588F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739656" y="2880508"/>
                <a:ext cx="217115" cy="217115"/>
              </a:xfrm>
              <a:custGeom>
                <a:avLst/>
                <a:gdLst/>
                <a:ahLst/>
                <a:cxnLst/>
                <a:rect l="l" t="t" r="r" b="b"/>
                <a:pathLst>
                  <a:path w="3934148" h="3956624">
                    <a:moveTo>
                      <a:pt x="3047194" y="2259765"/>
                    </a:moveTo>
                    <a:cubicBezTo>
                      <a:pt x="2802268" y="2259765"/>
                      <a:pt x="2603717" y="2540344"/>
                      <a:pt x="2603717" y="2886456"/>
                    </a:cubicBezTo>
                    <a:cubicBezTo>
                      <a:pt x="2603717" y="3232568"/>
                      <a:pt x="2802268" y="3513147"/>
                      <a:pt x="3047194" y="3513147"/>
                    </a:cubicBezTo>
                    <a:cubicBezTo>
                      <a:pt x="3292120" y="3513147"/>
                      <a:pt x="3490671" y="3232568"/>
                      <a:pt x="3490671" y="2886456"/>
                    </a:cubicBezTo>
                    <a:cubicBezTo>
                      <a:pt x="3490671" y="2540344"/>
                      <a:pt x="3292120" y="2259765"/>
                      <a:pt x="3047194" y="2259765"/>
                    </a:cubicBezTo>
                    <a:close/>
                    <a:moveTo>
                      <a:pt x="3047194" y="1816288"/>
                    </a:moveTo>
                    <a:cubicBezTo>
                      <a:pt x="3537045" y="1816288"/>
                      <a:pt x="3934148" y="2295419"/>
                      <a:pt x="3934148" y="2886456"/>
                    </a:cubicBezTo>
                    <a:cubicBezTo>
                      <a:pt x="3934148" y="3477493"/>
                      <a:pt x="3537045" y="3956624"/>
                      <a:pt x="3047194" y="3956624"/>
                    </a:cubicBezTo>
                    <a:cubicBezTo>
                      <a:pt x="2557343" y="3956624"/>
                      <a:pt x="2160240" y="3477493"/>
                      <a:pt x="2160240" y="2886456"/>
                    </a:cubicBezTo>
                    <a:cubicBezTo>
                      <a:pt x="2160240" y="2295419"/>
                      <a:pt x="2557343" y="1816288"/>
                      <a:pt x="3047194" y="1816288"/>
                    </a:cubicBezTo>
                    <a:close/>
                    <a:moveTo>
                      <a:pt x="886954" y="443477"/>
                    </a:moveTo>
                    <a:cubicBezTo>
                      <a:pt x="642028" y="443477"/>
                      <a:pt x="443477" y="724056"/>
                      <a:pt x="443477" y="1070168"/>
                    </a:cubicBezTo>
                    <a:cubicBezTo>
                      <a:pt x="443477" y="1416280"/>
                      <a:pt x="642028" y="1696859"/>
                      <a:pt x="886954" y="1696859"/>
                    </a:cubicBezTo>
                    <a:cubicBezTo>
                      <a:pt x="1131880" y="1696859"/>
                      <a:pt x="1330431" y="1416280"/>
                      <a:pt x="1330431" y="1070168"/>
                    </a:cubicBezTo>
                    <a:cubicBezTo>
                      <a:pt x="1330431" y="724056"/>
                      <a:pt x="1131880" y="443477"/>
                      <a:pt x="886954" y="443477"/>
                    </a:cubicBezTo>
                    <a:close/>
                    <a:moveTo>
                      <a:pt x="2992326" y="5291"/>
                    </a:moveTo>
                    <a:lnTo>
                      <a:pt x="3531059" y="5291"/>
                    </a:lnTo>
                    <a:lnTo>
                      <a:pt x="896107" y="3919534"/>
                    </a:lnTo>
                    <a:lnTo>
                      <a:pt x="357374" y="3919534"/>
                    </a:lnTo>
                    <a:close/>
                    <a:moveTo>
                      <a:pt x="886954" y="0"/>
                    </a:moveTo>
                    <a:cubicBezTo>
                      <a:pt x="1376805" y="0"/>
                      <a:pt x="1773908" y="479131"/>
                      <a:pt x="1773908" y="1070168"/>
                    </a:cubicBezTo>
                    <a:cubicBezTo>
                      <a:pt x="1773908" y="1661205"/>
                      <a:pt x="1376805" y="2140336"/>
                      <a:pt x="886954" y="2140336"/>
                    </a:cubicBezTo>
                    <a:cubicBezTo>
                      <a:pt x="397103" y="2140336"/>
                      <a:pt x="0" y="1661205"/>
                      <a:pt x="0" y="1070168"/>
                    </a:cubicBezTo>
                    <a:cubicBezTo>
                      <a:pt x="0" y="479131"/>
                      <a:pt x="397103" y="0"/>
                      <a:pt x="8869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Round Same Side Corner Rectangle 20">
                <a:extLst>
                  <a:ext uri="{FF2B5EF4-FFF2-40B4-BE49-F238E27FC236}">
                    <a16:creationId xmlns:a16="http://schemas.microsoft.com/office/drawing/2014/main" id="{3797BA6E-A72F-4AD2-B009-2F47A9A185E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497623" y="3520292"/>
                <a:ext cx="283627" cy="303941"/>
              </a:xfrm>
              <a:custGeom>
                <a:avLst/>
                <a:gdLst/>
                <a:ahLst/>
                <a:cxnLst/>
                <a:rect l="l" t="t" r="r" b="b"/>
                <a:pathLst>
                  <a:path w="3693941" h="3958524">
                    <a:moveTo>
                      <a:pt x="1259659" y="1763929"/>
                    </a:moveTo>
                    <a:lnTo>
                      <a:pt x="1093043" y="1930546"/>
                    </a:lnTo>
                    <a:lnTo>
                      <a:pt x="1097397" y="2187994"/>
                    </a:lnTo>
                    <a:lnTo>
                      <a:pt x="1266879" y="2190860"/>
                    </a:lnTo>
                    <a:close/>
                    <a:moveTo>
                      <a:pt x="1949135" y="1602992"/>
                    </a:moveTo>
                    <a:lnTo>
                      <a:pt x="1831095" y="1721032"/>
                    </a:lnTo>
                    <a:lnTo>
                      <a:pt x="1780848" y="1670785"/>
                    </a:lnTo>
                    <a:lnTo>
                      <a:pt x="1789784" y="2199254"/>
                    </a:lnTo>
                    <a:lnTo>
                      <a:pt x="1959266" y="2202120"/>
                    </a:lnTo>
                    <a:close/>
                    <a:moveTo>
                      <a:pt x="1486555" y="1537034"/>
                    </a:moveTo>
                    <a:lnTo>
                      <a:pt x="1319938" y="1703650"/>
                    </a:lnTo>
                    <a:lnTo>
                      <a:pt x="1328203" y="2192344"/>
                    </a:lnTo>
                    <a:lnTo>
                      <a:pt x="1497685" y="2195210"/>
                    </a:lnTo>
                    <a:close/>
                    <a:moveTo>
                      <a:pt x="1555241" y="1445177"/>
                    </a:moveTo>
                    <a:lnTo>
                      <a:pt x="1546449" y="1453969"/>
                    </a:lnTo>
                    <a:lnTo>
                      <a:pt x="1558993" y="2195799"/>
                    </a:lnTo>
                    <a:lnTo>
                      <a:pt x="1728476" y="2198665"/>
                    </a:lnTo>
                    <a:lnTo>
                      <a:pt x="1718495" y="1608431"/>
                    </a:lnTo>
                    <a:close/>
                    <a:moveTo>
                      <a:pt x="2176261" y="1389700"/>
                    </a:moveTo>
                    <a:lnTo>
                      <a:pt x="2009815" y="1566435"/>
                    </a:lnTo>
                    <a:lnTo>
                      <a:pt x="2020575" y="2202709"/>
                    </a:lnTo>
                    <a:lnTo>
                      <a:pt x="2190057" y="2205575"/>
                    </a:lnTo>
                    <a:close/>
                    <a:moveTo>
                      <a:pt x="2359564" y="1195064"/>
                    </a:moveTo>
                    <a:lnTo>
                      <a:pt x="2236479" y="1325759"/>
                    </a:lnTo>
                    <a:lnTo>
                      <a:pt x="2251397" y="2207956"/>
                    </a:lnTo>
                    <a:lnTo>
                      <a:pt x="2420879" y="2210822"/>
                    </a:lnTo>
                    <a:lnTo>
                      <a:pt x="2404462" y="1239962"/>
                    </a:lnTo>
                    <a:close/>
                    <a:moveTo>
                      <a:pt x="2155383" y="876720"/>
                    </a:moveTo>
                    <a:lnTo>
                      <a:pt x="2212254" y="933591"/>
                    </a:lnTo>
                    <a:lnTo>
                      <a:pt x="1826009" y="1319836"/>
                    </a:lnTo>
                    <a:lnTo>
                      <a:pt x="1563397" y="1057223"/>
                    </a:lnTo>
                    <a:lnTo>
                      <a:pt x="1560389" y="1060231"/>
                    </a:lnTo>
                    <a:lnTo>
                      <a:pt x="1557198" y="1057040"/>
                    </a:lnTo>
                    <a:lnTo>
                      <a:pt x="1092172" y="1522067"/>
                    </a:lnTo>
                    <a:lnTo>
                      <a:pt x="1091115" y="1816522"/>
                    </a:lnTo>
                    <a:lnTo>
                      <a:pt x="1091395" y="1816802"/>
                    </a:lnTo>
                    <a:lnTo>
                      <a:pt x="1565094" y="1343103"/>
                    </a:lnTo>
                    <a:lnTo>
                      <a:pt x="1829645" y="1607654"/>
                    </a:lnTo>
                    <a:lnTo>
                      <a:pt x="1971736" y="1465563"/>
                    </a:lnTo>
                    <a:lnTo>
                      <a:pt x="1971389" y="1465216"/>
                    </a:lnTo>
                    <a:lnTo>
                      <a:pt x="2357634" y="1078971"/>
                    </a:lnTo>
                    <a:lnTo>
                      <a:pt x="2414505" y="1135842"/>
                    </a:lnTo>
                    <a:lnTo>
                      <a:pt x="2411278" y="879947"/>
                    </a:lnTo>
                    <a:close/>
                    <a:moveTo>
                      <a:pt x="2527403" y="872992"/>
                    </a:moveTo>
                    <a:cubicBezTo>
                      <a:pt x="2497077" y="872479"/>
                      <a:pt x="2472908" y="896648"/>
                      <a:pt x="2473421" y="926974"/>
                    </a:cubicBezTo>
                    <a:lnTo>
                      <a:pt x="2496340" y="2282330"/>
                    </a:lnTo>
                    <a:lnTo>
                      <a:pt x="1148248" y="2259534"/>
                    </a:lnTo>
                    <a:cubicBezTo>
                      <a:pt x="1117921" y="2259021"/>
                      <a:pt x="1093753" y="2283189"/>
                      <a:pt x="1094266" y="2313516"/>
                    </a:cubicBezTo>
                    <a:cubicBezTo>
                      <a:pt x="1094778" y="2343843"/>
                      <a:pt x="1119778" y="2368843"/>
                      <a:pt x="1150105" y="2369356"/>
                    </a:cubicBezTo>
                    <a:lnTo>
                      <a:pt x="2498197" y="2392152"/>
                    </a:lnTo>
                    <a:lnTo>
                      <a:pt x="2608020" y="2394009"/>
                    </a:lnTo>
                    <a:lnTo>
                      <a:pt x="2606162" y="2284187"/>
                    </a:lnTo>
                    <a:lnTo>
                      <a:pt x="2583243" y="928832"/>
                    </a:lnTo>
                    <a:cubicBezTo>
                      <a:pt x="2582730" y="898505"/>
                      <a:pt x="2557730" y="873505"/>
                      <a:pt x="2527403" y="872992"/>
                    </a:cubicBezTo>
                    <a:close/>
                    <a:moveTo>
                      <a:pt x="1814377" y="0"/>
                    </a:moveTo>
                    <a:lnTo>
                      <a:pt x="1927791" y="0"/>
                    </a:lnTo>
                    <a:cubicBezTo>
                      <a:pt x="2022725" y="0"/>
                      <a:pt x="2099684" y="76959"/>
                      <a:pt x="2099684" y="171893"/>
                    </a:cubicBezTo>
                    <a:lnTo>
                      <a:pt x="2099684" y="220828"/>
                    </a:lnTo>
                    <a:lnTo>
                      <a:pt x="3593525" y="220828"/>
                    </a:lnTo>
                    <a:cubicBezTo>
                      <a:pt x="3636470" y="220828"/>
                      <a:pt x="3671284" y="255642"/>
                      <a:pt x="3671284" y="298587"/>
                    </a:cubicBezTo>
                    <a:lnTo>
                      <a:pt x="3671284" y="436388"/>
                    </a:lnTo>
                    <a:cubicBezTo>
                      <a:pt x="3671284" y="479333"/>
                      <a:pt x="3636470" y="514147"/>
                      <a:pt x="3593525" y="514147"/>
                    </a:cubicBezTo>
                    <a:lnTo>
                      <a:pt x="2099684" y="514147"/>
                    </a:lnTo>
                    <a:lnTo>
                      <a:pt x="2099684" y="584283"/>
                    </a:lnTo>
                    <a:lnTo>
                      <a:pt x="3485177" y="584283"/>
                    </a:lnTo>
                    <a:lnTo>
                      <a:pt x="3485177" y="2592297"/>
                    </a:lnTo>
                    <a:lnTo>
                      <a:pt x="2099684" y="2592297"/>
                    </a:lnTo>
                    <a:lnTo>
                      <a:pt x="2099684" y="2648596"/>
                    </a:lnTo>
                    <a:lnTo>
                      <a:pt x="3522641" y="2648596"/>
                    </a:lnTo>
                    <a:cubicBezTo>
                      <a:pt x="3565586" y="2648596"/>
                      <a:pt x="3600400" y="2683410"/>
                      <a:pt x="3600400" y="2726355"/>
                    </a:cubicBezTo>
                    <a:lnTo>
                      <a:pt x="3600400" y="2864156"/>
                    </a:lnTo>
                    <a:cubicBezTo>
                      <a:pt x="3600400" y="2907101"/>
                      <a:pt x="3565586" y="2941915"/>
                      <a:pt x="3522641" y="2941915"/>
                    </a:cubicBezTo>
                    <a:lnTo>
                      <a:pt x="2832113" y="2941915"/>
                    </a:lnTo>
                    <a:lnTo>
                      <a:pt x="3693941" y="3958522"/>
                    </a:lnTo>
                    <a:lnTo>
                      <a:pt x="3372650" y="3958522"/>
                    </a:lnTo>
                    <a:lnTo>
                      <a:pt x="2510822" y="2941915"/>
                    </a:lnTo>
                    <a:lnTo>
                      <a:pt x="1183121" y="2941915"/>
                    </a:lnTo>
                    <a:lnTo>
                      <a:pt x="321291" y="3958524"/>
                    </a:lnTo>
                    <a:lnTo>
                      <a:pt x="0" y="3958524"/>
                    </a:lnTo>
                    <a:lnTo>
                      <a:pt x="861830" y="2941915"/>
                    </a:lnTo>
                    <a:lnTo>
                      <a:pt x="77759" y="2941915"/>
                    </a:lnTo>
                    <a:cubicBezTo>
                      <a:pt x="34814" y="2941915"/>
                      <a:pt x="0" y="2907101"/>
                      <a:pt x="0" y="2864156"/>
                    </a:cubicBezTo>
                    <a:lnTo>
                      <a:pt x="0" y="2726355"/>
                    </a:lnTo>
                    <a:cubicBezTo>
                      <a:pt x="0" y="2683410"/>
                      <a:pt x="34814" y="2648596"/>
                      <a:pt x="77759" y="2648596"/>
                    </a:cubicBezTo>
                    <a:lnTo>
                      <a:pt x="1642484" y="2648596"/>
                    </a:lnTo>
                    <a:lnTo>
                      <a:pt x="1642484" y="2592297"/>
                    </a:lnTo>
                    <a:lnTo>
                      <a:pt x="100801" y="2592297"/>
                    </a:lnTo>
                    <a:lnTo>
                      <a:pt x="100801" y="584283"/>
                    </a:lnTo>
                    <a:lnTo>
                      <a:pt x="1642484" y="584283"/>
                    </a:lnTo>
                    <a:lnTo>
                      <a:pt x="1642484" y="514147"/>
                    </a:lnTo>
                    <a:lnTo>
                      <a:pt x="148643" y="514147"/>
                    </a:lnTo>
                    <a:cubicBezTo>
                      <a:pt x="105698" y="514147"/>
                      <a:pt x="70884" y="479333"/>
                      <a:pt x="70884" y="436388"/>
                    </a:cubicBezTo>
                    <a:lnTo>
                      <a:pt x="70884" y="298587"/>
                    </a:lnTo>
                    <a:cubicBezTo>
                      <a:pt x="70884" y="255642"/>
                      <a:pt x="105698" y="220828"/>
                      <a:pt x="148643" y="220828"/>
                    </a:cubicBezTo>
                    <a:lnTo>
                      <a:pt x="1642484" y="220828"/>
                    </a:lnTo>
                    <a:lnTo>
                      <a:pt x="1642484" y="171893"/>
                    </a:lnTo>
                    <a:cubicBezTo>
                      <a:pt x="1642484" y="76959"/>
                      <a:pt x="1719443" y="0"/>
                      <a:pt x="18143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6" name="Round Same Side Corner Rectangle 3">
                <a:extLst>
                  <a:ext uri="{FF2B5EF4-FFF2-40B4-BE49-F238E27FC236}">
                    <a16:creationId xmlns:a16="http://schemas.microsoft.com/office/drawing/2014/main" id="{24821B5F-C485-49E6-A506-DEBC6972F49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1172457" y="3068939"/>
                <a:ext cx="212428" cy="213610"/>
              </a:xfrm>
              <a:custGeom>
                <a:avLst/>
                <a:gdLst/>
                <a:ahLst/>
                <a:cxnLst/>
                <a:rect l="l" t="t" r="r" b="b"/>
                <a:pathLst>
                  <a:path w="3935149" h="3957041">
                    <a:moveTo>
                      <a:pt x="2899653" y="531993"/>
                    </a:moveTo>
                    <a:lnTo>
                      <a:pt x="2899653" y="423993"/>
                    </a:lnTo>
                    <a:lnTo>
                      <a:pt x="271653" y="423993"/>
                    </a:lnTo>
                    <a:lnTo>
                      <a:pt x="271653" y="531993"/>
                    </a:lnTo>
                    <a:close/>
                    <a:moveTo>
                      <a:pt x="2899653" y="893649"/>
                    </a:moveTo>
                    <a:lnTo>
                      <a:pt x="2899653" y="785649"/>
                    </a:lnTo>
                    <a:lnTo>
                      <a:pt x="271653" y="785649"/>
                    </a:lnTo>
                    <a:lnTo>
                      <a:pt x="271653" y="893649"/>
                    </a:lnTo>
                    <a:close/>
                    <a:moveTo>
                      <a:pt x="2899653" y="1255303"/>
                    </a:moveTo>
                    <a:lnTo>
                      <a:pt x="2899653" y="1147303"/>
                    </a:lnTo>
                    <a:lnTo>
                      <a:pt x="271653" y="1147303"/>
                    </a:lnTo>
                    <a:lnTo>
                      <a:pt x="271653" y="1255303"/>
                    </a:lnTo>
                    <a:close/>
                    <a:moveTo>
                      <a:pt x="2899653" y="1616957"/>
                    </a:moveTo>
                    <a:lnTo>
                      <a:pt x="2899653" y="1508957"/>
                    </a:lnTo>
                    <a:lnTo>
                      <a:pt x="271653" y="1508957"/>
                    </a:lnTo>
                    <a:lnTo>
                      <a:pt x="271653" y="1616957"/>
                    </a:lnTo>
                    <a:close/>
                    <a:moveTo>
                      <a:pt x="1315653" y="1999083"/>
                    </a:moveTo>
                    <a:lnTo>
                      <a:pt x="1315653" y="1891083"/>
                    </a:lnTo>
                    <a:lnTo>
                      <a:pt x="271653" y="1891083"/>
                    </a:lnTo>
                    <a:lnTo>
                      <a:pt x="271653" y="1999083"/>
                    </a:lnTo>
                    <a:close/>
                    <a:moveTo>
                      <a:pt x="1315653" y="2360737"/>
                    </a:moveTo>
                    <a:lnTo>
                      <a:pt x="1315653" y="2252737"/>
                    </a:lnTo>
                    <a:lnTo>
                      <a:pt x="271653" y="2252737"/>
                    </a:lnTo>
                    <a:lnTo>
                      <a:pt x="271653" y="2360737"/>
                    </a:lnTo>
                    <a:close/>
                    <a:moveTo>
                      <a:pt x="1315653" y="2722391"/>
                    </a:moveTo>
                    <a:lnTo>
                      <a:pt x="1315653" y="2614391"/>
                    </a:lnTo>
                    <a:lnTo>
                      <a:pt x="271653" y="2614391"/>
                    </a:lnTo>
                    <a:lnTo>
                      <a:pt x="271653" y="2722391"/>
                    </a:lnTo>
                    <a:close/>
                    <a:moveTo>
                      <a:pt x="2900162" y="2797568"/>
                    </a:moveTo>
                    <a:lnTo>
                      <a:pt x="2900162" y="1844447"/>
                    </a:lnTo>
                    <a:lnTo>
                      <a:pt x="1629979" y="1844447"/>
                    </a:lnTo>
                    <a:lnTo>
                      <a:pt x="1629979" y="2797568"/>
                    </a:lnTo>
                    <a:close/>
                    <a:moveTo>
                      <a:pt x="3810581" y="2815737"/>
                    </a:moveTo>
                    <a:lnTo>
                      <a:pt x="3810581" y="306661"/>
                    </a:lnTo>
                    <a:cubicBezTo>
                      <a:pt x="3810581" y="280746"/>
                      <a:pt x="3789572" y="259737"/>
                      <a:pt x="3763657" y="259737"/>
                    </a:cubicBezTo>
                    <a:cubicBezTo>
                      <a:pt x="3737742" y="259737"/>
                      <a:pt x="3716733" y="280746"/>
                      <a:pt x="3716733" y="306661"/>
                    </a:cubicBezTo>
                    <a:lnTo>
                      <a:pt x="3716733" y="2815737"/>
                    </a:lnTo>
                    <a:close/>
                    <a:moveTo>
                      <a:pt x="3598887" y="2979130"/>
                    </a:moveTo>
                    <a:lnTo>
                      <a:pt x="3598887" y="218054"/>
                    </a:lnTo>
                    <a:cubicBezTo>
                      <a:pt x="3598887" y="192139"/>
                      <a:pt x="3577878" y="171130"/>
                      <a:pt x="3551963" y="171130"/>
                    </a:cubicBezTo>
                    <a:cubicBezTo>
                      <a:pt x="3526048" y="171130"/>
                      <a:pt x="3505039" y="192139"/>
                      <a:pt x="3505039" y="218054"/>
                    </a:cubicBezTo>
                    <a:lnTo>
                      <a:pt x="3505039" y="2979130"/>
                    </a:lnTo>
                    <a:close/>
                    <a:moveTo>
                      <a:pt x="3355251" y="3231428"/>
                    </a:moveTo>
                    <a:lnTo>
                      <a:pt x="3355251" y="182352"/>
                    </a:lnTo>
                    <a:cubicBezTo>
                      <a:pt x="3355251" y="156437"/>
                      <a:pt x="3334242" y="135428"/>
                      <a:pt x="3308327" y="135428"/>
                    </a:cubicBezTo>
                    <a:cubicBezTo>
                      <a:pt x="3282412" y="135428"/>
                      <a:pt x="3261403" y="156437"/>
                      <a:pt x="3261403" y="182352"/>
                    </a:cubicBezTo>
                    <a:lnTo>
                      <a:pt x="3261403" y="3231428"/>
                    </a:lnTo>
                    <a:close/>
                    <a:moveTo>
                      <a:pt x="689888" y="3532959"/>
                    </a:moveTo>
                    <a:cubicBezTo>
                      <a:pt x="817550" y="3530004"/>
                      <a:pt x="918251" y="3455702"/>
                      <a:pt x="916146" y="3366015"/>
                    </a:cubicBezTo>
                    <a:cubicBezTo>
                      <a:pt x="914042" y="3276328"/>
                      <a:pt x="809910" y="3204397"/>
                      <a:pt x="682179" y="3204397"/>
                    </a:cubicBezTo>
                    <a:lnTo>
                      <a:pt x="682179" y="3204473"/>
                    </a:lnTo>
                    <a:cubicBezTo>
                      <a:pt x="645571" y="3204473"/>
                      <a:pt x="615727" y="3183857"/>
                      <a:pt x="615124" y="3158153"/>
                    </a:cubicBezTo>
                    <a:cubicBezTo>
                      <a:pt x="614521" y="3132449"/>
                      <a:pt x="643381" y="3111154"/>
                      <a:pt x="679969" y="3110307"/>
                    </a:cubicBezTo>
                    <a:cubicBezTo>
                      <a:pt x="716557" y="3109460"/>
                      <a:pt x="747352" y="3129374"/>
                      <a:pt x="749161" y="3155050"/>
                    </a:cubicBezTo>
                    <a:lnTo>
                      <a:pt x="915893" y="3149258"/>
                    </a:lnTo>
                    <a:cubicBezTo>
                      <a:pt x="909582" y="3059669"/>
                      <a:pt x="802131" y="2990185"/>
                      <a:pt x="674469" y="2993141"/>
                    </a:cubicBezTo>
                    <a:cubicBezTo>
                      <a:pt x="546807" y="2996096"/>
                      <a:pt x="446107" y="3070398"/>
                      <a:pt x="448211" y="3160085"/>
                    </a:cubicBezTo>
                    <a:cubicBezTo>
                      <a:pt x="450316" y="3249772"/>
                      <a:pt x="554448" y="3321703"/>
                      <a:pt x="682179" y="3321703"/>
                    </a:cubicBezTo>
                    <a:lnTo>
                      <a:pt x="682179" y="3321627"/>
                    </a:lnTo>
                    <a:cubicBezTo>
                      <a:pt x="718786" y="3321627"/>
                      <a:pt x="748631" y="3342242"/>
                      <a:pt x="749234" y="3367946"/>
                    </a:cubicBezTo>
                    <a:cubicBezTo>
                      <a:pt x="749837" y="3393651"/>
                      <a:pt x="720976" y="3414946"/>
                      <a:pt x="684388" y="3415793"/>
                    </a:cubicBezTo>
                    <a:cubicBezTo>
                      <a:pt x="647800" y="3416640"/>
                      <a:pt x="617005" y="3396726"/>
                      <a:pt x="615196" y="3371049"/>
                    </a:cubicBezTo>
                    <a:lnTo>
                      <a:pt x="448465" y="3376842"/>
                    </a:lnTo>
                    <a:cubicBezTo>
                      <a:pt x="454776" y="3466431"/>
                      <a:pt x="562226" y="3535915"/>
                      <a:pt x="689888" y="3532959"/>
                    </a:cubicBezTo>
                    <a:close/>
                    <a:moveTo>
                      <a:pt x="1563929" y="3533050"/>
                    </a:moveTo>
                    <a:lnTo>
                      <a:pt x="1450158" y="2995479"/>
                    </a:lnTo>
                    <a:cubicBezTo>
                      <a:pt x="1450329" y="2994669"/>
                      <a:pt x="1450501" y="2993860"/>
                      <a:pt x="1450672" y="2993050"/>
                    </a:cubicBezTo>
                    <a:lnTo>
                      <a:pt x="1449643" y="2993050"/>
                    </a:lnTo>
                    <a:lnTo>
                      <a:pt x="1303428" y="2993050"/>
                    </a:lnTo>
                    <a:lnTo>
                      <a:pt x="1302400" y="2993050"/>
                    </a:lnTo>
                    <a:cubicBezTo>
                      <a:pt x="1302571" y="2993860"/>
                      <a:pt x="1302743" y="2994669"/>
                      <a:pt x="1302914" y="2995479"/>
                    </a:cubicBezTo>
                    <a:lnTo>
                      <a:pt x="1260527" y="3195759"/>
                    </a:lnTo>
                    <a:lnTo>
                      <a:pt x="1218140" y="2995479"/>
                    </a:lnTo>
                    <a:cubicBezTo>
                      <a:pt x="1218311" y="2994669"/>
                      <a:pt x="1218483" y="2993860"/>
                      <a:pt x="1218654" y="2993050"/>
                    </a:cubicBezTo>
                    <a:lnTo>
                      <a:pt x="1217625" y="2993050"/>
                    </a:lnTo>
                    <a:lnTo>
                      <a:pt x="1071410" y="2993050"/>
                    </a:lnTo>
                    <a:lnTo>
                      <a:pt x="1070382" y="2993050"/>
                    </a:lnTo>
                    <a:cubicBezTo>
                      <a:pt x="1070553" y="2993860"/>
                      <a:pt x="1070725" y="2994669"/>
                      <a:pt x="1070896" y="2995479"/>
                    </a:cubicBezTo>
                    <a:lnTo>
                      <a:pt x="957124" y="3533050"/>
                    </a:lnTo>
                    <a:lnTo>
                      <a:pt x="1104368" y="3533050"/>
                    </a:lnTo>
                    <a:lnTo>
                      <a:pt x="1144518" y="3343342"/>
                    </a:lnTo>
                    <a:lnTo>
                      <a:pt x="1184667" y="3533050"/>
                    </a:lnTo>
                    <a:lnTo>
                      <a:pt x="1189142" y="3533050"/>
                    </a:lnTo>
                    <a:lnTo>
                      <a:pt x="1331911" y="3533050"/>
                    </a:lnTo>
                    <a:lnTo>
                      <a:pt x="1336386" y="3533050"/>
                    </a:lnTo>
                    <a:lnTo>
                      <a:pt x="1376536" y="3343342"/>
                    </a:lnTo>
                    <a:lnTo>
                      <a:pt x="1416686" y="3533050"/>
                    </a:lnTo>
                    <a:close/>
                    <a:moveTo>
                      <a:pt x="2126028" y="3533050"/>
                    </a:moveTo>
                    <a:lnTo>
                      <a:pt x="2126028" y="3406155"/>
                    </a:lnTo>
                    <a:lnTo>
                      <a:pt x="2126028" y="3326497"/>
                    </a:lnTo>
                    <a:lnTo>
                      <a:pt x="2126028" y="3199602"/>
                    </a:lnTo>
                    <a:lnTo>
                      <a:pt x="2126028" y="3119945"/>
                    </a:lnTo>
                    <a:lnTo>
                      <a:pt x="2126028" y="2993050"/>
                    </a:lnTo>
                    <a:lnTo>
                      <a:pt x="1658028" y="2993050"/>
                    </a:lnTo>
                    <a:lnTo>
                      <a:pt x="1658028" y="3119945"/>
                    </a:lnTo>
                    <a:lnTo>
                      <a:pt x="1989309" y="3119945"/>
                    </a:lnTo>
                    <a:lnTo>
                      <a:pt x="1989309" y="3199602"/>
                    </a:lnTo>
                    <a:lnTo>
                      <a:pt x="1658028" y="3199602"/>
                    </a:lnTo>
                    <a:lnTo>
                      <a:pt x="1658028" y="3326497"/>
                    </a:lnTo>
                    <a:lnTo>
                      <a:pt x="1989309" y="3326497"/>
                    </a:lnTo>
                    <a:lnTo>
                      <a:pt x="1989309" y="3406155"/>
                    </a:lnTo>
                    <a:lnTo>
                      <a:pt x="1658028" y="3406155"/>
                    </a:lnTo>
                    <a:lnTo>
                      <a:pt x="1658028" y="3533050"/>
                    </a:lnTo>
                    <a:close/>
                    <a:moveTo>
                      <a:pt x="2721509" y="3533050"/>
                    </a:moveTo>
                    <a:lnTo>
                      <a:pt x="2721509" y="2993050"/>
                    </a:lnTo>
                    <a:lnTo>
                      <a:pt x="2610374" y="2993050"/>
                    </a:lnTo>
                    <a:lnTo>
                      <a:pt x="2610374" y="3332072"/>
                    </a:lnTo>
                    <a:lnTo>
                      <a:pt x="2365383" y="2996750"/>
                    </a:lnTo>
                    <a:lnTo>
                      <a:pt x="2365383" y="2993050"/>
                    </a:lnTo>
                    <a:lnTo>
                      <a:pt x="2254248" y="2993050"/>
                    </a:lnTo>
                    <a:lnTo>
                      <a:pt x="2254248" y="3533050"/>
                    </a:lnTo>
                    <a:lnTo>
                      <a:pt x="2365383" y="3533050"/>
                    </a:lnTo>
                    <a:lnTo>
                      <a:pt x="2365383" y="3195316"/>
                    </a:lnTo>
                    <a:lnTo>
                      <a:pt x="2610374" y="3530639"/>
                    </a:lnTo>
                    <a:lnTo>
                      <a:pt x="2610374" y="3533050"/>
                    </a:lnTo>
                    <a:close/>
                    <a:moveTo>
                      <a:pt x="3240360" y="3957041"/>
                    </a:moveTo>
                    <a:lnTo>
                      <a:pt x="0" y="3957041"/>
                    </a:lnTo>
                    <a:cubicBezTo>
                      <a:pt x="1236" y="2806695"/>
                      <a:pt x="2473" y="1669946"/>
                      <a:pt x="3709" y="519600"/>
                    </a:cubicBezTo>
                    <a:cubicBezTo>
                      <a:pt x="5872" y="183235"/>
                      <a:pt x="181397" y="16834"/>
                      <a:pt x="503091" y="0"/>
                    </a:cubicBezTo>
                    <a:lnTo>
                      <a:pt x="3441061" y="1"/>
                    </a:lnTo>
                    <a:cubicBezTo>
                      <a:pt x="3578904" y="24486"/>
                      <a:pt x="3655553" y="22411"/>
                      <a:pt x="3759198" y="79593"/>
                    </a:cubicBezTo>
                    <a:cubicBezTo>
                      <a:pt x="3885281" y="187263"/>
                      <a:pt x="3932832" y="263653"/>
                      <a:pt x="3933900" y="449681"/>
                    </a:cubicBezTo>
                    <a:cubicBezTo>
                      <a:pt x="3936712" y="939497"/>
                      <a:pt x="3933899" y="2112038"/>
                      <a:pt x="3933899" y="3013339"/>
                    </a:cubicBezTo>
                    <a:lnTo>
                      <a:pt x="3711125" y="3015171"/>
                    </a:lnTo>
                    <a:cubicBezTo>
                      <a:pt x="3710964" y="3066672"/>
                      <a:pt x="3710896" y="3117212"/>
                      <a:pt x="3710896" y="3166612"/>
                    </a:cubicBezTo>
                    <a:lnTo>
                      <a:pt x="3501148" y="3170775"/>
                    </a:lnTo>
                    <a:lnTo>
                      <a:pt x="3501148" y="3349247"/>
                    </a:lnTo>
                    <a:lnTo>
                      <a:pt x="3290598" y="3353687"/>
                    </a:lnTo>
                    <a:lnTo>
                      <a:pt x="3240846" y="3350727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" name="Donut 2">
                <a:extLst>
                  <a:ext uri="{FF2B5EF4-FFF2-40B4-BE49-F238E27FC236}">
                    <a16:creationId xmlns:a16="http://schemas.microsoft.com/office/drawing/2014/main" id="{39370A82-A09C-40BF-863E-B980E265B25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04342" y="4352192"/>
                <a:ext cx="237828" cy="258555"/>
              </a:xfrm>
              <a:custGeom>
                <a:avLst/>
                <a:gdLst/>
                <a:ahLst/>
                <a:cxnLst/>
                <a:rect l="l" t="t" r="r" b="b"/>
                <a:pathLst>
                  <a:path w="3708000" h="4031150">
                    <a:moveTo>
                      <a:pt x="2226025" y="2078010"/>
                    </a:moveTo>
                    <a:lnTo>
                      <a:pt x="1976753" y="2339372"/>
                    </a:lnTo>
                    <a:lnTo>
                      <a:pt x="1976910" y="2339581"/>
                    </a:lnTo>
                    <a:lnTo>
                      <a:pt x="1976204" y="2339948"/>
                    </a:lnTo>
                    <a:lnTo>
                      <a:pt x="1975656" y="2340523"/>
                    </a:lnTo>
                    <a:lnTo>
                      <a:pt x="1975499" y="2340314"/>
                    </a:lnTo>
                    <a:lnTo>
                      <a:pt x="1688579" y="2489240"/>
                    </a:lnTo>
                    <a:cubicBezTo>
                      <a:pt x="1740712" y="2519877"/>
                      <a:pt x="1801557" y="2536438"/>
                      <a:pt x="1866270" y="2536438"/>
                    </a:cubicBezTo>
                    <a:cubicBezTo>
                      <a:pt x="2071258" y="2536438"/>
                      <a:pt x="2237434" y="2370262"/>
                      <a:pt x="2237434" y="2165274"/>
                    </a:cubicBezTo>
                    <a:cubicBezTo>
                      <a:pt x="2237434" y="2135129"/>
                      <a:pt x="2233840" y="2105822"/>
                      <a:pt x="2226025" y="2078010"/>
                    </a:cubicBezTo>
                    <a:close/>
                    <a:moveTo>
                      <a:pt x="1866270" y="1794110"/>
                    </a:moveTo>
                    <a:cubicBezTo>
                      <a:pt x="1661282" y="1794110"/>
                      <a:pt x="1495106" y="1960286"/>
                      <a:pt x="1495106" y="2165274"/>
                    </a:cubicBezTo>
                    <a:cubicBezTo>
                      <a:pt x="1495106" y="2194876"/>
                      <a:pt x="1498572" y="2223668"/>
                      <a:pt x="1506052" y="2251046"/>
                    </a:cubicBezTo>
                    <a:lnTo>
                      <a:pt x="1731247" y="2014929"/>
                    </a:lnTo>
                    <a:lnTo>
                      <a:pt x="1731090" y="2014720"/>
                    </a:lnTo>
                    <a:lnTo>
                      <a:pt x="1731796" y="2014353"/>
                    </a:lnTo>
                    <a:lnTo>
                      <a:pt x="1732344" y="2013778"/>
                    </a:lnTo>
                    <a:lnTo>
                      <a:pt x="1732501" y="2013987"/>
                    </a:lnTo>
                    <a:lnTo>
                      <a:pt x="2054335" y="1846939"/>
                    </a:lnTo>
                    <a:cubicBezTo>
                      <a:pt x="1999773" y="1812909"/>
                      <a:pt x="1935217" y="1794110"/>
                      <a:pt x="1866270" y="1794110"/>
                    </a:cubicBezTo>
                    <a:close/>
                    <a:moveTo>
                      <a:pt x="1866270" y="1281021"/>
                    </a:moveTo>
                    <a:lnTo>
                      <a:pt x="1995916" y="1728077"/>
                    </a:lnTo>
                    <a:cubicBezTo>
                      <a:pt x="2049420" y="1742880"/>
                      <a:pt x="2098387" y="1768442"/>
                      <a:pt x="2141027" y="1801941"/>
                    </a:cubicBezTo>
                    <a:lnTo>
                      <a:pt x="2830781" y="1443923"/>
                    </a:lnTo>
                    <a:lnTo>
                      <a:pt x="2293677" y="2007077"/>
                    </a:lnTo>
                    <a:lnTo>
                      <a:pt x="2302169" y="2036187"/>
                    </a:lnTo>
                    <a:lnTo>
                      <a:pt x="2755181" y="2167560"/>
                    </a:lnTo>
                    <a:lnTo>
                      <a:pt x="2301207" y="2299213"/>
                    </a:lnTo>
                    <a:cubicBezTo>
                      <a:pt x="2288949" y="2340747"/>
                      <a:pt x="2270868" y="2379745"/>
                      <a:pt x="2246307" y="2414255"/>
                    </a:cubicBezTo>
                    <a:lnTo>
                      <a:pt x="2368615" y="2636476"/>
                    </a:lnTo>
                    <a:lnTo>
                      <a:pt x="2152396" y="2517472"/>
                    </a:lnTo>
                    <a:cubicBezTo>
                      <a:pt x="2112986" y="2553805"/>
                      <a:pt x="2065424" y="2580505"/>
                      <a:pt x="2013636" y="2598144"/>
                    </a:cubicBezTo>
                    <a:lnTo>
                      <a:pt x="1875846" y="3073280"/>
                    </a:lnTo>
                    <a:lnTo>
                      <a:pt x="1739624" y="2603548"/>
                    </a:lnTo>
                    <a:cubicBezTo>
                      <a:pt x="1688445" y="2589723"/>
                      <a:pt x="1641302" y="2566161"/>
                      <a:pt x="1599709" y="2535368"/>
                    </a:cubicBezTo>
                    <a:lnTo>
                      <a:pt x="877219" y="2910378"/>
                    </a:lnTo>
                    <a:lnTo>
                      <a:pt x="1438400" y="2321979"/>
                    </a:lnTo>
                    <a:lnTo>
                      <a:pt x="1437655" y="2319411"/>
                    </a:lnTo>
                    <a:lnTo>
                      <a:pt x="963153" y="2181805"/>
                    </a:lnTo>
                    <a:lnTo>
                      <a:pt x="1425898" y="2047609"/>
                    </a:lnTo>
                    <a:cubicBezTo>
                      <a:pt x="1440318" y="1991458"/>
                      <a:pt x="1465316" y="1939627"/>
                      <a:pt x="1501635" y="1896529"/>
                    </a:cubicBezTo>
                    <a:lnTo>
                      <a:pt x="1375628" y="1667588"/>
                    </a:lnTo>
                    <a:lnTo>
                      <a:pt x="1605635" y="1794181"/>
                    </a:lnTo>
                    <a:cubicBezTo>
                      <a:pt x="1643852" y="1764149"/>
                      <a:pt x="1688437" y="1742763"/>
                      <a:pt x="1736328" y="1729097"/>
                    </a:cubicBezTo>
                    <a:close/>
                    <a:moveTo>
                      <a:pt x="1801446" y="873772"/>
                    </a:moveTo>
                    <a:cubicBezTo>
                      <a:pt x="1122607" y="899096"/>
                      <a:pt x="577020" y="1443990"/>
                      <a:pt x="550657" y="2122563"/>
                    </a:cubicBezTo>
                    <a:lnTo>
                      <a:pt x="754935" y="2181804"/>
                    </a:lnTo>
                    <a:lnTo>
                      <a:pt x="551187" y="2240891"/>
                    </a:lnTo>
                    <a:cubicBezTo>
                      <a:pt x="582476" y="2925954"/>
                      <a:pt x="1143118" y="3472541"/>
                      <a:pt x="1833783" y="3482192"/>
                    </a:cubicBezTo>
                    <a:lnTo>
                      <a:pt x="1883029" y="3312376"/>
                    </a:lnTo>
                    <a:lnTo>
                      <a:pt x="1931451" y="3479348"/>
                    </a:lnTo>
                    <a:cubicBezTo>
                      <a:pt x="2602724" y="3441618"/>
                      <a:pt x="3137685" y="2895457"/>
                      <a:pt x="3157888" y="2219621"/>
                    </a:cubicBezTo>
                    <a:lnTo>
                      <a:pt x="2970483" y="2165273"/>
                    </a:lnTo>
                    <a:lnTo>
                      <a:pt x="3156785" y="2111246"/>
                    </a:lnTo>
                    <a:cubicBezTo>
                      <a:pt x="3124894" y="1437932"/>
                      <a:pt x="2581609" y="898954"/>
                      <a:pt x="1906553" y="873772"/>
                    </a:cubicBezTo>
                    <a:lnTo>
                      <a:pt x="1853999" y="1054992"/>
                    </a:lnTo>
                    <a:close/>
                    <a:moveTo>
                      <a:pt x="1842112" y="204015"/>
                    </a:moveTo>
                    <a:cubicBezTo>
                      <a:pt x="1750186" y="208331"/>
                      <a:pt x="1671595" y="261235"/>
                      <a:pt x="1631665" y="337724"/>
                    </a:cubicBezTo>
                    <a:cubicBezTo>
                      <a:pt x="1704451" y="327639"/>
                      <a:pt x="1778701" y="323150"/>
                      <a:pt x="1854000" y="323150"/>
                    </a:cubicBezTo>
                    <a:cubicBezTo>
                      <a:pt x="1929687" y="323150"/>
                      <a:pt x="2004315" y="327685"/>
                      <a:pt x="2077458" y="337895"/>
                    </a:cubicBezTo>
                    <a:cubicBezTo>
                      <a:pt x="2032849" y="253989"/>
                      <a:pt x="1942703" y="199292"/>
                      <a:pt x="1842112" y="204015"/>
                    </a:cubicBezTo>
                    <a:close/>
                    <a:moveTo>
                      <a:pt x="1832557" y="511"/>
                    </a:moveTo>
                    <a:cubicBezTo>
                      <a:pt x="2064724" y="-10390"/>
                      <a:pt x="2266043" y="154192"/>
                      <a:pt x="2302551" y="380077"/>
                    </a:cubicBezTo>
                    <a:cubicBezTo>
                      <a:pt x="3110034" y="578670"/>
                      <a:pt x="3708000" y="1308079"/>
                      <a:pt x="3708000" y="2177150"/>
                    </a:cubicBezTo>
                    <a:cubicBezTo>
                      <a:pt x="3708000" y="3201086"/>
                      <a:pt x="2877936" y="4031150"/>
                      <a:pt x="1854000" y="4031150"/>
                    </a:cubicBezTo>
                    <a:cubicBezTo>
                      <a:pt x="830064" y="4031150"/>
                      <a:pt x="0" y="3201086"/>
                      <a:pt x="0" y="2177150"/>
                    </a:cubicBezTo>
                    <a:cubicBezTo>
                      <a:pt x="0" y="1308490"/>
                      <a:pt x="597400" y="579361"/>
                      <a:pt x="1404307" y="380371"/>
                    </a:cubicBezTo>
                    <a:cubicBezTo>
                      <a:pt x="1438620" y="172028"/>
                      <a:pt x="1614858" y="10733"/>
                      <a:pt x="1832557" y="51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Rectangle 19">
                <a:extLst>
                  <a:ext uri="{FF2B5EF4-FFF2-40B4-BE49-F238E27FC236}">
                    <a16:creationId xmlns:a16="http://schemas.microsoft.com/office/drawing/2014/main" id="{61FD6D1E-E2FF-41C4-9663-0EC6238A29A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054012" y="3655115"/>
                <a:ext cx="236045" cy="303941"/>
              </a:xfrm>
              <a:custGeom>
                <a:avLst/>
                <a:gdLst/>
                <a:ahLst/>
                <a:cxnLst/>
                <a:rect l="l" t="t" r="r" b="b"/>
                <a:pathLst>
                  <a:path w="3039346" h="3913585">
                    <a:moveTo>
                      <a:pt x="1527178" y="2618567"/>
                    </a:moveTo>
                    <a:cubicBezTo>
                      <a:pt x="1429201" y="2618567"/>
                      <a:pt x="1349775" y="2697993"/>
                      <a:pt x="1349775" y="2795971"/>
                    </a:cubicBezTo>
                    <a:cubicBezTo>
                      <a:pt x="1349775" y="2861110"/>
                      <a:pt x="1384883" y="2918050"/>
                      <a:pt x="1437574" y="2948279"/>
                    </a:cubicBezTo>
                    <a:lnTo>
                      <a:pt x="1275150" y="3311239"/>
                    </a:lnTo>
                    <a:lnTo>
                      <a:pt x="1779206" y="3311239"/>
                    </a:lnTo>
                    <a:lnTo>
                      <a:pt x="1616782" y="2948279"/>
                    </a:lnTo>
                    <a:cubicBezTo>
                      <a:pt x="1669475" y="2918050"/>
                      <a:pt x="1704582" y="2861110"/>
                      <a:pt x="1704582" y="2795971"/>
                    </a:cubicBezTo>
                    <a:cubicBezTo>
                      <a:pt x="1704582" y="2697993"/>
                      <a:pt x="1625156" y="2618567"/>
                      <a:pt x="1527178" y="2618567"/>
                    </a:cubicBezTo>
                    <a:close/>
                    <a:moveTo>
                      <a:pt x="1527178" y="0"/>
                    </a:moveTo>
                    <a:cubicBezTo>
                      <a:pt x="2026975" y="0"/>
                      <a:pt x="2435288" y="391686"/>
                      <a:pt x="2460697" y="884907"/>
                    </a:cubicBezTo>
                    <a:lnTo>
                      <a:pt x="2463282" y="884907"/>
                    </a:lnTo>
                    <a:lnTo>
                      <a:pt x="2463282" y="936104"/>
                    </a:lnTo>
                    <a:lnTo>
                      <a:pt x="2463282" y="1656184"/>
                    </a:lnTo>
                    <a:lnTo>
                      <a:pt x="2067282" y="1656184"/>
                    </a:lnTo>
                    <a:lnTo>
                      <a:pt x="2067282" y="1427425"/>
                    </a:lnTo>
                    <a:lnTo>
                      <a:pt x="2310132" y="1427584"/>
                    </a:lnTo>
                    <a:cubicBezTo>
                      <a:pt x="2310132" y="1320268"/>
                      <a:pt x="2206785" y="1230216"/>
                      <a:pt x="2067282" y="1206340"/>
                    </a:cubicBezTo>
                    <a:lnTo>
                      <a:pt x="2067282" y="936104"/>
                    </a:lnTo>
                    <a:lnTo>
                      <a:pt x="2066786" y="936104"/>
                    </a:lnTo>
                    <a:cubicBezTo>
                      <a:pt x="2066786" y="638087"/>
                      <a:pt x="1825195" y="396496"/>
                      <a:pt x="1527178" y="396496"/>
                    </a:cubicBezTo>
                    <a:cubicBezTo>
                      <a:pt x="1229161" y="396496"/>
                      <a:pt x="987570" y="638087"/>
                      <a:pt x="987570" y="936104"/>
                    </a:cubicBezTo>
                    <a:lnTo>
                      <a:pt x="987074" y="936104"/>
                    </a:lnTo>
                    <a:lnTo>
                      <a:pt x="987074" y="1872209"/>
                    </a:lnTo>
                    <a:lnTo>
                      <a:pt x="2699110" y="1872209"/>
                    </a:lnTo>
                    <a:cubicBezTo>
                      <a:pt x="2887017" y="1872209"/>
                      <a:pt x="3039346" y="2024538"/>
                      <a:pt x="3039346" y="2212445"/>
                    </a:cubicBezTo>
                    <a:lnTo>
                      <a:pt x="3039346" y="3573349"/>
                    </a:lnTo>
                    <a:cubicBezTo>
                      <a:pt x="3039346" y="3761256"/>
                      <a:pt x="2887017" y="3913585"/>
                      <a:pt x="2699110" y="3913585"/>
                    </a:cubicBezTo>
                    <a:lnTo>
                      <a:pt x="340236" y="3913585"/>
                    </a:lnTo>
                    <a:cubicBezTo>
                      <a:pt x="152329" y="3913585"/>
                      <a:pt x="0" y="3761256"/>
                      <a:pt x="0" y="3573349"/>
                    </a:cubicBezTo>
                    <a:lnTo>
                      <a:pt x="0" y="2212445"/>
                    </a:lnTo>
                    <a:cubicBezTo>
                      <a:pt x="0" y="2024538"/>
                      <a:pt x="152329" y="1872209"/>
                      <a:pt x="340236" y="1872209"/>
                    </a:cubicBezTo>
                    <a:lnTo>
                      <a:pt x="591074" y="1872209"/>
                    </a:lnTo>
                    <a:lnTo>
                      <a:pt x="591074" y="936104"/>
                    </a:lnTo>
                    <a:cubicBezTo>
                      <a:pt x="591074" y="419108"/>
                      <a:pt x="1010182" y="0"/>
                      <a:pt x="15271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" name="Rectangle 3">
                <a:extLst>
                  <a:ext uri="{FF2B5EF4-FFF2-40B4-BE49-F238E27FC236}">
                    <a16:creationId xmlns:a16="http://schemas.microsoft.com/office/drawing/2014/main" id="{7A3D986B-B78A-4BE9-B29B-A5B8F58E021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04495" y="2599217"/>
                <a:ext cx="212610" cy="217878"/>
              </a:xfrm>
              <a:custGeom>
                <a:avLst/>
                <a:gdLst/>
                <a:ahLst/>
                <a:cxnLst/>
                <a:rect l="l" t="t" r="r" b="b"/>
                <a:pathLst>
                  <a:path w="3888432" h="3984815">
                    <a:moveTo>
                      <a:pt x="1060704" y="2605404"/>
                    </a:moveTo>
                    <a:lnTo>
                      <a:pt x="1060704" y="3484562"/>
                    </a:lnTo>
                    <a:lnTo>
                      <a:pt x="520704" y="3484562"/>
                    </a:lnTo>
                    <a:lnTo>
                      <a:pt x="520704" y="2921369"/>
                    </a:lnTo>
                    <a:close/>
                    <a:moveTo>
                      <a:pt x="1767636" y="2191764"/>
                    </a:moveTo>
                    <a:lnTo>
                      <a:pt x="1767636" y="3484562"/>
                    </a:lnTo>
                    <a:lnTo>
                      <a:pt x="1227636" y="3484562"/>
                    </a:lnTo>
                    <a:lnTo>
                      <a:pt x="1227636" y="2507729"/>
                    </a:lnTo>
                    <a:close/>
                    <a:moveTo>
                      <a:pt x="727824" y="1898926"/>
                    </a:moveTo>
                    <a:cubicBezTo>
                      <a:pt x="778935" y="1901797"/>
                      <a:pt x="823008" y="1922133"/>
                      <a:pt x="848185" y="1959270"/>
                    </a:cubicBezTo>
                    <a:lnTo>
                      <a:pt x="709850" y="2046427"/>
                    </a:lnTo>
                    <a:cubicBezTo>
                      <a:pt x="695418" y="2025141"/>
                      <a:pt x="659325" y="2023114"/>
                      <a:pt x="628755" y="2041873"/>
                    </a:cubicBezTo>
                    <a:cubicBezTo>
                      <a:pt x="598186" y="2060633"/>
                      <a:pt x="584435" y="2093247"/>
                      <a:pt x="597859" y="2115152"/>
                    </a:cubicBezTo>
                    <a:cubicBezTo>
                      <a:pt x="611284" y="2137057"/>
                      <a:pt x="646923" y="2140159"/>
                      <a:pt x="677935" y="2122121"/>
                    </a:cubicBezTo>
                    <a:lnTo>
                      <a:pt x="677897" y="2122055"/>
                    </a:lnTo>
                    <a:cubicBezTo>
                      <a:pt x="786104" y="2059118"/>
                      <a:pt x="910457" y="2069940"/>
                      <a:pt x="957298" y="2146370"/>
                    </a:cubicBezTo>
                    <a:cubicBezTo>
                      <a:pt x="1004139" y="2222801"/>
                      <a:pt x="956160" y="2336598"/>
                      <a:pt x="849496" y="2402054"/>
                    </a:cubicBezTo>
                    <a:cubicBezTo>
                      <a:pt x="742833" y="2467510"/>
                      <a:pt x="616898" y="2460438"/>
                      <a:pt x="566543" y="2386164"/>
                    </a:cubicBezTo>
                    <a:lnTo>
                      <a:pt x="704879" y="2299007"/>
                    </a:lnTo>
                    <a:cubicBezTo>
                      <a:pt x="719311" y="2320294"/>
                      <a:pt x="755403" y="2322320"/>
                      <a:pt x="785973" y="2303561"/>
                    </a:cubicBezTo>
                    <a:cubicBezTo>
                      <a:pt x="816543" y="2284801"/>
                      <a:pt x="830294" y="2252187"/>
                      <a:pt x="816869" y="2230282"/>
                    </a:cubicBezTo>
                    <a:cubicBezTo>
                      <a:pt x="803444" y="2208377"/>
                      <a:pt x="767805" y="2205275"/>
                      <a:pt x="736793" y="2223313"/>
                    </a:cubicBezTo>
                    <a:lnTo>
                      <a:pt x="736831" y="2223379"/>
                    </a:lnTo>
                    <a:cubicBezTo>
                      <a:pt x="628624" y="2286317"/>
                      <a:pt x="504271" y="2275495"/>
                      <a:pt x="457430" y="2199064"/>
                    </a:cubicBezTo>
                    <a:cubicBezTo>
                      <a:pt x="410589" y="2122633"/>
                      <a:pt x="458569" y="2008836"/>
                      <a:pt x="565232" y="1943380"/>
                    </a:cubicBezTo>
                    <a:cubicBezTo>
                      <a:pt x="618564" y="1910652"/>
                      <a:pt x="676713" y="1896056"/>
                      <a:pt x="727824" y="1898926"/>
                    </a:cubicBezTo>
                    <a:close/>
                    <a:moveTo>
                      <a:pt x="2474568" y="1778124"/>
                    </a:moveTo>
                    <a:lnTo>
                      <a:pt x="2474568" y="3484562"/>
                    </a:lnTo>
                    <a:lnTo>
                      <a:pt x="1934568" y="3484562"/>
                    </a:lnTo>
                    <a:lnTo>
                      <a:pt x="1934568" y="2094088"/>
                    </a:lnTo>
                    <a:close/>
                    <a:moveTo>
                      <a:pt x="1224767" y="1559663"/>
                    </a:moveTo>
                    <a:lnTo>
                      <a:pt x="1357901" y="1788558"/>
                    </a:lnTo>
                    <a:lnTo>
                      <a:pt x="1360429" y="1792904"/>
                    </a:lnTo>
                    <a:lnTo>
                      <a:pt x="1360300" y="1792978"/>
                    </a:lnTo>
                    <a:cubicBezTo>
                      <a:pt x="1407585" y="1877153"/>
                      <a:pt x="1412196" y="1977076"/>
                      <a:pt x="1372257" y="2055997"/>
                    </a:cubicBezTo>
                    <a:cubicBezTo>
                      <a:pt x="1331625" y="2136287"/>
                      <a:pt x="1251098" y="2182566"/>
                      <a:pt x="1161171" y="2177306"/>
                    </a:cubicBezTo>
                    <a:cubicBezTo>
                      <a:pt x="1073551" y="2172181"/>
                      <a:pt x="990060" y="2118890"/>
                      <a:pt x="940792" y="2036981"/>
                    </a:cubicBezTo>
                    <a:lnTo>
                      <a:pt x="940643" y="2037067"/>
                    </a:lnTo>
                    <a:lnTo>
                      <a:pt x="804981" y="1803827"/>
                    </a:lnTo>
                    <a:lnTo>
                      <a:pt x="919468" y="1737237"/>
                    </a:lnTo>
                    <a:lnTo>
                      <a:pt x="1052024" y="1965138"/>
                    </a:lnTo>
                    <a:lnTo>
                      <a:pt x="1052135" y="1965075"/>
                    </a:lnTo>
                    <a:cubicBezTo>
                      <a:pt x="1074300" y="2003905"/>
                      <a:pt x="1113155" y="2029329"/>
                      <a:pt x="1153985" y="2031717"/>
                    </a:cubicBezTo>
                    <a:cubicBezTo>
                      <a:pt x="1194815" y="2034105"/>
                      <a:pt x="1231378" y="2013093"/>
                      <a:pt x="1249826" y="1976638"/>
                    </a:cubicBezTo>
                    <a:cubicBezTo>
                      <a:pt x="1268275" y="1940183"/>
                      <a:pt x="1265788" y="1893859"/>
                      <a:pt x="1243308" y="1855210"/>
                    </a:cubicBezTo>
                    <a:lnTo>
                      <a:pt x="1243414" y="1855148"/>
                    </a:lnTo>
                    <a:lnTo>
                      <a:pt x="1110280" y="1626253"/>
                    </a:lnTo>
                    <a:close/>
                    <a:moveTo>
                      <a:pt x="1640138" y="1367306"/>
                    </a:moveTo>
                    <a:cubicBezTo>
                      <a:pt x="1702502" y="1369961"/>
                      <a:pt x="1763949" y="1394172"/>
                      <a:pt x="1812541" y="1439430"/>
                    </a:cubicBezTo>
                    <a:lnTo>
                      <a:pt x="1703977" y="1555990"/>
                    </a:lnTo>
                    <a:cubicBezTo>
                      <a:pt x="1664170" y="1518915"/>
                      <a:pt x="1603302" y="1516323"/>
                      <a:pt x="1560488" y="1549881"/>
                    </a:cubicBezTo>
                    <a:cubicBezTo>
                      <a:pt x="1517674" y="1583438"/>
                      <a:pt x="1505649" y="1643162"/>
                      <a:pt x="1532141" y="1690673"/>
                    </a:cubicBezTo>
                    <a:cubicBezTo>
                      <a:pt x="1558633" y="1738185"/>
                      <a:pt x="1615761" y="1759350"/>
                      <a:pt x="1666814" y="1740568"/>
                    </a:cubicBezTo>
                    <a:cubicBezTo>
                      <a:pt x="1717867" y="1721786"/>
                      <a:pt x="1747658" y="1668643"/>
                      <a:pt x="1737042" y="1615291"/>
                    </a:cubicBezTo>
                    <a:lnTo>
                      <a:pt x="1893267" y="1584208"/>
                    </a:lnTo>
                    <a:cubicBezTo>
                      <a:pt x="1919183" y="1714462"/>
                      <a:pt x="1846451" y="1844204"/>
                      <a:pt x="1721811" y="1890058"/>
                    </a:cubicBezTo>
                    <a:cubicBezTo>
                      <a:pt x="1597171" y="1935912"/>
                      <a:pt x="1457698" y="1884239"/>
                      <a:pt x="1393021" y="1768245"/>
                    </a:cubicBezTo>
                    <a:cubicBezTo>
                      <a:pt x="1328344" y="1652252"/>
                      <a:pt x="1357701" y="1506440"/>
                      <a:pt x="1462228" y="1424513"/>
                    </a:cubicBezTo>
                    <a:cubicBezTo>
                      <a:pt x="1514491" y="1383550"/>
                      <a:pt x="1577773" y="1364650"/>
                      <a:pt x="1640138" y="1367306"/>
                    </a:cubicBezTo>
                    <a:close/>
                    <a:moveTo>
                      <a:pt x="3181500" y="1364483"/>
                    </a:moveTo>
                    <a:lnTo>
                      <a:pt x="3181500" y="3484562"/>
                    </a:lnTo>
                    <a:lnTo>
                      <a:pt x="2641500" y="3484562"/>
                    </a:lnTo>
                    <a:lnTo>
                      <a:pt x="2641500" y="1680448"/>
                    </a:lnTo>
                    <a:close/>
                    <a:moveTo>
                      <a:pt x="2141599" y="1075636"/>
                    </a:moveTo>
                    <a:cubicBezTo>
                      <a:pt x="2203963" y="1078291"/>
                      <a:pt x="2265410" y="1102502"/>
                      <a:pt x="2314002" y="1147760"/>
                    </a:cubicBezTo>
                    <a:lnTo>
                      <a:pt x="2205438" y="1264320"/>
                    </a:lnTo>
                    <a:cubicBezTo>
                      <a:pt x="2165631" y="1227245"/>
                      <a:pt x="2104763" y="1224653"/>
                      <a:pt x="2061949" y="1258211"/>
                    </a:cubicBezTo>
                    <a:cubicBezTo>
                      <a:pt x="2019135" y="1291768"/>
                      <a:pt x="2007110" y="1351492"/>
                      <a:pt x="2033602" y="1399003"/>
                    </a:cubicBezTo>
                    <a:cubicBezTo>
                      <a:pt x="2060094" y="1446515"/>
                      <a:pt x="2117222" y="1467680"/>
                      <a:pt x="2168275" y="1448898"/>
                    </a:cubicBezTo>
                    <a:cubicBezTo>
                      <a:pt x="2219328" y="1430116"/>
                      <a:pt x="2249119" y="1376973"/>
                      <a:pt x="2238503" y="1323621"/>
                    </a:cubicBezTo>
                    <a:lnTo>
                      <a:pt x="2394728" y="1292538"/>
                    </a:lnTo>
                    <a:cubicBezTo>
                      <a:pt x="2420644" y="1422792"/>
                      <a:pt x="2347912" y="1552534"/>
                      <a:pt x="2223272" y="1598388"/>
                    </a:cubicBezTo>
                    <a:cubicBezTo>
                      <a:pt x="2098632" y="1644242"/>
                      <a:pt x="1959159" y="1592569"/>
                      <a:pt x="1894482" y="1476575"/>
                    </a:cubicBezTo>
                    <a:cubicBezTo>
                      <a:pt x="1829805" y="1360582"/>
                      <a:pt x="1859162" y="1214770"/>
                      <a:pt x="1963689" y="1132843"/>
                    </a:cubicBezTo>
                    <a:cubicBezTo>
                      <a:pt x="2015952" y="1091880"/>
                      <a:pt x="2079234" y="1072980"/>
                      <a:pt x="2141599" y="1075636"/>
                    </a:cubicBezTo>
                    <a:close/>
                    <a:moveTo>
                      <a:pt x="3888432" y="950843"/>
                    </a:moveTo>
                    <a:lnTo>
                      <a:pt x="3888432" y="3484562"/>
                    </a:lnTo>
                    <a:lnTo>
                      <a:pt x="3348432" y="3484562"/>
                    </a:lnTo>
                    <a:lnTo>
                      <a:pt x="3348432" y="1266808"/>
                    </a:lnTo>
                    <a:close/>
                    <a:moveTo>
                      <a:pt x="2612541" y="752479"/>
                    </a:moveTo>
                    <a:lnTo>
                      <a:pt x="2676292" y="862085"/>
                    </a:lnTo>
                    <a:lnTo>
                      <a:pt x="2428666" y="1006115"/>
                    </a:lnTo>
                    <a:lnTo>
                      <a:pt x="2468686" y="1074919"/>
                    </a:lnTo>
                    <a:lnTo>
                      <a:pt x="2716312" y="930890"/>
                    </a:lnTo>
                    <a:lnTo>
                      <a:pt x="2780063" y="1040496"/>
                    </a:lnTo>
                    <a:lnTo>
                      <a:pt x="2532437" y="1184525"/>
                    </a:lnTo>
                    <a:lnTo>
                      <a:pt x="2572457" y="1253330"/>
                    </a:lnTo>
                    <a:lnTo>
                      <a:pt x="2820083" y="1109301"/>
                    </a:lnTo>
                    <a:lnTo>
                      <a:pt x="2883834" y="1218907"/>
                    </a:lnTo>
                    <a:lnTo>
                      <a:pt x="2534013" y="1422377"/>
                    </a:lnTo>
                    <a:lnTo>
                      <a:pt x="2470261" y="1312771"/>
                    </a:lnTo>
                    <a:lnTo>
                      <a:pt x="2470262" y="1312771"/>
                    </a:lnTo>
                    <a:lnTo>
                      <a:pt x="2430242" y="1243966"/>
                    </a:lnTo>
                    <a:lnTo>
                      <a:pt x="2366491" y="1134360"/>
                    </a:lnTo>
                    <a:lnTo>
                      <a:pt x="2366491" y="1134360"/>
                    </a:lnTo>
                    <a:lnTo>
                      <a:pt x="2326471" y="1065555"/>
                    </a:lnTo>
                    <a:lnTo>
                      <a:pt x="2262720" y="955949"/>
                    </a:lnTo>
                    <a:close/>
                    <a:moveTo>
                      <a:pt x="3001911" y="576226"/>
                    </a:moveTo>
                    <a:cubicBezTo>
                      <a:pt x="3053022" y="579097"/>
                      <a:pt x="3097095" y="599433"/>
                      <a:pt x="3122273" y="636570"/>
                    </a:cubicBezTo>
                    <a:lnTo>
                      <a:pt x="2983937" y="723727"/>
                    </a:lnTo>
                    <a:cubicBezTo>
                      <a:pt x="2969505" y="702441"/>
                      <a:pt x="2933412" y="700414"/>
                      <a:pt x="2902842" y="719173"/>
                    </a:cubicBezTo>
                    <a:cubicBezTo>
                      <a:pt x="2872273" y="737933"/>
                      <a:pt x="2858522" y="770547"/>
                      <a:pt x="2871946" y="792452"/>
                    </a:cubicBezTo>
                    <a:cubicBezTo>
                      <a:pt x="2885371" y="814357"/>
                      <a:pt x="2921011" y="817459"/>
                      <a:pt x="2952022" y="799421"/>
                    </a:cubicBezTo>
                    <a:lnTo>
                      <a:pt x="2951984" y="799355"/>
                    </a:lnTo>
                    <a:cubicBezTo>
                      <a:pt x="3060191" y="736418"/>
                      <a:pt x="3184544" y="747240"/>
                      <a:pt x="3231385" y="823670"/>
                    </a:cubicBezTo>
                    <a:cubicBezTo>
                      <a:pt x="3278226" y="900101"/>
                      <a:pt x="3230247" y="1013898"/>
                      <a:pt x="3123583" y="1079354"/>
                    </a:cubicBezTo>
                    <a:cubicBezTo>
                      <a:pt x="3016920" y="1144810"/>
                      <a:pt x="2890986" y="1137738"/>
                      <a:pt x="2840630" y="1063464"/>
                    </a:cubicBezTo>
                    <a:lnTo>
                      <a:pt x="2978966" y="976307"/>
                    </a:lnTo>
                    <a:cubicBezTo>
                      <a:pt x="2993398" y="997594"/>
                      <a:pt x="3029490" y="999620"/>
                      <a:pt x="3060060" y="980861"/>
                    </a:cubicBezTo>
                    <a:cubicBezTo>
                      <a:pt x="3090630" y="962101"/>
                      <a:pt x="3104381" y="929487"/>
                      <a:pt x="3090956" y="907582"/>
                    </a:cubicBezTo>
                    <a:cubicBezTo>
                      <a:pt x="3077531" y="885677"/>
                      <a:pt x="3041892" y="882575"/>
                      <a:pt x="3010880" y="900613"/>
                    </a:cubicBezTo>
                    <a:lnTo>
                      <a:pt x="3010918" y="900679"/>
                    </a:lnTo>
                    <a:cubicBezTo>
                      <a:pt x="2902711" y="963617"/>
                      <a:pt x="2778358" y="952795"/>
                      <a:pt x="2731517" y="876364"/>
                    </a:cubicBezTo>
                    <a:cubicBezTo>
                      <a:pt x="2684676" y="799933"/>
                      <a:pt x="2732656" y="686136"/>
                      <a:pt x="2839319" y="620680"/>
                    </a:cubicBezTo>
                    <a:cubicBezTo>
                      <a:pt x="2892651" y="587952"/>
                      <a:pt x="2950800" y="573356"/>
                      <a:pt x="3001911" y="576226"/>
                    </a:cubicBezTo>
                    <a:close/>
                    <a:moveTo>
                      <a:pt x="3433408" y="325251"/>
                    </a:moveTo>
                    <a:cubicBezTo>
                      <a:pt x="3484519" y="328122"/>
                      <a:pt x="3528592" y="348458"/>
                      <a:pt x="3553770" y="385595"/>
                    </a:cubicBezTo>
                    <a:lnTo>
                      <a:pt x="3415434" y="472752"/>
                    </a:lnTo>
                    <a:cubicBezTo>
                      <a:pt x="3401002" y="451466"/>
                      <a:pt x="3364909" y="449439"/>
                      <a:pt x="3334339" y="468198"/>
                    </a:cubicBezTo>
                    <a:cubicBezTo>
                      <a:pt x="3303770" y="486958"/>
                      <a:pt x="3290019" y="519572"/>
                      <a:pt x="3303443" y="541477"/>
                    </a:cubicBezTo>
                    <a:cubicBezTo>
                      <a:pt x="3316868" y="563382"/>
                      <a:pt x="3352508" y="566484"/>
                      <a:pt x="3383519" y="548446"/>
                    </a:cubicBezTo>
                    <a:lnTo>
                      <a:pt x="3383481" y="548380"/>
                    </a:lnTo>
                    <a:cubicBezTo>
                      <a:pt x="3491688" y="485443"/>
                      <a:pt x="3616041" y="496264"/>
                      <a:pt x="3662882" y="572695"/>
                    </a:cubicBezTo>
                    <a:cubicBezTo>
                      <a:pt x="3709723" y="649126"/>
                      <a:pt x="3661744" y="762923"/>
                      <a:pt x="3555080" y="828379"/>
                    </a:cubicBezTo>
                    <a:cubicBezTo>
                      <a:pt x="3448417" y="893835"/>
                      <a:pt x="3322483" y="886763"/>
                      <a:pt x="3272127" y="812489"/>
                    </a:cubicBezTo>
                    <a:lnTo>
                      <a:pt x="3410463" y="725332"/>
                    </a:lnTo>
                    <a:cubicBezTo>
                      <a:pt x="3424895" y="746619"/>
                      <a:pt x="3460987" y="748645"/>
                      <a:pt x="3491557" y="729886"/>
                    </a:cubicBezTo>
                    <a:cubicBezTo>
                      <a:pt x="3522127" y="711126"/>
                      <a:pt x="3535878" y="678512"/>
                      <a:pt x="3522453" y="656607"/>
                    </a:cubicBezTo>
                    <a:cubicBezTo>
                      <a:pt x="3509028" y="634702"/>
                      <a:pt x="3473389" y="631600"/>
                      <a:pt x="3442377" y="649638"/>
                    </a:cubicBezTo>
                    <a:lnTo>
                      <a:pt x="3442415" y="649704"/>
                    </a:lnTo>
                    <a:cubicBezTo>
                      <a:pt x="3334208" y="712642"/>
                      <a:pt x="3209855" y="701820"/>
                      <a:pt x="3163014" y="625389"/>
                    </a:cubicBezTo>
                    <a:cubicBezTo>
                      <a:pt x="3116173" y="548958"/>
                      <a:pt x="3164153" y="435161"/>
                      <a:pt x="3270816" y="369705"/>
                    </a:cubicBezTo>
                    <a:cubicBezTo>
                      <a:pt x="3324148" y="336977"/>
                      <a:pt x="3382297" y="322381"/>
                      <a:pt x="3433408" y="325251"/>
                    </a:cubicBezTo>
                    <a:close/>
                    <a:moveTo>
                      <a:pt x="0" y="0"/>
                    </a:moveTo>
                    <a:lnTo>
                      <a:pt x="360000" y="0"/>
                    </a:lnTo>
                    <a:lnTo>
                      <a:pt x="360000" y="3624815"/>
                    </a:lnTo>
                    <a:lnTo>
                      <a:pt x="3888432" y="3624815"/>
                    </a:lnTo>
                    <a:lnTo>
                      <a:pt x="3888432" y="3984815"/>
                    </a:lnTo>
                    <a:lnTo>
                      <a:pt x="0" y="3984815"/>
                    </a:lnTo>
                    <a:lnTo>
                      <a:pt x="0" y="3888432"/>
                    </a:lnTo>
                    <a:lnTo>
                      <a:pt x="0" y="362481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0" name="Block Arc 21">
                <a:extLst>
                  <a:ext uri="{FF2B5EF4-FFF2-40B4-BE49-F238E27FC236}">
                    <a16:creationId xmlns:a16="http://schemas.microsoft.com/office/drawing/2014/main" id="{1AA31301-7342-45D5-8FE4-F0EFFCEC457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147613" y="4534329"/>
                <a:ext cx="179275" cy="245686"/>
              </a:xfrm>
              <a:custGeom>
                <a:avLst/>
                <a:gdLst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641823 w 1649823"/>
                  <a:gd name="connsiteY16" fmla="*/ 1880682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73103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26019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26019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26019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26019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73104 w 1649823"/>
                  <a:gd name="connsiteY16" fmla="*/ 1888529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41714 w 1649823"/>
                  <a:gd name="connsiteY16" fmla="*/ 1888529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41714 w 1649823"/>
                  <a:gd name="connsiteY16" fmla="*/ 1888529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41714 w 1649823"/>
                  <a:gd name="connsiteY16" fmla="*/ 1888529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73104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73104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73104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73104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73104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73104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85082 w 1649823"/>
                  <a:gd name="connsiteY19" fmla="*/ 2260987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504494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85082 w 1649823"/>
                  <a:gd name="connsiteY19" fmla="*/ 2260987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504494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85082 w 1649823"/>
                  <a:gd name="connsiteY19" fmla="*/ 2260987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88799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85082 w 1649823"/>
                  <a:gd name="connsiteY19" fmla="*/ 2260987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60987"/>
                  <a:gd name="connsiteX1" fmla="*/ 1299369 w 1649823"/>
                  <a:gd name="connsiteY1" fmla="*/ 94365 h 2260987"/>
                  <a:gd name="connsiteX2" fmla="*/ 1649823 w 1649823"/>
                  <a:gd name="connsiteY2" fmla="*/ 702944 h 2260987"/>
                  <a:gd name="connsiteX3" fmla="*/ 1257111 w 1649823"/>
                  <a:gd name="connsiteY3" fmla="*/ 702416 h 2260987"/>
                  <a:gd name="connsiteX4" fmla="*/ 1102708 w 1649823"/>
                  <a:gd name="connsiteY4" fmla="*/ 434288 h 2260987"/>
                  <a:gd name="connsiteX5" fmla="*/ 793301 w 1649823"/>
                  <a:gd name="connsiteY5" fmla="*/ 434080 h 2260987"/>
                  <a:gd name="connsiteX6" fmla="*/ 639582 w 1649823"/>
                  <a:gd name="connsiteY6" fmla="*/ 694124 h 2260987"/>
                  <a:gd name="connsiteX7" fmla="*/ 641823 w 1649823"/>
                  <a:gd name="connsiteY7" fmla="*/ 694124 h 2260987"/>
                  <a:gd name="connsiteX8" fmla="*/ 641823 w 1649823"/>
                  <a:gd name="connsiteY8" fmla="*/ 922486 h 2260987"/>
                  <a:gd name="connsiteX9" fmla="*/ 1090531 w 1649823"/>
                  <a:gd name="connsiteY9" fmla="*/ 922486 h 2260987"/>
                  <a:gd name="connsiteX10" fmla="*/ 1090531 w 1649823"/>
                  <a:gd name="connsiteY10" fmla="*/ 1210486 h 2260987"/>
                  <a:gd name="connsiteX11" fmla="*/ 641823 w 1649823"/>
                  <a:gd name="connsiteY11" fmla="*/ 1210486 h 2260987"/>
                  <a:gd name="connsiteX12" fmla="*/ 641823 w 1649823"/>
                  <a:gd name="connsiteY12" fmla="*/ 1308697 h 2260987"/>
                  <a:gd name="connsiteX13" fmla="*/ 1080000 w 1649823"/>
                  <a:gd name="connsiteY13" fmla="*/ 1308697 h 2260987"/>
                  <a:gd name="connsiteX14" fmla="*/ 1080000 w 1649823"/>
                  <a:gd name="connsiteY14" fmla="*/ 1596697 h 2260987"/>
                  <a:gd name="connsiteX15" fmla="*/ 641823 w 1649823"/>
                  <a:gd name="connsiteY15" fmla="*/ 1596697 h 2260987"/>
                  <a:gd name="connsiteX16" fmla="*/ 488799 w 1649823"/>
                  <a:gd name="connsiteY16" fmla="*/ 1884606 h 2260987"/>
                  <a:gd name="connsiteX17" fmla="*/ 1534707 w 1649823"/>
                  <a:gd name="connsiteY17" fmla="*/ 1880682 h 2260987"/>
                  <a:gd name="connsiteX18" fmla="*/ 1550401 w 1649823"/>
                  <a:gd name="connsiteY18" fmla="*/ 2257063 h 2260987"/>
                  <a:gd name="connsiteX19" fmla="*/ 85082 w 1649823"/>
                  <a:gd name="connsiteY19" fmla="*/ 2260987 h 2260987"/>
                  <a:gd name="connsiteX20" fmla="*/ 10531 w 1649823"/>
                  <a:gd name="connsiteY20" fmla="*/ 1880682 h 2260987"/>
                  <a:gd name="connsiteX21" fmla="*/ 14323 w 1649823"/>
                  <a:gd name="connsiteY21" fmla="*/ 1892454 h 2260987"/>
                  <a:gd name="connsiteX22" fmla="*/ 245823 w 1649823"/>
                  <a:gd name="connsiteY22" fmla="*/ 1596697 h 2260987"/>
                  <a:gd name="connsiteX23" fmla="*/ 0 w 1649823"/>
                  <a:gd name="connsiteY23" fmla="*/ 1596697 h 2260987"/>
                  <a:gd name="connsiteX24" fmla="*/ 0 w 1649823"/>
                  <a:gd name="connsiteY24" fmla="*/ 1308697 h 2260987"/>
                  <a:gd name="connsiteX25" fmla="*/ 245823 w 1649823"/>
                  <a:gd name="connsiteY25" fmla="*/ 1308697 h 2260987"/>
                  <a:gd name="connsiteX26" fmla="*/ 245823 w 1649823"/>
                  <a:gd name="connsiteY26" fmla="*/ 1210486 h 2260987"/>
                  <a:gd name="connsiteX27" fmla="*/ 10531 w 1649823"/>
                  <a:gd name="connsiteY27" fmla="*/ 1210486 h 2260987"/>
                  <a:gd name="connsiteX28" fmla="*/ 10531 w 1649823"/>
                  <a:gd name="connsiteY28" fmla="*/ 922486 h 2260987"/>
                  <a:gd name="connsiteX29" fmla="*/ 245823 w 1649823"/>
                  <a:gd name="connsiteY29" fmla="*/ 922486 h 2260987"/>
                  <a:gd name="connsiteX30" fmla="*/ 245823 w 1649823"/>
                  <a:gd name="connsiteY30" fmla="*/ 694124 h 2260987"/>
                  <a:gd name="connsiteX31" fmla="*/ 246347 w 1649823"/>
                  <a:gd name="connsiteY31" fmla="*/ 694124 h 2260987"/>
                  <a:gd name="connsiteX32" fmla="*/ 597097 w 1649823"/>
                  <a:gd name="connsiteY32" fmla="*/ 93893 h 2260987"/>
                  <a:gd name="connsiteX33" fmla="*/ 948296 w 1649823"/>
                  <a:gd name="connsiteY33" fmla="*/ 0 h 2260987"/>
                  <a:gd name="connsiteX0" fmla="*/ 948296 w 1649823"/>
                  <a:gd name="connsiteY0" fmla="*/ 0 h 2260987"/>
                  <a:gd name="connsiteX1" fmla="*/ 1299369 w 1649823"/>
                  <a:gd name="connsiteY1" fmla="*/ 94365 h 2260987"/>
                  <a:gd name="connsiteX2" fmla="*/ 1649823 w 1649823"/>
                  <a:gd name="connsiteY2" fmla="*/ 702944 h 2260987"/>
                  <a:gd name="connsiteX3" fmla="*/ 1257111 w 1649823"/>
                  <a:gd name="connsiteY3" fmla="*/ 702416 h 2260987"/>
                  <a:gd name="connsiteX4" fmla="*/ 1102708 w 1649823"/>
                  <a:gd name="connsiteY4" fmla="*/ 434288 h 2260987"/>
                  <a:gd name="connsiteX5" fmla="*/ 793301 w 1649823"/>
                  <a:gd name="connsiteY5" fmla="*/ 434080 h 2260987"/>
                  <a:gd name="connsiteX6" fmla="*/ 639582 w 1649823"/>
                  <a:gd name="connsiteY6" fmla="*/ 694124 h 2260987"/>
                  <a:gd name="connsiteX7" fmla="*/ 641823 w 1649823"/>
                  <a:gd name="connsiteY7" fmla="*/ 694124 h 2260987"/>
                  <a:gd name="connsiteX8" fmla="*/ 641823 w 1649823"/>
                  <a:gd name="connsiteY8" fmla="*/ 922486 h 2260987"/>
                  <a:gd name="connsiteX9" fmla="*/ 1090531 w 1649823"/>
                  <a:gd name="connsiteY9" fmla="*/ 922486 h 2260987"/>
                  <a:gd name="connsiteX10" fmla="*/ 1090531 w 1649823"/>
                  <a:gd name="connsiteY10" fmla="*/ 1210486 h 2260987"/>
                  <a:gd name="connsiteX11" fmla="*/ 641823 w 1649823"/>
                  <a:gd name="connsiteY11" fmla="*/ 1210486 h 2260987"/>
                  <a:gd name="connsiteX12" fmla="*/ 641823 w 1649823"/>
                  <a:gd name="connsiteY12" fmla="*/ 1308697 h 2260987"/>
                  <a:gd name="connsiteX13" fmla="*/ 1080000 w 1649823"/>
                  <a:gd name="connsiteY13" fmla="*/ 1308697 h 2260987"/>
                  <a:gd name="connsiteX14" fmla="*/ 1080000 w 1649823"/>
                  <a:gd name="connsiteY14" fmla="*/ 1596697 h 2260987"/>
                  <a:gd name="connsiteX15" fmla="*/ 641823 w 1649823"/>
                  <a:gd name="connsiteY15" fmla="*/ 1596697 h 2260987"/>
                  <a:gd name="connsiteX16" fmla="*/ 488799 w 1649823"/>
                  <a:gd name="connsiteY16" fmla="*/ 1884606 h 2260987"/>
                  <a:gd name="connsiteX17" fmla="*/ 1534707 w 1649823"/>
                  <a:gd name="connsiteY17" fmla="*/ 1880682 h 2260987"/>
                  <a:gd name="connsiteX18" fmla="*/ 1538630 w 1649823"/>
                  <a:gd name="connsiteY18" fmla="*/ 2253139 h 2260987"/>
                  <a:gd name="connsiteX19" fmla="*/ 85082 w 1649823"/>
                  <a:gd name="connsiteY19" fmla="*/ 2260987 h 2260987"/>
                  <a:gd name="connsiteX20" fmla="*/ 10531 w 1649823"/>
                  <a:gd name="connsiteY20" fmla="*/ 1880682 h 2260987"/>
                  <a:gd name="connsiteX21" fmla="*/ 14323 w 1649823"/>
                  <a:gd name="connsiteY21" fmla="*/ 1892454 h 2260987"/>
                  <a:gd name="connsiteX22" fmla="*/ 245823 w 1649823"/>
                  <a:gd name="connsiteY22" fmla="*/ 1596697 h 2260987"/>
                  <a:gd name="connsiteX23" fmla="*/ 0 w 1649823"/>
                  <a:gd name="connsiteY23" fmla="*/ 1596697 h 2260987"/>
                  <a:gd name="connsiteX24" fmla="*/ 0 w 1649823"/>
                  <a:gd name="connsiteY24" fmla="*/ 1308697 h 2260987"/>
                  <a:gd name="connsiteX25" fmla="*/ 245823 w 1649823"/>
                  <a:gd name="connsiteY25" fmla="*/ 1308697 h 2260987"/>
                  <a:gd name="connsiteX26" fmla="*/ 245823 w 1649823"/>
                  <a:gd name="connsiteY26" fmla="*/ 1210486 h 2260987"/>
                  <a:gd name="connsiteX27" fmla="*/ 10531 w 1649823"/>
                  <a:gd name="connsiteY27" fmla="*/ 1210486 h 2260987"/>
                  <a:gd name="connsiteX28" fmla="*/ 10531 w 1649823"/>
                  <a:gd name="connsiteY28" fmla="*/ 922486 h 2260987"/>
                  <a:gd name="connsiteX29" fmla="*/ 245823 w 1649823"/>
                  <a:gd name="connsiteY29" fmla="*/ 922486 h 2260987"/>
                  <a:gd name="connsiteX30" fmla="*/ 245823 w 1649823"/>
                  <a:gd name="connsiteY30" fmla="*/ 694124 h 2260987"/>
                  <a:gd name="connsiteX31" fmla="*/ 246347 w 1649823"/>
                  <a:gd name="connsiteY31" fmla="*/ 694124 h 2260987"/>
                  <a:gd name="connsiteX32" fmla="*/ 597097 w 1649823"/>
                  <a:gd name="connsiteY32" fmla="*/ 93893 h 2260987"/>
                  <a:gd name="connsiteX33" fmla="*/ 948296 w 1649823"/>
                  <a:gd name="connsiteY33" fmla="*/ 0 h 2260987"/>
                  <a:gd name="connsiteX0" fmla="*/ 948296 w 1649823"/>
                  <a:gd name="connsiteY0" fmla="*/ 0 h 2260987"/>
                  <a:gd name="connsiteX1" fmla="*/ 1299369 w 1649823"/>
                  <a:gd name="connsiteY1" fmla="*/ 94365 h 2260987"/>
                  <a:gd name="connsiteX2" fmla="*/ 1649823 w 1649823"/>
                  <a:gd name="connsiteY2" fmla="*/ 702944 h 2260987"/>
                  <a:gd name="connsiteX3" fmla="*/ 1257111 w 1649823"/>
                  <a:gd name="connsiteY3" fmla="*/ 702416 h 2260987"/>
                  <a:gd name="connsiteX4" fmla="*/ 1102708 w 1649823"/>
                  <a:gd name="connsiteY4" fmla="*/ 434288 h 2260987"/>
                  <a:gd name="connsiteX5" fmla="*/ 793301 w 1649823"/>
                  <a:gd name="connsiteY5" fmla="*/ 434080 h 2260987"/>
                  <a:gd name="connsiteX6" fmla="*/ 639582 w 1649823"/>
                  <a:gd name="connsiteY6" fmla="*/ 694124 h 2260987"/>
                  <a:gd name="connsiteX7" fmla="*/ 641823 w 1649823"/>
                  <a:gd name="connsiteY7" fmla="*/ 694124 h 2260987"/>
                  <a:gd name="connsiteX8" fmla="*/ 641823 w 1649823"/>
                  <a:gd name="connsiteY8" fmla="*/ 922486 h 2260987"/>
                  <a:gd name="connsiteX9" fmla="*/ 1090531 w 1649823"/>
                  <a:gd name="connsiteY9" fmla="*/ 922486 h 2260987"/>
                  <a:gd name="connsiteX10" fmla="*/ 1090531 w 1649823"/>
                  <a:gd name="connsiteY10" fmla="*/ 1210486 h 2260987"/>
                  <a:gd name="connsiteX11" fmla="*/ 641823 w 1649823"/>
                  <a:gd name="connsiteY11" fmla="*/ 1210486 h 2260987"/>
                  <a:gd name="connsiteX12" fmla="*/ 641823 w 1649823"/>
                  <a:gd name="connsiteY12" fmla="*/ 1308697 h 2260987"/>
                  <a:gd name="connsiteX13" fmla="*/ 1080000 w 1649823"/>
                  <a:gd name="connsiteY13" fmla="*/ 1308697 h 2260987"/>
                  <a:gd name="connsiteX14" fmla="*/ 1080000 w 1649823"/>
                  <a:gd name="connsiteY14" fmla="*/ 1596697 h 2260987"/>
                  <a:gd name="connsiteX15" fmla="*/ 641823 w 1649823"/>
                  <a:gd name="connsiteY15" fmla="*/ 1596697 h 2260987"/>
                  <a:gd name="connsiteX16" fmla="*/ 488799 w 1649823"/>
                  <a:gd name="connsiteY16" fmla="*/ 1884606 h 2260987"/>
                  <a:gd name="connsiteX17" fmla="*/ 1534707 w 1649823"/>
                  <a:gd name="connsiteY17" fmla="*/ 1880682 h 2260987"/>
                  <a:gd name="connsiteX18" fmla="*/ 1538630 w 1649823"/>
                  <a:gd name="connsiteY18" fmla="*/ 2253139 h 2260987"/>
                  <a:gd name="connsiteX19" fmla="*/ 85082 w 1649823"/>
                  <a:gd name="connsiteY19" fmla="*/ 2260987 h 2260987"/>
                  <a:gd name="connsiteX20" fmla="*/ 10531 w 1649823"/>
                  <a:gd name="connsiteY20" fmla="*/ 1880682 h 2260987"/>
                  <a:gd name="connsiteX21" fmla="*/ 14323 w 1649823"/>
                  <a:gd name="connsiteY21" fmla="*/ 1892454 h 2260987"/>
                  <a:gd name="connsiteX22" fmla="*/ 245823 w 1649823"/>
                  <a:gd name="connsiteY22" fmla="*/ 1596697 h 2260987"/>
                  <a:gd name="connsiteX23" fmla="*/ 0 w 1649823"/>
                  <a:gd name="connsiteY23" fmla="*/ 1596697 h 2260987"/>
                  <a:gd name="connsiteX24" fmla="*/ 0 w 1649823"/>
                  <a:gd name="connsiteY24" fmla="*/ 1308697 h 2260987"/>
                  <a:gd name="connsiteX25" fmla="*/ 245823 w 1649823"/>
                  <a:gd name="connsiteY25" fmla="*/ 1308697 h 2260987"/>
                  <a:gd name="connsiteX26" fmla="*/ 245823 w 1649823"/>
                  <a:gd name="connsiteY26" fmla="*/ 1210486 h 2260987"/>
                  <a:gd name="connsiteX27" fmla="*/ 10531 w 1649823"/>
                  <a:gd name="connsiteY27" fmla="*/ 1210486 h 2260987"/>
                  <a:gd name="connsiteX28" fmla="*/ 10531 w 1649823"/>
                  <a:gd name="connsiteY28" fmla="*/ 922486 h 2260987"/>
                  <a:gd name="connsiteX29" fmla="*/ 245823 w 1649823"/>
                  <a:gd name="connsiteY29" fmla="*/ 922486 h 2260987"/>
                  <a:gd name="connsiteX30" fmla="*/ 245823 w 1649823"/>
                  <a:gd name="connsiteY30" fmla="*/ 694124 h 2260987"/>
                  <a:gd name="connsiteX31" fmla="*/ 246347 w 1649823"/>
                  <a:gd name="connsiteY31" fmla="*/ 694124 h 2260987"/>
                  <a:gd name="connsiteX32" fmla="*/ 597097 w 1649823"/>
                  <a:gd name="connsiteY32" fmla="*/ 93893 h 2260987"/>
                  <a:gd name="connsiteX33" fmla="*/ 948296 w 1649823"/>
                  <a:gd name="connsiteY33" fmla="*/ 0 h 2260987"/>
                  <a:gd name="connsiteX0" fmla="*/ 948296 w 1649823"/>
                  <a:gd name="connsiteY0" fmla="*/ 0 h 2260987"/>
                  <a:gd name="connsiteX1" fmla="*/ 1299369 w 1649823"/>
                  <a:gd name="connsiteY1" fmla="*/ 94365 h 2260987"/>
                  <a:gd name="connsiteX2" fmla="*/ 1649823 w 1649823"/>
                  <a:gd name="connsiteY2" fmla="*/ 702944 h 2260987"/>
                  <a:gd name="connsiteX3" fmla="*/ 1257111 w 1649823"/>
                  <a:gd name="connsiteY3" fmla="*/ 702416 h 2260987"/>
                  <a:gd name="connsiteX4" fmla="*/ 1102708 w 1649823"/>
                  <a:gd name="connsiteY4" fmla="*/ 434288 h 2260987"/>
                  <a:gd name="connsiteX5" fmla="*/ 793301 w 1649823"/>
                  <a:gd name="connsiteY5" fmla="*/ 434080 h 2260987"/>
                  <a:gd name="connsiteX6" fmla="*/ 639582 w 1649823"/>
                  <a:gd name="connsiteY6" fmla="*/ 694124 h 2260987"/>
                  <a:gd name="connsiteX7" fmla="*/ 641823 w 1649823"/>
                  <a:gd name="connsiteY7" fmla="*/ 694124 h 2260987"/>
                  <a:gd name="connsiteX8" fmla="*/ 641823 w 1649823"/>
                  <a:gd name="connsiteY8" fmla="*/ 922486 h 2260987"/>
                  <a:gd name="connsiteX9" fmla="*/ 1090531 w 1649823"/>
                  <a:gd name="connsiteY9" fmla="*/ 922486 h 2260987"/>
                  <a:gd name="connsiteX10" fmla="*/ 1090531 w 1649823"/>
                  <a:gd name="connsiteY10" fmla="*/ 1210486 h 2260987"/>
                  <a:gd name="connsiteX11" fmla="*/ 641823 w 1649823"/>
                  <a:gd name="connsiteY11" fmla="*/ 1210486 h 2260987"/>
                  <a:gd name="connsiteX12" fmla="*/ 641823 w 1649823"/>
                  <a:gd name="connsiteY12" fmla="*/ 1308697 h 2260987"/>
                  <a:gd name="connsiteX13" fmla="*/ 1080000 w 1649823"/>
                  <a:gd name="connsiteY13" fmla="*/ 1308697 h 2260987"/>
                  <a:gd name="connsiteX14" fmla="*/ 1080000 w 1649823"/>
                  <a:gd name="connsiteY14" fmla="*/ 1596697 h 2260987"/>
                  <a:gd name="connsiteX15" fmla="*/ 641823 w 1649823"/>
                  <a:gd name="connsiteY15" fmla="*/ 1596697 h 2260987"/>
                  <a:gd name="connsiteX16" fmla="*/ 488799 w 1649823"/>
                  <a:gd name="connsiteY16" fmla="*/ 1884606 h 2260987"/>
                  <a:gd name="connsiteX17" fmla="*/ 1534707 w 1649823"/>
                  <a:gd name="connsiteY17" fmla="*/ 1880682 h 2260987"/>
                  <a:gd name="connsiteX18" fmla="*/ 1538630 w 1649823"/>
                  <a:gd name="connsiteY18" fmla="*/ 2253139 h 2260987"/>
                  <a:gd name="connsiteX19" fmla="*/ 85082 w 1649823"/>
                  <a:gd name="connsiteY19" fmla="*/ 2260987 h 2260987"/>
                  <a:gd name="connsiteX20" fmla="*/ 10531 w 1649823"/>
                  <a:gd name="connsiteY20" fmla="*/ 1880682 h 2260987"/>
                  <a:gd name="connsiteX21" fmla="*/ 14323 w 1649823"/>
                  <a:gd name="connsiteY21" fmla="*/ 1892454 h 2260987"/>
                  <a:gd name="connsiteX22" fmla="*/ 245823 w 1649823"/>
                  <a:gd name="connsiteY22" fmla="*/ 1596697 h 2260987"/>
                  <a:gd name="connsiteX23" fmla="*/ 0 w 1649823"/>
                  <a:gd name="connsiteY23" fmla="*/ 1596697 h 2260987"/>
                  <a:gd name="connsiteX24" fmla="*/ 0 w 1649823"/>
                  <a:gd name="connsiteY24" fmla="*/ 1308697 h 2260987"/>
                  <a:gd name="connsiteX25" fmla="*/ 245823 w 1649823"/>
                  <a:gd name="connsiteY25" fmla="*/ 1308697 h 2260987"/>
                  <a:gd name="connsiteX26" fmla="*/ 245823 w 1649823"/>
                  <a:gd name="connsiteY26" fmla="*/ 1210486 h 2260987"/>
                  <a:gd name="connsiteX27" fmla="*/ 10531 w 1649823"/>
                  <a:gd name="connsiteY27" fmla="*/ 1210486 h 2260987"/>
                  <a:gd name="connsiteX28" fmla="*/ 10531 w 1649823"/>
                  <a:gd name="connsiteY28" fmla="*/ 922486 h 2260987"/>
                  <a:gd name="connsiteX29" fmla="*/ 245823 w 1649823"/>
                  <a:gd name="connsiteY29" fmla="*/ 922486 h 2260987"/>
                  <a:gd name="connsiteX30" fmla="*/ 245823 w 1649823"/>
                  <a:gd name="connsiteY30" fmla="*/ 694124 h 2260987"/>
                  <a:gd name="connsiteX31" fmla="*/ 246347 w 1649823"/>
                  <a:gd name="connsiteY31" fmla="*/ 694124 h 2260987"/>
                  <a:gd name="connsiteX32" fmla="*/ 597097 w 1649823"/>
                  <a:gd name="connsiteY32" fmla="*/ 93893 h 2260987"/>
                  <a:gd name="connsiteX33" fmla="*/ 948296 w 1649823"/>
                  <a:gd name="connsiteY33" fmla="*/ 0 h 2260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649823" h="2260987">
                    <a:moveTo>
                      <a:pt x="948296" y="0"/>
                    </a:moveTo>
                    <a:cubicBezTo>
                      <a:pt x="1069547" y="82"/>
                      <a:pt x="1190777" y="31540"/>
                      <a:pt x="1299369" y="94365"/>
                    </a:cubicBezTo>
                    <a:cubicBezTo>
                      <a:pt x="1516553" y="220016"/>
                      <a:pt x="1650161" y="452031"/>
                      <a:pt x="1649823" y="702944"/>
                    </a:cubicBezTo>
                    <a:lnTo>
                      <a:pt x="1257111" y="702416"/>
                    </a:lnTo>
                    <a:cubicBezTo>
                      <a:pt x="1257260" y="591869"/>
                      <a:pt x="1198395" y="489648"/>
                      <a:pt x="1102708" y="434288"/>
                    </a:cubicBezTo>
                    <a:cubicBezTo>
                      <a:pt x="1007021" y="378929"/>
                      <a:pt x="889062" y="378849"/>
                      <a:pt x="793301" y="434080"/>
                    </a:cubicBezTo>
                    <a:cubicBezTo>
                      <a:pt x="699825" y="487993"/>
                      <a:pt x="641374" y="586604"/>
                      <a:pt x="639582" y="694124"/>
                    </a:cubicBezTo>
                    <a:lnTo>
                      <a:pt x="641823" y="694124"/>
                    </a:lnTo>
                    <a:lnTo>
                      <a:pt x="641823" y="922486"/>
                    </a:lnTo>
                    <a:lnTo>
                      <a:pt x="1090531" y="922486"/>
                    </a:lnTo>
                    <a:lnTo>
                      <a:pt x="1090531" y="1210486"/>
                    </a:lnTo>
                    <a:lnTo>
                      <a:pt x="641823" y="1210486"/>
                    </a:lnTo>
                    <a:lnTo>
                      <a:pt x="641823" y="1308697"/>
                    </a:lnTo>
                    <a:lnTo>
                      <a:pt x="1080000" y="1308697"/>
                    </a:lnTo>
                    <a:lnTo>
                      <a:pt x="1080000" y="1596697"/>
                    </a:lnTo>
                    <a:lnTo>
                      <a:pt x="641823" y="1596697"/>
                    </a:lnTo>
                    <a:cubicBezTo>
                      <a:pt x="616973" y="1735828"/>
                      <a:pt x="568580" y="1816102"/>
                      <a:pt x="488799" y="1884606"/>
                    </a:cubicBezTo>
                    <a:lnTo>
                      <a:pt x="1534707" y="1880682"/>
                    </a:lnTo>
                    <a:cubicBezTo>
                      <a:pt x="1536015" y="2004834"/>
                      <a:pt x="1537322" y="2128987"/>
                      <a:pt x="1538630" y="2253139"/>
                    </a:cubicBezTo>
                    <a:lnTo>
                      <a:pt x="85082" y="2260987"/>
                    </a:lnTo>
                    <a:lnTo>
                      <a:pt x="10531" y="1880682"/>
                    </a:lnTo>
                    <a:lnTo>
                      <a:pt x="14323" y="1892454"/>
                    </a:lnTo>
                    <a:cubicBezTo>
                      <a:pt x="142499" y="1821335"/>
                      <a:pt x="231436" y="1758063"/>
                      <a:pt x="245823" y="1596697"/>
                    </a:cubicBezTo>
                    <a:lnTo>
                      <a:pt x="0" y="1596697"/>
                    </a:lnTo>
                    <a:lnTo>
                      <a:pt x="0" y="1308697"/>
                    </a:lnTo>
                    <a:lnTo>
                      <a:pt x="245823" y="1308697"/>
                    </a:lnTo>
                    <a:lnTo>
                      <a:pt x="245823" y="1210486"/>
                    </a:lnTo>
                    <a:lnTo>
                      <a:pt x="10531" y="1210486"/>
                    </a:lnTo>
                    <a:lnTo>
                      <a:pt x="10531" y="922486"/>
                    </a:lnTo>
                    <a:lnTo>
                      <a:pt x="245823" y="922486"/>
                    </a:lnTo>
                    <a:lnTo>
                      <a:pt x="245823" y="694124"/>
                    </a:lnTo>
                    <a:lnTo>
                      <a:pt x="246347" y="694124"/>
                    </a:lnTo>
                    <a:cubicBezTo>
                      <a:pt x="248640" y="446240"/>
                      <a:pt x="382021" y="217938"/>
                      <a:pt x="597097" y="93893"/>
                    </a:cubicBezTo>
                    <a:cubicBezTo>
                      <a:pt x="705773" y="31214"/>
                      <a:pt x="827045" y="-81"/>
                      <a:pt x="9482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Rectangle 23">
                <a:extLst>
                  <a:ext uri="{FF2B5EF4-FFF2-40B4-BE49-F238E27FC236}">
                    <a16:creationId xmlns:a16="http://schemas.microsoft.com/office/drawing/2014/main" id="{50FF0BAB-A889-4A3A-BCD5-1C8627A5536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05193" y="3010092"/>
                <a:ext cx="201972" cy="245686"/>
              </a:xfrm>
              <a:custGeom>
                <a:avLst/>
                <a:gdLst/>
                <a:ahLst/>
                <a:cxnLst/>
                <a:rect l="l" t="t" r="r" b="b"/>
                <a:pathLst>
                  <a:path w="3201962" h="3894964">
                    <a:moveTo>
                      <a:pt x="230584" y="0"/>
                    </a:moveTo>
                    <a:lnTo>
                      <a:pt x="393650" y="0"/>
                    </a:lnTo>
                    <a:lnTo>
                      <a:pt x="806648" y="0"/>
                    </a:lnTo>
                    <a:lnTo>
                      <a:pt x="3201962" y="0"/>
                    </a:lnTo>
                    <a:lnTo>
                      <a:pt x="3201962" y="649007"/>
                    </a:lnTo>
                    <a:lnTo>
                      <a:pt x="806648" y="649007"/>
                    </a:lnTo>
                    <a:lnTo>
                      <a:pt x="806648" y="1720444"/>
                    </a:lnTo>
                    <a:lnTo>
                      <a:pt x="3017140" y="1720444"/>
                    </a:lnTo>
                    <a:lnTo>
                      <a:pt x="3017140" y="2369451"/>
                    </a:lnTo>
                    <a:lnTo>
                      <a:pt x="806648" y="2369451"/>
                    </a:lnTo>
                    <a:lnTo>
                      <a:pt x="806648" y="2584541"/>
                    </a:lnTo>
                    <a:lnTo>
                      <a:pt x="2169844" y="2584541"/>
                    </a:lnTo>
                    <a:lnTo>
                      <a:pt x="2169844" y="3125069"/>
                    </a:lnTo>
                    <a:lnTo>
                      <a:pt x="806648" y="3125069"/>
                    </a:lnTo>
                    <a:lnTo>
                      <a:pt x="806648" y="3894964"/>
                    </a:lnTo>
                    <a:lnTo>
                      <a:pt x="230584" y="3894964"/>
                    </a:lnTo>
                    <a:lnTo>
                      <a:pt x="230584" y="3125069"/>
                    </a:lnTo>
                    <a:lnTo>
                      <a:pt x="0" y="3125069"/>
                    </a:lnTo>
                    <a:lnTo>
                      <a:pt x="0" y="2584541"/>
                    </a:lnTo>
                    <a:lnTo>
                      <a:pt x="230584" y="258454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2" name="Isosceles Triangle 33">
                <a:extLst>
                  <a:ext uri="{FF2B5EF4-FFF2-40B4-BE49-F238E27FC236}">
                    <a16:creationId xmlns:a16="http://schemas.microsoft.com/office/drawing/2014/main" id="{E1BD25E7-365A-47AF-AF39-E8B1429C58E7}"/>
                  </a:ext>
                </a:extLst>
              </p:cNvPr>
              <p:cNvSpPr>
                <a:spLocks/>
              </p:cNvSpPr>
              <p:nvPr/>
            </p:nvSpPr>
            <p:spPr>
              <a:xfrm rot="10800000">
                <a:off x="3168890" y="2274975"/>
                <a:ext cx="245686" cy="245686"/>
              </a:xfrm>
              <a:custGeom>
                <a:avLst/>
                <a:gdLst/>
                <a:ahLst/>
                <a:cxnLst/>
                <a:rect l="l" t="t" r="r" b="b"/>
                <a:pathLst>
                  <a:path w="3982665" h="3915008">
                    <a:moveTo>
                      <a:pt x="0" y="2664000"/>
                    </a:moveTo>
                    <a:lnTo>
                      <a:pt x="1911318" y="72000"/>
                    </a:lnTo>
                    <a:lnTo>
                      <a:pt x="1142725" y="2655962"/>
                    </a:lnTo>
                    <a:close/>
                    <a:moveTo>
                      <a:pt x="3982665" y="2664000"/>
                    </a:moveTo>
                    <a:lnTo>
                      <a:pt x="2839940" y="2655962"/>
                    </a:lnTo>
                    <a:lnTo>
                      <a:pt x="2071347" y="72000"/>
                    </a:lnTo>
                    <a:close/>
                    <a:moveTo>
                      <a:pt x="2621333" y="2664000"/>
                    </a:moveTo>
                    <a:lnTo>
                      <a:pt x="1361333" y="2664000"/>
                    </a:lnTo>
                    <a:lnTo>
                      <a:pt x="1991333" y="0"/>
                    </a:lnTo>
                    <a:close/>
                    <a:moveTo>
                      <a:pt x="1806654" y="3915007"/>
                    </a:moveTo>
                    <a:lnTo>
                      <a:pt x="726654" y="3915007"/>
                    </a:lnTo>
                    <a:lnTo>
                      <a:pt x="1266654" y="2835007"/>
                    </a:lnTo>
                    <a:close/>
                    <a:moveTo>
                      <a:pt x="555902" y="3915008"/>
                    </a:moveTo>
                    <a:lnTo>
                      <a:pt x="15902" y="2835008"/>
                    </a:lnTo>
                    <a:lnTo>
                      <a:pt x="1095902" y="2835008"/>
                    </a:lnTo>
                    <a:close/>
                    <a:moveTo>
                      <a:pt x="1977406" y="3915008"/>
                    </a:moveTo>
                    <a:lnTo>
                      <a:pt x="1437406" y="2835008"/>
                    </a:lnTo>
                    <a:lnTo>
                      <a:pt x="2517406" y="2835008"/>
                    </a:lnTo>
                    <a:close/>
                    <a:moveTo>
                      <a:pt x="3228158" y="3915008"/>
                    </a:moveTo>
                    <a:lnTo>
                      <a:pt x="2148158" y="3915008"/>
                    </a:lnTo>
                    <a:lnTo>
                      <a:pt x="2688158" y="2835008"/>
                    </a:lnTo>
                    <a:close/>
                    <a:moveTo>
                      <a:pt x="3398910" y="3915008"/>
                    </a:moveTo>
                    <a:lnTo>
                      <a:pt x="2858910" y="2835008"/>
                    </a:lnTo>
                    <a:lnTo>
                      <a:pt x="3938910" y="2835008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3" name="Rounded Rectangle 5">
                <a:extLst>
                  <a:ext uri="{FF2B5EF4-FFF2-40B4-BE49-F238E27FC236}">
                    <a16:creationId xmlns:a16="http://schemas.microsoft.com/office/drawing/2014/main" id="{0408002E-B07D-4BB6-BA22-CEA56C5AC91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178507" y="3266787"/>
                <a:ext cx="245686" cy="245686"/>
              </a:xfrm>
              <a:custGeom>
                <a:avLst/>
                <a:gdLst/>
                <a:ahLst/>
                <a:cxnLst/>
                <a:rect l="l" t="t" r="r" b="b"/>
                <a:pathLst>
                  <a:path w="3928707" h="3954781">
                    <a:moveTo>
                      <a:pt x="2773336" y="2238726"/>
                    </a:moveTo>
                    <a:cubicBezTo>
                      <a:pt x="2746826" y="2238726"/>
                      <a:pt x="2725335" y="2260217"/>
                      <a:pt x="2725335" y="2286727"/>
                    </a:cubicBezTo>
                    <a:lnTo>
                      <a:pt x="2725335" y="2478725"/>
                    </a:lnTo>
                    <a:cubicBezTo>
                      <a:pt x="2725335" y="2505235"/>
                      <a:pt x="2746826" y="2526726"/>
                      <a:pt x="2773336" y="2526726"/>
                    </a:cubicBezTo>
                    <a:lnTo>
                      <a:pt x="2965334" y="2526726"/>
                    </a:lnTo>
                    <a:cubicBezTo>
                      <a:pt x="2991844" y="2526726"/>
                      <a:pt x="3013335" y="2505235"/>
                      <a:pt x="3013335" y="2478725"/>
                    </a:cubicBezTo>
                    <a:lnTo>
                      <a:pt x="3013335" y="2286727"/>
                    </a:lnTo>
                    <a:cubicBezTo>
                      <a:pt x="3013335" y="2260217"/>
                      <a:pt x="2991844" y="2238726"/>
                      <a:pt x="2965334" y="2238726"/>
                    </a:cubicBezTo>
                    <a:close/>
                    <a:moveTo>
                      <a:pt x="2313922" y="2238726"/>
                    </a:moveTo>
                    <a:cubicBezTo>
                      <a:pt x="2287412" y="2238726"/>
                      <a:pt x="2265921" y="2260217"/>
                      <a:pt x="2265921" y="2286727"/>
                    </a:cubicBezTo>
                    <a:lnTo>
                      <a:pt x="2265921" y="2478725"/>
                    </a:lnTo>
                    <a:cubicBezTo>
                      <a:pt x="2265921" y="2505235"/>
                      <a:pt x="2287412" y="2526726"/>
                      <a:pt x="2313922" y="2526726"/>
                    </a:cubicBezTo>
                    <a:lnTo>
                      <a:pt x="2505920" y="2526726"/>
                    </a:lnTo>
                    <a:cubicBezTo>
                      <a:pt x="2532430" y="2526726"/>
                      <a:pt x="2553921" y="2505235"/>
                      <a:pt x="2553921" y="2478725"/>
                    </a:cubicBezTo>
                    <a:lnTo>
                      <a:pt x="2553921" y="2286727"/>
                    </a:lnTo>
                    <a:cubicBezTo>
                      <a:pt x="2553921" y="2260217"/>
                      <a:pt x="2532430" y="2238726"/>
                      <a:pt x="2505920" y="2238726"/>
                    </a:cubicBezTo>
                    <a:close/>
                    <a:moveTo>
                      <a:pt x="1854508" y="2238726"/>
                    </a:moveTo>
                    <a:cubicBezTo>
                      <a:pt x="1827998" y="2238726"/>
                      <a:pt x="1806507" y="2260217"/>
                      <a:pt x="1806507" y="2286727"/>
                    </a:cubicBezTo>
                    <a:lnTo>
                      <a:pt x="1806507" y="2478725"/>
                    </a:lnTo>
                    <a:cubicBezTo>
                      <a:pt x="1806507" y="2505235"/>
                      <a:pt x="1827998" y="2526726"/>
                      <a:pt x="1854508" y="2526726"/>
                    </a:cubicBezTo>
                    <a:lnTo>
                      <a:pt x="2046506" y="2526726"/>
                    </a:lnTo>
                    <a:cubicBezTo>
                      <a:pt x="2073016" y="2526726"/>
                      <a:pt x="2094507" y="2505235"/>
                      <a:pt x="2094507" y="2478725"/>
                    </a:cubicBezTo>
                    <a:lnTo>
                      <a:pt x="2094507" y="2286727"/>
                    </a:lnTo>
                    <a:cubicBezTo>
                      <a:pt x="2094507" y="2260217"/>
                      <a:pt x="2073016" y="2238726"/>
                      <a:pt x="2046506" y="2238726"/>
                    </a:cubicBezTo>
                    <a:close/>
                    <a:moveTo>
                      <a:pt x="879732" y="2133675"/>
                    </a:moveTo>
                    <a:cubicBezTo>
                      <a:pt x="767330" y="2133675"/>
                      <a:pt x="676210" y="2224795"/>
                      <a:pt x="676210" y="2337197"/>
                    </a:cubicBezTo>
                    <a:cubicBezTo>
                      <a:pt x="676210" y="2449599"/>
                      <a:pt x="767330" y="2540719"/>
                      <a:pt x="879732" y="2540719"/>
                    </a:cubicBezTo>
                    <a:cubicBezTo>
                      <a:pt x="956121" y="2540719"/>
                      <a:pt x="1022681" y="2498634"/>
                      <a:pt x="1054808" y="2434886"/>
                    </a:cubicBezTo>
                    <a:lnTo>
                      <a:pt x="1469273" y="2434887"/>
                    </a:lnTo>
                    <a:cubicBezTo>
                      <a:pt x="1529381" y="2434887"/>
                      <a:pt x="1578108" y="2386160"/>
                      <a:pt x="1578108" y="2326052"/>
                    </a:cubicBezTo>
                    <a:cubicBezTo>
                      <a:pt x="1578108" y="2265944"/>
                      <a:pt x="1529381" y="2217217"/>
                      <a:pt x="1469273" y="2217217"/>
                    </a:cubicBezTo>
                    <a:lnTo>
                      <a:pt x="1039779" y="2217217"/>
                    </a:lnTo>
                    <a:cubicBezTo>
                      <a:pt x="1005455" y="2165662"/>
                      <a:pt x="946329" y="2133675"/>
                      <a:pt x="879732" y="2133675"/>
                    </a:cubicBezTo>
                    <a:close/>
                    <a:moveTo>
                      <a:pt x="2773336" y="1699178"/>
                    </a:moveTo>
                    <a:cubicBezTo>
                      <a:pt x="2746826" y="1699178"/>
                      <a:pt x="2725335" y="1720669"/>
                      <a:pt x="2725335" y="1747179"/>
                    </a:cubicBezTo>
                    <a:lnTo>
                      <a:pt x="2725335" y="1939177"/>
                    </a:lnTo>
                    <a:cubicBezTo>
                      <a:pt x="2725335" y="1965687"/>
                      <a:pt x="2746826" y="1987178"/>
                      <a:pt x="2773336" y="1987178"/>
                    </a:cubicBezTo>
                    <a:lnTo>
                      <a:pt x="2965334" y="1987178"/>
                    </a:lnTo>
                    <a:cubicBezTo>
                      <a:pt x="2991844" y="1987178"/>
                      <a:pt x="3013335" y="1965687"/>
                      <a:pt x="3013335" y="1939177"/>
                    </a:cubicBezTo>
                    <a:lnTo>
                      <a:pt x="3013335" y="1747179"/>
                    </a:lnTo>
                    <a:cubicBezTo>
                      <a:pt x="3013335" y="1720669"/>
                      <a:pt x="2991844" y="1699178"/>
                      <a:pt x="2965334" y="1699178"/>
                    </a:cubicBezTo>
                    <a:close/>
                    <a:moveTo>
                      <a:pt x="2313922" y="1699178"/>
                    </a:moveTo>
                    <a:cubicBezTo>
                      <a:pt x="2287412" y="1699178"/>
                      <a:pt x="2265921" y="1720669"/>
                      <a:pt x="2265921" y="1747179"/>
                    </a:cubicBezTo>
                    <a:lnTo>
                      <a:pt x="2265921" y="1939177"/>
                    </a:lnTo>
                    <a:cubicBezTo>
                      <a:pt x="2265921" y="1965687"/>
                      <a:pt x="2287412" y="1987178"/>
                      <a:pt x="2313922" y="1987178"/>
                    </a:cubicBezTo>
                    <a:lnTo>
                      <a:pt x="2505920" y="1987178"/>
                    </a:lnTo>
                    <a:cubicBezTo>
                      <a:pt x="2532430" y="1987178"/>
                      <a:pt x="2553921" y="1965687"/>
                      <a:pt x="2553921" y="1939177"/>
                    </a:cubicBezTo>
                    <a:lnTo>
                      <a:pt x="2553921" y="1747179"/>
                    </a:lnTo>
                    <a:cubicBezTo>
                      <a:pt x="2553921" y="1720669"/>
                      <a:pt x="2532430" y="1699178"/>
                      <a:pt x="2505920" y="1699178"/>
                    </a:cubicBezTo>
                    <a:close/>
                    <a:moveTo>
                      <a:pt x="1854508" y="1699178"/>
                    </a:moveTo>
                    <a:cubicBezTo>
                      <a:pt x="1827998" y="1699178"/>
                      <a:pt x="1806507" y="1720669"/>
                      <a:pt x="1806507" y="1747179"/>
                    </a:cubicBezTo>
                    <a:lnTo>
                      <a:pt x="1806507" y="1939177"/>
                    </a:lnTo>
                    <a:cubicBezTo>
                      <a:pt x="1806507" y="1965687"/>
                      <a:pt x="1827998" y="1987178"/>
                      <a:pt x="1854508" y="1987178"/>
                    </a:cubicBezTo>
                    <a:lnTo>
                      <a:pt x="2046506" y="1987178"/>
                    </a:lnTo>
                    <a:cubicBezTo>
                      <a:pt x="2073016" y="1987178"/>
                      <a:pt x="2094507" y="1965687"/>
                      <a:pt x="2094507" y="1939177"/>
                    </a:cubicBezTo>
                    <a:lnTo>
                      <a:pt x="2094507" y="1747179"/>
                    </a:lnTo>
                    <a:cubicBezTo>
                      <a:pt x="2094507" y="1720669"/>
                      <a:pt x="2073016" y="1699178"/>
                      <a:pt x="2046506" y="1699178"/>
                    </a:cubicBezTo>
                    <a:close/>
                    <a:moveTo>
                      <a:pt x="1035948" y="1186216"/>
                    </a:moveTo>
                    <a:cubicBezTo>
                      <a:pt x="1165960" y="1186216"/>
                      <a:pt x="1271356" y="1291612"/>
                      <a:pt x="1271356" y="1421624"/>
                    </a:cubicBezTo>
                    <a:cubicBezTo>
                      <a:pt x="1271356" y="1551636"/>
                      <a:pt x="1165960" y="1657032"/>
                      <a:pt x="1035948" y="1657032"/>
                    </a:cubicBezTo>
                    <a:cubicBezTo>
                      <a:pt x="905936" y="1657032"/>
                      <a:pt x="800540" y="1551636"/>
                      <a:pt x="800540" y="1421624"/>
                    </a:cubicBezTo>
                    <a:cubicBezTo>
                      <a:pt x="800540" y="1291612"/>
                      <a:pt x="905936" y="1186216"/>
                      <a:pt x="1035948" y="1186216"/>
                    </a:cubicBezTo>
                    <a:close/>
                    <a:moveTo>
                      <a:pt x="2773336" y="1159631"/>
                    </a:moveTo>
                    <a:cubicBezTo>
                      <a:pt x="2746826" y="1159631"/>
                      <a:pt x="2725335" y="1181122"/>
                      <a:pt x="2725335" y="1207632"/>
                    </a:cubicBezTo>
                    <a:lnTo>
                      <a:pt x="2725335" y="1399630"/>
                    </a:lnTo>
                    <a:cubicBezTo>
                      <a:pt x="2725335" y="1426140"/>
                      <a:pt x="2746826" y="1447631"/>
                      <a:pt x="2773336" y="1447631"/>
                    </a:cubicBezTo>
                    <a:lnTo>
                      <a:pt x="2965334" y="1447631"/>
                    </a:lnTo>
                    <a:cubicBezTo>
                      <a:pt x="2991844" y="1447631"/>
                      <a:pt x="3013335" y="1426140"/>
                      <a:pt x="3013335" y="1399630"/>
                    </a:cubicBezTo>
                    <a:lnTo>
                      <a:pt x="3013335" y="1207632"/>
                    </a:lnTo>
                    <a:cubicBezTo>
                      <a:pt x="3013335" y="1181122"/>
                      <a:pt x="2991844" y="1159631"/>
                      <a:pt x="2965334" y="1159631"/>
                    </a:cubicBezTo>
                    <a:close/>
                    <a:moveTo>
                      <a:pt x="2313922" y="1159631"/>
                    </a:moveTo>
                    <a:cubicBezTo>
                      <a:pt x="2287412" y="1159631"/>
                      <a:pt x="2265921" y="1181122"/>
                      <a:pt x="2265921" y="1207632"/>
                    </a:cubicBezTo>
                    <a:lnTo>
                      <a:pt x="2265921" y="1399630"/>
                    </a:lnTo>
                    <a:cubicBezTo>
                      <a:pt x="2265921" y="1426140"/>
                      <a:pt x="2287412" y="1447631"/>
                      <a:pt x="2313922" y="1447631"/>
                    </a:cubicBezTo>
                    <a:lnTo>
                      <a:pt x="2505920" y="1447631"/>
                    </a:lnTo>
                    <a:cubicBezTo>
                      <a:pt x="2532430" y="1447631"/>
                      <a:pt x="2553921" y="1426140"/>
                      <a:pt x="2553921" y="1399630"/>
                    </a:cubicBezTo>
                    <a:lnTo>
                      <a:pt x="2553921" y="1207632"/>
                    </a:lnTo>
                    <a:cubicBezTo>
                      <a:pt x="2553921" y="1181122"/>
                      <a:pt x="2532430" y="1159631"/>
                      <a:pt x="2505920" y="1159631"/>
                    </a:cubicBezTo>
                    <a:close/>
                    <a:moveTo>
                      <a:pt x="1854508" y="1159631"/>
                    </a:moveTo>
                    <a:cubicBezTo>
                      <a:pt x="1827998" y="1159631"/>
                      <a:pt x="1806507" y="1181122"/>
                      <a:pt x="1806507" y="1207632"/>
                    </a:cubicBezTo>
                    <a:lnTo>
                      <a:pt x="1806507" y="1399630"/>
                    </a:lnTo>
                    <a:cubicBezTo>
                      <a:pt x="1806507" y="1426140"/>
                      <a:pt x="1827998" y="1447631"/>
                      <a:pt x="1854508" y="1447631"/>
                    </a:cubicBezTo>
                    <a:lnTo>
                      <a:pt x="2046506" y="1447631"/>
                    </a:lnTo>
                    <a:cubicBezTo>
                      <a:pt x="2073016" y="1447631"/>
                      <a:pt x="2094507" y="1426140"/>
                      <a:pt x="2094507" y="1399630"/>
                    </a:cubicBezTo>
                    <a:lnTo>
                      <a:pt x="2094507" y="1207632"/>
                    </a:lnTo>
                    <a:cubicBezTo>
                      <a:pt x="2094507" y="1181122"/>
                      <a:pt x="2073016" y="1159631"/>
                      <a:pt x="2046506" y="1159631"/>
                    </a:cubicBezTo>
                    <a:close/>
                    <a:moveTo>
                      <a:pt x="1035947" y="1097587"/>
                    </a:moveTo>
                    <a:cubicBezTo>
                      <a:pt x="856987" y="1097587"/>
                      <a:pt x="711911" y="1242663"/>
                      <a:pt x="711911" y="1421623"/>
                    </a:cubicBezTo>
                    <a:cubicBezTo>
                      <a:pt x="711911" y="1600583"/>
                      <a:pt x="856987" y="1745659"/>
                      <a:pt x="1035947" y="1745659"/>
                    </a:cubicBezTo>
                    <a:cubicBezTo>
                      <a:pt x="1214907" y="1745659"/>
                      <a:pt x="1359983" y="1600583"/>
                      <a:pt x="1359983" y="1421623"/>
                    </a:cubicBezTo>
                    <a:cubicBezTo>
                      <a:pt x="1359983" y="1242663"/>
                      <a:pt x="1214907" y="1097587"/>
                      <a:pt x="1035947" y="1097587"/>
                    </a:cubicBezTo>
                    <a:close/>
                    <a:moveTo>
                      <a:pt x="593124" y="376367"/>
                    </a:moveTo>
                    <a:lnTo>
                      <a:pt x="3225543" y="376367"/>
                    </a:lnTo>
                    <a:cubicBezTo>
                      <a:pt x="3328637" y="376367"/>
                      <a:pt x="3412211" y="459941"/>
                      <a:pt x="3412211" y="563035"/>
                    </a:cubicBezTo>
                    <a:lnTo>
                      <a:pt x="3412211" y="3074837"/>
                    </a:lnTo>
                    <a:cubicBezTo>
                      <a:pt x="3412211" y="3177931"/>
                      <a:pt x="3328637" y="3261505"/>
                      <a:pt x="3225543" y="3261505"/>
                    </a:cubicBezTo>
                    <a:lnTo>
                      <a:pt x="593124" y="3261505"/>
                    </a:lnTo>
                    <a:cubicBezTo>
                      <a:pt x="490030" y="3261505"/>
                      <a:pt x="406456" y="3177931"/>
                      <a:pt x="406456" y="3074837"/>
                    </a:cubicBezTo>
                    <a:lnTo>
                      <a:pt x="406456" y="563035"/>
                    </a:lnTo>
                    <a:cubicBezTo>
                      <a:pt x="406456" y="459941"/>
                      <a:pt x="490030" y="376367"/>
                      <a:pt x="593124" y="376367"/>
                    </a:cubicBezTo>
                    <a:close/>
                    <a:moveTo>
                      <a:pt x="466365" y="263607"/>
                    </a:moveTo>
                    <a:cubicBezTo>
                      <a:pt x="353740" y="263607"/>
                      <a:pt x="262440" y="354907"/>
                      <a:pt x="262440" y="467532"/>
                    </a:cubicBezTo>
                    <a:lnTo>
                      <a:pt x="262440" y="3211530"/>
                    </a:lnTo>
                    <a:cubicBezTo>
                      <a:pt x="262440" y="3324155"/>
                      <a:pt x="353740" y="3415455"/>
                      <a:pt x="466365" y="3415455"/>
                    </a:cubicBezTo>
                    <a:lnTo>
                      <a:pt x="3352302" y="3415455"/>
                    </a:lnTo>
                    <a:cubicBezTo>
                      <a:pt x="3464927" y="3415455"/>
                      <a:pt x="3556227" y="3324155"/>
                      <a:pt x="3556227" y="3211530"/>
                    </a:cubicBezTo>
                    <a:lnTo>
                      <a:pt x="3556227" y="2945906"/>
                    </a:lnTo>
                    <a:lnTo>
                      <a:pt x="3604113" y="2945906"/>
                    </a:lnTo>
                    <a:cubicBezTo>
                      <a:pt x="3647262" y="2945906"/>
                      <a:pt x="3682241" y="2910927"/>
                      <a:pt x="3682241" y="2867778"/>
                    </a:cubicBezTo>
                    <a:lnTo>
                      <a:pt x="3682241" y="2555278"/>
                    </a:lnTo>
                    <a:cubicBezTo>
                      <a:pt x="3682241" y="2512129"/>
                      <a:pt x="3647262" y="2477150"/>
                      <a:pt x="3604113" y="2477150"/>
                    </a:cubicBezTo>
                    <a:lnTo>
                      <a:pt x="3556227" y="2477150"/>
                    </a:lnTo>
                    <a:lnTo>
                      <a:pt x="3556227" y="1181006"/>
                    </a:lnTo>
                    <a:lnTo>
                      <a:pt x="3604113" y="1181006"/>
                    </a:lnTo>
                    <a:cubicBezTo>
                      <a:pt x="3647262" y="1181006"/>
                      <a:pt x="3682241" y="1146027"/>
                      <a:pt x="3682241" y="1102878"/>
                    </a:cubicBezTo>
                    <a:lnTo>
                      <a:pt x="3682241" y="790378"/>
                    </a:lnTo>
                    <a:cubicBezTo>
                      <a:pt x="3682241" y="747229"/>
                      <a:pt x="3647262" y="712250"/>
                      <a:pt x="3604113" y="712250"/>
                    </a:cubicBezTo>
                    <a:lnTo>
                      <a:pt x="3556227" y="712250"/>
                    </a:lnTo>
                    <a:lnTo>
                      <a:pt x="3556227" y="467532"/>
                    </a:lnTo>
                    <a:cubicBezTo>
                      <a:pt x="3556227" y="354907"/>
                      <a:pt x="3464927" y="263607"/>
                      <a:pt x="3352302" y="263607"/>
                    </a:cubicBezTo>
                    <a:close/>
                    <a:moveTo>
                      <a:pt x="235370" y="0"/>
                    </a:moveTo>
                    <a:lnTo>
                      <a:pt x="3693337" y="0"/>
                    </a:lnTo>
                    <a:cubicBezTo>
                      <a:pt x="3823328" y="0"/>
                      <a:pt x="3928707" y="105379"/>
                      <a:pt x="3928707" y="235370"/>
                    </a:cubicBezTo>
                    <a:lnTo>
                      <a:pt x="3928707" y="3402502"/>
                    </a:lnTo>
                    <a:cubicBezTo>
                      <a:pt x="3928707" y="3485210"/>
                      <a:pt x="3886047" y="3557954"/>
                      <a:pt x="3821334" y="3599629"/>
                    </a:cubicBezTo>
                    <a:lnTo>
                      <a:pt x="3732546" y="3954781"/>
                    </a:lnTo>
                    <a:lnTo>
                      <a:pt x="2998166" y="3954781"/>
                    </a:lnTo>
                    <a:lnTo>
                      <a:pt x="2918939" y="3637872"/>
                    </a:lnTo>
                    <a:lnTo>
                      <a:pt x="1025164" y="3637872"/>
                    </a:lnTo>
                    <a:lnTo>
                      <a:pt x="945937" y="3954781"/>
                    </a:lnTo>
                    <a:lnTo>
                      <a:pt x="211557" y="3954781"/>
                    </a:lnTo>
                    <a:lnTo>
                      <a:pt x="125186" y="3609298"/>
                    </a:lnTo>
                    <a:cubicBezTo>
                      <a:pt x="50483" y="3570656"/>
                      <a:pt x="0" y="3492475"/>
                      <a:pt x="0" y="3402502"/>
                    </a:cubicBezTo>
                    <a:lnTo>
                      <a:pt x="0" y="235370"/>
                    </a:lnTo>
                    <a:cubicBezTo>
                      <a:pt x="0" y="105379"/>
                      <a:pt x="105379" y="0"/>
                      <a:pt x="23537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4" name="Oval 22">
                <a:extLst>
                  <a:ext uri="{FF2B5EF4-FFF2-40B4-BE49-F238E27FC236}">
                    <a16:creationId xmlns:a16="http://schemas.microsoft.com/office/drawing/2014/main" id="{DE009089-FC8B-4001-8149-0CC0DDACAA0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308029" y="2614731"/>
                <a:ext cx="245686" cy="245686"/>
              </a:xfrm>
              <a:custGeom>
                <a:avLst/>
                <a:gdLst/>
                <a:ahLst/>
                <a:cxnLst/>
                <a:rect l="l" t="t" r="r" b="b"/>
                <a:pathLst>
                  <a:path w="3880153" h="3953697">
                    <a:moveTo>
                      <a:pt x="1455" y="3168352"/>
                    </a:moveTo>
                    <a:cubicBezTo>
                      <a:pt x="205207" y="3400679"/>
                      <a:pt x="634857" y="3494667"/>
                      <a:pt x="960501" y="3505633"/>
                    </a:cubicBezTo>
                    <a:cubicBezTo>
                      <a:pt x="1028690" y="3627447"/>
                      <a:pt x="1119686" y="3734676"/>
                      <a:pt x="1227538" y="3821974"/>
                    </a:cubicBezTo>
                    <a:cubicBezTo>
                      <a:pt x="1160267" y="3830083"/>
                      <a:pt x="1089308" y="3833153"/>
                      <a:pt x="1014889" y="3832102"/>
                    </a:cubicBezTo>
                    <a:cubicBezTo>
                      <a:pt x="621954" y="3837001"/>
                      <a:pt x="201774" y="3729237"/>
                      <a:pt x="6261" y="3480618"/>
                    </a:cubicBezTo>
                    <a:cubicBezTo>
                      <a:pt x="13084" y="3484795"/>
                      <a:pt x="14745" y="3457252"/>
                      <a:pt x="1455" y="3168352"/>
                    </a:cubicBezTo>
                    <a:close/>
                    <a:moveTo>
                      <a:pt x="3880153" y="3138359"/>
                    </a:moveTo>
                    <a:cubicBezTo>
                      <a:pt x="3866863" y="3427259"/>
                      <a:pt x="3868524" y="3454802"/>
                      <a:pt x="3875347" y="3450625"/>
                    </a:cubicBezTo>
                    <a:cubicBezTo>
                      <a:pt x="3706183" y="3641999"/>
                      <a:pt x="3368822" y="3808933"/>
                      <a:pt x="2885642" y="3802109"/>
                    </a:cubicBezTo>
                    <a:cubicBezTo>
                      <a:pt x="2813626" y="3803007"/>
                      <a:pt x="2740694" y="3800121"/>
                      <a:pt x="2668496" y="3792296"/>
                    </a:cubicBezTo>
                    <a:cubicBezTo>
                      <a:pt x="2770475" y="3703843"/>
                      <a:pt x="2855364" y="3596451"/>
                      <a:pt x="2918364" y="3475766"/>
                    </a:cubicBezTo>
                    <a:cubicBezTo>
                      <a:pt x="3244332" y="3465202"/>
                      <a:pt x="3675828" y="3371339"/>
                      <a:pt x="3880153" y="3138359"/>
                    </a:cubicBezTo>
                    <a:close/>
                    <a:moveTo>
                      <a:pt x="2029821" y="3074540"/>
                    </a:moveTo>
                    <a:cubicBezTo>
                      <a:pt x="2072358" y="3090570"/>
                      <a:pt x="2100256" y="3117016"/>
                      <a:pt x="2101178" y="3147049"/>
                    </a:cubicBezTo>
                    <a:cubicBezTo>
                      <a:pt x="2102135" y="3178198"/>
                      <a:pt x="2073853" y="3206004"/>
                      <a:pt x="2029821" y="3222855"/>
                    </a:cubicBezTo>
                    <a:close/>
                    <a:moveTo>
                      <a:pt x="1455" y="2758032"/>
                    </a:moveTo>
                    <a:cubicBezTo>
                      <a:pt x="177591" y="2958870"/>
                      <a:pt x="522539" y="3056328"/>
                      <a:pt x="823260" y="3085716"/>
                    </a:cubicBezTo>
                    <a:cubicBezTo>
                      <a:pt x="836237" y="3203756"/>
                      <a:pt x="868282" y="3316114"/>
                      <a:pt x="916781" y="3419465"/>
                    </a:cubicBezTo>
                    <a:cubicBezTo>
                      <a:pt x="553826" y="3407844"/>
                      <a:pt x="185565" y="3298305"/>
                      <a:pt x="6261" y="3070298"/>
                    </a:cubicBezTo>
                    <a:cubicBezTo>
                      <a:pt x="13084" y="3074475"/>
                      <a:pt x="14745" y="3046932"/>
                      <a:pt x="1455" y="2758032"/>
                    </a:cubicBezTo>
                    <a:close/>
                    <a:moveTo>
                      <a:pt x="3880153" y="2733869"/>
                    </a:moveTo>
                    <a:cubicBezTo>
                      <a:pt x="3866863" y="3022769"/>
                      <a:pt x="3868524" y="3050312"/>
                      <a:pt x="3875347" y="3046135"/>
                    </a:cubicBezTo>
                    <a:cubicBezTo>
                      <a:pt x="3714650" y="3227931"/>
                      <a:pt x="3402172" y="3387671"/>
                      <a:pt x="2957054" y="3395450"/>
                    </a:cubicBezTo>
                    <a:cubicBezTo>
                      <a:pt x="3001703" y="3291967"/>
                      <a:pt x="3030894" y="3180307"/>
                      <a:pt x="3041718" y="3063353"/>
                    </a:cubicBezTo>
                    <a:cubicBezTo>
                      <a:pt x="3346235" y="3035739"/>
                      <a:pt x="3700756" y="2938426"/>
                      <a:pt x="3880153" y="2733869"/>
                    </a:cubicBezTo>
                    <a:close/>
                    <a:moveTo>
                      <a:pt x="1820161" y="2670546"/>
                    </a:moveTo>
                    <a:lnTo>
                      <a:pt x="1820161" y="2807794"/>
                    </a:lnTo>
                    <a:cubicBezTo>
                      <a:pt x="1784534" y="2791726"/>
                      <a:pt x="1761919" y="2767633"/>
                      <a:pt x="1761090" y="2740643"/>
                    </a:cubicBezTo>
                    <a:cubicBezTo>
                      <a:pt x="1760228" y="2712584"/>
                      <a:pt x="1783091" y="2687237"/>
                      <a:pt x="1820161" y="2670546"/>
                    </a:cubicBezTo>
                    <a:close/>
                    <a:moveTo>
                      <a:pt x="1820161" y="2351698"/>
                    </a:moveTo>
                    <a:lnTo>
                      <a:pt x="1820161" y="2426781"/>
                    </a:lnTo>
                    <a:cubicBezTo>
                      <a:pt x="1541058" y="2454722"/>
                      <a:pt x="1332994" y="2587385"/>
                      <a:pt x="1337817" y="2744384"/>
                    </a:cubicBezTo>
                    <a:cubicBezTo>
                      <a:pt x="1342529" y="2897779"/>
                      <a:pt x="1548926" y="3024362"/>
                      <a:pt x="1820161" y="3051732"/>
                    </a:cubicBezTo>
                    <a:lnTo>
                      <a:pt x="1820161" y="3217389"/>
                    </a:lnTo>
                    <a:cubicBezTo>
                      <a:pt x="1786002" y="3201854"/>
                      <a:pt x="1763663" y="3178972"/>
                      <a:pt x="1761274" y="3153060"/>
                    </a:cubicBezTo>
                    <a:lnTo>
                      <a:pt x="1338460" y="3164281"/>
                    </a:lnTo>
                    <a:cubicBezTo>
                      <a:pt x="1352256" y="3313879"/>
                      <a:pt x="1556620" y="3434536"/>
                      <a:pt x="1820161" y="3461071"/>
                    </a:cubicBezTo>
                    <a:lnTo>
                      <a:pt x="1820161" y="3539697"/>
                    </a:lnTo>
                    <a:lnTo>
                      <a:pt x="2029821" y="3539697"/>
                    </a:lnTo>
                    <a:lnTo>
                      <a:pt x="2029821" y="3462128"/>
                    </a:lnTo>
                    <a:cubicBezTo>
                      <a:pt x="2315071" y="3436849"/>
                      <a:pt x="2529344" y="3302606"/>
                      <a:pt x="2524450" y="3143308"/>
                    </a:cubicBezTo>
                    <a:cubicBezTo>
                      <a:pt x="2519668" y="2987610"/>
                      <a:pt x="2307099" y="2859535"/>
                      <a:pt x="2029821" y="2834965"/>
                    </a:cubicBezTo>
                    <a:lnTo>
                      <a:pt x="2029821" y="2665297"/>
                    </a:lnTo>
                    <a:cubicBezTo>
                      <a:pt x="2070848" y="2680600"/>
                      <a:pt x="2098329" y="2705732"/>
                      <a:pt x="2100994" y="2734632"/>
                    </a:cubicBezTo>
                    <a:lnTo>
                      <a:pt x="2523807" y="2723411"/>
                    </a:lnTo>
                    <a:cubicBezTo>
                      <a:pt x="2509797" y="2571487"/>
                      <a:pt x="2299247" y="2449410"/>
                      <a:pt x="2029821" y="2425195"/>
                    </a:cubicBezTo>
                    <a:lnTo>
                      <a:pt x="2029821" y="2351698"/>
                    </a:lnTo>
                    <a:close/>
                    <a:moveTo>
                      <a:pt x="1455" y="2347712"/>
                    </a:moveTo>
                    <a:cubicBezTo>
                      <a:pt x="183117" y="2554851"/>
                      <a:pt x="544352" y="2652021"/>
                      <a:pt x="851373" y="2678440"/>
                    </a:cubicBezTo>
                    <a:cubicBezTo>
                      <a:pt x="827251" y="2766976"/>
                      <a:pt x="815133" y="2860130"/>
                      <a:pt x="815133" y="2956114"/>
                    </a:cubicBezTo>
                    <a:cubicBezTo>
                      <a:pt x="815133" y="2971896"/>
                      <a:pt x="815461" y="2987602"/>
                      <a:pt x="817509" y="3003166"/>
                    </a:cubicBezTo>
                    <a:cubicBezTo>
                      <a:pt x="488191" y="2976547"/>
                      <a:pt x="169203" y="2867179"/>
                      <a:pt x="6261" y="2659978"/>
                    </a:cubicBezTo>
                    <a:cubicBezTo>
                      <a:pt x="13084" y="2664155"/>
                      <a:pt x="14745" y="2636612"/>
                      <a:pt x="1455" y="2347712"/>
                    </a:cubicBezTo>
                    <a:close/>
                    <a:moveTo>
                      <a:pt x="3880153" y="2329379"/>
                    </a:moveTo>
                    <a:cubicBezTo>
                      <a:pt x="3866863" y="2618279"/>
                      <a:pt x="3868524" y="2645822"/>
                      <a:pt x="3875347" y="2641645"/>
                    </a:cubicBezTo>
                    <a:cubicBezTo>
                      <a:pt x="3725516" y="2811149"/>
                      <a:pt x="3443734" y="2961479"/>
                      <a:pt x="3045509" y="2988274"/>
                    </a:cubicBezTo>
                    <a:lnTo>
                      <a:pt x="3047133" y="2956114"/>
                    </a:lnTo>
                    <a:cubicBezTo>
                      <a:pt x="3047133" y="2854429"/>
                      <a:pt x="3033534" y="2755921"/>
                      <a:pt x="3006831" y="2662641"/>
                    </a:cubicBezTo>
                    <a:cubicBezTo>
                      <a:pt x="3318650" y="2638590"/>
                      <a:pt x="3693842" y="2541819"/>
                      <a:pt x="3880153" y="2329379"/>
                    </a:cubicBezTo>
                    <a:close/>
                    <a:moveTo>
                      <a:pt x="1931133" y="1937697"/>
                    </a:moveTo>
                    <a:cubicBezTo>
                      <a:pt x="2487898" y="1937697"/>
                      <a:pt x="2939245" y="2388994"/>
                      <a:pt x="2939245" y="2945697"/>
                    </a:cubicBezTo>
                    <a:cubicBezTo>
                      <a:pt x="2939245" y="3502400"/>
                      <a:pt x="2487898" y="3953697"/>
                      <a:pt x="1931133" y="3953697"/>
                    </a:cubicBezTo>
                    <a:cubicBezTo>
                      <a:pt x="1374368" y="3953697"/>
                      <a:pt x="923021" y="3502400"/>
                      <a:pt x="923021" y="2945697"/>
                    </a:cubicBezTo>
                    <a:cubicBezTo>
                      <a:pt x="923021" y="2388994"/>
                      <a:pt x="1374368" y="1937697"/>
                      <a:pt x="1931133" y="1937697"/>
                    </a:cubicBezTo>
                    <a:close/>
                    <a:moveTo>
                      <a:pt x="1455" y="1937392"/>
                    </a:moveTo>
                    <a:cubicBezTo>
                      <a:pt x="214734" y="2180582"/>
                      <a:pt x="675532" y="2272194"/>
                      <a:pt x="1005427" y="2276729"/>
                    </a:cubicBezTo>
                    <a:lnTo>
                      <a:pt x="1048467" y="2274995"/>
                    </a:lnTo>
                    <a:cubicBezTo>
                      <a:pt x="973036" y="2370730"/>
                      <a:pt x="913948" y="2479702"/>
                      <a:pt x="874973" y="2597837"/>
                    </a:cubicBezTo>
                    <a:cubicBezTo>
                      <a:pt x="525848" y="2578625"/>
                      <a:pt x="178686" y="2468917"/>
                      <a:pt x="6261" y="2249658"/>
                    </a:cubicBezTo>
                    <a:cubicBezTo>
                      <a:pt x="13084" y="2253835"/>
                      <a:pt x="14745" y="2226292"/>
                      <a:pt x="1455" y="1937392"/>
                    </a:cubicBezTo>
                    <a:close/>
                    <a:moveTo>
                      <a:pt x="3880153" y="1924889"/>
                    </a:moveTo>
                    <a:cubicBezTo>
                      <a:pt x="3866863" y="2213789"/>
                      <a:pt x="3868524" y="2241332"/>
                      <a:pt x="3875347" y="2237155"/>
                    </a:cubicBezTo>
                    <a:cubicBezTo>
                      <a:pt x="3717776" y="2415415"/>
                      <a:pt x="3414270" y="2572469"/>
                      <a:pt x="2982846" y="2585687"/>
                    </a:cubicBezTo>
                    <a:cubicBezTo>
                      <a:pt x="2942265" y="2466665"/>
                      <a:pt x="2881020" y="2357243"/>
                      <a:pt x="2803561" y="2261302"/>
                    </a:cubicBezTo>
                    <a:cubicBezTo>
                      <a:pt x="2828324" y="2263132"/>
                      <a:pt x="2852587" y="2263902"/>
                      <a:pt x="2876180" y="2264226"/>
                    </a:cubicBezTo>
                    <a:cubicBezTo>
                      <a:pt x="3206076" y="2259691"/>
                      <a:pt x="3666874" y="2168079"/>
                      <a:pt x="3880153" y="1924889"/>
                    </a:cubicBezTo>
                    <a:close/>
                    <a:moveTo>
                      <a:pt x="2970728" y="1742046"/>
                    </a:moveTo>
                    <a:cubicBezTo>
                      <a:pt x="3013265" y="1749515"/>
                      <a:pt x="3041163" y="1761838"/>
                      <a:pt x="3042085" y="1775832"/>
                    </a:cubicBezTo>
                    <a:cubicBezTo>
                      <a:pt x="3043042" y="1790346"/>
                      <a:pt x="3014760" y="1803303"/>
                      <a:pt x="2970728" y="1811155"/>
                    </a:cubicBezTo>
                    <a:close/>
                    <a:moveTo>
                      <a:pt x="2761068" y="1553800"/>
                    </a:moveTo>
                    <a:lnTo>
                      <a:pt x="2761068" y="1617752"/>
                    </a:lnTo>
                    <a:cubicBezTo>
                      <a:pt x="2725441" y="1610265"/>
                      <a:pt x="2702826" y="1599039"/>
                      <a:pt x="2701997" y="1586462"/>
                    </a:cubicBezTo>
                    <a:cubicBezTo>
                      <a:pt x="2701135" y="1573388"/>
                      <a:pt x="2723998" y="1561577"/>
                      <a:pt x="2761068" y="1553800"/>
                    </a:cubicBezTo>
                    <a:close/>
                    <a:moveTo>
                      <a:pt x="2761068" y="1405229"/>
                    </a:moveTo>
                    <a:lnTo>
                      <a:pt x="2761068" y="1440215"/>
                    </a:lnTo>
                    <a:cubicBezTo>
                      <a:pt x="2481965" y="1453234"/>
                      <a:pt x="2273901" y="1515050"/>
                      <a:pt x="2278724" y="1588206"/>
                    </a:cubicBezTo>
                    <a:cubicBezTo>
                      <a:pt x="2283436" y="1659682"/>
                      <a:pt x="2489833" y="1718665"/>
                      <a:pt x="2761068" y="1731418"/>
                    </a:cubicBezTo>
                    <a:lnTo>
                      <a:pt x="2761068" y="1808608"/>
                    </a:lnTo>
                    <a:cubicBezTo>
                      <a:pt x="2726909" y="1801369"/>
                      <a:pt x="2704570" y="1790707"/>
                      <a:pt x="2702181" y="1778633"/>
                    </a:cubicBezTo>
                    <a:lnTo>
                      <a:pt x="2279367" y="1783861"/>
                    </a:lnTo>
                    <a:cubicBezTo>
                      <a:pt x="2293163" y="1853568"/>
                      <a:pt x="2497527" y="1909790"/>
                      <a:pt x="2761068" y="1922154"/>
                    </a:cubicBezTo>
                    <a:lnTo>
                      <a:pt x="2761068" y="1958791"/>
                    </a:lnTo>
                    <a:lnTo>
                      <a:pt x="2970728" y="1958791"/>
                    </a:lnTo>
                    <a:lnTo>
                      <a:pt x="2970728" y="1922647"/>
                    </a:lnTo>
                    <a:cubicBezTo>
                      <a:pt x="3255978" y="1910868"/>
                      <a:pt x="3470251" y="1848316"/>
                      <a:pt x="3465357" y="1774089"/>
                    </a:cubicBezTo>
                    <a:cubicBezTo>
                      <a:pt x="3460575" y="1701540"/>
                      <a:pt x="3248006" y="1641862"/>
                      <a:pt x="2970728" y="1630413"/>
                    </a:cubicBezTo>
                    <a:lnTo>
                      <a:pt x="2970728" y="1551354"/>
                    </a:lnTo>
                    <a:cubicBezTo>
                      <a:pt x="3011755" y="1558485"/>
                      <a:pt x="3039236" y="1570195"/>
                      <a:pt x="3041901" y="1583662"/>
                    </a:cubicBezTo>
                    <a:lnTo>
                      <a:pt x="3464714" y="1578433"/>
                    </a:lnTo>
                    <a:cubicBezTo>
                      <a:pt x="3450704" y="1507642"/>
                      <a:pt x="3240154" y="1450759"/>
                      <a:pt x="2970728" y="1439476"/>
                    </a:cubicBezTo>
                    <a:lnTo>
                      <a:pt x="2970728" y="1405229"/>
                    </a:lnTo>
                    <a:close/>
                    <a:moveTo>
                      <a:pt x="2872041" y="1244391"/>
                    </a:moveTo>
                    <a:cubicBezTo>
                      <a:pt x="3428806" y="1244391"/>
                      <a:pt x="3880153" y="1453922"/>
                      <a:pt x="3880153" y="1712391"/>
                    </a:cubicBezTo>
                    <a:cubicBezTo>
                      <a:pt x="3880153" y="1970860"/>
                      <a:pt x="3428806" y="2180391"/>
                      <a:pt x="2872041" y="2180391"/>
                    </a:cubicBezTo>
                    <a:cubicBezTo>
                      <a:pt x="2823092" y="2180391"/>
                      <a:pt x="2774958" y="2178772"/>
                      <a:pt x="2727893" y="2175376"/>
                    </a:cubicBezTo>
                    <a:cubicBezTo>
                      <a:pt x="2525684" y="1968353"/>
                      <a:pt x="2243385" y="1840114"/>
                      <a:pt x="1931133" y="1840114"/>
                    </a:cubicBezTo>
                    <a:cubicBezTo>
                      <a:pt x="1612467" y="1840114"/>
                      <a:pt x="1324996" y="1973676"/>
                      <a:pt x="1122380" y="2188572"/>
                    </a:cubicBezTo>
                    <a:cubicBezTo>
                      <a:pt x="1087421" y="2190857"/>
                      <a:pt x="1051575" y="2191340"/>
                      <a:pt x="1014889" y="2190822"/>
                    </a:cubicBezTo>
                    <a:cubicBezTo>
                      <a:pt x="621954" y="2195721"/>
                      <a:pt x="201774" y="2087957"/>
                      <a:pt x="6261" y="1839338"/>
                    </a:cubicBezTo>
                    <a:cubicBezTo>
                      <a:pt x="13084" y="1843515"/>
                      <a:pt x="14745" y="1815972"/>
                      <a:pt x="1455" y="1527072"/>
                    </a:cubicBezTo>
                    <a:cubicBezTo>
                      <a:pt x="214734" y="1770262"/>
                      <a:pt x="675532" y="1861874"/>
                      <a:pt x="1005427" y="1866409"/>
                    </a:cubicBezTo>
                    <a:cubicBezTo>
                      <a:pt x="1278600" y="1862654"/>
                      <a:pt x="1641530" y="1799192"/>
                      <a:pt x="1878042" y="1637444"/>
                    </a:cubicBezTo>
                    <a:cubicBezTo>
                      <a:pt x="1954537" y="1414404"/>
                      <a:pt x="2370521" y="1244391"/>
                      <a:pt x="2872041" y="1244391"/>
                    </a:cubicBezTo>
                    <a:close/>
                    <a:moveTo>
                      <a:pt x="1455" y="1116752"/>
                    </a:moveTo>
                    <a:cubicBezTo>
                      <a:pt x="214734" y="1359942"/>
                      <a:pt x="675532" y="1451554"/>
                      <a:pt x="1005427" y="1456089"/>
                    </a:cubicBezTo>
                    <a:cubicBezTo>
                      <a:pt x="1335323" y="1451554"/>
                      <a:pt x="1796121" y="1359942"/>
                      <a:pt x="2009400" y="1116752"/>
                    </a:cubicBezTo>
                    <a:cubicBezTo>
                      <a:pt x="1996110" y="1405652"/>
                      <a:pt x="1997771" y="1433195"/>
                      <a:pt x="2004594" y="1429018"/>
                    </a:cubicBezTo>
                    <a:cubicBezTo>
                      <a:pt x="1835430" y="1620392"/>
                      <a:pt x="1498069" y="1787326"/>
                      <a:pt x="1014889" y="1780502"/>
                    </a:cubicBezTo>
                    <a:cubicBezTo>
                      <a:pt x="621954" y="1785401"/>
                      <a:pt x="201774" y="1677637"/>
                      <a:pt x="6261" y="1429018"/>
                    </a:cubicBezTo>
                    <a:cubicBezTo>
                      <a:pt x="13084" y="1433195"/>
                      <a:pt x="14745" y="1405652"/>
                      <a:pt x="1455" y="1116752"/>
                    </a:cubicBezTo>
                    <a:close/>
                    <a:moveTo>
                      <a:pt x="1455" y="706432"/>
                    </a:moveTo>
                    <a:cubicBezTo>
                      <a:pt x="214734" y="949622"/>
                      <a:pt x="675532" y="1041234"/>
                      <a:pt x="1005427" y="1045769"/>
                    </a:cubicBezTo>
                    <a:cubicBezTo>
                      <a:pt x="1335323" y="1041234"/>
                      <a:pt x="1796121" y="949622"/>
                      <a:pt x="2009400" y="706432"/>
                    </a:cubicBezTo>
                    <a:cubicBezTo>
                      <a:pt x="1996110" y="995332"/>
                      <a:pt x="1997771" y="1022875"/>
                      <a:pt x="2004594" y="1018698"/>
                    </a:cubicBezTo>
                    <a:cubicBezTo>
                      <a:pt x="1835430" y="1210072"/>
                      <a:pt x="1498069" y="1377006"/>
                      <a:pt x="1014889" y="1370182"/>
                    </a:cubicBezTo>
                    <a:cubicBezTo>
                      <a:pt x="621954" y="1375081"/>
                      <a:pt x="201774" y="1267317"/>
                      <a:pt x="6261" y="1018698"/>
                    </a:cubicBezTo>
                    <a:cubicBezTo>
                      <a:pt x="13084" y="1022875"/>
                      <a:pt x="14745" y="995332"/>
                      <a:pt x="1455" y="706432"/>
                    </a:cubicBezTo>
                    <a:close/>
                    <a:moveTo>
                      <a:pt x="1106799" y="489687"/>
                    </a:moveTo>
                    <a:cubicBezTo>
                      <a:pt x="1149336" y="497156"/>
                      <a:pt x="1177233" y="509479"/>
                      <a:pt x="1178156" y="523473"/>
                    </a:cubicBezTo>
                    <a:cubicBezTo>
                      <a:pt x="1179112" y="537987"/>
                      <a:pt x="1150831" y="550944"/>
                      <a:pt x="1106799" y="558796"/>
                    </a:cubicBezTo>
                    <a:close/>
                    <a:moveTo>
                      <a:pt x="897139" y="301441"/>
                    </a:moveTo>
                    <a:lnTo>
                      <a:pt x="897139" y="365393"/>
                    </a:lnTo>
                    <a:cubicBezTo>
                      <a:pt x="861512" y="357906"/>
                      <a:pt x="838897" y="346680"/>
                      <a:pt x="838068" y="334103"/>
                    </a:cubicBezTo>
                    <a:cubicBezTo>
                      <a:pt x="837206" y="321029"/>
                      <a:pt x="860069" y="309218"/>
                      <a:pt x="897139" y="301441"/>
                    </a:cubicBezTo>
                    <a:close/>
                    <a:moveTo>
                      <a:pt x="897139" y="152870"/>
                    </a:moveTo>
                    <a:lnTo>
                      <a:pt x="897139" y="187856"/>
                    </a:lnTo>
                    <a:cubicBezTo>
                      <a:pt x="618036" y="200875"/>
                      <a:pt x="409972" y="262691"/>
                      <a:pt x="414795" y="335847"/>
                    </a:cubicBezTo>
                    <a:cubicBezTo>
                      <a:pt x="419507" y="407323"/>
                      <a:pt x="625904" y="466306"/>
                      <a:pt x="897139" y="479059"/>
                    </a:cubicBezTo>
                    <a:lnTo>
                      <a:pt x="897139" y="556249"/>
                    </a:lnTo>
                    <a:cubicBezTo>
                      <a:pt x="862980" y="549010"/>
                      <a:pt x="840641" y="538348"/>
                      <a:pt x="838251" y="526274"/>
                    </a:cubicBezTo>
                    <a:lnTo>
                      <a:pt x="415438" y="531502"/>
                    </a:lnTo>
                    <a:cubicBezTo>
                      <a:pt x="429234" y="601209"/>
                      <a:pt x="633598" y="657431"/>
                      <a:pt x="897139" y="669795"/>
                    </a:cubicBezTo>
                    <a:lnTo>
                      <a:pt x="897139" y="706432"/>
                    </a:lnTo>
                    <a:lnTo>
                      <a:pt x="1106799" y="706432"/>
                    </a:lnTo>
                    <a:lnTo>
                      <a:pt x="1106799" y="670288"/>
                    </a:lnTo>
                    <a:cubicBezTo>
                      <a:pt x="1392049" y="658509"/>
                      <a:pt x="1606322" y="595956"/>
                      <a:pt x="1601428" y="521730"/>
                    </a:cubicBezTo>
                    <a:cubicBezTo>
                      <a:pt x="1596646" y="449181"/>
                      <a:pt x="1384077" y="389502"/>
                      <a:pt x="1106799" y="378054"/>
                    </a:cubicBezTo>
                    <a:lnTo>
                      <a:pt x="1106799" y="298995"/>
                    </a:lnTo>
                    <a:cubicBezTo>
                      <a:pt x="1147826" y="306126"/>
                      <a:pt x="1175307" y="317836"/>
                      <a:pt x="1177972" y="331303"/>
                    </a:cubicBezTo>
                    <a:lnTo>
                      <a:pt x="1600785" y="326074"/>
                    </a:lnTo>
                    <a:cubicBezTo>
                      <a:pt x="1586775" y="255283"/>
                      <a:pt x="1376225" y="198400"/>
                      <a:pt x="1106799" y="187117"/>
                    </a:cubicBezTo>
                    <a:lnTo>
                      <a:pt x="1106799" y="152870"/>
                    </a:lnTo>
                    <a:close/>
                    <a:moveTo>
                      <a:pt x="1008112" y="0"/>
                    </a:moveTo>
                    <a:cubicBezTo>
                      <a:pt x="1564877" y="0"/>
                      <a:pt x="2016224" y="209531"/>
                      <a:pt x="2016224" y="468000"/>
                    </a:cubicBezTo>
                    <a:cubicBezTo>
                      <a:pt x="2016224" y="726469"/>
                      <a:pt x="1564877" y="936000"/>
                      <a:pt x="1008112" y="936000"/>
                    </a:cubicBezTo>
                    <a:cubicBezTo>
                      <a:pt x="451347" y="936000"/>
                      <a:pt x="0" y="726469"/>
                      <a:pt x="0" y="468000"/>
                    </a:cubicBezTo>
                    <a:cubicBezTo>
                      <a:pt x="0" y="209531"/>
                      <a:pt x="451347" y="0"/>
                      <a:pt x="100811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5" name="Round Same Side Corner Rectangle 24">
                <a:extLst>
                  <a:ext uri="{FF2B5EF4-FFF2-40B4-BE49-F238E27FC236}">
                    <a16:creationId xmlns:a16="http://schemas.microsoft.com/office/drawing/2014/main" id="{67B9B577-5B01-42C5-B471-B416E9BAFE94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200000">
                <a:off x="3577254" y="3944472"/>
                <a:ext cx="245686" cy="231212"/>
              </a:xfrm>
              <a:custGeom>
                <a:avLst/>
                <a:gdLst/>
                <a:ahLst/>
                <a:cxnLst/>
                <a:rect l="l" t="t" r="r" b="b"/>
                <a:pathLst>
                  <a:path w="4021059" h="3784144">
                    <a:moveTo>
                      <a:pt x="1438082" y="3038644"/>
                    </a:moveTo>
                    <a:cubicBezTo>
                      <a:pt x="1438082" y="2940622"/>
                      <a:pt x="1358620" y="2861160"/>
                      <a:pt x="1260598" y="2861160"/>
                    </a:cubicBezTo>
                    <a:cubicBezTo>
                      <a:pt x="1162576" y="2861160"/>
                      <a:pt x="1083114" y="2940622"/>
                      <a:pt x="1083114" y="3038644"/>
                    </a:cubicBezTo>
                    <a:cubicBezTo>
                      <a:pt x="1083114" y="3136666"/>
                      <a:pt x="1162576" y="3216128"/>
                      <a:pt x="1260598" y="3216128"/>
                    </a:cubicBezTo>
                    <a:cubicBezTo>
                      <a:pt x="1358620" y="3216128"/>
                      <a:pt x="1438082" y="3136666"/>
                      <a:pt x="1438082" y="3038644"/>
                    </a:cubicBezTo>
                    <a:close/>
                    <a:moveTo>
                      <a:pt x="1685789" y="2848634"/>
                    </a:moveTo>
                    <a:lnTo>
                      <a:pt x="1685789" y="3784144"/>
                    </a:lnTo>
                    <a:lnTo>
                      <a:pt x="835406" y="3784144"/>
                    </a:lnTo>
                    <a:lnTo>
                      <a:pt x="835406" y="2848634"/>
                    </a:lnTo>
                    <a:cubicBezTo>
                      <a:pt x="835406" y="2715464"/>
                      <a:pt x="943362" y="2607508"/>
                      <a:pt x="1076532" y="2607508"/>
                    </a:cubicBezTo>
                    <a:lnTo>
                      <a:pt x="1444663" y="2607508"/>
                    </a:lnTo>
                    <a:cubicBezTo>
                      <a:pt x="1577833" y="2607508"/>
                      <a:pt x="1685789" y="2715464"/>
                      <a:pt x="1685789" y="2848634"/>
                    </a:cubicBezTo>
                    <a:close/>
                    <a:moveTo>
                      <a:pt x="2681691" y="1560784"/>
                    </a:moveTo>
                    <a:lnTo>
                      <a:pt x="2520278" y="1399371"/>
                    </a:lnTo>
                    <a:lnTo>
                      <a:pt x="2520278" y="1722197"/>
                    </a:lnTo>
                    <a:close/>
                    <a:moveTo>
                      <a:pt x="2690551" y="2062563"/>
                    </a:moveTo>
                    <a:lnTo>
                      <a:pt x="2571773" y="2172028"/>
                    </a:lnTo>
                    <a:lnTo>
                      <a:pt x="2571565" y="2170767"/>
                    </a:lnTo>
                    <a:cubicBezTo>
                      <a:pt x="2565295" y="2133316"/>
                      <a:pt x="2579835" y="2102890"/>
                      <a:pt x="2605809" y="2080762"/>
                    </a:cubicBezTo>
                    <a:lnTo>
                      <a:pt x="2605085" y="2080039"/>
                    </a:lnTo>
                    <a:cubicBezTo>
                      <a:pt x="2629312" y="2061231"/>
                      <a:pt x="2660801" y="2054760"/>
                      <a:pt x="2690551" y="2062563"/>
                    </a:cubicBezTo>
                    <a:close/>
                    <a:moveTo>
                      <a:pt x="2805318" y="271915"/>
                    </a:moveTo>
                    <a:cubicBezTo>
                      <a:pt x="2805318" y="213510"/>
                      <a:pt x="2757972" y="166164"/>
                      <a:pt x="2699567" y="166165"/>
                    </a:cubicBezTo>
                    <a:lnTo>
                      <a:pt x="2605985" y="166164"/>
                    </a:lnTo>
                    <a:cubicBezTo>
                      <a:pt x="2569718" y="166164"/>
                      <a:pt x="2537715" y="184420"/>
                      <a:pt x="2520278" y="213348"/>
                    </a:cubicBezTo>
                    <a:lnTo>
                      <a:pt x="2520278" y="1144667"/>
                    </a:lnTo>
                    <a:lnTo>
                      <a:pt x="2805318" y="1429706"/>
                    </a:lnTo>
                    <a:close/>
                    <a:moveTo>
                      <a:pt x="2914414" y="2183230"/>
                    </a:moveTo>
                    <a:cubicBezTo>
                      <a:pt x="2916138" y="2161337"/>
                      <a:pt x="2914974" y="2139034"/>
                      <a:pt x="2910723" y="2116871"/>
                    </a:cubicBezTo>
                    <a:cubicBezTo>
                      <a:pt x="2904917" y="2086596"/>
                      <a:pt x="2893664" y="2058206"/>
                      <a:pt x="2877586" y="2033043"/>
                    </a:cubicBezTo>
                    <a:lnTo>
                      <a:pt x="2910320" y="2002876"/>
                    </a:lnTo>
                    <a:lnTo>
                      <a:pt x="2839132" y="1925632"/>
                    </a:lnTo>
                    <a:lnTo>
                      <a:pt x="2804911" y="1957169"/>
                    </a:lnTo>
                    <a:cubicBezTo>
                      <a:pt x="2786423" y="1944693"/>
                      <a:pt x="2766308" y="1928861"/>
                      <a:pt x="2744536" y="1921686"/>
                    </a:cubicBezTo>
                    <a:cubicBezTo>
                      <a:pt x="2663685" y="1894525"/>
                      <a:pt x="2593444" y="1900720"/>
                      <a:pt x="2520278" y="1962365"/>
                    </a:cubicBezTo>
                    <a:lnTo>
                      <a:pt x="2520278" y="2377609"/>
                    </a:lnTo>
                    <a:lnTo>
                      <a:pt x="2534679" y="2403844"/>
                    </a:lnTo>
                    <a:cubicBezTo>
                      <a:pt x="2535520" y="2412330"/>
                      <a:pt x="2535725" y="2419536"/>
                      <a:pt x="2535211" y="2425889"/>
                    </a:cubicBezTo>
                    <a:cubicBezTo>
                      <a:pt x="2534104" y="2439525"/>
                      <a:pt x="2529673" y="2449229"/>
                      <a:pt x="2520278" y="2458554"/>
                    </a:cubicBezTo>
                    <a:lnTo>
                      <a:pt x="2520278" y="2643589"/>
                    </a:lnTo>
                    <a:cubicBezTo>
                      <a:pt x="2555319" y="2634093"/>
                      <a:pt x="2587477" y="2615579"/>
                      <a:pt x="2615369" y="2590681"/>
                    </a:cubicBezTo>
                    <a:lnTo>
                      <a:pt x="2615836" y="2591152"/>
                    </a:lnTo>
                    <a:cubicBezTo>
                      <a:pt x="2616723" y="2590269"/>
                      <a:pt x="2617603" y="2589375"/>
                      <a:pt x="2618311" y="2588315"/>
                    </a:cubicBezTo>
                    <a:lnTo>
                      <a:pt x="2619475" y="2587378"/>
                    </a:lnTo>
                    <a:lnTo>
                      <a:pt x="2619297" y="2587184"/>
                    </a:lnTo>
                    <a:cubicBezTo>
                      <a:pt x="2669117" y="2535196"/>
                      <a:pt x="2699996" y="2462122"/>
                      <a:pt x="2687110" y="2392597"/>
                    </a:cubicBezTo>
                    <a:cubicBezTo>
                      <a:pt x="2678683" y="2347127"/>
                      <a:pt x="2659987" y="2307337"/>
                      <a:pt x="2625854" y="2265038"/>
                    </a:cubicBezTo>
                    <a:lnTo>
                      <a:pt x="2766406" y="2135507"/>
                    </a:lnTo>
                    <a:lnTo>
                      <a:pt x="2769253" y="2144002"/>
                    </a:lnTo>
                    <a:cubicBezTo>
                      <a:pt x="2776409" y="2181310"/>
                      <a:pt x="2762789" y="2219567"/>
                      <a:pt x="2733668" y="2243962"/>
                    </a:cubicBezTo>
                    <a:lnTo>
                      <a:pt x="2826169" y="2354385"/>
                    </a:lnTo>
                    <a:cubicBezTo>
                      <a:pt x="2878065" y="2310913"/>
                      <a:pt x="2909241" y="2248912"/>
                      <a:pt x="2914414" y="2183230"/>
                    </a:cubicBezTo>
                    <a:close/>
                    <a:moveTo>
                      <a:pt x="3235338" y="2774350"/>
                    </a:moveTo>
                    <a:cubicBezTo>
                      <a:pt x="3235338" y="2877325"/>
                      <a:pt x="3151861" y="2960802"/>
                      <a:pt x="3048886" y="2960802"/>
                    </a:cubicBezTo>
                    <a:cubicBezTo>
                      <a:pt x="2945911" y="2960803"/>
                      <a:pt x="2862434" y="2877325"/>
                      <a:pt x="2862434" y="2774350"/>
                    </a:cubicBezTo>
                    <a:cubicBezTo>
                      <a:pt x="2862434" y="2671376"/>
                      <a:pt x="2945911" y="2587898"/>
                      <a:pt x="3048886" y="2587898"/>
                    </a:cubicBezTo>
                    <a:cubicBezTo>
                      <a:pt x="3151861" y="2587898"/>
                      <a:pt x="3235338" y="2671376"/>
                      <a:pt x="3235338" y="2774350"/>
                    </a:cubicBezTo>
                    <a:close/>
                    <a:moveTo>
                      <a:pt x="3606651" y="2485745"/>
                    </a:moveTo>
                    <a:lnTo>
                      <a:pt x="3292699" y="2171793"/>
                    </a:lnTo>
                    <a:lnTo>
                      <a:pt x="2520278" y="2944214"/>
                    </a:lnTo>
                    <a:lnTo>
                      <a:pt x="2520278" y="3010525"/>
                    </a:lnTo>
                    <a:lnTo>
                      <a:pt x="2808865" y="3299112"/>
                    </a:lnTo>
                    <a:cubicBezTo>
                      <a:pt x="2860660" y="3255244"/>
                      <a:pt x="2927822" y="3229604"/>
                      <a:pt x="3000972" y="3229604"/>
                    </a:cubicBezTo>
                    <a:cubicBezTo>
                      <a:pt x="3062536" y="3229604"/>
                      <a:pt x="3119856" y="3247765"/>
                      <a:pt x="3167617" y="3279410"/>
                    </a:cubicBezTo>
                    <a:lnTo>
                      <a:pt x="3587562" y="2859467"/>
                    </a:lnTo>
                    <a:cubicBezTo>
                      <a:pt x="3545449" y="2800746"/>
                      <a:pt x="3525068" y="2726637"/>
                      <a:pt x="3534396" y="2649265"/>
                    </a:cubicBezTo>
                    <a:cubicBezTo>
                      <a:pt x="3541975" y="2586391"/>
                      <a:pt x="3568098" y="2530271"/>
                      <a:pt x="3606651" y="2485745"/>
                    </a:cubicBezTo>
                    <a:close/>
                    <a:moveTo>
                      <a:pt x="4021059" y="2645448"/>
                    </a:moveTo>
                    <a:lnTo>
                      <a:pt x="2951795" y="3714712"/>
                    </a:lnTo>
                    <a:lnTo>
                      <a:pt x="2509320" y="3272237"/>
                    </a:lnTo>
                    <a:cubicBezTo>
                      <a:pt x="2467852" y="3459824"/>
                      <a:pt x="2300387" y="3599829"/>
                      <a:pt x="2100223" y="3599828"/>
                    </a:cubicBezTo>
                    <a:lnTo>
                      <a:pt x="1854311" y="3599828"/>
                    </a:lnTo>
                    <a:lnTo>
                      <a:pt x="1854311" y="2814686"/>
                    </a:lnTo>
                    <a:cubicBezTo>
                      <a:pt x="1854311" y="2634262"/>
                      <a:pt x="1708049" y="2488000"/>
                      <a:pt x="1527625" y="2488000"/>
                    </a:cubicBezTo>
                    <a:lnTo>
                      <a:pt x="1028869" y="2488000"/>
                    </a:lnTo>
                    <a:cubicBezTo>
                      <a:pt x="848445" y="2488000"/>
                      <a:pt x="702182" y="2634263"/>
                      <a:pt x="702182" y="2814687"/>
                    </a:cubicBezTo>
                    <a:lnTo>
                      <a:pt x="702182" y="3599827"/>
                    </a:lnTo>
                    <a:lnTo>
                      <a:pt x="420055" y="3599828"/>
                    </a:lnTo>
                    <a:cubicBezTo>
                      <a:pt x="188065" y="3599829"/>
                      <a:pt x="-1" y="3411763"/>
                      <a:pt x="0" y="3179773"/>
                    </a:cubicBezTo>
                    <a:lnTo>
                      <a:pt x="0" y="0"/>
                    </a:lnTo>
                    <a:lnTo>
                      <a:pt x="2520277" y="0"/>
                    </a:lnTo>
                    <a:lnTo>
                      <a:pt x="2520278" y="1"/>
                    </a:lnTo>
                    <a:lnTo>
                      <a:pt x="2669855" y="1"/>
                    </a:lnTo>
                    <a:cubicBezTo>
                      <a:pt x="2828680" y="1"/>
                      <a:pt x="2957434" y="128755"/>
                      <a:pt x="2957434" y="287580"/>
                    </a:cubicBezTo>
                    <a:lnTo>
                      <a:pt x="2957433" y="1512336"/>
                    </a:lnTo>
                    <a:cubicBezTo>
                      <a:pt x="2957434" y="1533672"/>
                      <a:pt x="2955111" y="1554464"/>
                      <a:pt x="2949906" y="1574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6" name="Rectangle 50">
                <a:extLst>
                  <a:ext uri="{FF2B5EF4-FFF2-40B4-BE49-F238E27FC236}">
                    <a16:creationId xmlns:a16="http://schemas.microsoft.com/office/drawing/2014/main" id="{FDC26B7E-4273-4CD5-8EF7-CEDF4BEDD7F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408092" y="4129804"/>
                <a:ext cx="245686" cy="140720"/>
              </a:xfrm>
              <a:custGeom>
                <a:avLst/>
                <a:gdLst/>
                <a:ahLst/>
                <a:cxnLst/>
                <a:rect l="l" t="t" r="r" b="b"/>
                <a:pathLst>
                  <a:path w="2797236" h="1602166">
                    <a:moveTo>
                      <a:pt x="676854" y="738042"/>
                    </a:moveTo>
                    <a:cubicBezTo>
                      <a:pt x="614942" y="702297"/>
                      <a:pt x="535774" y="723510"/>
                      <a:pt x="500029" y="785422"/>
                    </a:cubicBezTo>
                    <a:cubicBezTo>
                      <a:pt x="464284" y="847335"/>
                      <a:pt x="485497" y="926503"/>
                      <a:pt x="547409" y="962248"/>
                    </a:cubicBezTo>
                    <a:cubicBezTo>
                      <a:pt x="609321" y="997993"/>
                      <a:pt x="688490" y="976780"/>
                      <a:pt x="724235" y="914867"/>
                    </a:cubicBezTo>
                    <a:cubicBezTo>
                      <a:pt x="759980" y="852955"/>
                      <a:pt x="738766" y="773787"/>
                      <a:pt x="676854" y="738042"/>
                    </a:cubicBezTo>
                    <a:close/>
                    <a:moveTo>
                      <a:pt x="1505478" y="880583"/>
                    </a:moveTo>
                    <a:lnTo>
                      <a:pt x="1475082" y="873061"/>
                    </a:lnTo>
                    <a:lnTo>
                      <a:pt x="1475082" y="1008668"/>
                    </a:lnTo>
                    <a:cubicBezTo>
                      <a:pt x="1478425" y="1007382"/>
                      <a:pt x="1481683" y="1005827"/>
                      <a:pt x="1484860" y="1004059"/>
                    </a:cubicBezTo>
                    <a:cubicBezTo>
                      <a:pt x="1512039" y="988933"/>
                      <a:pt x="1529130" y="960585"/>
                      <a:pt x="1529788" y="929597"/>
                    </a:cubicBezTo>
                    <a:cubicBezTo>
                      <a:pt x="1530028" y="906726"/>
                      <a:pt x="1526034" y="896074"/>
                      <a:pt x="1505478" y="880583"/>
                    </a:cubicBezTo>
                    <a:close/>
                    <a:moveTo>
                      <a:pt x="1395816" y="619564"/>
                    </a:moveTo>
                    <a:cubicBezTo>
                      <a:pt x="1376272" y="632083"/>
                      <a:pt x="1363760" y="652864"/>
                      <a:pt x="1361807" y="675926"/>
                    </a:cubicBezTo>
                    <a:lnTo>
                      <a:pt x="1362578" y="675894"/>
                    </a:lnTo>
                    <a:cubicBezTo>
                      <a:pt x="1361574" y="701623"/>
                      <a:pt x="1371022" y="725250"/>
                      <a:pt x="1395009" y="740923"/>
                    </a:cubicBezTo>
                    <a:lnTo>
                      <a:pt x="1395816" y="741452"/>
                    </a:lnTo>
                    <a:close/>
                    <a:moveTo>
                      <a:pt x="1475082" y="467094"/>
                    </a:moveTo>
                    <a:lnTo>
                      <a:pt x="1475082" y="500684"/>
                    </a:lnTo>
                    <a:cubicBezTo>
                      <a:pt x="1497267" y="504631"/>
                      <a:pt x="1518774" y="512905"/>
                      <a:pt x="1538543" y="525166"/>
                    </a:cubicBezTo>
                    <a:cubicBezTo>
                      <a:pt x="1596427" y="561066"/>
                      <a:pt x="1630319" y="625508"/>
                      <a:pt x="1627098" y="693545"/>
                    </a:cubicBezTo>
                    <a:lnTo>
                      <a:pt x="1518521" y="688404"/>
                    </a:lnTo>
                    <a:cubicBezTo>
                      <a:pt x="1519877" y="659770"/>
                      <a:pt x="1505613" y="632649"/>
                      <a:pt x="1481252" y="617540"/>
                    </a:cubicBezTo>
                    <a:lnTo>
                      <a:pt x="1475082" y="614775"/>
                    </a:lnTo>
                    <a:lnTo>
                      <a:pt x="1475082" y="759007"/>
                    </a:lnTo>
                    <a:cubicBezTo>
                      <a:pt x="1516008" y="761698"/>
                      <a:pt x="1547648" y="771672"/>
                      <a:pt x="1577189" y="790249"/>
                    </a:cubicBezTo>
                    <a:cubicBezTo>
                      <a:pt x="1622357" y="818652"/>
                      <a:pt x="1647114" y="873156"/>
                      <a:pt x="1650484" y="927386"/>
                    </a:cubicBezTo>
                    <a:lnTo>
                      <a:pt x="1650683" y="927386"/>
                    </a:lnTo>
                    <a:lnTo>
                      <a:pt x="1650607" y="928511"/>
                    </a:lnTo>
                    <a:cubicBezTo>
                      <a:pt x="1650834" y="929446"/>
                      <a:pt x="1650880" y="930391"/>
                      <a:pt x="1650916" y="931336"/>
                    </a:cubicBezTo>
                    <a:lnTo>
                      <a:pt x="1650415" y="931353"/>
                    </a:lnTo>
                    <a:cubicBezTo>
                      <a:pt x="1649239" y="1005482"/>
                      <a:pt x="1608533" y="1073418"/>
                      <a:pt x="1543577" y="1109567"/>
                    </a:cubicBezTo>
                    <a:cubicBezTo>
                      <a:pt x="1521978" y="1121587"/>
                      <a:pt x="1498805" y="1129476"/>
                      <a:pt x="1475082" y="1132835"/>
                    </a:cubicBezTo>
                    <a:lnTo>
                      <a:pt x="1475082" y="1165545"/>
                    </a:lnTo>
                    <a:lnTo>
                      <a:pt x="1395816" y="1165545"/>
                    </a:lnTo>
                    <a:lnTo>
                      <a:pt x="1395816" y="1130194"/>
                    </a:lnTo>
                    <a:cubicBezTo>
                      <a:pt x="1373613" y="1125585"/>
                      <a:pt x="1352168" y="1116888"/>
                      <a:pt x="1332303" y="1104568"/>
                    </a:cubicBezTo>
                    <a:cubicBezTo>
                      <a:pt x="1268003" y="1064689"/>
                      <a:pt x="1230355" y="993103"/>
                      <a:pt x="1233933" y="917525"/>
                    </a:cubicBezTo>
                    <a:lnTo>
                      <a:pt x="1354544" y="923236"/>
                    </a:lnTo>
                    <a:cubicBezTo>
                      <a:pt x="1353040" y="954989"/>
                      <a:pt x="1368828" y="985067"/>
                      <a:pt x="1395816" y="1001849"/>
                    </a:cubicBezTo>
                    <a:lnTo>
                      <a:pt x="1395816" y="862479"/>
                    </a:lnTo>
                    <a:cubicBezTo>
                      <a:pt x="1368998" y="855832"/>
                      <a:pt x="1344002" y="843677"/>
                      <a:pt x="1322380" y="825533"/>
                    </a:cubicBezTo>
                    <a:cubicBezTo>
                      <a:pt x="1279142" y="789250"/>
                      <a:pt x="1253317" y="736644"/>
                      <a:pt x="1251176" y="680490"/>
                    </a:cubicBezTo>
                    <a:cubicBezTo>
                      <a:pt x="1251334" y="597461"/>
                      <a:pt x="1284345" y="551005"/>
                      <a:pt x="1345251" y="517567"/>
                    </a:cubicBezTo>
                    <a:cubicBezTo>
                      <a:pt x="1360367" y="509155"/>
                      <a:pt x="1379438" y="506089"/>
                      <a:pt x="1395816" y="502211"/>
                    </a:cubicBezTo>
                    <a:lnTo>
                      <a:pt x="1395816" y="467094"/>
                    </a:lnTo>
                    <a:close/>
                    <a:moveTo>
                      <a:pt x="1670907" y="420372"/>
                    </a:moveTo>
                    <a:cubicBezTo>
                      <a:pt x="1452232" y="294120"/>
                      <a:pt x="1172613" y="369043"/>
                      <a:pt x="1046361" y="587719"/>
                    </a:cubicBezTo>
                    <a:cubicBezTo>
                      <a:pt x="920108" y="806395"/>
                      <a:pt x="995032" y="1086013"/>
                      <a:pt x="1213707" y="1212266"/>
                    </a:cubicBezTo>
                    <a:cubicBezTo>
                      <a:pt x="1432383" y="1338518"/>
                      <a:pt x="1712002" y="1263595"/>
                      <a:pt x="1838254" y="1044919"/>
                    </a:cubicBezTo>
                    <a:cubicBezTo>
                      <a:pt x="1964507" y="826243"/>
                      <a:pt x="1889583" y="546625"/>
                      <a:pt x="1670907" y="420372"/>
                    </a:cubicBezTo>
                    <a:close/>
                    <a:moveTo>
                      <a:pt x="2337204" y="670392"/>
                    </a:moveTo>
                    <a:cubicBezTo>
                      <a:pt x="2275292" y="634647"/>
                      <a:pt x="2196124" y="655860"/>
                      <a:pt x="2160379" y="717772"/>
                    </a:cubicBezTo>
                    <a:cubicBezTo>
                      <a:pt x="2124634" y="779684"/>
                      <a:pt x="2145847" y="858852"/>
                      <a:pt x="2207759" y="894597"/>
                    </a:cubicBezTo>
                    <a:cubicBezTo>
                      <a:pt x="2269672" y="930342"/>
                      <a:pt x="2348840" y="909129"/>
                      <a:pt x="2384585" y="847217"/>
                    </a:cubicBezTo>
                    <a:cubicBezTo>
                      <a:pt x="2420330" y="785305"/>
                      <a:pt x="2399117" y="706137"/>
                      <a:pt x="2337204" y="670392"/>
                    </a:cubicBezTo>
                    <a:close/>
                    <a:moveTo>
                      <a:pt x="2384613" y="233313"/>
                    </a:moveTo>
                    <a:cubicBezTo>
                      <a:pt x="2428818" y="319090"/>
                      <a:pt x="2503845" y="385970"/>
                      <a:pt x="2595156" y="420224"/>
                    </a:cubicBezTo>
                    <a:lnTo>
                      <a:pt x="2595155" y="1152677"/>
                    </a:lnTo>
                    <a:cubicBezTo>
                      <a:pt x="2489919" y="1191773"/>
                      <a:pt x="2405690" y="1273809"/>
                      <a:pt x="2363285" y="1377636"/>
                    </a:cubicBezTo>
                    <a:lnTo>
                      <a:pt x="402182" y="1377636"/>
                    </a:lnTo>
                    <a:cubicBezTo>
                      <a:pt x="366180" y="1300676"/>
                      <a:pt x="305669" y="1237745"/>
                      <a:pt x="230221" y="1198942"/>
                    </a:cubicBezTo>
                    <a:lnTo>
                      <a:pt x="230221" y="415045"/>
                    </a:lnTo>
                    <a:cubicBezTo>
                      <a:pt x="307865" y="376272"/>
                      <a:pt x="370258" y="312122"/>
                      <a:pt x="407224" y="233313"/>
                    </a:cubicBezTo>
                    <a:close/>
                    <a:moveTo>
                      <a:pt x="2374194" y="127259"/>
                    </a:moveTo>
                    <a:lnTo>
                      <a:pt x="406569" y="127259"/>
                    </a:lnTo>
                    <a:cubicBezTo>
                      <a:pt x="368226" y="267341"/>
                      <a:pt x="255955" y="376146"/>
                      <a:pt x="114433" y="410154"/>
                    </a:cubicBezTo>
                    <a:lnTo>
                      <a:pt x="114433" y="1207711"/>
                    </a:lnTo>
                    <a:cubicBezTo>
                      <a:pt x="249220" y="1241659"/>
                      <a:pt x="356431" y="1343562"/>
                      <a:pt x="397550" y="1475019"/>
                    </a:cubicBezTo>
                    <a:lnTo>
                      <a:pt x="2364592" y="1475019"/>
                    </a:lnTo>
                    <a:cubicBezTo>
                      <a:pt x="2403043" y="1323089"/>
                      <a:pt x="2527516" y="1206120"/>
                      <a:pt x="2682804" y="1177407"/>
                    </a:cubicBezTo>
                    <a:lnTo>
                      <a:pt x="2682804" y="401000"/>
                    </a:lnTo>
                    <a:cubicBezTo>
                      <a:pt x="2536308" y="373254"/>
                      <a:pt x="2418049" y="266915"/>
                      <a:pt x="2374194" y="127259"/>
                    </a:cubicBezTo>
                    <a:close/>
                    <a:moveTo>
                      <a:pt x="2797236" y="112"/>
                    </a:moveTo>
                    <a:lnTo>
                      <a:pt x="2797236" y="1602166"/>
                    </a:lnTo>
                    <a:lnTo>
                      <a:pt x="419639" y="1602166"/>
                    </a:lnTo>
                    <a:lnTo>
                      <a:pt x="12661" y="1602166"/>
                    </a:lnTo>
                    <a:lnTo>
                      <a:pt x="0" y="1602166"/>
                    </a:lnTo>
                    <a:lnTo>
                      <a:pt x="0" y="112"/>
                    </a:lnTo>
                    <a:lnTo>
                      <a:pt x="2352082" y="112"/>
                    </a:lnTo>
                    <a:cubicBezTo>
                      <a:pt x="2352071" y="75"/>
                      <a:pt x="2352071" y="37"/>
                      <a:pt x="2352071" y="0"/>
                    </a:cubicBezTo>
                    <a:lnTo>
                      <a:pt x="2759048" y="0"/>
                    </a:lnTo>
                    <a:lnTo>
                      <a:pt x="2759047" y="112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7" name="Diagonal Stripe 18">
                <a:extLst>
                  <a:ext uri="{FF2B5EF4-FFF2-40B4-BE49-F238E27FC236}">
                    <a16:creationId xmlns:a16="http://schemas.microsoft.com/office/drawing/2014/main" id="{BD234758-3B17-4EC4-9F25-B4B2B488B12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848566">
                <a:off x="4532867" y="3755912"/>
                <a:ext cx="270657" cy="270254"/>
              </a:xfrm>
              <a:custGeom>
                <a:avLst/>
                <a:gdLst>
                  <a:gd name="connsiteX0" fmla="*/ 2711097 w 4203112"/>
                  <a:gd name="connsiteY0" fmla="*/ 2591096 h 4242998"/>
                  <a:gd name="connsiteX1" fmla="*/ 2769667 w 4203112"/>
                  <a:gd name="connsiteY1" fmla="*/ 2552217 h 4242998"/>
                  <a:gd name="connsiteX2" fmla="*/ 2887654 w 4203112"/>
                  <a:gd name="connsiteY2" fmla="*/ 2586370 h 4242998"/>
                  <a:gd name="connsiteX3" fmla="*/ 2942683 w 4203112"/>
                  <a:gd name="connsiteY3" fmla="*/ 2773697 h 4242998"/>
                  <a:gd name="connsiteX4" fmla="*/ 2935472 w 4203112"/>
                  <a:gd name="connsiteY4" fmla="*/ 2796870 h 4242998"/>
                  <a:gd name="connsiteX5" fmla="*/ 2711097 w 4203112"/>
                  <a:gd name="connsiteY5" fmla="*/ 2591096 h 4242998"/>
                  <a:gd name="connsiteX6" fmla="*/ 2171384 w 4203112"/>
                  <a:gd name="connsiteY6" fmla="*/ 2337588 h 4242998"/>
                  <a:gd name="connsiteX7" fmla="*/ 2373058 w 4203112"/>
                  <a:gd name="connsiteY7" fmla="*/ 2522544 h 4242998"/>
                  <a:gd name="connsiteX8" fmla="*/ 2370959 w 4203112"/>
                  <a:gd name="connsiteY8" fmla="*/ 2523075 h 4242998"/>
                  <a:gd name="connsiteX9" fmla="*/ 2214151 w 4203112"/>
                  <a:gd name="connsiteY9" fmla="*/ 2478059 h 4242998"/>
                  <a:gd name="connsiteX10" fmla="*/ 2213034 w 4203112"/>
                  <a:gd name="connsiteY10" fmla="*/ 2479384 h 4242998"/>
                  <a:gd name="connsiteX11" fmla="*/ 2171384 w 4203112"/>
                  <a:gd name="connsiteY11" fmla="*/ 2337588 h 4242998"/>
                  <a:gd name="connsiteX12" fmla="*/ 1919108 w 4203112"/>
                  <a:gd name="connsiteY12" fmla="*/ 2106226 h 4242998"/>
                  <a:gd name="connsiteX13" fmla="*/ 1977212 w 4203112"/>
                  <a:gd name="connsiteY13" fmla="*/ 2159513 h 4242998"/>
                  <a:gd name="connsiteX14" fmla="*/ 1925891 w 4203112"/>
                  <a:gd name="connsiteY14" fmla="*/ 2266478 h 4242998"/>
                  <a:gd name="connsiteX15" fmla="*/ 2052710 w 4203112"/>
                  <a:gd name="connsiteY15" fmla="*/ 2669358 h 4242998"/>
                  <a:gd name="connsiteX16" fmla="*/ 2400744 w 4203112"/>
                  <a:gd name="connsiteY16" fmla="*/ 2771636 h 4242998"/>
                  <a:gd name="connsiteX17" fmla="*/ 2573309 w 4203112"/>
                  <a:gd name="connsiteY17" fmla="*/ 2706193 h 4242998"/>
                  <a:gd name="connsiteX18" fmla="*/ 2803909 w 4203112"/>
                  <a:gd name="connsiteY18" fmla="*/ 2917676 h 4242998"/>
                  <a:gd name="connsiteX19" fmla="*/ 2611209 w 4203112"/>
                  <a:gd name="connsiteY19" fmla="*/ 2866675 h 4242998"/>
                  <a:gd name="connsiteX20" fmla="*/ 2418743 w 4203112"/>
                  <a:gd name="connsiteY20" fmla="*/ 3057571 h 4242998"/>
                  <a:gd name="connsiteX21" fmla="*/ 2877490 w 4203112"/>
                  <a:gd name="connsiteY21" fmla="*/ 3178631 h 4242998"/>
                  <a:gd name="connsiteX22" fmla="*/ 3016268 w 4203112"/>
                  <a:gd name="connsiteY22" fmla="*/ 3112430 h 4242998"/>
                  <a:gd name="connsiteX23" fmla="*/ 3074759 w 4203112"/>
                  <a:gd name="connsiteY23" fmla="*/ 3166072 h 4242998"/>
                  <a:gd name="connsiteX24" fmla="*/ 3195039 w 4203112"/>
                  <a:gd name="connsiteY24" fmla="*/ 3034919 h 4242998"/>
                  <a:gd name="connsiteX25" fmla="*/ 3140917 w 4203112"/>
                  <a:gd name="connsiteY25" fmla="*/ 2985283 h 4242998"/>
                  <a:gd name="connsiteX26" fmla="*/ 3206354 w 4203112"/>
                  <a:gd name="connsiteY26" fmla="*/ 2836645 h 4242998"/>
                  <a:gd name="connsiteX27" fmla="*/ 3073603 w 4203112"/>
                  <a:gd name="connsiteY27" fmla="*/ 2389446 h 4242998"/>
                  <a:gd name="connsiteX28" fmla="*/ 3074334 w 4203112"/>
                  <a:gd name="connsiteY28" fmla="*/ 2388590 h 4242998"/>
                  <a:gd name="connsiteX29" fmla="*/ 3069192 w 4203112"/>
                  <a:gd name="connsiteY29" fmla="*/ 2384816 h 4242998"/>
                  <a:gd name="connsiteX30" fmla="*/ 3067445 w 4203112"/>
                  <a:gd name="connsiteY30" fmla="*/ 2382983 h 4242998"/>
                  <a:gd name="connsiteX31" fmla="*/ 3067143 w 4203112"/>
                  <a:gd name="connsiteY31" fmla="*/ 2383312 h 4242998"/>
                  <a:gd name="connsiteX32" fmla="*/ 2729016 w 4203112"/>
                  <a:gd name="connsiteY32" fmla="*/ 2296491 h 4242998"/>
                  <a:gd name="connsiteX33" fmla="*/ 2522385 w 4203112"/>
                  <a:gd name="connsiteY33" fmla="*/ 2418029 h 4242998"/>
                  <a:gd name="connsiteX34" fmla="*/ 2283741 w 4203112"/>
                  <a:gd name="connsiteY34" fmla="*/ 2199168 h 4242998"/>
                  <a:gd name="connsiteX35" fmla="*/ 2297678 w 4203112"/>
                  <a:gd name="connsiteY35" fmla="*/ 2193154 h 4242998"/>
                  <a:gd name="connsiteX36" fmla="*/ 2471482 w 4203112"/>
                  <a:gd name="connsiteY36" fmla="*/ 2239020 h 4242998"/>
                  <a:gd name="connsiteX37" fmla="*/ 2644745 w 4203112"/>
                  <a:gd name="connsiteY37" fmla="*/ 2067171 h 4242998"/>
                  <a:gd name="connsiteX38" fmla="*/ 2231772 w 4203112"/>
                  <a:gd name="connsiteY38" fmla="*/ 1958190 h 4242998"/>
                  <a:gd name="connsiteX39" fmla="*/ 2094967 w 4203112"/>
                  <a:gd name="connsiteY39" fmla="*/ 2026044 h 4242998"/>
                  <a:gd name="connsiteX40" fmla="*/ 2039388 w 4203112"/>
                  <a:gd name="connsiteY40" fmla="*/ 1975073 h 4242998"/>
                  <a:gd name="connsiteX41" fmla="*/ 1919108 w 4203112"/>
                  <a:gd name="connsiteY41" fmla="*/ 2106226 h 4242998"/>
                  <a:gd name="connsiteX42" fmla="*/ 1078927 w 4203112"/>
                  <a:gd name="connsiteY42" fmla="*/ 2448738 h 4242998"/>
                  <a:gd name="connsiteX43" fmla="*/ 2259074 w 4203112"/>
                  <a:gd name="connsiteY43" fmla="*/ 1170963 h 4242998"/>
                  <a:gd name="connsiteX44" fmla="*/ 3829901 w 4203112"/>
                  <a:gd name="connsiteY44" fmla="*/ 1459901 h 4242998"/>
                  <a:gd name="connsiteX45" fmla="*/ 3448965 w 4203112"/>
                  <a:gd name="connsiteY45" fmla="*/ 3384214 h 4242998"/>
                  <a:gd name="connsiteX46" fmla="*/ 1444117 w 4203112"/>
                  <a:gd name="connsiteY46" fmla="*/ 3911639 h 4242998"/>
                  <a:gd name="connsiteX47" fmla="*/ 1441457 w 4203112"/>
                  <a:gd name="connsiteY47" fmla="*/ 3907642 h 4242998"/>
                  <a:gd name="connsiteX48" fmla="*/ 1078927 w 4203112"/>
                  <a:gd name="connsiteY48" fmla="*/ 2448738 h 4242998"/>
                  <a:gd name="connsiteX49" fmla="*/ 844073 w 4203112"/>
                  <a:gd name="connsiteY49" fmla="*/ 2182941 h 4242998"/>
                  <a:gd name="connsiteX50" fmla="*/ 1947259 w 4203112"/>
                  <a:gd name="connsiteY50" fmla="*/ 980032 h 4242998"/>
                  <a:gd name="connsiteX51" fmla="*/ 2015087 w 4203112"/>
                  <a:gd name="connsiteY51" fmla="*/ 977099 h 4242998"/>
                  <a:gd name="connsiteX52" fmla="*/ 2156605 w 4203112"/>
                  <a:gd name="connsiteY52" fmla="*/ 1106884 h 4242998"/>
                  <a:gd name="connsiteX53" fmla="*/ 2159538 w 4203112"/>
                  <a:gd name="connsiteY53" fmla="*/ 1174712 h 4242998"/>
                  <a:gd name="connsiteX54" fmla="*/ 1056351 w 4203112"/>
                  <a:gd name="connsiteY54" fmla="*/ 2377621 h 4242998"/>
                  <a:gd name="connsiteX55" fmla="*/ 988524 w 4203112"/>
                  <a:gd name="connsiteY55" fmla="*/ 2380554 h 4242998"/>
                  <a:gd name="connsiteX56" fmla="*/ 847006 w 4203112"/>
                  <a:gd name="connsiteY56" fmla="*/ 2250768 h 4242998"/>
                  <a:gd name="connsiteX57" fmla="*/ 844073 w 4203112"/>
                  <a:gd name="connsiteY57" fmla="*/ 2182941 h 4242998"/>
                  <a:gd name="connsiteX58" fmla="*/ 608369 w 4203112"/>
                  <a:gd name="connsiteY58" fmla="*/ 694413 h 4242998"/>
                  <a:gd name="connsiteX59" fmla="*/ 1323969 w 4203112"/>
                  <a:gd name="connsiteY59" fmla="*/ 580732 h 4242998"/>
                  <a:gd name="connsiteX60" fmla="*/ 1407055 w 4203112"/>
                  <a:gd name="connsiteY60" fmla="*/ 95866 h 4242998"/>
                  <a:gd name="connsiteX61" fmla="*/ 1935243 w 4203112"/>
                  <a:gd name="connsiteY61" fmla="*/ 122235 h 4242998"/>
                  <a:gd name="connsiteX62" fmla="*/ 1869929 w 4203112"/>
                  <a:gd name="connsiteY62" fmla="*/ 929632 h 4242998"/>
                  <a:gd name="connsiteX63" fmla="*/ 830647 w 4203112"/>
                  <a:gd name="connsiteY63" fmla="*/ 2091045 h 4242998"/>
                  <a:gd name="connsiteX64" fmla="*/ 111882 w 4203112"/>
                  <a:gd name="connsiteY64" fmla="*/ 2120016 h 4242998"/>
                  <a:gd name="connsiteX65" fmla="*/ 509974 w 4203112"/>
                  <a:gd name="connsiteY65" fmla="*/ 1414093 h 4242998"/>
                  <a:gd name="connsiteX66" fmla="*/ 530788 w 4203112"/>
                  <a:gd name="connsiteY66" fmla="*/ 798353 h 4242998"/>
                  <a:gd name="connsiteX67" fmla="*/ 608369 w 4203112"/>
                  <a:gd name="connsiteY67" fmla="*/ 694413 h 4242998"/>
                  <a:gd name="connsiteX0" fmla="*/ 2711097 w 4203112"/>
                  <a:gd name="connsiteY0" fmla="*/ 2521084 h 4172986"/>
                  <a:gd name="connsiteX1" fmla="*/ 2769667 w 4203112"/>
                  <a:gd name="connsiteY1" fmla="*/ 2482205 h 4172986"/>
                  <a:gd name="connsiteX2" fmla="*/ 2887654 w 4203112"/>
                  <a:gd name="connsiteY2" fmla="*/ 2516358 h 4172986"/>
                  <a:gd name="connsiteX3" fmla="*/ 2942683 w 4203112"/>
                  <a:gd name="connsiteY3" fmla="*/ 2703685 h 4172986"/>
                  <a:gd name="connsiteX4" fmla="*/ 2935472 w 4203112"/>
                  <a:gd name="connsiteY4" fmla="*/ 2726858 h 4172986"/>
                  <a:gd name="connsiteX5" fmla="*/ 2711097 w 4203112"/>
                  <a:gd name="connsiteY5" fmla="*/ 2521084 h 4172986"/>
                  <a:gd name="connsiteX6" fmla="*/ 2171384 w 4203112"/>
                  <a:gd name="connsiteY6" fmla="*/ 2267576 h 4172986"/>
                  <a:gd name="connsiteX7" fmla="*/ 2373058 w 4203112"/>
                  <a:gd name="connsiteY7" fmla="*/ 2452532 h 4172986"/>
                  <a:gd name="connsiteX8" fmla="*/ 2370959 w 4203112"/>
                  <a:gd name="connsiteY8" fmla="*/ 2453063 h 4172986"/>
                  <a:gd name="connsiteX9" fmla="*/ 2214151 w 4203112"/>
                  <a:gd name="connsiteY9" fmla="*/ 2408047 h 4172986"/>
                  <a:gd name="connsiteX10" fmla="*/ 2213034 w 4203112"/>
                  <a:gd name="connsiteY10" fmla="*/ 2409372 h 4172986"/>
                  <a:gd name="connsiteX11" fmla="*/ 2171384 w 4203112"/>
                  <a:gd name="connsiteY11" fmla="*/ 2267576 h 4172986"/>
                  <a:gd name="connsiteX12" fmla="*/ 1919108 w 4203112"/>
                  <a:gd name="connsiteY12" fmla="*/ 2036214 h 4172986"/>
                  <a:gd name="connsiteX13" fmla="*/ 1977212 w 4203112"/>
                  <a:gd name="connsiteY13" fmla="*/ 2089501 h 4172986"/>
                  <a:gd name="connsiteX14" fmla="*/ 1925891 w 4203112"/>
                  <a:gd name="connsiteY14" fmla="*/ 2196466 h 4172986"/>
                  <a:gd name="connsiteX15" fmla="*/ 2052710 w 4203112"/>
                  <a:gd name="connsiteY15" fmla="*/ 2599346 h 4172986"/>
                  <a:gd name="connsiteX16" fmla="*/ 2400744 w 4203112"/>
                  <a:gd name="connsiteY16" fmla="*/ 2701624 h 4172986"/>
                  <a:gd name="connsiteX17" fmla="*/ 2573309 w 4203112"/>
                  <a:gd name="connsiteY17" fmla="*/ 2636181 h 4172986"/>
                  <a:gd name="connsiteX18" fmla="*/ 2803909 w 4203112"/>
                  <a:gd name="connsiteY18" fmla="*/ 2847664 h 4172986"/>
                  <a:gd name="connsiteX19" fmla="*/ 2611209 w 4203112"/>
                  <a:gd name="connsiteY19" fmla="*/ 2796663 h 4172986"/>
                  <a:gd name="connsiteX20" fmla="*/ 2418743 w 4203112"/>
                  <a:gd name="connsiteY20" fmla="*/ 2987559 h 4172986"/>
                  <a:gd name="connsiteX21" fmla="*/ 2877490 w 4203112"/>
                  <a:gd name="connsiteY21" fmla="*/ 3108619 h 4172986"/>
                  <a:gd name="connsiteX22" fmla="*/ 3016268 w 4203112"/>
                  <a:gd name="connsiteY22" fmla="*/ 3042418 h 4172986"/>
                  <a:gd name="connsiteX23" fmla="*/ 3074759 w 4203112"/>
                  <a:gd name="connsiteY23" fmla="*/ 3096060 h 4172986"/>
                  <a:gd name="connsiteX24" fmla="*/ 3195039 w 4203112"/>
                  <a:gd name="connsiteY24" fmla="*/ 2964907 h 4172986"/>
                  <a:gd name="connsiteX25" fmla="*/ 3140917 w 4203112"/>
                  <a:gd name="connsiteY25" fmla="*/ 2915271 h 4172986"/>
                  <a:gd name="connsiteX26" fmla="*/ 3206354 w 4203112"/>
                  <a:gd name="connsiteY26" fmla="*/ 2766633 h 4172986"/>
                  <a:gd name="connsiteX27" fmla="*/ 3073603 w 4203112"/>
                  <a:gd name="connsiteY27" fmla="*/ 2319434 h 4172986"/>
                  <a:gd name="connsiteX28" fmla="*/ 3074334 w 4203112"/>
                  <a:gd name="connsiteY28" fmla="*/ 2318578 h 4172986"/>
                  <a:gd name="connsiteX29" fmla="*/ 3069192 w 4203112"/>
                  <a:gd name="connsiteY29" fmla="*/ 2314804 h 4172986"/>
                  <a:gd name="connsiteX30" fmla="*/ 3067445 w 4203112"/>
                  <a:gd name="connsiteY30" fmla="*/ 2312971 h 4172986"/>
                  <a:gd name="connsiteX31" fmla="*/ 3067143 w 4203112"/>
                  <a:gd name="connsiteY31" fmla="*/ 2313300 h 4172986"/>
                  <a:gd name="connsiteX32" fmla="*/ 2729016 w 4203112"/>
                  <a:gd name="connsiteY32" fmla="*/ 2226479 h 4172986"/>
                  <a:gd name="connsiteX33" fmla="*/ 2522385 w 4203112"/>
                  <a:gd name="connsiteY33" fmla="*/ 2348017 h 4172986"/>
                  <a:gd name="connsiteX34" fmla="*/ 2283741 w 4203112"/>
                  <a:gd name="connsiteY34" fmla="*/ 2129156 h 4172986"/>
                  <a:gd name="connsiteX35" fmla="*/ 2297678 w 4203112"/>
                  <a:gd name="connsiteY35" fmla="*/ 2123142 h 4172986"/>
                  <a:gd name="connsiteX36" fmla="*/ 2471482 w 4203112"/>
                  <a:gd name="connsiteY36" fmla="*/ 2169008 h 4172986"/>
                  <a:gd name="connsiteX37" fmla="*/ 2644745 w 4203112"/>
                  <a:gd name="connsiteY37" fmla="*/ 1997159 h 4172986"/>
                  <a:gd name="connsiteX38" fmla="*/ 2231772 w 4203112"/>
                  <a:gd name="connsiteY38" fmla="*/ 1888178 h 4172986"/>
                  <a:gd name="connsiteX39" fmla="*/ 2094967 w 4203112"/>
                  <a:gd name="connsiteY39" fmla="*/ 1956032 h 4172986"/>
                  <a:gd name="connsiteX40" fmla="*/ 2039388 w 4203112"/>
                  <a:gd name="connsiteY40" fmla="*/ 1905061 h 4172986"/>
                  <a:gd name="connsiteX41" fmla="*/ 1919108 w 4203112"/>
                  <a:gd name="connsiteY41" fmla="*/ 2036214 h 4172986"/>
                  <a:gd name="connsiteX42" fmla="*/ 1078927 w 4203112"/>
                  <a:gd name="connsiteY42" fmla="*/ 2378726 h 4172986"/>
                  <a:gd name="connsiteX43" fmla="*/ 2259074 w 4203112"/>
                  <a:gd name="connsiteY43" fmla="*/ 1100951 h 4172986"/>
                  <a:gd name="connsiteX44" fmla="*/ 3829901 w 4203112"/>
                  <a:gd name="connsiteY44" fmla="*/ 1389889 h 4172986"/>
                  <a:gd name="connsiteX45" fmla="*/ 3448965 w 4203112"/>
                  <a:gd name="connsiteY45" fmla="*/ 3314202 h 4172986"/>
                  <a:gd name="connsiteX46" fmla="*/ 1444117 w 4203112"/>
                  <a:gd name="connsiteY46" fmla="*/ 3841627 h 4172986"/>
                  <a:gd name="connsiteX47" fmla="*/ 1441457 w 4203112"/>
                  <a:gd name="connsiteY47" fmla="*/ 3837630 h 4172986"/>
                  <a:gd name="connsiteX48" fmla="*/ 1078927 w 4203112"/>
                  <a:gd name="connsiteY48" fmla="*/ 2378726 h 4172986"/>
                  <a:gd name="connsiteX49" fmla="*/ 844073 w 4203112"/>
                  <a:gd name="connsiteY49" fmla="*/ 2112929 h 4172986"/>
                  <a:gd name="connsiteX50" fmla="*/ 1947259 w 4203112"/>
                  <a:gd name="connsiteY50" fmla="*/ 910020 h 4172986"/>
                  <a:gd name="connsiteX51" fmla="*/ 2015087 w 4203112"/>
                  <a:gd name="connsiteY51" fmla="*/ 907087 h 4172986"/>
                  <a:gd name="connsiteX52" fmla="*/ 2156605 w 4203112"/>
                  <a:gd name="connsiteY52" fmla="*/ 1036872 h 4172986"/>
                  <a:gd name="connsiteX53" fmla="*/ 2159538 w 4203112"/>
                  <a:gd name="connsiteY53" fmla="*/ 1104700 h 4172986"/>
                  <a:gd name="connsiteX54" fmla="*/ 1056351 w 4203112"/>
                  <a:gd name="connsiteY54" fmla="*/ 2307609 h 4172986"/>
                  <a:gd name="connsiteX55" fmla="*/ 988524 w 4203112"/>
                  <a:gd name="connsiteY55" fmla="*/ 2310542 h 4172986"/>
                  <a:gd name="connsiteX56" fmla="*/ 847006 w 4203112"/>
                  <a:gd name="connsiteY56" fmla="*/ 2180756 h 4172986"/>
                  <a:gd name="connsiteX57" fmla="*/ 844073 w 4203112"/>
                  <a:gd name="connsiteY57" fmla="*/ 2112929 h 4172986"/>
                  <a:gd name="connsiteX58" fmla="*/ 608369 w 4203112"/>
                  <a:gd name="connsiteY58" fmla="*/ 624401 h 4172986"/>
                  <a:gd name="connsiteX59" fmla="*/ 1323969 w 4203112"/>
                  <a:gd name="connsiteY59" fmla="*/ 510720 h 4172986"/>
                  <a:gd name="connsiteX60" fmla="*/ 1407055 w 4203112"/>
                  <a:gd name="connsiteY60" fmla="*/ 25854 h 4172986"/>
                  <a:gd name="connsiteX61" fmla="*/ 1845112 w 4203112"/>
                  <a:gd name="connsiteY61" fmla="*/ 150503 h 4172986"/>
                  <a:gd name="connsiteX62" fmla="*/ 1869929 w 4203112"/>
                  <a:gd name="connsiteY62" fmla="*/ 859620 h 4172986"/>
                  <a:gd name="connsiteX63" fmla="*/ 830647 w 4203112"/>
                  <a:gd name="connsiteY63" fmla="*/ 2021033 h 4172986"/>
                  <a:gd name="connsiteX64" fmla="*/ 111882 w 4203112"/>
                  <a:gd name="connsiteY64" fmla="*/ 2050004 h 4172986"/>
                  <a:gd name="connsiteX65" fmla="*/ 509974 w 4203112"/>
                  <a:gd name="connsiteY65" fmla="*/ 1344081 h 4172986"/>
                  <a:gd name="connsiteX66" fmla="*/ 530788 w 4203112"/>
                  <a:gd name="connsiteY66" fmla="*/ 728341 h 4172986"/>
                  <a:gd name="connsiteX67" fmla="*/ 608369 w 4203112"/>
                  <a:gd name="connsiteY67" fmla="*/ 624401 h 4172986"/>
                  <a:gd name="connsiteX0" fmla="*/ 2711097 w 4203112"/>
                  <a:gd name="connsiteY0" fmla="*/ 2579505 h 4231407"/>
                  <a:gd name="connsiteX1" fmla="*/ 2769667 w 4203112"/>
                  <a:gd name="connsiteY1" fmla="*/ 2540626 h 4231407"/>
                  <a:gd name="connsiteX2" fmla="*/ 2887654 w 4203112"/>
                  <a:gd name="connsiteY2" fmla="*/ 2574779 h 4231407"/>
                  <a:gd name="connsiteX3" fmla="*/ 2942683 w 4203112"/>
                  <a:gd name="connsiteY3" fmla="*/ 2762106 h 4231407"/>
                  <a:gd name="connsiteX4" fmla="*/ 2935472 w 4203112"/>
                  <a:gd name="connsiteY4" fmla="*/ 2785279 h 4231407"/>
                  <a:gd name="connsiteX5" fmla="*/ 2711097 w 4203112"/>
                  <a:gd name="connsiteY5" fmla="*/ 2579505 h 4231407"/>
                  <a:gd name="connsiteX6" fmla="*/ 2171384 w 4203112"/>
                  <a:gd name="connsiteY6" fmla="*/ 2325997 h 4231407"/>
                  <a:gd name="connsiteX7" fmla="*/ 2373058 w 4203112"/>
                  <a:gd name="connsiteY7" fmla="*/ 2510953 h 4231407"/>
                  <a:gd name="connsiteX8" fmla="*/ 2370959 w 4203112"/>
                  <a:gd name="connsiteY8" fmla="*/ 2511484 h 4231407"/>
                  <a:gd name="connsiteX9" fmla="*/ 2214151 w 4203112"/>
                  <a:gd name="connsiteY9" fmla="*/ 2466468 h 4231407"/>
                  <a:gd name="connsiteX10" fmla="*/ 2213034 w 4203112"/>
                  <a:gd name="connsiteY10" fmla="*/ 2467793 h 4231407"/>
                  <a:gd name="connsiteX11" fmla="*/ 2171384 w 4203112"/>
                  <a:gd name="connsiteY11" fmla="*/ 2325997 h 4231407"/>
                  <a:gd name="connsiteX12" fmla="*/ 1919108 w 4203112"/>
                  <a:gd name="connsiteY12" fmla="*/ 2094635 h 4231407"/>
                  <a:gd name="connsiteX13" fmla="*/ 1977212 w 4203112"/>
                  <a:gd name="connsiteY13" fmla="*/ 2147922 h 4231407"/>
                  <a:gd name="connsiteX14" fmla="*/ 1925891 w 4203112"/>
                  <a:gd name="connsiteY14" fmla="*/ 2254887 h 4231407"/>
                  <a:gd name="connsiteX15" fmla="*/ 2052710 w 4203112"/>
                  <a:gd name="connsiteY15" fmla="*/ 2657767 h 4231407"/>
                  <a:gd name="connsiteX16" fmla="*/ 2400744 w 4203112"/>
                  <a:gd name="connsiteY16" fmla="*/ 2760045 h 4231407"/>
                  <a:gd name="connsiteX17" fmla="*/ 2573309 w 4203112"/>
                  <a:gd name="connsiteY17" fmla="*/ 2694602 h 4231407"/>
                  <a:gd name="connsiteX18" fmla="*/ 2803909 w 4203112"/>
                  <a:gd name="connsiteY18" fmla="*/ 2906085 h 4231407"/>
                  <a:gd name="connsiteX19" fmla="*/ 2611209 w 4203112"/>
                  <a:gd name="connsiteY19" fmla="*/ 2855084 h 4231407"/>
                  <a:gd name="connsiteX20" fmla="*/ 2418743 w 4203112"/>
                  <a:gd name="connsiteY20" fmla="*/ 3045980 h 4231407"/>
                  <a:gd name="connsiteX21" fmla="*/ 2877490 w 4203112"/>
                  <a:gd name="connsiteY21" fmla="*/ 3167040 h 4231407"/>
                  <a:gd name="connsiteX22" fmla="*/ 3016268 w 4203112"/>
                  <a:gd name="connsiteY22" fmla="*/ 3100839 h 4231407"/>
                  <a:gd name="connsiteX23" fmla="*/ 3074759 w 4203112"/>
                  <a:gd name="connsiteY23" fmla="*/ 3154481 h 4231407"/>
                  <a:gd name="connsiteX24" fmla="*/ 3195039 w 4203112"/>
                  <a:gd name="connsiteY24" fmla="*/ 3023328 h 4231407"/>
                  <a:gd name="connsiteX25" fmla="*/ 3140917 w 4203112"/>
                  <a:gd name="connsiteY25" fmla="*/ 2973692 h 4231407"/>
                  <a:gd name="connsiteX26" fmla="*/ 3206354 w 4203112"/>
                  <a:gd name="connsiteY26" fmla="*/ 2825054 h 4231407"/>
                  <a:gd name="connsiteX27" fmla="*/ 3073603 w 4203112"/>
                  <a:gd name="connsiteY27" fmla="*/ 2377855 h 4231407"/>
                  <a:gd name="connsiteX28" fmla="*/ 3074334 w 4203112"/>
                  <a:gd name="connsiteY28" fmla="*/ 2376999 h 4231407"/>
                  <a:gd name="connsiteX29" fmla="*/ 3069192 w 4203112"/>
                  <a:gd name="connsiteY29" fmla="*/ 2373225 h 4231407"/>
                  <a:gd name="connsiteX30" fmla="*/ 3067445 w 4203112"/>
                  <a:gd name="connsiteY30" fmla="*/ 2371392 h 4231407"/>
                  <a:gd name="connsiteX31" fmla="*/ 3067143 w 4203112"/>
                  <a:gd name="connsiteY31" fmla="*/ 2371721 h 4231407"/>
                  <a:gd name="connsiteX32" fmla="*/ 2729016 w 4203112"/>
                  <a:gd name="connsiteY32" fmla="*/ 2284900 h 4231407"/>
                  <a:gd name="connsiteX33" fmla="*/ 2522385 w 4203112"/>
                  <a:gd name="connsiteY33" fmla="*/ 2406438 h 4231407"/>
                  <a:gd name="connsiteX34" fmla="*/ 2283741 w 4203112"/>
                  <a:gd name="connsiteY34" fmla="*/ 2187577 h 4231407"/>
                  <a:gd name="connsiteX35" fmla="*/ 2297678 w 4203112"/>
                  <a:gd name="connsiteY35" fmla="*/ 2181563 h 4231407"/>
                  <a:gd name="connsiteX36" fmla="*/ 2471482 w 4203112"/>
                  <a:gd name="connsiteY36" fmla="*/ 2227429 h 4231407"/>
                  <a:gd name="connsiteX37" fmla="*/ 2644745 w 4203112"/>
                  <a:gd name="connsiteY37" fmla="*/ 2055580 h 4231407"/>
                  <a:gd name="connsiteX38" fmla="*/ 2231772 w 4203112"/>
                  <a:gd name="connsiteY38" fmla="*/ 1946599 h 4231407"/>
                  <a:gd name="connsiteX39" fmla="*/ 2094967 w 4203112"/>
                  <a:gd name="connsiteY39" fmla="*/ 2014453 h 4231407"/>
                  <a:gd name="connsiteX40" fmla="*/ 2039388 w 4203112"/>
                  <a:gd name="connsiteY40" fmla="*/ 1963482 h 4231407"/>
                  <a:gd name="connsiteX41" fmla="*/ 1919108 w 4203112"/>
                  <a:gd name="connsiteY41" fmla="*/ 2094635 h 4231407"/>
                  <a:gd name="connsiteX42" fmla="*/ 1078927 w 4203112"/>
                  <a:gd name="connsiteY42" fmla="*/ 2437147 h 4231407"/>
                  <a:gd name="connsiteX43" fmla="*/ 2259074 w 4203112"/>
                  <a:gd name="connsiteY43" fmla="*/ 1159372 h 4231407"/>
                  <a:gd name="connsiteX44" fmla="*/ 3829901 w 4203112"/>
                  <a:gd name="connsiteY44" fmla="*/ 1448310 h 4231407"/>
                  <a:gd name="connsiteX45" fmla="*/ 3448965 w 4203112"/>
                  <a:gd name="connsiteY45" fmla="*/ 3372623 h 4231407"/>
                  <a:gd name="connsiteX46" fmla="*/ 1444117 w 4203112"/>
                  <a:gd name="connsiteY46" fmla="*/ 3900048 h 4231407"/>
                  <a:gd name="connsiteX47" fmla="*/ 1441457 w 4203112"/>
                  <a:gd name="connsiteY47" fmla="*/ 3896051 h 4231407"/>
                  <a:gd name="connsiteX48" fmla="*/ 1078927 w 4203112"/>
                  <a:gd name="connsiteY48" fmla="*/ 2437147 h 4231407"/>
                  <a:gd name="connsiteX49" fmla="*/ 844073 w 4203112"/>
                  <a:gd name="connsiteY49" fmla="*/ 2171350 h 4231407"/>
                  <a:gd name="connsiteX50" fmla="*/ 1947259 w 4203112"/>
                  <a:gd name="connsiteY50" fmla="*/ 968441 h 4231407"/>
                  <a:gd name="connsiteX51" fmla="*/ 2015087 w 4203112"/>
                  <a:gd name="connsiteY51" fmla="*/ 965508 h 4231407"/>
                  <a:gd name="connsiteX52" fmla="*/ 2156605 w 4203112"/>
                  <a:gd name="connsiteY52" fmla="*/ 1095293 h 4231407"/>
                  <a:gd name="connsiteX53" fmla="*/ 2159538 w 4203112"/>
                  <a:gd name="connsiteY53" fmla="*/ 1163121 h 4231407"/>
                  <a:gd name="connsiteX54" fmla="*/ 1056351 w 4203112"/>
                  <a:gd name="connsiteY54" fmla="*/ 2366030 h 4231407"/>
                  <a:gd name="connsiteX55" fmla="*/ 988524 w 4203112"/>
                  <a:gd name="connsiteY55" fmla="*/ 2368963 h 4231407"/>
                  <a:gd name="connsiteX56" fmla="*/ 847006 w 4203112"/>
                  <a:gd name="connsiteY56" fmla="*/ 2239177 h 4231407"/>
                  <a:gd name="connsiteX57" fmla="*/ 844073 w 4203112"/>
                  <a:gd name="connsiteY57" fmla="*/ 2171350 h 4231407"/>
                  <a:gd name="connsiteX58" fmla="*/ 608369 w 4203112"/>
                  <a:gd name="connsiteY58" fmla="*/ 682822 h 4231407"/>
                  <a:gd name="connsiteX59" fmla="*/ 1323969 w 4203112"/>
                  <a:gd name="connsiteY59" fmla="*/ 569141 h 4231407"/>
                  <a:gd name="connsiteX60" fmla="*/ 1407055 w 4203112"/>
                  <a:gd name="connsiteY60" fmla="*/ 84275 h 4231407"/>
                  <a:gd name="connsiteX61" fmla="*/ 1845112 w 4203112"/>
                  <a:gd name="connsiteY61" fmla="*/ 208924 h 4231407"/>
                  <a:gd name="connsiteX62" fmla="*/ 1869929 w 4203112"/>
                  <a:gd name="connsiteY62" fmla="*/ 918041 h 4231407"/>
                  <a:gd name="connsiteX63" fmla="*/ 830647 w 4203112"/>
                  <a:gd name="connsiteY63" fmla="*/ 2079454 h 4231407"/>
                  <a:gd name="connsiteX64" fmla="*/ 111882 w 4203112"/>
                  <a:gd name="connsiteY64" fmla="*/ 2108425 h 4231407"/>
                  <a:gd name="connsiteX65" fmla="*/ 509974 w 4203112"/>
                  <a:gd name="connsiteY65" fmla="*/ 1402502 h 4231407"/>
                  <a:gd name="connsiteX66" fmla="*/ 530788 w 4203112"/>
                  <a:gd name="connsiteY66" fmla="*/ 786762 h 4231407"/>
                  <a:gd name="connsiteX67" fmla="*/ 608369 w 4203112"/>
                  <a:gd name="connsiteY67" fmla="*/ 682822 h 4231407"/>
                  <a:gd name="connsiteX0" fmla="*/ 2711097 w 4203112"/>
                  <a:gd name="connsiteY0" fmla="*/ 2591123 h 4243025"/>
                  <a:gd name="connsiteX1" fmla="*/ 2769667 w 4203112"/>
                  <a:gd name="connsiteY1" fmla="*/ 2552244 h 4243025"/>
                  <a:gd name="connsiteX2" fmla="*/ 2887654 w 4203112"/>
                  <a:gd name="connsiteY2" fmla="*/ 2586397 h 4243025"/>
                  <a:gd name="connsiteX3" fmla="*/ 2942683 w 4203112"/>
                  <a:gd name="connsiteY3" fmla="*/ 2773724 h 4243025"/>
                  <a:gd name="connsiteX4" fmla="*/ 2935472 w 4203112"/>
                  <a:gd name="connsiteY4" fmla="*/ 2796897 h 4243025"/>
                  <a:gd name="connsiteX5" fmla="*/ 2711097 w 4203112"/>
                  <a:gd name="connsiteY5" fmla="*/ 2591123 h 4243025"/>
                  <a:gd name="connsiteX6" fmla="*/ 2171384 w 4203112"/>
                  <a:gd name="connsiteY6" fmla="*/ 2337615 h 4243025"/>
                  <a:gd name="connsiteX7" fmla="*/ 2373058 w 4203112"/>
                  <a:gd name="connsiteY7" fmla="*/ 2522571 h 4243025"/>
                  <a:gd name="connsiteX8" fmla="*/ 2370959 w 4203112"/>
                  <a:gd name="connsiteY8" fmla="*/ 2523102 h 4243025"/>
                  <a:gd name="connsiteX9" fmla="*/ 2214151 w 4203112"/>
                  <a:gd name="connsiteY9" fmla="*/ 2478086 h 4243025"/>
                  <a:gd name="connsiteX10" fmla="*/ 2213034 w 4203112"/>
                  <a:gd name="connsiteY10" fmla="*/ 2479411 h 4243025"/>
                  <a:gd name="connsiteX11" fmla="*/ 2171384 w 4203112"/>
                  <a:gd name="connsiteY11" fmla="*/ 2337615 h 4243025"/>
                  <a:gd name="connsiteX12" fmla="*/ 1919108 w 4203112"/>
                  <a:gd name="connsiteY12" fmla="*/ 2106253 h 4243025"/>
                  <a:gd name="connsiteX13" fmla="*/ 1977212 w 4203112"/>
                  <a:gd name="connsiteY13" fmla="*/ 2159540 h 4243025"/>
                  <a:gd name="connsiteX14" fmla="*/ 1925891 w 4203112"/>
                  <a:gd name="connsiteY14" fmla="*/ 2266505 h 4243025"/>
                  <a:gd name="connsiteX15" fmla="*/ 2052710 w 4203112"/>
                  <a:gd name="connsiteY15" fmla="*/ 2669385 h 4243025"/>
                  <a:gd name="connsiteX16" fmla="*/ 2400744 w 4203112"/>
                  <a:gd name="connsiteY16" fmla="*/ 2771663 h 4243025"/>
                  <a:gd name="connsiteX17" fmla="*/ 2573309 w 4203112"/>
                  <a:gd name="connsiteY17" fmla="*/ 2706220 h 4243025"/>
                  <a:gd name="connsiteX18" fmla="*/ 2803909 w 4203112"/>
                  <a:gd name="connsiteY18" fmla="*/ 2917703 h 4243025"/>
                  <a:gd name="connsiteX19" fmla="*/ 2611209 w 4203112"/>
                  <a:gd name="connsiteY19" fmla="*/ 2866702 h 4243025"/>
                  <a:gd name="connsiteX20" fmla="*/ 2418743 w 4203112"/>
                  <a:gd name="connsiteY20" fmla="*/ 3057598 h 4243025"/>
                  <a:gd name="connsiteX21" fmla="*/ 2877490 w 4203112"/>
                  <a:gd name="connsiteY21" fmla="*/ 3178658 h 4243025"/>
                  <a:gd name="connsiteX22" fmla="*/ 3016268 w 4203112"/>
                  <a:gd name="connsiteY22" fmla="*/ 3112457 h 4243025"/>
                  <a:gd name="connsiteX23" fmla="*/ 3074759 w 4203112"/>
                  <a:gd name="connsiteY23" fmla="*/ 3166099 h 4243025"/>
                  <a:gd name="connsiteX24" fmla="*/ 3195039 w 4203112"/>
                  <a:gd name="connsiteY24" fmla="*/ 3034946 h 4243025"/>
                  <a:gd name="connsiteX25" fmla="*/ 3140917 w 4203112"/>
                  <a:gd name="connsiteY25" fmla="*/ 2985310 h 4243025"/>
                  <a:gd name="connsiteX26" fmla="*/ 3206354 w 4203112"/>
                  <a:gd name="connsiteY26" fmla="*/ 2836672 h 4243025"/>
                  <a:gd name="connsiteX27" fmla="*/ 3073603 w 4203112"/>
                  <a:gd name="connsiteY27" fmla="*/ 2389473 h 4243025"/>
                  <a:gd name="connsiteX28" fmla="*/ 3074334 w 4203112"/>
                  <a:gd name="connsiteY28" fmla="*/ 2388617 h 4243025"/>
                  <a:gd name="connsiteX29" fmla="*/ 3069192 w 4203112"/>
                  <a:gd name="connsiteY29" fmla="*/ 2384843 h 4243025"/>
                  <a:gd name="connsiteX30" fmla="*/ 3067445 w 4203112"/>
                  <a:gd name="connsiteY30" fmla="*/ 2383010 h 4243025"/>
                  <a:gd name="connsiteX31" fmla="*/ 3067143 w 4203112"/>
                  <a:gd name="connsiteY31" fmla="*/ 2383339 h 4243025"/>
                  <a:gd name="connsiteX32" fmla="*/ 2729016 w 4203112"/>
                  <a:gd name="connsiteY32" fmla="*/ 2296518 h 4243025"/>
                  <a:gd name="connsiteX33" fmla="*/ 2522385 w 4203112"/>
                  <a:gd name="connsiteY33" fmla="*/ 2418056 h 4243025"/>
                  <a:gd name="connsiteX34" fmla="*/ 2283741 w 4203112"/>
                  <a:gd name="connsiteY34" fmla="*/ 2199195 h 4243025"/>
                  <a:gd name="connsiteX35" fmla="*/ 2297678 w 4203112"/>
                  <a:gd name="connsiteY35" fmla="*/ 2193181 h 4243025"/>
                  <a:gd name="connsiteX36" fmla="*/ 2471482 w 4203112"/>
                  <a:gd name="connsiteY36" fmla="*/ 2239047 h 4243025"/>
                  <a:gd name="connsiteX37" fmla="*/ 2644745 w 4203112"/>
                  <a:gd name="connsiteY37" fmla="*/ 2067198 h 4243025"/>
                  <a:gd name="connsiteX38" fmla="*/ 2231772 w 4203112"/>
                  <a:gd name="connsiteY38" fmla="*/ 1958217 h 4243025"/>
                  <a:gd name="connsiteX39" fmla="*/ 2094967 w 4203112"/>
                  <a:gd name="connsiteY39" fmla="*/ 2026071 h 4243025"/>
                  <a:gd name="connsiteX40" fmla="*/ 2039388 w 4203112"/>
                  <a:gd name="connsiteY40" fmla="*/ 1975100 h 4243025"/>
                  <a:gd name="connsiteX41" fmla="*/ 1919108 w 4203112"/>
                  <a:gd name="connsiteY41" fmla="*/ 2106253 h 4243025"/>
                  <a:gd name="connsiteX42" fmla="*/ 1078927 w 4203112"/>
                  <a:gd name="connsiteY42" fmla="*/ 2448765 h 4243025"/>
                  <a:gd name="connsiteX43" fmla="*/ 2259074 w 4203112"/>
                  <a:gd name="connsiteY43" fmla="*/ 1170990 h 4243025"/>
                  <a:gd name="connsiteX44" fmla="*/ 3829901 w 4203112"/>
                  <a:gd name="connsiteY44" fmla="*/ 1459928 h 4243025"/>
                  <a:gd name="connsiteX45" fmla="*/ 3448965 w 4203112"/>
                  <a:gd name="connsiteY45" fmla="*/ 3384241 h 4243025"/>
                  <a:gd name="connsiteX46" fmla="*/ 1444117 w 4203112"/>
                  <a:gd name="connsiteY46" fmla="*/ 3911666 h 4243025"/>
                  <a:gd name="connsiteX47" fmla="*/ 1441457 w 4203112"/>
                  <a:gd name="connsiteY47" fmla="*/ 3907669 h 4243025"/>
                  <a:gd name="connsiteX48" fmla="*/ 1078927 w 4203112"/>
                  <a:gd name="connsiteY48" fmla="*/ 2448765 h 4243025"/>
                  <a:gd name="connsiteX49" fmla="*/ 844073 w 4203112"/>
                  <a:gd name="connsiteY49" fmla="*/ 2182968 h 4243025"/>
                  <a:gd name="connsiteX50" fmla="*/ 1947259 w 4203112"/>
                  <a:gd name="connsiteY50" fmla="*/ 980059 h 4243025"/>
                  <a:gd name="connsiteX51" fmla="*/ 2015087 w 4203112"/>
                  <a:gd name="connsiteY51" fmla="*/ 977126 h 4243025"/>
                  <a:gd name="connsiteX52" fmla="*/ 2156605 w 4203112"/>
                  <a:gd name="connsiteY52" fmla="*/ 1106911 h 4243025"/>
                  <a:gd name="connsiteX53" fmla="*/ 2159538 w 4203112"/>
                  <a:gd name="connsiteY53" fmla="*/ 1174739 h 4243025"/>
                  <a:gd name="connsiteX54" fmla="*/ 1056351 w 4203112"/>
                  <a:gd name="connsiteY54" fmla="*/ 2377648 h 4243025"/>
                  <a:gd name="connsiteX55" fmla="*/ 988524 w 4203112"/>
                  <a:gd name="connsiteY55" fmla="*/ 2380581 h 4243025"/>
                  <a:gd name="connsiteX56" fmla="*/ 847006 w 4203112"/>
                  <a:gd name="connsiteY56" fmla="*/ 2250795 h 4243025"/>
                  <a:gd name="connsiteX57" fmla="*/ 844073 w 4203112"/>
                  <a:gd name="connsiteY57" fmla="*/ 2182968 h 4243025"/>
                  <a:gd name="connsiteX58" fmla="*/ 608369 w 4203112"/>
                  <a:gd name="connsiteY58" fmla="*/ 694440 h 4243025"/>
                  <a:gd name="connsiteX59" fmla="*/ 1323969 w 4203112"/>
                  <a:gd name="connsiteY59" fmla="*/ 580759 h 4243025"/>
                  <a:gd name="connsiteX60" fmla="*/ 1407055 w 4203112"/>
                  <a:gd name="connsiteY60" fmla="*/ 95893 h 4243025"/>
                  <a:gd name="connsiteX61" fmla="*/ 1845112 w 4203112"/>
                  <a:gd name="connsiteY61" fmla="*/ 220542 h 4243025"/>
                  <a:gd name="connsiteX62" fmla="*/ 1869929 w 4203112"/>
                  <a:gd name="connsiteY62" fmla="*/ 929659 h 4243025"/>
                  <a:gd name="connsiteX63" fmla="*/ 830647 w 4203112"/>
                  <a:gd name="connsiteY63" fmla="*/ 2091072 h 4243025"/>
                  <a:gd name="connsiteX64" fmla="*/ 111882 w 4203112"/>
                  <a:gd name="connsiteY64" fmla="*/ 2120043 h 4243025"/>
                  <a:gd name="connsiteX65" fmla="*/ 509974 w 4203112"/>
                  <a:gd name="connsiteY65" fmla="*/ 1414120 h 4243025"/>
                  <a:gd name="connsiteX66" fmla="*/ 530788 w 4203112"/>
                  <a:gd name="connsiteY66" fmla="*/ 798380 h 4243025"/>
                  <a:gd name="connsiteX67" fmla="*/ 608369 w 4203112"/>
                  <a:gd name="connsiteY67" fmla="*/ 694440 h 4243025"/>
                  <a:gd name="connsiteX0" fmla="*/ 2711097 w 4203112"/>
                  <a:gd name="connsiteY0" fmla="*/ 2522365 h 4174267"/>
                  <a:gd name="connsiteX1" fmla="*/ 2769667 w 4203112"/>
                  <a:gd name="connsiteY1" fmla="*/ 2483486 h 4174267"/>
                  <a:gd name="connsiteX2" fmla="*/ 2887654 w 4203112"/>
                  <a:gd name="connsiteY2" fmla="*/ 2517639 h 4174267"/>
                  <a:gd name="connsiteX3" fmla="*/ 2942683 w 4203112"/>
                  <a:gd name="connsiteY3" fmla="*/ 2704966 h 4174267"/>
                  <a:gd name="connsiteX4" fmla="*/ 2935472 w 4203112"/>
                  <a:gd name="connsiteY4" fmla="*/ 2728139 h 4174267"/>
                  <a:gd name="connsiteX5" fmla="*/ 2711097 w 4203112"/>
                  <a:gd name="connsiteY5" fmla="*/ 2522365 h 4174267"/>
                  <a:gd name="connsiteX6" fmla="*/ 2171384 w 4203112"/>
                  <a:gd name="connsiteY6" fmla="*/ 2268857 h 4174267"/>
                  <a:gd name="connsiteX7" fmla="*/ 2373058 w 4203112"/>
                  <a:gd name="connsiteY7" fmla="*/ 2453813 h 4174267"/>
                  <a:gd name="connsiteX8" fmla="*/ 2370959 w 4203112"/>
                  <a:gd name="connsiteY8" fmla="*/ 2454344 h 4174267"/>
                  <a:gd name="connsiteX9" fmla="*/ 2214151 w 4203112"/>
                  <a:gd name="connsiteY9" fmla="*/ 2409328 h 4174267"/>
                  <a:gd name="connsiteX10" fmla="*/ 2213034 w 4203112"/>
                  <a:gd name="connsiteY10" fmla="*/ 2410653 h 4174267"/>
                  <a:gd name="connsiteX11" fmla="*/ 2171384 w 4203112"/>
                  <a:gd name="connsiteY11" fmla="*/ 2268857 h 4174267"/>
                  <a:gd name="connsiteX12" fmla="*/ 1919108 w 4203112"/>
                  <a:gd name="connsiteY12" fmla="*/ 2037495 h 4174267"/>
                  <a:gd name="connsiteX13" fmla="*/ 1977212 w 4203112"/>
                  <a:gd name="connsiteY13" fmla="*/ 2090782 h 4174267"/>
                  <a:gd name="connsiteX14" fmla="*/ 1925891 w 4203112"/>
                  <a:gd name="connsiteY14" fmla="*/ 2197747 h 4174267"/>
                  <a:gd name="connsiteX15" fmla="*/ 2052710 w 4203112"/>
                  <a:gd name="connsiteY15" fmla="*/ 2600627 h 4174267"/>
                  <a:gd name="connsiteX16" fmla="*/ 2400744 w 4203112"/>
                  <a:gd name="connsiteY16" fmla="*/ 2702905 h 4174267"/>
                  <a:gd name="connsiteX17" fmla="*/ 2573309 w 4203112"/>
                  <a:gd name="connsiteY17" fmla="*/ 2637462 h 4174267"/>
                  <a:gd name="connsiteX18" fmla="*/ 2803909 w 4203112"/>
                  <a:gd name="connsiteY18" fmla="*/ 2848945 h 4174267"/>
                  <a:gd name="connsiteX19" fmla="*/ 2611209 w 4203112"/>
                  <a:gd name="connsiteY19" fmla="*/ 2797944 h 4174267"/>
                  <a:gd name="connsiteX20" fmla="*/ 2418743 w 4203112"/>
                  <a:gd name="connsiteY20" fmla="*/ 2988840 h 4174267"/>
                  <a:gd name="connsiteX21" fmla="*/ 2877490 w 4203112"/>
                  <a:gd name="connsiteY21" fmla="*/ 3109900 h 4174267"/>
                  <a:gd name="connsiteX22" fmla="*/ 3016268 w 4203112"/>
                  <a:gd name="connsiteY22" fmla="*/ 3043699 h 4174267"/>
                  <a:gd name="connsiteX23" fmla="*/ 3074759 w 4203112"/>
                  <a:gd name="connsiteY23" fmla="*/ 3097341 h 4174267"/>
                  <a:gd name="connsiteX24" fmla="*/ 3195039 w 4203112"/>
                  <a:gd name="connsiteY24" fmla="*/ 2966188 h 4174267"/>
                  <a:gd name="connsiteX25" fmla="*/ 3140917 w 4203112"/>
                  <a:gd name="connsiteY25" fmla="*/ 2916552 h 4174267"/>
                  <a:gd name="connsiteX26" fmla="*/ 3206354 w 4203112"/>
                  <a:gd name="connsiteY26" fmla="*/ 2767914 h 4174267"/>
                  <a:gd name="connsiteX27" fmla="*/ 3073603 w 4203112"/>
                  <a:gd name="connsiteY27" fmla="*/ 2320715 h 4174267"/>
                  <a:gd name="connsiteX28" fmla="*/ 3074334 w 4203112"/>
                  <a:gd name="connsiteY28" fmla="*/ 2319859 h 4174267"/>
                  <a:gd name="connsiteX29" fmla="*/ 3069192 w 4203112"/>
                  <a:gd name="connsiteY29" fmla="*/ 2316085 h 4174267"/>
                  <a:gd name="connsiteX30" fmla="*/ 3067445 w 4203112"/>
                  <a:gd name="connsiteY30" fmla="*/ 2314252 h 4174267"/>
                  <a:gd name="connsiteX31" fmla="*/ 3067143 w 4203112"/>
                  <a:gd name="connsiteY31" fmla="*/ 2314581 h 4174267"/>
                  <a:gd name="connsiteX32" fmla="*/ 2729016 w 4203112"/>
                  <a:gd name="connsiteY32" fmla="*/ 2227760 h 4174267"/>
                  <a:gd name="connsiteX33" fmla="*/ 2522385 w 4203112"/>
                  <a:gd name="connsiteY33" fmla="*/ 2349298 h 4174267"/>
                  <a:gd name="connsiteX34" fmla="*/ 2283741 w 4203112"/>
                  <a:gd name="connsiteY34" fmla="*/ 2130437 h 4174267"/>
                  <a:gd name="connsiteX35" fmla="*/ 2297678 w 4203112"/>
                  <a:gd name="connsiteY35" fmla="*/ 2124423 h 4174267"/>
                  <a:gd name="connsiteX36" fmla="*/ 2471482 w 4203112"/>
                  <a:gd name="connsiteY36" fmla="*/ 2170289 h 4174267"/>
                  <a:gd name="connsiteX37" fmla="*/ 2644745 w 4203112"/>
                  <a:gd name="connsiteY37" fmla="*/ 1998440 h 4174267"/>
                  <a:gd name="connsiteX38" fmla="*/ 2231772 w 4203112"/>
                  <a:gd name="connsiteY38" fmla="*/ 1889459 h 4174267"/>
                  <a:gd name="connsiteX39" fmla="*/ 2094967 w 4203112"/>
                  <a:gd name="connsiteY39" fmla="*/ 1957313 h 4174267"/>
                  <a:gd name="connsiteX40" fmla="*/ 2039388 w 4203112"/>
                  <a:gd name="connsiteY40" fmla="*/ 1906342 h 4174267"/>
                  <a:gd name="connsiteX41" fmla="*/ 1919108 w 4203112"/>
                  <a:gd name="connsiteY41" fmla="*/ 2037495 h 4174267"/>
                  <a:gd name="connsiteX42" fmla="*/ 1078927 w 4203112"/>
                  <a:gd name="connsiteY42" fmla="*/ 2380007 h 4174267"/>
                  <a:gd name="connsiteX43" fmla="*/ 2259074 w 4203112"/>
                  <a:gd name="connsiteY43" fmla="*/ 1102232 h 4174267"/>
                  <a:gd name="connsiteX44" fmla="*/ 3829901 w 4203112"/>
                  <a:gd name="connsiteY44" fmla="*/ 1391170 h 4174267"/>
                  <a:gd name="connsiteX45" fmla="*/ 3448965 w 4203112"/>
                  <a:gd name="connsiteY45" fmla="*/ 3315483 h 4174267"/>
                  <a:gd name="connsiteX46" fmla="*/ 1444117 w 4203112"/>
                  <a:gd name="connsiteY46" fmla="*/ 3842908 h 4174267"/>
                  <a:gd name="connsiteX47" fmla="*/ 1441457 w 4203112"/>
                  <a:gd name="connsiteY47" fmla="*/ 3838911 h 4174267"/>
                  <a:gd name="connsiteX48" fmla="*/ 1078927 w 4203112"/>
                  <a:gd name="connsiteY48" fmla="*/ 2380007 h 4174267"/>
                  <a:gd name="connsiteX49" fmla="*/ 844073 w 4203112"/>
                  <a:gd name="connsiteY49" fmla="*/ 2114210 h 4174267"/>
                  <a:gd name="connsiteX50" fmla="*/ 1947259 w 4203112"/>
                  <a:gd name="connsiteY50" fmla="*/ 911301 h 4174267"/>
                  <a:gd name="connsiteX51" fmla="*/ 2015087 w 4203112"/>
                  <a:gd name="connsiteY51" fmla="*/ 908368 h 4174267"/>
                  <a:gd name="connsiteX52" fmla="*/ 2156605 w 4203112"/>
                  <a:gd name="connsiteY52" fmla="*/ 1038153 h 4174267"/>
                  <a:gd name="connsiteX53" fmla="*/ 2159538 w 4203112"/>
                  <a:gd name="connsiteY53" fmla="*/ 1105981 h 4174267"/>
                  <a:gd name="connsiteX54" fmla="*/ 1056351 w 4203112"/>
                  <a:gd name="connsiteY54" fmla="*/ 2308890 h 4174267"/>
                  <a:gd name="connsiteX55" fmla="*/ 988524 w 4203112"/>
                  <a:gd name="connsiteY55" fmla="*/ 2311823 h 4174267"/>
                  <a:gd name="connsiteX56" fmla="*/ 847006 w 4203112"/>
                  <a:gd name="connsiteY56" fmla="*/ 2182037 h 4174267"/>
                  <a:gd name="connsiteX57" fmla="*/ 844073 w 4203112"/>
                  <a:gd name="connsiteY57" fmla="*/ 2114210 h 4174267"/>
                  <a:gd name="connsiteX58" fmla="*/ 608369 w 4203112"/>
                  <a:gd name="connsiteY58" fmla="*/ 625682 h 4174267"/>
                  <a:gd name="connsiteX59" fmla="*/ 1230346 w 4203112"/>
                  <a:gd name="connsiteY59" fmla="*/ 529532 h 4174267"/>
                  <a:gd name="connsiteX60" fmla="*/ 1407055 w 4203112"/>
                  <a:gd name="connsiteY60" fmla="*/ 27135 h 4174267"/>
                  <a:gd name="connsiteX61" fmla="*/ 1845112 w 4203112"/>
                  <a:gd name="connsiteY61" fmla="*/ 151784 h 4174267"/>
                  <a:gd name="connsiteX62" fmla="*/ 1869929 w 4203112"/>
                  <a:gd name="connsiteY62" fmla="*/ 860901 h 4174267"/>
                  <a:gd name="connsiteX63" fmla="*/ 830647 w 4203112"/>
                  <a:gd name="connsiteY63" fmla="*/ 2022314 h 4174267"/>
                  <a:gd name="connsiteX64" fmla="*/ 111882 w 4203112"/>
                  <a:gd name="connsiteY64" fmla="*/ 2051285 h 4174267"/>
                  <a:gd name="connsiteX65" fmla="*/ 509974 w 4203112"/>
                  <a:gd name="connsiteY65" fmla="*/ 1345362 h 4174267"/>
                  <a:gd name="connsiteX66" fmla="*/ 530788 w 4203112"/>
                  <a:gd name="connsiteY66" fmla="*/ 729622 h 4174267"/>
                  <a:gd name="connsiteX67" fmla="*/ 608369 w 4203112"/>
                  <a:gd name="connsiteY67" fmla="*/ 625682 h 4174267"/>
                  <a:gd name="connsiteX0" fmla="*/ 2711097 w 4203112"/>
                  <a:gd name="connsiteY0" fmla="*/ 2541845 h 4193747"/>
                  <a:gd name="connsiteX1" fmla="*/ 2769667 w 4203112"/>
                  <a:gd name="connsiteY1" fmla="*/ 2502966 h 4193747"/>
                  <a:gd name="connsiteX2" fmla="*/ 2887654 w 4203112"/>
                  <a:gd name="connsiteY2" fmla="*/ 2537119 h 4193747"/>
                  <a:gd name="connsiteX3" fmla="*/ 2942683 w 4203112"/>
                  <a:gd name="connsiteY3" fmla="*/ 2724446 h 4193747"/>
                  <a:gd name="connsiteX4" fmla="*/ 2935472 w 4203112"/>
                  <a:gd name="connsiteY4" fmla="*/ 2747619 h 4193747"/>
                  <a:gd name="connsiteX5" fmla="*/ 2711097 w 4203112"/>
                  <a:gd name="connsiteY5" fmla="*/ 2541845 h 4193747"/>
                  <a:gd name="connsiteX6" fmla="*/ 2171384 w 4203112"/>
                  <a:gd name="connsiteY6" fmla="*/ 2288337 h 4193747"/>
                  <a:gd name="connsiteX7" fmla="*/ 2373058 w 4203112"/>
                  <a:gd name="connsiteY7" fmla="*/ 2473293 h 4193747"/>
                  <a:gd name="connsiteX8" fmla="*/ 2370959 w 4203112"/>
                  <a:gd name="connsiteY8" fmla="*/ 2473824 h 4193747"/>
                  <a:gd name="connsiteX9" fmla="*/ 2214151 w 4203112"/>
                  <a:gd name="connsiteY9" fmla="*/ 2428808 h 4193747"/>
                  <a:gd name="connsiteX10" fmla="*/ 2213034 w 4203112"/>
                  <a:gd name="connsiteY10" fmla="*/ 2430133 h 4193747"/>
                  <a:gd name="connsiteX11" fmla="*/ 2171384 w 4203112"/>
                  <a:gd name="connsiteY11" fmla="*/ 2288337 h 4193747"/>
                  <a:gd name="connsiteX12" fmla="*/ 1919108 w 4203112"/>
                  <a:gd name="connsiteY12" fmla="*/ 2056975 h 4193747"/>
                  <a:gd name="connsiteX13" fmla="*/ 1977212 w 4203112"/>
                  <a:gd name="connsiteY13" fmla="*/ 2110262 h 4193747"/>
                  <a:gd name="connsiteX14" fmla="*/ 1925891 w 4203112"/>
                  <a:gd name="connsiteY14" fmla="*/ 2217227 h 4193747"/>
                  <a:gd name="connsiteX15" fmla="*/ 2052710 w 4203112"/>
                  <a:gd name="connsiteY15" fmla="*/ 2620107 h 4193747"/>
                  <a:gd name="connsiteX16" fmla="*/ 2400744 w 4203112"/>
                  <a:gd name="connsiteY16" fmla="*/ 2722385 h 4193747"/>
                  <a:gd name="connsiteX17" fmla="*/ 2573309 w 4203112"/>
                  <a:gd name="connsiteY17" fmla="*/ 2656942 h 4193747"/>
                  <a:gd name="connsiteX18" fmla="*/ 2803909 w 4203112"/>
                  <a:gd name="connsiteY18" fmla="*/ 2868425 h 4193747"/>
                  <a:gd name="connsiteX19" fmla="*/ 2611209 w 4203112"/>
                  <a:gd name="connsiteY19" fmla="*/ 2817424 h 4193747"/>
                  <a:gd name="connsiteX20" fmla="*/ 2418743 w 4203112"/>
                  <a:gd name="connsiteY20" fmla="*/ 3008320 h 4193747"/>
                  <a:gd name="connsiteX21" fmla="*/ 2877490 w 4203112"/>
                  <a:gd name="connsiteY21" fmla="*/ 3129380 h 4193747"/>
                  <a:gd name="connsiteX22" fmla="*/ 3016268 w 4203112"/>
                  <a:gd name="connsiteY22" fmla="*/ 3063179 h 4193747"/>
                  <a:gd name="connsiteX23" fmla="*/ 3074759 w 4203112"/>
                  <a:gd name="connsiteY23" fmla="*/ 3116821 h 4193747"/>
                  <a:gd name="connsiteX24" fmla="*/ 3195039 w 4203112"/>
                  <a:gd name="connsiteY24" fmla="*/ 2985668 h 4193747"/>
                  <a:gd name="connsiteX25" fmla="*/ 3140917 w 4203112"/>
                  <a:gd name="connsiteY25" fmla="*/ 2936032 h 4193747"/>
                  <a:gd name="connsiteX26" fmla="*/ 3206354 w 4203112"/>
                  <a:gd name="connsiteY26" fmla="*/ 2787394 h 4193747"/>
                  <a:gd name="connsiteX27" fmla="*/ 3073603 w 4203112"/>
                  <a:gd name="connsiteY27" fmla="*/ 2340195 h 4193747"/>
                  <a:gd name="connsiteX28" fmla="*/ 3074334 w 4203112"/>
                  <a:gd name="connsiteY28" fmla="*/ 2339339 h 4193747"/>
                  <a:gd name="connsiteX29" fmla="*/ 3069192 w 4203112"/>
                  <a:gd name="connsiteY29" fmla="*/ 2335565 h 4193747"/>
                  <a:gd name="connsiteX30" fmla="*/ 3067445 w 4203112"/>
                  <a:gd name="connsiteY30" fmla="*/ 2333732 h 4193747"/>
                  <a:gd name="connsiteX31" fmla="*/ 3067143 w 4203112"/>
                  <a:gd name="connsiteY31" fmla="*/ 2334061 h 4193747"/>
                  <a:gd name="connsiteX32" fmla="*/ 2729016 w 4203112"/>
                  <a:gd name="connsiteY32" fmla="*/ 2247240 h 4193747"/>
                  <a:gd name="connsiteX33" fmla="*/ 2522385 w 4203112"/>
                  <a:gd name="connsiteY33" fmla="*/ 2368778 h 4193747"/>
                  <a:gd name="connsiteX34" fmla="*/ 2283741 w 4203112"/>
                  <a:gd name="connsiteY34" fmla="*/ 2149917 h 4193747"/>
                  <a:gd name="connsiteX35" fmla="*/ 2297678 w 4203112"/>
                  <a:gd name="connsiteY35" fmla="*/ 2143903 h 4193747"/>
                  <a:gd name="connsiteX36" fmla="*/ 2471482 w 4203112"/>
                  <a:gd name="connsiteY36" fmla="*/ 2189769 h 4193747"/>
                  <a:gd name="connsiteX37" fmla="*/ 2644745 w 4203112"/>
                  <a:gd name="connsiteY37" fmla="*/ 2017920 h 4193747"/>
                  <a:gd name="connsiteX38" fmla="*/ 2231772 w 4203112"/>
                  <a:gd name="connsiteY38" fmla="*/ 1908939 h 4193747"/>
                  <a:gd name="connsiteX39" fmla="*/ 2094967 w 4203112"/>
                  <a:gd name="connsiteY39" fmla="*/ 1976793 h 4193747"/>
                  <a:gd name="connsiteX40" fmla="*/ 2039388 w 4203112"/>
                  <a:gd name="connsiteY40" fmla="*/ 1925822 h 4193747"/>
                  <a:gd name="connsiteX41" fmla="*/ 1919108 w 4203112"/>
                  <a:gd name="connsiteY41" fmla="*/ 2056975 h 4193747"/>
                  <a:gd name="connsiteX42" fmla="*/ 1078927 w 4203112"/>
                  <a:gd name="connsiteY42" fmla="*/ 2399487 h 4193747"/>
                  <a:gd name="connsiteX43" fmla="*/ 2259074 w 4203112"/>
                  <a:gd name="connsiteY43" fmla="*/ 1121712 h 4193747"/>
                  <a:gd name="connsiteX44" fmla="*/ 3829901 w 4203112"/>
                  <a:gd name="connsiteY44" fmla="*/ 1410650 h 4193747"/>
                  <a:gd name="connsiteX45" fmla="*/ 3448965 w 4203112"/>
                  <a:gd name="connsiteY45" fmla="*/ 3334963 h 4193747"/>
                  <a:gd name="connsiteX46" fmla="*/ 1444117 w 4203112"/>
                  <a:gd name="connsiteY46" fmla="*/ 3862388 h 4193747"/>
                  <a:gd name="connsiteX47" fmla="*/ 1441457 w 4203112"/>
                  <a:gd name="connsiteY47" fmla="*/ 3858391 h 4193747"/>
                  <a:gd name="connsiteX48" fmla="*/ 1078927 w 4203112"/>
                  <a:gd name="connsiteY48" fmla="*/ 2399487 h 4193747"/>
                  <a:gd name="connsiteX49" fmla="*/ 844073 w 4203112"/>
                  <a:gd name="connsiteY49" fmla="*/ 2133690 h 4193747"/>
                  <a:gd name="connsiteX50" fmla="*/ 1947259 w 4203112"/>
                  <a:gd name="connsiteY50" fmla="*/ 930781 h 4193747"/>
                  <a:gd name="connsiteX51" fmla="*/ 2015087 w 4203112"/>
                  <a:gd name="connsiteY51" fmla="*/ 927848 h 4193747"/>
                  <a:gd name="connsiteX52" fmla="*/ 2156605 w 4203112"/>
                  <a:gd name="connsiteY52" fmla="*/ 1057633 h 4193747"/>
                  <a:gd name="connsiteX53" fmla="*/ 2159538 w 4203112"/>
                  <a:gd name="connsiteY53" fmla="*/ 1125461 h 4193747"/>
                  <a:gd name="connsiteX54" fmla="*/ 1056351 w 4203112"/>
                  <a:gd name="connsiteY54" fmla="*/ 2328370 h 4193747"/>
                  <a:gd name="connsiteX55" fmla="*/ 988524 w 4203112"/>
                  <a:gd name="connsiteY55" fmla="*/ 2331303 h 4193747"/>
                  <a:gd name="connsiteX56" fmla="*/ 847006 w 4203112"/>
                  <a:gd name="connsiteY56" fmla="*/ 2201517 h 4193747"/>
                  <a:gd name="connsiteX57" fmla="*/ 844073 w 4203112"/>
                  <a:gd name="connsiteY57" fmla="*/ 2133690 h 4193747"/>
                  <a:gd name="connsiteX58" fmla="*/ 608369 w 4203112"/>
                  <a:gd name="connsiteY58" fmla="*/ 645162 h 4193747"/>
                  <a:gd name="connsiteX59" fmla="*/ 1230346 w 4203112"/>
                  <a:gd name="connsiteY59" fmla="*/ 549012 h 4193747"/>
                  <a:gd name="connsiteX60" fmla="*/ 1407055 w 4203112"/>
                  <a:gd name="connsiteY60" fmla="*/ 46615 h 4193747"/>
                  <a:gd name="connsiteX61" fmla="*/ 1845112 w 4203112"/>
                  <a:gd name="connsiteY61" fmla="*/ 171264 h 4193747"/>
                  <a:gd name="connsiteX62" fmla="*/ 1869929 w 4203112"/>
                  <a:gd name="connsiteY62" fmla="*/ 880381 h 4193747"/>
                  <a:gd name="connsiteX63" fmla="*/ 830647 w 4203112"/>
                  <a:gd name="connsiteY63" fmla="*/ 2041794 h 4193747"/>
                  <a:gd name="connsiteX64" fmla="*/ 111882 w 4203112"/>
                  <a:gd name="connsiteY64" fmla="*/ 2070765 h 4193747"/>
                  <a:gd name="connsiteX65" fmla="*/ 509974 w 4203112"/>
                  <a:gd name="connsiteY65" fmla="*/ 1364842 h 4193747"/>
                  <a:gd name="connsiteX66" fmla="*/ 530788 w 4203112"/>
                  <a:gd name="connsiteY66" fmla="*/ 749102 h 4193747"/>
                  <a:gd name="connsiteX67" fmla="*/ 608369 w 4203112"/>
                  <a:gd name="connsiteY67" fmla="*/ 645162 h 4193747"/>
                  <a:gd name="connsiteX0" fmla="*/ 2711097 w 4203112"/>
                  <a:gd name="connsiteY0" fmla="*/ 2541845 h 4193747"/>
                  <a:gd name="connsiteX1" fmla="*/ 2769667 w 4203112"/>
                  <a:gd name="connsiteY1" fmla="*/ 2502966 h 4193747"/>
                  <a:gd name="connsiteX2" fmla="*/ 2887654 w 4203112"/>
                  <a:gd name="connsiteY2" fmla="*/ 2537119 h 4193747"/>
                  <a:gd name="connsiteX3" fmla="*/ 2942683 w 4203112"/>
                  <a:gd name="connsiteY3" fmla="*/ 2724446 h 4193747"/>
                  <a:gd name="connsiteX4" fmla="*/ 2935472 w 4203112"/>
                  <a:gd name="connsiteY4" fmla="*/ 2747619 h 4193747"/>
                  <a:gd name="connsiteX5" fmla="*/ 2711097 w 4203112"/>
                  <a:gd name="connsiteY5" fmla="*/ 2541845 h 4193747"/>
                  <a:gd name="connsiteX6" fmla="*/ 2171384 w 4203112"/>
                  <a:gd name="connsiteY6" fmla="*/ 2288337 h 4193747"/>
                  <a:gd name="connsiteX7" fmla="*/ 2373058 w 4203112"/>
                  <a:gd name="connsiteY7" fmla="*/ 2473293 h 4193747"/>
                  <a:gd name="connsiteX8" fmla="*/ 2370959 w 4203112"/>
                  <a:gd name="connsiteY8" fmla="*/ 2473824 h 4193747"/>
                  <a:gd name="connsiteX9" fmla="*/ 2214151 w 4203112"/>
                  <a:gd name="connsiteY9" fmla="*/ 2428808 h 4193747"/>
                  <a:gd name="connsiteX10" fmla="*/ 2213034 w 4203112"/>
                  <a:gd name="connsiteY10" fmla="*/ 2430133 h 4193747"/>
                  <a:gd name="connsiteX11" fmla="*/ 2171384 w 4203112"/>
                  <a:gd name="connsiteY11" fmla="*/ 2288337 h 4193747"/>
                  <a:gd name="connsiteX12" fmla="*/ 1919108 w 4203112"/>
                  <a:gd name="connsiteY12" fmla="*/ 2056975 h 4193747"/>
                  <a:gd name="connsiteX13" fmla="*/ 1977212 w 4203112"/>
                  <a:gd name="connsiteY13" fmla="*/ 2110262 h 4193747"/>
                  <a:gd name="connsiteX14" fmla="*/ 1925891 w 4203112"/>
                  <a:gd name="connsiteY14" fmla="*/ 2217227 h 4193747"/>
                  <a:gd name="connsiteX15" fmla="*/ 2052710 w 4203112"/>
                  <a:gd name="connsiteY15" fmla="*/ 2620107 h 4193747"/>
                  <a:gd name="connsiteX16" fmla="*/ 2400744 w 4203112"/>
                  <a:gd name="connsiteY16" fmla="*/ 2722385 h 4193747"/>
                  <a:gd name="connsiteX17" fmla="*/ 2573309 w 4203112"/>
                  <a:gd name="connsiteY17" fmla="*/ 2656942 h 4193747"/>
                  <a:gd name="connsiteX18" fmla="*/ 2803909 w 4203112"/>
                  <a:gd name="connsiteY18" fmla="*/ 2868425 h 4193747"/>
                  <a:gd name="connsiteX19" fmla="*/ 2611209 w 4203112"/>
                  <a:gd name="connsiteY19" fmla="*/ 2817424 h 4193747"/>
                  <a:gd name="connsiteX20" fmla="*/ 2418743 w 4203112"/>
                  <a:gd name="connsiteY20" fmla="*/ 3008320 h 4193747"/>
                  <a:gd name="connsiteX21" fmla="*/ 2877490 w 4203112"/>
                  <a:gd name="connsiteY21" fmla="*/ 3129380 h 4193747"/>
                  <a:gd name="connsiteX22" fmla="*/ 3016268 w 4203112"/>
                  <a:gd name="connsiteY22" fmla="*/ 3063179 h 4193747"/>
                  <a:gd name="connsiteX23" fmla="*/ 3074759 w 4203112"/>
                  <a:gd name="connsiteY23" fmla="*/ 3116821 h 4193747"/>
                  <a:gd name="connsiteX24" fmla="*/ 3195039 w 4203112"/>
                  <a:gd name="connsiteY24" fmla="*/ 2985668 h 4193747"/>
                  <a:gd name="connsiteX25" fmla="*/ 3140917 w 4203112"/>
                  <a:gd name="connsiteY25" fmla="*/ 2936032 h 4193747"/>
                  <a:gd name="connsiteX26" fmla="*/ 3206354 w 4203112"/>
                  <a:gd name="connsiteY26" fmla="*/ 2787394 h 4193747"/>
                  <a:gd name="connsiteX27" fmla="*/ 3073603 w 4203112"/>
                  <a:gd name="connsiteY27" fmla="*/ 2340195 h 4193747"/>
                  <a:gd name="connsiteX28" fmla="*/ 3074334 w 4203112"/>
                  <a:gd name="connsiteY28" fmla="*/ 2339339 h 4193747"/>
                  <a:gd name="connsiteX29" fmla="*/ 3069192 w 4203112"/>
                  <a:gd name="connsiteY29" fmla="*/ 2335565 h 4193747"/>
                  <a:gd name="connsiteX30" fmla="*/ 3067445 w 4203112"/>
                  <a:gd name="connsiteY30" fmla="*/ 2333732 h 4193747"/>
                  <a:gd name="connsiteX31" fmla="*/ 3067143 w 4203112"/>
                  <a:gd name="connsiteY31" fmla="*/ 2334061 h 4193747"/>
                  <a:gd name="connsiteX32" fmla="*/ 2729016 w 4203112"/>
                  <a:gd name="connsiteY32" fmla="*/ 2247240 h 4193747"/>
                  <a:gd name="connsiteX33" fmla="*/ 2522385 w 4203112"/>
                  <a:gd name="connsiteY33" fmla="*/ 2368778 h 4193747"/>
                  <a:gd name="connsiteX34" fmla="*/ 2283741 w 4203112"/>
                  <a:gd name="connsiteY34" fmla="*/ 2149917 h 4193747"/>
                  <a:gd name="connsiteX35" fmla="*/ 2297678 w 4203112"/>
                  <a:gd name="connsiteY35" fmla="*/ 2143903 h 4193747"/>
                  <a:gd name="connsiteX36" fmla="*/ 2471482 w 4203112"/>
                  <a:gd name="connsiteY36" fmla="*/ 2189769 h 4193747"/>
                  <a:gd name="connsiteX37" fmla="*/ 2644745 w 4203112"/>
                  <a:gd name="connsiteY37" fmla="*/ 2017920 h 4193747"/>
                  <a:gd name="connsiteX38" fmla="*/ 2231772 w 4203112"/>
                  <a:gd name="connsiteY38" fmla="*/ 1908939 h 4193747"/>
                  <a:gd name="connsiteX39" fmla="*/ 2094967 w 4203112"/>
                  <a:gd name="connsiteY39" fmla="*/ 1976793 h 4193747"/>
                  <a:gd name="connsiteX40" fmla="*/ 2039388 w 4203112"/>
                  <a:gd name="connsiteY40" fmla="*/ 1925822 h 4193747"/>
                  <a:gd name="connsiteX41" fmla="*/ 1919108 w 4203112"/>
                  <a:gd name="connsiteY41" fmla="*/ 2056975 h 4193747"/>
                  <a:gd name="connsiteX42" fmla="*/ 1078927 w 4203112"/>
                  <a:gd name="connsiteY42" fmla="*/ 2399487 h 4193747"/>
                  <a:gd name="connsiteX43" fmla="*/ 2259074 w 4203112"/>
                  <a:gd name="connsiteY43" fmla="*/ 1121712 h 4193747"/>
                  <a:gd name="connsiteX44" fmla="*/ 3829901 w 4203112"/>
                  <a:gd name="connsiteY44" fmla="*/ 1410650 h 4193747"/>
                  <a:gd name="connsiteX45" fmla="*/ 3448965 w 4203112"/>
                  <a:gd name="connsiteY45" fmla="*/ 3334963 h 4193747"/>
                  <a:gd name="connsiteX46" fmla="*/ 1444117 w 4203112"/>
                  <a:gd name="connsiteY46" fmla="*/ 3862388 h 4193747"/>
                  <a:gd name="connsiteX47" fmla="*/ 1441457 w 4203112"/>
                  <a:gd name="connsiteY47" fmla="*/ 3858391 h 4193747"/>
                  <a:gd name="connsiteX48" fmla="*/ 1078927 w 4203112"/>
                  <a:gd name="connsiteY48" fmla="*/ 2399487 h 4193747"/>
                  <a:gd name="connsiteX49" fmla="*/ 844073 w 4203112"/>
                  <a:gd name="connsiteY49" fmla="*/ 2133690 h 4193747"/>
                  <a:gd name="connsiteX50" fmla="*/ 1947259 w 4203112"/>
                  <a:gd name="connsiteY50" fmla="*/ 930781 h 4193747"/>
                  <a:gd name="connsiteX51" fmla="*/ 2015087 w 4203112"/>
                  <a:gd name="connsiteY51" fmla="*/ 927848 h 4193747"/>
                  <a:gd name="connsiteX52" fmla="*/ 2156605 w 4203112"/>
                  <a:gd name="connsiteY52" fmla="*/ 1057633 h 4193747"/>
                  <a:gd name="connsiteX53" fmla="*/ 2159538 w 4203112"/>
                  <a:gd name="connsiteY53" fmla="*/ 1125461 h 4193747"/>
                  <a:gd name="connsiteX54" fmla="*/ 1056351 w 4203112"/>
                  <a:gd name="connsiteY54" fmla="*/ 2328370 h 4193747"/>
                  <a:gd name="connsiteX55" fmla="*/ 988524 w 4203112"/>
                  <a:gd name="connsiteY55" fmla="*/ 2331303 h 4193747"/>
                  <a:gd name="connsiteX56" fmla="*/ 847006 w 4203112"/>
                  <a:gd name="connsiteY56" fmla="*/ 2201517 h 4193747"/>
                  <a:gd name="connsiteX57" fmla="*/ 844073 w 4203112"/>
                  <a:gd name="connsiteY57" fmla="*/ 2133690 h 4193747"/>
                  <a:gd name="connsiteX58" fmla="*/ 608369 w 4203112"/>
                  <a:gd name="connsiteY58" fmla="*/ 645162 h 4193747"/>
                  <a:gd name="connsiteX59" fmla="*/ 1230346 w 4203112"/>
                  <a:gd name="connsiteY59" fmla="*/ 549012 h 4193747"/>
                  <a:gd name="connsiteX60" fmla="*/ 1407055 w 4203112"/>
                  <a:gd name="connsiteY60" fmla="*/ 46615 h 4193747"/>
                  <a:gd name="connsiteX61" fmla="*/ 1845112 w 4203112"/>
                  <a:gd name="connsiteY61" fmla="*/ 171264 h 4193747"/>
                  <a:gd name="connsiteX62" fmla="*/ 1869929 w 4203112"/>
                  <a:gd name="connsiteY62" fmla="*/ 880381 h 4193747"/>
                  <a:gd name="connsiteX63" fmla="*/ 830647 w 4203112"/>
                  <a:gd name="connsiteY63" fmla="*/ 2041794 h 4193747"/>
                  <a:gd name="connsiteX64" fmla="*/ 111882 w 4203112"/>
                  <a:gd name="connsiteY64" fmla="*/ 2070765 h 4193747"/>
                  <a:gd name="connsiteX65" fmla="*/ 509974 w 4203112"/>
                  <a:gd name="connsiteY65" fmla="*/ 1364842 h 4193747"/>
                  <a:gd name="connsiteX66" fmla="*/ 530788 w 4203112"/>
                  <a:gd name="connsiteY66" fmla="*/ 749102 h 4193747"/>
                  <a:gd name="connsiteX67" fmla="*/ 608369 w 4203112"/>
                  <a:gd name="connsiteY67" fmla="*/ 645162 h 4193747"/>
                  <a:gd name="connsiteX0" fmla="*/ 2691954 w 4183969"/>
                  <a:gd name="connsiteY0" fmla="*/ 2541845 h 4193747"/>
                  <a:gd name="connsiteX1" fmla="*/ 2750524 w 4183969"/>
                  <a:gd name="connsiteY1" fmla="*/ 2502966 h 4193747"/>
                  <a:gd name="connsiteX2" fmla="*/ 2868511 w 4183969"/>
                  <a:gd name="connsiteY2" fmla="*/ 2537119 h 4193747"/>
                  <a:gd name="connsiteX3" fmla="*/ 2923540 w 4183969"/>
                  <a:gd name="connsiteY3" fmla="*/ 2724446 h 4193747"/>
                  <a:gd name="connsiteX4" fmla="*/ 2916329 w 4183969"/>
                  <a:gd name="connsiteY4" fmla="*/ 2747619 h 4193747"/>
                  <a:gd name="connsiteX5" fmla="*/ 2691954 w 4183969"/>
                  <a:gd name="connsiteY5" fmla="*/ 2541845 h 4193747"/>
                  <a:gd name="connsiteX6" fmla="*/ 2152241 w 4183969"/>
                  <a:gd name="connsiteY6" fmla="*/ 2288337 h 4193747"/>
                  <a:gd name="connsiteX7" fmla="*/ 2353915 w 4183969"/>
                  <a:gd name="connsiteY7" fmla="*/ 2473293 h 4193747"/>
                  <a:gd name="connsiteX8" fmla="*/ 2351816 w 4183969"/>
                  <a:gd name="connsiteY8" fmla="*/ 2473824 h 4193747"/>
                  <a:gd name="connsiteX9" fmla="*/ 2195008 w 4183969"/>
                  <a:gd name="connsiteY9" fmla="*/ 2428808 h 4193747"/>
                  <a:gd name="connsiteX10" fmla="*/ 2193891 w 4183969"/>
                  <a:gd name="connsiteY10" fmla="*/ 2430133 h 4193747"/>
                  <a:gd name="connsiteX11" fmla="*/ 2152241 w 4183969"/>
                  <a:gd name="connsiteY11" fmla="*/ 2288337 h 4193747"/>
                  <a:gd name="connsiteX12" fmla="*/ 1899965 w 4183969"/>
                  <a:gd name="connsiteY12" fmla="*/ 2056975 h 4193747"/>
                  <a:gd name="connsiteX13" fmla="*/ 1958069 w 4183969"/>
                  <a:gd name="connsiteY13" fmla="*/ 2110262 h 4193747"/>
                  <a:gd name="connsiteX14" fmla="*/ 1906748 w 4183969"/>
                  <a:gd name="connsiteY14" fmla="*/ 2217227 h 4193747"/>
                  <a:gd name="connsiteX15" fmla="*/ 2033567 w 4183969"/>
                  <a:gd name="connsiteY15" fmla="*/ 2620107 h 4193747"/>
                  <a:gd name="connsiteX16" fmla="*/ 2381601 w 4183969"/>
                  <a:gd name="connsiteY16" fmla="*/ 2722385 h 4193747"/>
                  <a:gd name="connsiteX17" fmla="*/ 2554166 w 4183969"/>
                  <a:gd name="connsiteY17" fmla="*/ 2656942 h 4193747"/>
                  <a:gd name="connsiteX18" fmla="*/ 2784766 w 4183969"/>
                  <a:gd name="connsiteY18" fmla="*/ 2868425 h 4193747"/>
                  <a:gd name="connsiteX19" fmla="*/ 2592066 w 4183969"/>
                  <a:gd name="connsiteY19" fmla="*/ 2817424 h 4193747"/>
                  <a:gd name="connsiteX20" fmla="*/ 2399600 w 4183969"/>
                  <a:gd name="connsiteY20" fmla="*/ 3008320 h 4193747"/>
                  <a:gd name="connsiteX21" fmla="*/ 2858347 w 4183969"/>
                  <a:gd name="connsiteY21" fmla="*/ 3129380 h 4193747"/>
                  <a:gd name="connsiteX22" fmla="*/ 2997125 w 4183969"/>
                  <a:gd name="connsiteY22" fmla="*/ 3063179 h 4193747"/>
                  <a:gd name="connsiteX23" fmla="*/ 3055616 w 4183969"/>
                  <a:gd name="connsiteY23" fmla="*/ 3116821 h 4193747"/>
                  <a:gd name="connsiteX24" fmla="*/ 3175896 w 4183969"/>
                  <a:gd name="connsiteY24" fmla="*/ 2985668 h 4193747"/>
                  <a:gd name="connsiteX25" fmla="*/ 3121774 w 4183969"/>
                  <a:gd name="connsiteY25" fmla="*/ 2936032 h 4193747"/>
                  <a:gd name="connsiteX26" fmla="*/ 3187211 w 4183969"/>
                  <a:gd name="connsiteY26" fmla="*/ 2787394 h 4193747"/>
                  <a:gd name="connsiteX27" fmla="*/ 3054460 w 4183969"/>
                  <a:gd name="connsiteY27" fmla="*/ 2340195 h 4193747"/>
                  <a:gd name="connsiteX28" fmla="*/ 3055191 w 4183969"/>
                  <a:gd name="connsiteY28" fmla="*/ 2339339 h 4193747"/>
                  <a:gd name="connsiteX29" fmla="*/ 3050049 w 4183969"/>
                  <a:gd name="connsiteY29" fmla="*/ 2335565 h 4193747"/>
                  <a:gd name="connsiteX30" fmla="*/ 3048302 w 4183969"/>
                  <a:gd name="connsiteY30" fmla="*/ 2333732 h 4193747"/>
                  <a:gd name="connsiteX31" fmla="*/ 3048000 w 4183969"/>
                  <a:gd name="connsiteY31" fmla="*/ 2334061 h 4193747"/>
                  <a:gd name="connsiteX32" fmla="*/ 2709873 w 4183969"/>
                  <a:gd name="connsiteY32" fmla="*/ 2247240 h 4193747"/>
                  <a:gd name="connsiteX33" fmla="*/ 2503242 w 4183969"/>
                  <a:gd name="connsiteY33" fmla="*/ 2368778 h 4193747"/>
                  <a:gd name="connsiteX34" fmla="*/ 2264598 w 4183969"/>
                  <a:gd name="connsiteY34" fmla="*/ 2149917 h 4193747"/>
                  <a:gd name="connsiteX35" fmla="*/ 2278535 w 4183969"/>
                  <a:gd name="connsiteY35" fmla="*/ 2143903 h 4193747"/>
                  <a:gd name="connsiteX36" fmla="*/ 2452339 w 4183969"/>
                  <a:gd name="connsiteY36" fmla="*/ 2189769 h 4193747"/>
                  <a:gd name="connsiteX37" fmla="*/ 2625602 w 4183969"/>
                  <a:gd name="connsiteY37" fmla="*/ 2017920 h 4193747"/>
                  <a:gd name="connsiteX38" fmla="*/ 2212629 w 4183969"/>
                  <a:gd name="connsiteY38" fmla="*/ 1908939 h 4193747"/>
                  <a:gd name="connsiteX39" fmla="*/ 2075824 w 4183969"/>
                  <a:gd name="connsiteY39" fmla="*/ 1976793 h 4193747"/>
                  <a:gd name="connsiteX40" fmla="*/ 2020245 w 4183969"/>
                  <a:gd name="connsiteY40" fmla="*/ 1925822 h 4193747"/>
                  <a:gd name="connsiteX41" fmla="*/ 1899965 w 4183969"/>
                  <a:gd name="connsiteY41" fmla="*/ 2056975 h 4193747"/>
                  <a:gd name="connsiteX42" fmla="*/ 1059784 w 4183969"/>
                  <a:gd name="connsiteY42" fmla="*/ 2399487 h 4193747"/>
                  <a:gd name="connsiteX43" fmla="*/ 2239931 w 4183969"/>
                  <a:gd name="connsiteY43" fmla="*/ 1121712 h 4193747"/>
                  <a:gd name="connsiteX44" fmla="*/ 3810758 w 4183969"/>
                  <a:gd name="connsiteY44" fmla="*/ 1410650 h 4193747"/>
                  <a:gd name="connsiteX45" fmla="*/ 3429822 w 4183969"/>
                  <a:gd name="connsiteY45" fmla="*/ 3334963 h 4193747"/>
                  <a:gd name="connsiteX46" fmla="*/ 1424974 w 4183969"/>
                  <a:gd name="connsiteY46" fmla="*/ 3862388 h 4193747"/>
                  <a:gd name="connsiteX47" fmla="*/ 1422314 w 4183969"/>
                  <a:gd name="connsiteY47" fmla="*/ 3858391 h 4193747"/>
                  <a:gd name="connsiteX48" fmla="*/ 1059784 w 4183969"/>
                  <a:gd name="connsiteY48" fmla="*/ 2399487 h 4193747"/>
                  <a:gd name="connsiteX49" fmla="*/ 824930 w 4183969"/>
                  <a:gd name="connsiteY49" fmla="*/ 2133690 h 4193747"/>
                  <a:gd name="connsiteX50" fmla="*/ 1928116 w 4183969"/>
                  <a:gd name="connsiteY50" fmla="*/ 930781 h 4193747"/>
                  <a:gd name="connsiteX51" fmla="*/ 1995944 w 4183969"/>
                  <a:gd name="connsiteY51" fmla="*/ 927848 h 4193747"/>
                  <a:gd name="connsiteX52" fmla="*/ 2137462 w 4183969"/>
                  <a:gd name="connsiteY52" fmla="*/ 1057633 h 4193747"/>
                  <a:gd name="connsiteX53" fmla="*/ 2140395 w 4183969"/>
                  <a:gd name="connsiteY53" fmla="*/ 1125461 h 4193747"/>
                  <a:gd name="connsiteX54" fmla="*/ 1037208 w 4183969"/>
                  <a:gd name="connsiteY54" fmla="*/ 2328370 h 4193747"/>
                  <a:gd name="connsiteX55" fmla="*/ 969381 w 4183969"/>
                  <a:gd name="connsiteY55" fmla="*/ 2331303 h 4193747"/>
                  <a:gd name="connsiteX56" fmla="*/ 827863 w 4183969"/>
                  <a:gd name="connsiteY56" fmla="*/ 2201517 h 4193747"/>
                  <a:gd name="connsiteX57" fmla="*/ 824930 w 4183969"/>
                  <a:gd name="connsiteY57" fmla="*/ 2133690 h 4193747"/>
                  <a:gd name="connsiteX58" fmla="*/ 589226 w 4183969"/>
                  <a:gd name="connsiteY58" fmla="*/ 645162 h 4193747"/>
                  <a:gd name="connsiteX59" fmla="*/ 1211203 w 4183969"/>
                  <a:gd name="connsiteY59" fmla="*/ 549012 h 4193747"/>
                  <a:gd name="connsiteX60" fmla="*/ 1387912 w 4183969"/>
                  <a:gd name="connsiteY60" fmla="*/ 46615 h 4193747"/>
                  <a:gd name="connsiteX61" fmla="*/ 1825969 w 4183969"/>
                  <a:gd name="connsiteY61" fmla="*/ 171264 h 4193747"/>
                  <a:gd name="connsiteX62" fmla="*/ 1850786 w 4183969"/>
                  <a:gd name="connsiteY62" fmla="*/ 880381 h 4193747"/>
                  <a:gd name="connsiteX63" fmla="*/ 811504 w 4183969"/>
                  <a:gd name="connsiteY63" fmla="*/ 2041794 h 4193747"/>
                  <a:gd name="connsiteX64" fmla="*/ 92739 w 4183969"/>
                  <a:gd name="connsiteY64" fmla="*/ 2070765 h 4193747"/>
                  <a:gd name="connsiteX65" fmla="*/ 400312 w 4183969"/>
                  <a:gd name="connsiteY65" fmla="*/ 1454148 h 4193747"/>
                  <a:gd name="connsiteX66" fmla="*/ 511645 w 4183969"/>
                  <a:gd name="connsiteY66" fmla="*/ 749102 h 4193747"/>
                  <a:gd name="connsiteX67" fmla="*/ 589226 w 4183969"/>
                  <a:gd name="connsiteY67" fmla="*/ 645162 h 4193747"/>
                  <a:gd name="connsiteX0" fmla="*/ 2691954 w 4183969"/>
                  <a:gd name="connsiteY0" fmla="*/ 2541845 h 4193747"/>
                  <a:gd name="connsiteX1" fmla="*/ 2750524 w 4183969"/>
                  <a:gd name="connsiteY1" fmla="*/ 2502966 h 4193747"/>
                  <a:gd name="connsiteX2" fmla="*/ 2868511 w 4183969"/>
                  <a:gd name="connsiteY2" fmla="*/ 2537119 h 4193747"/>
                  <a:gd name="connsiteX3" fmla="*/ 2923540 w 4183969"/>
                  <a:gd name="connsiteY3" fmla="*/ 2724446 h 4193747"/>
                  <a:gd name="connsiteX4" fmla="*/ 2916329 w 4183969"/>
                  <a:gd name="connsiteY4" fmla="*/ 2747619 h 4193747"/>
                  <a:gd name="connsiteX5" fmla="*/ 2691954 w 4183969"/>
                  <a:gd name="connsiteY5" fmla="*/ 2541845 h 4193747"/>
                  <a:gd name="connsiteX6" fmla="*/ 2152241 w 4183969"/>
                  <a:gd name="connsiteY6" fmla="*/ 2288337 h 4193747"/>
                  <a:gd name="connsiteX7" fmla="*/ 2353915 w 4183969"/>
                  <a:gd name="connsiteY7" fmla="*/ 2473293 h 4193747"/>
                  <a:gd name="connsiteX8" fmla="*/ 2351816 w 4183969"/>
                  <a:gd name="connsiteY8" fmla="*/ 2473824 h 4193747"/>
                  <a:gd name="connsiteX9" fmla="*/ 2195008 w 4183969"/>
                  <a:gd name="connsiteY9" fmla="*/ 2428808 h 4193747"/>
                  <a:gd name="connsiteX10" fmla="*/ 2193891 w 4183969"/>
                  <a:gd name="connsiteY10" fmla="*/ 2430133 h 4193747"/>
                  <a:gd name="connsiteX11" fmla="*/ 2152241 w 4183969"/>
                  <a:gd name="connsiteY11" fmla="*/ 2288337 h 4193747"/>
                  <a:gd name="connsiteX12" fmla="*/ 1899965 w 4183969"/>
                  <a:gd name="connsiteY12" fmla="*/ 2056975 h 4193747"/>
                  <a:gd name="connsiteX13" fmla="*/ 1958069 w 4183969"/>
                  <a:gd name="connsiteY13" fmla="*/ 2110262 h 4193747"/>
                  <a:gd name="connsiteX14" fmla="*/ 1906748 w 4183969"/>
                  <a:gd name="connsiteY14" fmla="*/ 2217227 h 4193747"/>
                  <a:gd name="connsiteX15" fmla="*/ 2033567 w 4183969"/>
                  <a:gd name="connsiteY15" fmla="*/ 2620107 h 4193747"/>
                  <a:gd name="connsiteX16" fmla="*/ 2381601 w 4183969"/>
                  <a:gd name="connsiteY16" fmla="*/ 2722385 h 4193747"/>
                  <a:gd name="connsiteX17" fmla="*/ 2554166 w 4183969"/>
                  <a:gd name="connsiteY17" fmla="*/ 2656942 h 4193747"/>
                  <a:gd name="connsiteX18" fmla="*/ 2784766 w 4183969"/>
                  <a:gd name="connsiteY18" fmla="*/ 2868425 h 4193747"/>
                  <a:gd name="connsiteX19" fmla="*/ 2592066 w 4183969"/>
                  <a:gd name="connsiteY19" fmla="*/ 2817424 h 4193747"/>
                  <a:gd name="connsiteX20" fmla="*/ 2399600 w 4183969"/>
                  <a:gd name="connsiteY20" fmla="*/ 3008320 h 4193747"/>
                  <a:gd name="connsiteX21" fmla="*/ 2858347 w 4183969"/>
                  <a:gd name="connsiteY21" fmla="*/ 3129380 h 4193747"/>
                  <a:gd name="connsiteX22" fmla="*/ 2997125 w 4183969"/>
                  <a:gd name="connsiteY22" fmla="*/ 3063179 h 4193747"/>
                  <a:gd name="connsiteX23" fmla="*/ 3055616 w 4183969"/>
                  <a:gd name="connsiteY23" fmla="*/ 3116821 h 4193747"/>
                  <a:gd name="connsiteX24" fmla="*/ 3175896 w 4183969"/>
                  <a:gd name="connsiteY24" fmla="*/ 2985668 h 4193747"/>
                  <a:gd name="connsiteX25" fmla="*/ 3121774 w 4183969"/>
                  <a:gd name="connsiteY25" fmla="*/ 2936032 h 4193747"/>
                  <a:gd name="connsiteX26" fmla="*/ 3187211 w 4183969"/>
                  <a:gd name="connsiteY26" fmla="*/ 2787394 h 4193747"/>
                  <a:gd name="connsiteX27" fmla="*/ 3054460 w 4183969"/>
                  <a:gd name="connsiteY27" fmla="*/ 2340195 h 4193747"/>
                  <a:gd name="connsiteX28" fmla="*/ 3055191 w 4183969"/>
                  <a:gd name="connsiteY28" fmla="*/ 2339339 h 4193747"/>
                  <a:gd name="connsiteX29" fmla="*/ 3050049 w 4183969"/>
                  <a:gd name="connsiteY29" fmla="*/ 2335565 h 4193747"/>
                  <a:gd name="connsiteX30" fmla="*/ 3048302 w 4183969"/>
                  <a:gd name="connsiteY30" fmla="*/ 2333732 h 4193747"/>
                  <a:gd name="connsiteX31" fmla="*/ 3048000 w 4183969"/>
                  <a:gd name="connsiteY31" fmla="*/ 2334061 h 4193747"/>
                  <a:gd name="connsiteX32" fmla="*/ 2709873 w 4183969"/>
                  <a:gd name="connsiteY32" fmla="*/ 2247240 h 4193747"/>
                  <a:gd name="connsiteX33" fmla="*/ 2503242 w 4183969"/>
                  <a:gd name="connsiteY33" fmla="*/ 2368778 h 4193747"/>
                  <a:gd name="connsiteX34" fmla="*/ 2264598 w 4183969"/>
                  <a:gd name="connsiteY34" fmla="*/ 2149917 h 4193747"/>
                  <a:gd name="connsiteX35" fmla="*/ 2278535 w 4183969"/>
                  <a:gd name="connsiteY35" fmla="*/ 2143903 h 4193747"/>
                  <a:gd name="connsiteX36" fmla="*/ 2452339 w 4183969"/>
                  <a:gd name="connsiteY36" fmla="*/ 2189769 h 4193747"/>
                  <a:gd name="connsiteX37" fmla="*/ 2625602 w 4183969"/>
                  <a:gd name="connsiteY37" fmla="*/ 2017920 h 4193747"/>
                  <a:gd name="connsiteX38" fmla="*/ 2212629 w 4183969"/>
                  <a:gd name="connsiteY38" fmla="*/ 1908939 h 4193747"/>
                  <a:gd name="connsiteX39" fmla="*/ 2075824 w 4183969"/>
                  <a:gd name="connsiteY39" fmla="*/ 1976793 h 4193747"/>
                  <a:gd name="connsiteX40" fmla="*/ 2020245 w 4183969"/>
                  <a:gd name="connsiteY40" fmla="*/ 1925822 h 4193747"/>
                  <a:gd name="connsiteX41" fmla="*/ 1899965 w 4183969"/>
                  <a:gd name="connsiteY41" fmla="*/ 2056975 h 4193747"/>
                  <a:gd name="connsiteX42" fmla="*/ 1059784 w 4183969"/>
                  <a:gd name="connsiteY42" fmla="*/ 2399487 h 4193747"/>
                  <a:gd name="connsiteX43" fmla="*/ 2239931 w 4183969"/>
                  <a:gd name="connsiteY43" fmla="*/ 1121712 h 4193747"/>
                  <a:gd name="connsiteX44" fmla="*/ 3810758 w 4183969"/>
                  <a:gd name="connsiteY44" fmla="*/ 1410650 h 4193747"/>
                  <a:gd name="connsiteX45" fmla="*/ 3429822 w 4183969"/>
                  <a:gd name="connsiteY45" fmla="*/ 3334963 h 4193747"/>
                  <a:gd name="connsiteX46" fmla="*/ 1424974 w 4183969"/>
                  <a:gd name="connsiteY46" fmla="*/ 3862388 h 4193747"/>
                  <a:gd name="connsiteX47" fmla="*/ 1422314 w 4183969"/>
                  <a:gd name="connsiteY47" fmla="*/ 3858391 h 4193747"/>
                  <a:gd name="connsiteX48" fmla="*/ 1059784 w 4183969"/>
                  <a:gd name="connsiteY48" fmla="*/ 2399487 h 4193747"/>
                  <a:gd name="connsiteX49" fmla="*/ 824930 w 4183969"/>
                  <a:gd name="connsiteY49" fmla="*/ 2133690 h 4193747"/>
                  <a:gd name="connsiteX50" fmla="*/ 1928116 w 4183969"/>
                  <a:gd name="connsiteY50" fmla="*/ 930781 h 4193747"/>
                  <a:gd name="connsiteX51" fmla="*/ 1995944 w 4183969"/>
                  <a:gd name="connsiteY51" fmla="*/ 927848 h 4193747"/>
                  <a:gd name="connsiteX52" fmla="*/ 2137462 w 4183969"/>
                  <a:gd name="connsiteY52" fmla="*/ 1057633 h 4193747"/>
                  <a:gd name="connsiteX53" fmla="*/ 2140395 w 4183969"/>
                  <a:gd name="connsiteY53" fmla="*/ 1125461 h 4193747"/>
                  <a:gd name="connsiteX54" fmla="*/ 1037208 w 4183969"/>
                  <a:gd name="connsiteY54" fmla="*/ 2328370 h 4193747"/>
                  <a:gd name="connsiteX55" fmla="*/ 969381 w 4183969"/>
                  <a:gd name="connsiteY55" fmla="*/ 2331303 h 4193747"/>
                  <a:gd name="connsiteX56" fmla="*/ 827863 w 4183969"/>
                  <a:gd name="connsiteY56" fmla="*/ 2201517 h 4193747"/>
                  <a:gd name="connsiteX57" fmla="*/ 824930 w 4183969"/>
                  <a:gd name="connsiteY57" fmla="*/ 2133690 h 4193747"/>
                  <a:gd name="connsiteX58" fmla="*/ 589226 w 4183969"/>
                  <a:gd name="connsiteY58" fmla="*/ 645162 h 4193747"/>
                  <a:gd name="connsiteX59" fmla="*/ 1211203 w 4183969"/>
                  <a:gd name="connsiteY59" fmla="*/ 549012 h 4193747"/>
                  <a:gd name="connsiteX60" fmla="*/ 1387912 w 4183969"/>
                  <a:gd name="connsiteY60" fmla="*/ 46615 h 4193747"/>
                  <a:gd name="connsiteX61" fmla="*/ 1825969 w 4183969"/>
                  <a:gd name="connsiteY61" fmla="*/ 171264 h 4193747"/>
                  <a:gd name="connsiteX62" fmla="*/ 1850786 w 4183969"/>
                  <a:gd name="connsiteY62" fmla="*/ 880381 h 4193747"/>
                  <a:gd name="connsiteX63" fmla="*/ 811504 w 4183969"/>
                  <a:gd name="connsiteY63" fmla="*/ 2041794 h 4193747"/>
                  <a:gd name="connsiteX64" fmla="*/ 92739 w 4183969"/>
                  <a:gd name="connsiteY64" fmla="*/ 2070765 h 4193747"/>
                  <a:gd name="connsiteX65" fmla="*/ 400312 w 4183969"/>
                  <a:gd name="connsiteY65" fmla="*/ 1454148 h 4193747"/>
                  <a:gd name="connsiteX66" fmla="*/ 511645 w 4183969"/>
                  <a:gd name="connsiteY66" fmla="*/ 749102 h 4193747"/>
                  <a:gd name="connsiteX67" fmla="*/ 589226 w 4183969"/>
                  <a:gd name="connsiteY67" fmla="*/ 645162 h 4193747"/>
                  <a:gd name="connsiteX0" fmla="*/ 2691954 w 4183969"/>
                  <a:gd name="connsiteY0" fmla="*/ 2541845 h 4193747"/>
                  <a:gd name="connsiteX1" fmla="*/ 2750524 w 4183969"/>
                  <a:gd name="connsiteY1" fmla="*/ 2502966 h 4193747"/>
                  <a:gd name="connsiteX2" fmla="*/ 2868511 w 4183969"/>
                  <a:gd name="connsiteY2" fmla="*/ 2537119 h 4193747"/>
                  <a:gd name="connsiteX3" fmla="*/ 2923540 w 4183969"/>
                  <a:gd name="connsiteY3" fmla="*/ 2724446 h 4193747"/>
                  <a:gd name="connsiteX4" fmla="*/ 2916329 w 4183969"/>
                  <a:gd name="connsiteY4" fmla="*/ 2747619 h 4193747"/>
                  <a:gd name="connsiteX5" fmla="*/ 2691954 w 4183969"/>
                  <a:gd name="connsiteY5" fmla="*/ 2541845 h 4193747"/>
                  <a:gd name="connsiteX6" fmla="*/ 2152241 w 4183969"/>
                  <a:gd name="connsiteY6" fmla="*/ 2288337 h 4193747"/>
                  <a:gd name="connsiteX7" fmla="*/ 2353915 w 4183969"/>
                  <a:gd name="connsiteY7" fmla="*/ 2473293 h 4193747"/>
                  <a:gd name="connsiteX8" fmla="*/ 2351816 w 4183969"/>
                  <a:gd name="connsiteY8" fmla="*/ 2473824 h 4193747"/>
                  <a:gd name="connsiteX9" fmla="*/ 2195008 w 4183969"/>
                  <a:gd name="connsiteY9" fmla="*/ 2428808 h 4193747"/>
                  <a:gd name="connsiteX10" fmla="*/ 2193891 w 4183969"/>
                  <a:gd name="connsiteY10" fmla="*/ 2430133 h 4193747"/>
                  <a:gd name="connsiteX11" fmla="*/ 2152241 w 4183969"/>
                  <a:gd name="connsiteY11" fmla="*/ 2288337 h 4193747"/>
                  <a:gd name="connsiteX12" fmla="*/ 1899965 w 4183969"/>
                  <a:gd name="connsiteY12" fmla="*/ 2056975 h 4193747"/>
                  <a:gd name="connsiteX13" fmla="*/ 1958069 w 4183969"/>
                  <a:gd name="connsiteY13" fmla="*/ 2110262 h 4193747"/>
                  <a:gd name="connsiteX14" fmla="*/ 1906748 w 4183969"/>
                  <a:gd name="connsiteY14" fmla="*/ 2217227 h 4193747"/>
                  <a:gd name="connsiteX15" fmla="*/ 2033567 w 4183969"/>
                  <a:gd name="connsiteY15" fmla="*/ 2620107 h 4193747"/>
                  <a:gd name="connsiteX16" fmla="*/ 2381601 w 4183969"/>
                  <a:gd name="connsiteY16" fmla="*/ 2722385 h 4193747"/>
                  <a:gd name="connsiteX17" fmla="*/ 2554166 w 4183969"/>
                  <a:gd name="connsiteY17" fmla="*/ 2656942 h 4193747"/>
                  <a:gd name="connsiteX18" fmla="*/ 2784766 w 4183969"/>
                  <a:gd name="connsiteY18" fmla="*/ 2868425 h 4193747"/>
                  <a:gd name="connsiteX19" fmla="*/ 2592066 w 4183969"/>
                  <a:gd name="connsiteY19" fmla="*/ 2817424 h 4193747"/>
                  <a:gd name="connsiteX20" fmla="*/ 2399600 w 4183969"/>
                  <a:gd name="connsiteY20" fmla="*/ 3008320 h 4193747"/>
                  <a:gd name="connsiteX21" fmla="*/ 2858347 w 4183969"/>
                  <a:gd name="connsiteY21" fmla="*/ 3129380 h 4193747"/>
                  <a:gd name="connsiteX22" fmla="*/ 2997125 w 4183969"/>
                  <a:gd name="connsiteY22" fmla="*/ 3063179 h 4193747"/>
                  <a:gd name="connsiteX23" fmla="*/ 3055616 w 4183969"/>
                  <a:gd name="connsiteY23" fmla="*/ 3116821 h 4193747"/>
                  <a:gd name="connsiteX24" fmla="*/ 3175896 w 4183969"/>
                  <a:gd name="connsiteY24" fmla="*/ 2985668 h 4193747"/>
                  <a:gd name="connsiteX25" fmla="*/ 3121774 w 4183969"/>
                  <a:gd name="connsiteY25" fmla="*/ 2936032 h 4193747"/>
                  <a:gd name="connsiteX26" fmla="*/ 3187211 w 4183969"/>
                  <a:gd name="connsiteY26" fmla="*/ 2787394 h 4193747"/>
                  <a:gd name="connsiteX27" fmla="*/ 3054460 w 4183969"/>
                  <a:gd name="connsiteY27" fmla="*/ 2340195 h 4193747"/>
                  <a:gd name="connsiteX28" fmla="*/ 3055191 w 4183969"/>
                  <a:gd name="connsiteY28" fmla="*/ 2339339 h 4193747"/>
                  <a:gd name="connsiteX29" fmla="*/ 3050049 w 4183969"/>
                  <a:gd name="connsiteY29" fmla="*/ 2335565 h 4193747"/>
                  <a:gd name="connsiteX30" fmla="*/ 3048302 w 4183969"/>
                  <a:gd name="connsiteY30" fmla="*/ 2333732 h 4193747"/>
                  <a:gd name="connsiteX31" fmla="*/ 3048000 w 4183969"/>
                  <a:gd name="connsiteY31" fmla="*/ 2334061 h 4193747"/>
                  <a:gd name="connsiteX32" fmla="*/ 2709873 w 4183969"/>
                  <a:gd name="connsiteY32" fmla="*/ 2247240 h 4193747"/>
                  <a:gd name="connsiteX33" fmla="*/ 2503242 w 4183969"/>
                  <a:gd name="connsiteY33" fmla="*/ 2368778 h 4193747"/>
                  <a:gd name="connsiteX34" fmla="*/ 2264598 w 4183969"/>
                  <a:gd name="connsiteY34" fmla="*/ 2149917 h 4193747"/>
                  <a:gd name="connsiteX35" fmla="*/ 2278535 w 4183969"/>
                  <a:gd name="connsiteY35" fmla="*/ 2143903 h 4193747"/>
                  <a:gd name="connsiteX36" fmla="*/ 2452339 w 4183969"/>
                  <a:gd name="connsiteY36" fmla="*/ 2189769 h 4193747"/>
                  <a:gd name="connsiteX37" fmla="*/ 2625602 w 4183969"/>
                  <a:gd name="connsiteY37" fmla="*/ 2017920 h 4193747"/>
                  <a:gd name="connsiteX38" fmla="*/ 2212629 w 4183969"/>
                  <a:gd name="connsiteY38" fmla="*/ 1908939 h 4193747"/>
                  <a:gd name="connsiteX39" fmla="*/ 2075824 w 4183969"/>
                  <a:gd name="connsiteY39" fmla="*/ 1976793 h 4193747"/>
                  <a:gd name="connsiteX40" fmla="*/ 2020245 w 4183969"/>
                  <a:gd name="connsiteY40" fmla="*/ 1925822 h 4193747"/>
                  <a:gd name="connsiteX41" fmla="*/ 1899965 w 4183969"/>
                  <a:gd name="connsiteY41" fmla="*/ 2056975 h 4193747"/>
                  <a:gd name="connsiteX42" fmla="*/ 1059784 w 4183969"/>
                  <a:gd name="connsiteY42" fmla="*/ 2399487 h 4193747"/>
                  <a:gd name="connsiteX43" fmla="*/ 2239931 w 4183969"/>
                  <a:gd name="connsiteY43" fmla="*/ 1121712 h 4193747"/>
                  <a:gd name="connsiteX44" fmla="*/ 3810758 w 4183969"/>
                  <a:gd name="connsiteY44" fmla="*/ 1410650 h 4193747"/>
                  <a:gd name="connsiteX45" fmla="*/ 3429822 w 4183969"/>
                  <a:gd name="connsiteY45" fmla="*/ 3334963 h 4193747"/>
                  <a:gd name="connsiteX46" fmla="*/ 1424974 w 4183969"/>
                  <a:gd name="connsiteY46" fmla="*/ 3862388 h 4193747"/>
                  <a:gd name="connsiteX47" fmla="*/ 1422314 w 4183969"/>
                  <a:gd name="connsiteY47" fmla="*/ 3858391 h 4193747"/>
                  <a:gd name="connsiteX48" fmla="*/ 1059784 w 4183969"/>
                  <a:gd name="connsiteY48" fmla="*/ 2399487 h 4193747"/>
                  <a:gd name="connsiteX49" fmla="*/ 824930 w 4183969"/>
                  <a:gd name="connsiteY49" fmla="*/ 2133690 h 4193747"/>
                  <a:gd name="connsiteX50" fmla="*/ 1928116 w 4183969"/>
                  <a:gd name="connsiteY50" fmla="*/ 930781 h 4193747"/>
                  <a:gd name="connsiteX51" fmla="*/ 1995944 w 4183969"/>
                  <a:gd name="connsiteY51" fmla="*/ 927848 h 4193747"/>
                  <a:gd name="connsiteX52" fmla="*/ 2137462 w 4183969"/>
                  <a:gd name="connsiteY52" fmla="*/ 1057633 h 4193747"/>
                  <a:gd name="connsiteX53" fmla="*/ 2140395 w 4183969"/>
                  <a:gd name="connsiteY53" fmla="*/ 1125461 h 4193747"/>
                  <a:gd name="connsiteX54" fmla="*/ 1037208 w 4183969"/>
                  <a:gd name="connsiteY54" fmla="*/ 2328370 h 4193747"/>
                  <a:gd name="connsiteX55" fmla="*/ 969381 w 4183969"/>
                  <a:gd name="connsiteY55" fmla="*/ 2331303 h 4193747"/>
                  <a:gd name="connsiteX56" fmla="*/ 827863 w 4183969"/>
                  <a:gd name="connsiteY56" fmla="*/ 2201517 h 4193747"/>
                  <a:gd name="connsiteX57" fmla="*/ 824930 w 4183969"/>
                  <a:gd name="connsiteY57" fmla="*/ 2133690 h 4193747"/>
                  <a:gd name="connsiteX58" fmla="*/ 589226 w 4183969"/>
                  <a:gd name="connsiteY58" fmla="*/ 645162 h 4193747"/>
                  <a:gd name="connsiteX59" fmla="*/ 1211203 w 4183969"/>
                  <a:gd name="connsiteY59" fmla="*/ 549012 h 4193747"/>
                  <a:gd name="connsiteX60" fmla="*/ 1387912 w 4183969"/>
                  <a:gd name="connsiteY60" fmla="*/ 46615 h 4193747"/>
                  <a:gd name="connsiteX61" fmla="*/ 1825969 w 4183969"/>
                  <a:gd name="connsiteY61" fmla="*/ 171264 h 4193747"/>
                  <a:gd name="connsiteX62" fmla="*/ 1850786 w 4183969"/>
                  <a:gd name="connsiteY62" fmla="*/ 880381 h 4193747"/>
                  <a:gd name="connsiteX63" fmla="*/ 811504 w 4183969"/>
                  <a:gd name="connsiteY63" fmla="*/ 2041794 h 4193747"/>
                  <a:gd name="connsiteX64" fmla="*/ 92739 w 4183969"/>
                  <a:gd name="connsiteY64" fmla="*/ 2070765 h 4193747"/>
                  <a:gd name="connsiteX65" fmla="*/ 400312 w 4183969"/>
                  <a:gd name="connsiteY65" fmla="*/ 1454148 h 4193747"/>
                  <a:gd name="connsiteX66" fmla="*/ 511645 w 4183969"/>
                  <a:gd name="connsiteY66" fmla="*/ 749102 h 4193747"/>
                  <a:gd name="connsiteX67" fmla="*/ 589226 w 4183969"/>
                  <a:gd name="connsiteY67" fmla="*/ 645162 h 4193747"/>
                  <a:gd name="connsiteX0" fmla="*/ 2691954 w 4183969"/>
                  <a:gd name="connsiteY0" fmla="*/ 2541845 h 4193747"/>
                  <a:gd name="connsiteX1" fmla="*/ 2750524 w 4183969"/>
                  <a:gd name="connsiteY1" fmla="*/ 2502966 h 4193747"/>
                  <a:gd name="connsiteX2" fmla="*/ 2868511 w 4183969"/>
                  <a:gd name="connsiteY2" fmla="*/ 2537119 h 4193747"/>
                  <a:gd name="connsiteX3" fmla="*/ 2923540 w 4183969"/>
                  <a:gd name="connsiteY3" fmla="*/ 2724446 h 4193747"/>
                  <a:gd name="connsiteX4" fmla="*/ 2916329 w 4183969"/>
                  <a:gd name="connsiteY4" fmla="*/ 2747619 h 4193747"/>
                  <a:gd name="connsiteX5" fmla="*/ 2691954 w 4183969"/>
                  <a:gd name="connsiteY5" fmla="*/ 2541845 h 4193747"/>
                  <a:gd name="connsiteX6" fmla="*/ 2152241 w 4183969"/>
                  <a:gd name="connsiteY6" fmla="*/ 2288337 h 4193747"/>
                  <a:gd name="connsiteX7" fmla="*/ 2353915 w 4183969"/>
                  <a:gd name="connsiteY7" fmla="*/ 2473293 h 4193747"/>
                  <a:gd name="connsiteX8" fmla="*/ 2351816 w 4183969"/>
                  <a:gd name="connsiteY8" fmla="*/ 2473824 h 4193747"/>
                  <a:gd name="connsiteX9" fmla="*/ 2195008 w 4183969"/>
                  <a:gd name="connsiteY9" fmla="*/ 2428808 h 4193747"/>
                  <a:gd name="connsiteX10" fmla="*/ 2193891 w 4183969"/>
                  <a:gd name="connsiteY10" fmla="*/ 2430133 h 4193747"/>
                  <a:gd name="connsiteX11" fmla="*/ 2152241 w 4183969"/>
                  <a:gd name="connsiteY11" fmla="*/ 2288337 h 4193747"/>
                  <a:gd name="connsiteX12" fmla="*/ 1899965 w 4183969"/>
                  <a:gd name="connsiteY12" fmla="*/ 2056975 h 4193747"/>
                  <a:gd name="connsiteX13" fmla="*/ 1958069 w 4183969"/>
                  <a:gd name="connsiteY13" fmla="*/ 2110262 h 4193747"/>
                  <a:gd name="connsiteX14" fmla="*/ 1906748 w 4183969"/>
                  <a:gd name="connsiteY14" fmla="*/ 2217227 h 4193747"/>
                  <a:gd name="connsiteX15" fmla="*/ 2033567 w 4183969"/>
                  <a:gd name="connsiteY15" fmla="*/ 2620107 h 4193747"/>
                  <a:gd name="connsiteX16" fmla="*/ 2381601 w 4183969"/>
                  <a:gd name="connsiteY16" fmla="*/ 2722385 h 4193747"/>
                  <a:gd name="connsiteX17" fmla="*/ 2554166 w 4183969"/>
                  <a:gd name="connsiteY17" fmla="*/ 2656942 h 4193747"/>
                  <a:gd name="connsiteX18" fmla="*/ 2784766 w 4183969"/>
                  <a:gd name="connsiteY18" fmla="*/ 2868425 h 4193747"/>
                  <a:gd name="connsiteX19" fmla="*/ 2592066 w 4183969"/>
                  <a:gd name="connsiteY19" fmla="*/ 2817424 h 4193747"/>
                  <a:gd name="connsiteX20" fmla="*/ 2399600 w 4183969"/>
                  <a:gd name="connsiteY20" fmla="*/ 3008320 h 4193747"/>
                  <a:gd name="connsiteX21" fmla="*/ 2858347 w 4183969"/>
                  <a:gd name="connsiteY21" fmla="*/ 3129380 h 4193747"/>
                  <a:gd name="connsiteX22" fmla="*/ 2997125 w 4183969"/>
                  <a:gd name="connsiteY22" fmla="*/ 3063179 h 4193747"/>
                  <a:gd name="connsiteX23" fmla="*/ 3055616 w 4183969"/>
                  <a:gd name="connsiteY23" fmla="*/ 3116821 h 4193747"/>
                  <a:gd name="connsiteX24" fmla="*/ 3175896 w 4183969"/>
                  <a:gd name="connsiteY24" fmla="*/ 2985668 h 4193747"/>
                  <a:gd name="connsiteX25" fmla="*/ 3121774 w 4183969"/>
                  <a:gd name="connsiteY25" fmla="*/ 2936032 h 4193747"/>
                  <a:gd name="connsiteX26" fmla="*/ 3187211 w 4183969"/>
                  <a:gd name="connsiteY26" fmla="*/ 2787394 h 4193747"/>
                  <a:gd name="connsiteX27" fmla="*/ 3054460 w 4183969"/>
                  <a:gd name="connsiteY27" fmla="*/ 2340195 h 4193747"/>
                  <a:gd name="connsiteX28" fmla="*/ 3055191 w 4183969"/>
                  <a:gd name="connsiteY28" fmla="*/ 2339339 h 4193747"/>
                  <a:gd name="connsiteX29" fmla="*/ 3050049 w 4183969"/>
                  <a:gd name="connsiteY29" fmla="*/ 2335565 h 4193747"/>
                  <a:gd name="connsiteX30" fmla="*/ 3048302 w 4183969"/>
                  <a:gd name="connsiteY30" fmla="*/ 2333732 h 4193747"/>
                  <a:gd name="connsiteX31" fmla="*/ 3048000 w 4183969"/>
                  <a:gd name="connsiteY31" fmla="*/ 2334061 h 4193747"/>
                  <a:gd name="connsiteX32" fmla="*/ 2709873 w 4183969"/>
                  <a:gd name="connsiteY32" fmla="*/ 2247240 h 4193747"/>
                  <a:gd name="connsiteX33" fmla="*/ 2503242 w 4183969"/>
                  <a:gd name="connsiteY33" fmla="*/ 2368778 h 4193747"/>
                  <a:gd name="connsiteX34" fmla="*/ 2264598 w 4183969"/>
                  <a:gd name="connsiteY34" fmla="*/ 2149917 h 4193747"/>
                  <a:gd name="connsiteX35" fmla="*/ 2278535 w 4183969"/>
                  <a:gd name="connsiteY35" fmla="*/ 2143903 h 4193747"/>
                  <a:gd name="connsiteX36" fmla="*/ 2452339 w 4183969"/>
                  <a:gd name="connsiteY36" fmla="*/ 2189769 h 4193747"/>
                  <a:gd name="connsiteX37" fmla="*/ 2625602 w 4183969"/>
                  <a:gd name="connsiteY37" fmla="*/ 2017920 h 4193747"/>
                  <a:gd name="connsiteX38" fmla="*/ 2212629 w 4183969"/>
                  <a:gd name="connsiteY38" fmla="*/ 1908939 h 4193747"/>
                  <a:gd name="connsiteX39" fmla="*/ 2075824 w 4183969"/>
                  <a:gd name="connsiteY39" fmla="*/ 1976793 h 4193747"/>
                  <a:gd name="connsiteX40" fmla="*/ 2020245 w 4183969"/>
                  <a:gd name="connsiteY40" fmla="*/ 1925822 h 4193747"/>
                  <a:gd name="connsiteX41" fmla="*/ 1899965 w 4183969"/>
                  <a:gd name="connsiteY41" fmla="*/ 2056975 h 4193747"/>
                  <a:gd name="connsiteX42" fmla="*/ 1059784 w 4183969"/>
                  <a:gd name="connsiteY42" fmla="*/ 2399487 h 4193747"/>
                  <a:gd name="connsiteX43" fmla="*/ 2239931 w 4183969"/>
                  <a:gd name="connsiteY43" fmla="*/ 1121712 h 4193747"/>
                  <a:gd name="connsiteX44" fmla="*/ 3810758 w 4183969"/>
                  <a:gd name="connsiteY44" fmla="*/ 1410650 h 4193747"/>
                  <a:gd name="connsiteX45" fmla="*/ 3429822 w 4183969"/>
                  <a:gd name="connsiteY45" fmla="*/ 3334963 h 4193747"/>
                  <a:gd name="connsiteX46" fmla="*/ 1424974 w 4183969"/>
                  <a:gd name="connsiteY46" fmla="*/ 3862388 h 4193747"/>
                  <a:gd name="connsiteX47" fmla="*/ 1422314 w 4183969"/>
                  <a:gd name="connsiteY47" fmla="*/ 3858391 h 4193747"/>
                  <a:gd name="connsiteX48" fmla="*/ 1059784 w 4183969"/>
                  <a:gd name="connsiteY48" fmla="*/ 2399487 h 4193747"/>
                  <a:gd name="connsiteX49" fmla="*/ 824930 w 4183969"/>
                  <a:gd name="connsiteY49" fmla="*/ 2133690 h 4193747"/>
                  <a:gd name="connsiteX50" fmla="*/ 1928116 w 4183969"/>
                  <a:gd name="connsiteY50" fmla="*/ 930781 h 4193747"/>
                  <a:gd name="connsiteX51" fmla="*/ 1995944 w 4183969"/>
                  <a:gd name="connsiteY51" fmla="*/ 927848 h 4193747"/>
                  <a:gd name="connsiteX52" fmla="*/ 2137462 w 4183969"/>
                  <a:gd name="connsiteY52" fmla="*/ 1057633 h 4193747"/>
                  <a:gd name="connsiteX53" fmla="*/ 2140395 w 4183969"/>
                  <a:gd name="connsiteY53" fmla="*/ 1125461 h 4193747"/>
                  <a:gd name="connsiteX54" fmla="*/ 1037208 w 4183969"/>
                  <a:gd name="connsiteY54" fmla="*/ 2328370 h 4193747"/>
                  <a:gd name="connsiteX55" fmla="*/ 969381 w 4183969"/>
                  <a:gd name="connsiteY55" fmla="*/ 2331303 h 4193747"/>
                  <a:gd name="connsiteX56" fmla="*/ 827863 w 4183969"/>
                  <a:gd name="connsiteY56" fmla="*/ 2201517 h 4193747"/>
                  <a:gd name="connsiteX57" fmla="*/ 824930 w 4183969"/>
                  <a:gd name="connsiteY57" fmla="*/ 2133690 h 4193747"/>
                  <a:gd name="connsiteX58" fmla="*/ 589226 w 4183969"/>
                  <a:gd name="connsiteY58" fmla="*/ 645162 h 4193747"/>
                  <a:gd name="connsiteX59" fmla="*/ 1211203 w 4183969"/>
                  <a:gd name="connsiteY59" fmla="*/ 549012 h 4193747"/>
                  <a:gd name="connsiteX60" fmla="*/ 1387912 w 4183969"/>
                  <a:gd name="connsiteY60" fmla="*/ 46615 h 4193747"/>
                  <a:gd name="connsiteX61" fmla="*/ 1825969 w 4183969"/>
                  <a:gd name="connsiteY61" fmla="*/ 171264 h 4193747"/>
                  <a:gd name="connsiteX62" fmla="*/ 1850786 w 4183969"/>
                  <a:gd name="connsiteY62" fmla="*/ 880381 h 4193747"/>
                  <a:gd name="connsiteX63" fmla="*/ 811504 w 4183969"/>
                  <a:gd name="connsiteY63" fmla="*/ 2041794 h 4193747"/>
                  <a:gd name="connsiteX64" fmla="*/ 92739 w 4183969"/>
                  <a:gd name="connsiteY64" fmla="*/ 2070765 h 4193747"/>
                  <a:gd name="connsiteX65" fmla="*/ 400312 w 4183969"/>
                  <a:gd name="connsiteY65" fmla="*/ 1454148 h 4193747"/>
                  <a:gd name="connsiteX66" fmla="*/ 511645 w 4183969"/>
                  <a:gd name="connsiteY66" fmla="*/ 749102 h 4193747"/>
                  <a:gd name="connsiteX67" fmla="*/ 589226 w 4183969"/>
                  <a:gd name="connsiteY67" fmla="*/ 645162 h 4193747"/>
                  <a:gd name="connsiteX0" fmla="*/ 2691954 w 4183969"/>
                  <a:gd name="connsiteY0" fmla="*/ 2541845 h 4193747"/>
                  <a:gd name="connsiteX1" fmla="*/ 2750524 w 4183969"/>
                  <a:gd name="connsiteY1" fmla="*/ 2502966 h 4193747"/>
                  <a:gd name="connsiteX2" fmla="*/ 2868511 w 4183969"/>
                  <a:gd name="connsiteY2" fmla="*/ 2537119 h 4193747"/>
                  <a:gd name="connsiteX3" fmla="*/ 2923540 w 4183969"/>
                  <a:gd name="connsiteY3" fmla="*/ 2724446 h 4193747"/>
                  <a:gd name="connsiteX4" fmla="*/ 2916329 w 4183969"/>
                  <a:gd name="connsiteY4" fmla="*/ 2747619 h 4193747"/>
                  <a:gd name="connsiteX5" fmla="*/ 2691954 w 4183969"/>
                  <a:gd name="connsiteY5" fmla="*/ 2541845 h 4193747"/>
                  <a:gd name="connsiteX6" fmla="*/ 2152241 w 4183969"/>
                  <a:gd name="connsiteY6" fmla="*/ 2288337 h 4193747"/>
                  <a:gd name="connsiteX7" fmla="*/ 2353915 w 4183969"/>
                  <a:gd name="connsiteY7" fmla="*/ 2473293 h 4193747"/>
                  <a:gd name="connsiteX8" fmla="*/ 2351816 w 4183969"/>
                  <a:gd name="connsiteY8" fmla="*/ 2473824 h 4193747"/>
                  <a:gd name="connsiteX9" fmla="*/ 2195008 w 4183969"/>
                  <a:gd name="connsiteY9" fmla="*/ 2428808 h 4193747"/>
                  <a:gd name="connsiteX10" fmla="*/ 2193891 w 4183969"/>
                  <a:gd name="connsiteY10" fmla="*/ 2430133 h 4193747"/>
                  <a:gd name="connsiteX11" fmla="*/ 2152241 w 4183969"/>
                  <a:gd name="connsiteY11" fmla="*/ 2288337 h 4193747"/>
                  <a:gd name="connsiteX12" fmla="*/ 1899965 w 4183969"/>
                  <a:gd name="connsiteY12" fmla="*/ 2056975 h 4193747"/>
                  <a:gd name="connsiteX13" fmla="*/ 1958069 w 4183969"/>
                  <a:gd name="connsiteY13" fmla="*/ 2110262 h 4193747"/>
                  <a:gd name="connsiteX14" fmla="*/ 1906748 w 4183969"/>
                  <a:gd name="connsiteY14" fmla="*/ 2217227 h 4193747"/>
                  <a:gd name="connsiteX15" fmla="*/ 2033567 w 4183969"/>
                  <a:gd name="connsiteY15" fmla="*/ 2620107 h 4193747"/>
                  <a:gd name="connsiteX16" fmla="*/ 2381601 w 4183969"/>
                  <a:gd name="connsiteY16" fmla="*/ 2722385 h 4193747"/>
                  <a:gd name="connsiteX17" fmla="*/ 2554166 w 4183969"/>
                  <a:gd name="connsiteY17" fmla="*/ 2656942 h 4193747"/>
                  <a:gd name="connsiteX18" fmla="*/ 2784766 w 4183969"/>
                  <a:gd name="connsiteY18" fmla="*/ 2868425 h 4193747"/>
                  <a:gd name="connsiteX19" fmla="*/ 2592066 w 4183969"/>
                  <a:gd name="connsiteY19" fmla="*/ 2817424 h 4193747"/>
                  <a:gd name="connsiteX20" fmla="*/ 2399600 w 4183969"/>
                  <a:gd name="connsiteY20" fmla="*/ 3008320 h 4193747"/>
                  <a:gd name="connsiteX21" fmla="*/ 2858347 w 4183969"/>
                  <a:gd name="connsiteY21" fmla="*/ 3129380 h 4193747"/>
                  <a:gd name="connsiteX22" fmla="*/ 2997125 w 4183969"/>
                  <a:gd name="connsiteY22" fmla="*/ 3063179 h 4193747"/>
                  <a:gd name="connsiteX23" fmla="*/ 3055616 w 4183969"/>
                  <a:gd name="connsiteY23" fmla="*/ 3116821 h 4193747"/>
                  <a:gd name="connsiteX24" fmla="*/ 3175896 w 4183969"/>
                  <a:gd name="connsiteY24" fmla="*/ 2985668 h 4193747"/>
                  <a:gd name="connsiteX25" fmla="*/ 3121774 w 4183969"/>
                  <a:gd name="connsiteY25" fmla="*/ 2936032 h 4193747"/>
                  <a:gd name="connsiteX26" fmla="*/ 3187211 w 4183969"/>
                  <a:gd name="connsiteY26" fmla="*/ 2787394 h 4193747"/>
                  <a:gd name="connsiteX27" fmla="*/ 3054460 w 4183969"/>
                  <a:gd name="connsiteY27" fmla="*/ 2340195 h 4193747"/>
                  <a:gd name="connsiteX28" fmla="*/ 3055191 w 4183969"/>
                  <a:gd name="connsiteY28" fmla="*/ 2339339 h 4193747"/>
                  <a:gd name="connsiteX29" fmla="*/ 3050049 w 4183969"/>
                  <a:gd name="connsiteY29" fmla="*/ 2335565 h 4193747"/>
                  <a:gd name="connsiteX30" fmla="*/ 3048302 w 4183969"/>
                  <a:gd name="connsiteY30" fmla="*/ 2333732 h 4193747"/>
                  <a:gd name="connsiteX31" fmla="*/ 3048000 w 4183969"/>
                  <a:gd name="connsiteY31" fmla="*/ 2334061 h 4193747"/>
                  <a:gd name="connsiteX32" fmla="*/ 2709873 w 4183969"/>
                  <a:gd name="connsiteY32" fmla="*/ 2247240 h 4193747"/>
                  <a:gd name="connsiteX33" fmla="*/ 2503242 w 4183969"/>
                  <a:gd name="connsiteY33" fmla="*/ 2368778 h 4193747"/>
                  <a:gd name="connsiteX34" fmla="*/ 2264598 w 4183969"/>
                  <a:gd name="connsiteY34" fmla="*/ 2149917 h 4193747"/>
                  <a:gd name="connsiteX35" fmla="*/ 2278535 w 4183969"/>
                  <a:gd name="connsiteY35" fmla="*/ 2143903 h 4193747"/>
                  <a:gd name="connsiteX36" fmla="*/ 2452339 w 4183969"/>
                  <a:gd name="connsiteY36" fmla="*/ 2189769 h 4193747"/>
                  <a:gd name="connsiteX37" fmla="*/ 2625602 w 4183969"/>
                  <a:gd name="connsiteY37" fmla="*/ 2017920 h 4193747"/>
                  <a:gd name="connsiteX38" fmla="*/ 2212629 w 4183969"/>
                  <a:gd name="connsiteY38" fmla="*/ 1908939 h 4193747"/>
                  <a:gd name="connsiteX39" fmla="*/ 2075824 w 4183969"/>
                  <a:gd name="connsiteY39" fmla="*/ 1976793 h 4193747"/>
                  <a:gd name="connsiteX40" fmla="*/ 2020245 w 4183969"/>
                  <a:gd name="connsiteY40" fmla="*/ 1925822 h 4193747"/>
                  <a:gd name="connsiteX41" fmla="*/ 1899965 w 4183969"/>
                  <a:gd name="connsiteY41" fmla="*/ 2056975 h 4193747"/>
                  <a:gd name="connsiteX42" fmla="*/ 1059784 w 4183969"/>
                  <a:gd name="connsiteY42" fmla="*/ 2399487 h 4193747"/>
                  <a:gd name="connsiteX43" fmla="*/ 2239931 w 4183969"/>
                  <a:gd name="connsiteY43" fmla="*/ 1121712 h 4193747"/>
                  <a:gd name="connsiteX44" fmla="*/ 3810758 w 4183969"/>
                  <a:gd name="connsiteY44" fmla="*/ 1410650 h 4193747"/>
                  <a:gd name="connsiteX45" fmla="*/ 3429822 w 4183969"/>
                  <a:gd name="connsiteY45" fmla="*/ 3334963 h 4193747"/>
                  <a:gd name="connsiteX46" fmla="*/ 1424974 w 4183969"/>
                  <a:gd name="connsiteY46" fmla="*/ 3862388 h 4193747"/>
                  <a:gd name="connsiteX47" fmla="*/ 1422314 w 4183969"/>
                  <a:gd name="connsiteY47" fmla="*/ 3858391 h 4193747"/>
                  <a:gd name="connsiteX48" fmla="*/ 1059784 w 4183969"/>
                  <a:gd name="connsiteY48" fmla="*/ 2399487 h 4193747"/>
                  <a:gd name="connsiteX49" fmla="*/ 824930 w 4183969"/>
                  <a:gd name="connsiteY49" fmla="*/ 2133690 h 4193747"/>
                  <a:gd name="connsiteX50" fmla="*/ 1928116 w 4183969"/>
                  <a:gd name="connsiteY50" fmla="*/ 930781 h 4193747"/>
                  <a:gd name="connsiteX51" fmla="*/ 1995944 w 4183969"/>
                  <a:gd name="connsiteY51" fmla="*/ 927848 h 4193747"/>
                  <a:gd name="connsiteX52" fmla="*/ 2137462 w 4183969"/>
                  <a:gd name="connsiteY52" fmla="*/ 1057633 h 4193747"/>
                  <a:gd name="connsiteX53" fmla="*/ 2140395 w 4183969"/>
                  <a:gd name="connsiteY53" fmla="*/ 1125461 h 4193747"/>
                  <a:gd name="connsiteX54" fmla="*/ 1037208 w 4183969"/>
                  <a:gd name="connsiteY54" fmla="*/ 2328370 h 4193747"/>
                  <a:gd name="connsiteX55" fmla="*/ 969381 w 4183969"/>
                  <a:gd name="connsiteY55" fmla="*/ 2331303 h 4193747"/>
                  <a:gd name="connsiteX56" fmla="*/ 827863 w 4183969"/>
                  <a:gd name="connsiteY56" fmla="*/ 2201517 h 4193747"/>
                  <a:gd name="connsiteX57" fmla="*/ 824930 w 4183969"/>
                  <a:gd name="connsiteY57" fmla="*/ 2133690 h 4193747"/>
                  <a:gd name="connsiteX58" fmla="*/ 589226 w 4183969"/>
                  <a:gd name="connsiteY58" fmla="*/ 645162 h 4193747"/>
                  <a:gd name="connsiteX59" fmla="*/ 1211203 w 4183969"/>
                  <a:gd name="connsiteY59" fmla="*/ 549012 h 4193747"/>
                  <a:gd name="connsiteX60" fmla="*/ 1387912 w 4183969"/>
                  <a:gd name="connsiteY60" fmla="*/ 46615 h 4193747"/>
                  <a:gd name="connsiteX61" fmla="*/ 1825969 w 4183969"/>
                  <a:gd name="connsiteY61" fmla="*/ 171264 h 4193747"/>
                  <a:gd name="connsiteX62" fmla="*/ 1850786 w 4183969"/>
                  <a:gd name="connsiteY62" fmla="*/ 880381 h 4193747"/>
                  <a:gd name="connsiteX63" fmla="*/ 811504 w 4183969"/>
                  <a:gd name="connsiteY63" fmla="*/ 2041794 h 4193747"/>
                  <a:gd name="connsiteX64" fmla="*/ 92739 w 4183969"/>
                  <a:gd name="connsiteY64" fmla="*/ 2070765 h 4193747"/>
                  <a:gd name="connsiteX65" fmla="*/ 400312 w 4183969"/>
                  <a:gd name="connsiteY65" fmla="*/ 1454148 h 4193747"/>
                  <a:gd name="connsiteX66" fmla="*/ 511645 w 4183969"/>
                  <a:gd name="connsiteY66" fmla="*/ 749102 h 4193747"/>
                  <a:gd name="connsiteX67" fmla="*/ 589226 w 4183969"/>
                  <a:gd name="connsiteY67" fmla="*/ 645162 h 4193747"/>
                  <a:gd name="connsiteX0" fmla="*/ 2691954 w 4183969"/>
                  <a:gd name="connsiteY0" fmla="*/ 2541845 h 4193747"/>
                  <a:gd name="connsiteX1" fmla="*/ 2750524 w 4183969"/>
                  <a:gd name="connsiteY1" fmla="*/ 2502966 h 4193747"/>
                  <a:gd name="connsiteX2" fmla="*/ 2868511 w 4183969"/>
                  <a:gd name="connsiteY2" fmla="*/ 2537119 h 4193747"/>
                  <a:gd name="connsiteX3" fmla="*/ 2923540 w 4183969"/>
                  <a:gd name="connsiteY3" fmla="*/ 2724446 h 4193747"/>
                  <a:gd name="connsiteX4" fmla="*/ 2916329 w 4183969"/>
                  <a:gd name="connsiteY4" fmla="*/ 2747619 h 4193747"/>
                  <a:gd name="connsiteX5" fmla="*/ 2691954 w 4183969"/>
                  <a:gd name="connsiteY5" fmla="*/ 2541845 h 4193747"/>
                  <a:gd name="connsiteX6" fmla="*/ 2152241 w 4183969"/>
                  <a:gd name="connsiteY6" fmla="*/ 2288337 h 4193747"/>
                  <a:gd name="connsiteX7" fmla="*/ 2353915 w 4183969"/>
                  <a:gd name="connsiteY7" fmla="*/ 2473293 h 4193747"/>
                  <a:gd name="connsiteX8" fmla="*/ 2351816 w 4183969"/>
                  <a:gd name="connsiteY8" fmla="*/ 2473824 h 4193747"/>
                  <a:gd name="connsiteX9" fmla="*/ 2195008 w 4183969"/>
                  <a:gd name="connsiteY9" fmla="*/ 2428808 h 4193747"/>
                  <a:gd name="connsiteX10" fmla="*/ 2193891 w 4183969"/>
                  <a:gd name="connsiteY10" fmla="*/ 2430133 h 4193747"/>
                  <a:gd name="connsiteX11" fmla="*/ 2152241 w 4183969"/>
                  <a:gd name="connsiteY11" fmla="*/ 2288337 h 4193747"/>
                  <a:gd name="connsiteX12" fmla="*/ 1899965 w 4183969"/>
                  <a:gd name="connsiteY12" fmla="*/ 2056975 h 4193747"/>
                  <a:gd name="connsiteX13" fmla="*/ 1958069 w 4183969"/>
                  <a:gd name="connsiteY13" fmla="*/ 2110262 h 4193747"/>
                  <a:gd name="connsiteX14" fmla="*/ 1906748 w 4183969"/>
                  <a:gd name="connsiteY14" fmla="*/ 2217227 h 4193747"/>
                  <a:gd name="connsiteX15" fmla="*/ 2033567 w 4183969"/>
                  <a:gd name="connsiteY15" fmla="*/ 2620107 h 4193747"/>
                  <a:gd name="connsiteX16" fmla="*/ 2381601 w 4183969"/>
                  <a:gd name="connsiteY16" fmla="*/ 2722385 h 4193747"/>
                  <a:gd name="connsiteX17" fmla="*/ 2554166 w 4183969"/>
                  <a:gd name="connsiteY17" fmla="*/ 2656942 h 4193747"/>
                  <a:gd name="connsiteX18" fmla="*/ 2784766 w 4183969"/>
                  <a:gd name="connsiteY18" fmla="*/ 2868425 h 4193747"/>
                  <a:gd name="connsiteX19" fmla="*/ 2592066 w 4183969"/>
                  <a:gd name="connsiteY19" fmla="*/ 2817424 h 4193747"/>
                  <a:gd name="connsiteX20" fmla="*/ 2399600 w 4183969"/>
                  <a:gd name="connsiteY20" fmla="*/ 3008320 h 4193747"/>
                  <a:gd name="connsiteX21" fmla="*/ 2858347 w 4183969"/>
                  <a:gd name="connsiteY21" fmla="*/ 3129380 h 4193747"/>
                  <a:gd name="connsiteX22" fmla="*/ 2997125 w 4183969"/>
                  <a:gd name="connsiteY22" fmla="*/ 3063179 h 4193747"/>
                  <a:gd name="connsiteX23" fmla="*/ 3055616 w 4183969"/>
                  <a:gd name="connsiteY23" fmla="*/ 3116821 h 4193747"/>
                  <a:gd name="connsiteX24" fmla="*/ 3175896 w 4183969"/>
                  <a:gd name="connsiteY24" fmla="*/ 2985668 h 4193747"/>
                  <a:gd name="connsiteX25" fmla="*/ 3121774 w 4183969"/>
                  <a:gd name="connsiteY25" fmla="*/ 2936032 h 4193747"/>
                  <a:gd name="connsiteX26" fmla="*/ 3187211 w 4183969"/>
                  <a:gd name="connsiteY26" fmla="*/ 2787394 h 4193747"/>
                  <a:gd name="connsiteX27" fmla="*/ 3054460 w 4183969"/>
                  <a:gd name="connsiteY27" fmla="*/ 2340195 h 4193747"/>
                  <a:gd name="connsiteX28" fmla="*/ 3055191 w 4183969"/>
                  <a:gd name="connsiteY28" fmla="*/ 2339339 h 4193747"/>
                  <a:gd name="connsiteX29" fmla="*/ 3050049 w 4183969"/>
                  <a:gd name="connsiteY29" fmla="*/ 2335565 h 4193747"/>
                  <a:gd name="connsiteX30" fmla="*/ 3048302 w 4183969"/>
                  <a:gd name="connsiteY30" fmla="*/ 2333732 h 4193747"/>
                  <a:gd name="connsiteX31" fmla="*/ 3048000 w 4183969"/>
                  <a:gd name="connsiteY31" fmla="*/ 2334061 h 4193747"/>
                  <a:gd name="connsiteX32" fmla="*/ 2709873 w 4183969"/>
                  <a:gd name="connsiteY32" fmla="*/ 2247240 h 4193747"/>
                  <a:gd name="connsiteX33" fmla="*/ 2503242 w 4183969"/>
                  <a:gd name="connsiteY33" fmla="*/ 2368778 h 4193747"/>
                  <a:gd name="connsiteX34" fmla="*/ 2264598 w 4183969"/>
                  <a:gd name="connsiteY34" fmla="*/ 2149917 h 4193747"/>
                  <a:gd name="connsiteX35" fmla="*/ 2278535 w 4183969"/>
                  <a:gd name="connsiteY35" fmla="*/ 2143903 h 4193747"/>
                  <a:gd name="connsiteX36" fmla="*/ 2452339 w 4183969"/>
                  <a:gd name="connsiteY36" fmla="*/ 2189769 h 4193747"/>
                  <a:gd name="connsiteX37" fmla="*/ 2625602 w 4183969"/>
                  <a:gd name="connsiteY37" fmla="*/ 2017920 h 4193747"/>
                  <a:gd name="connsiteX38" fmla="*/ 2212629 w 4183969"/>
                  <a:gd name="connsiteY38" fmla="*/ 1908939 h 4193747"/>
                  <a:gd name="connsiteX39" fmla="*/ 2075824 w 4183969"/>
                  <a:gd name="connsiteY39" fmla="*/ 1976793 h 4193747"/>
                  <a:gd name="connsiteX40" fmla="*/ 2020245 w 4183969"/>
                  <a:gd name="connsiteY40" fmla="*/ 1925822 h 4193747"/>
                  <a:gd name="connsiteX41" fmla="*/ 1899965 w 4183969"/>
                  <a:gd name="connsiteY41" fmla="*/ 2056975 h 4193747"/>
                  <a:gd name="connsiteX42" fmla="*/ 1059784 w 4183969"/>
                  <a:gd name="connsiteY42" fmla="*/ 2399487 h 4193747"/>
                  <a:gd name="connsiteX43" fmla="*/ 2239931 w 4183969"/>
                  <a:gd name="connsiteY43" fmla="*/ 1121712 h 4193747"/>
                  <a:gd name="connsiteX44" fmla="*/ 3810758 w 4183969"/>
                  <a:gd name="connsiteY44" fmla="*/ 1410650 h 4193747"/>
                  <a:gd name="connsiteX45" fmla="*/ 3429822 w 4183969"/>
                  <a:gd name="connsiteY45" fmla="*/ 3334963 h 4193747"/>
                  <a:gd name="connsiteX46" fmla="*/ 1424974 w 4183969"/>
                  <a:gd name="connsiteY46" fmla="*/ 3862388 h 4193747"/>
                  <a:gd name="connsiteX47" fmla="*/ 1422314 w 4183969"/>
                  <a:gd name="connsiteY47" fmla="*/ 3858391 h 4193747"/>
                  <a:gd name="connsiteX48" fmla="*/ 1059784 w 4183969"/>
                  <a:gd name="connsiteY48" fmla="*/ 2399487 h 4193747"/>
                  <a:gd name="connsiteX49" fmla="*/ 824930 w 4183969"/>
                  <a:gd name="connsiteY49" fmla="*/ 2133690 h 4193747"/>
                  <a:gd name="connsiteX50" fmla="*/ 1928116 w 4183969"/>
                  <a:gd name="connsiteY50" fmla="*/ 930781 h 4193747"/>
                  <a:gd name="connsiteX51" fmla="*/ 1995944 w 4183969"/>
                  <a:gd name="connsiteY51" fmla="*/ 927848 h 4193747"/>
                  <a:gd name="connsiteX52" fmla="*/ 2137462 w 4183969"/>
                  <a:gd name="connsiteY52" fmla="*/ 1057633 h 4193747"/>
                  <a:gd name="connsiteX53" fmla="*/ 2140395 w 4183969"/>
                  <a:gd name="connsiteY53" fmla="*/ 1125461 h 4193747"/>
                  <a:gd name="connsiteX54" fmla="*/ 1037208 w 4183969"/>
                  <a:gd name="connsiteY54" fmla="*/ 2328370 h 4193747"/>
                  <a:gd name="connsiteX55" fmla="*/ 969381 w 4183969"/>
                  <a:gd name="connsiteY55" fmla="*/ 2331303 h 4193747"/>
                  <a:gd name="connsiteX56" fmla="*/ 827863 w 4183969"/>
                  <a:gd name="connsiteY56" fmla="*/ 2201517 h 4193747"/>
                  <a:gd name="connsiteX57" fmla="*/ 824930 w 4183969"/>
                  <a:gd name="connsiteY57" fmla="*/ 2133690 h 4193747"/>
                  <a:gd name="connsiteX58" fmla="*/ 589226 w 4183969"/>
                  <a:gd name="connsiteY58" fmla="*/ 645162 h 4193747"/>
                  <a:gd name="connsiteX59" fmla="*/ 1211203 w 4183969"/>
                  <a:gd name="connsiteY59" fmla="*/ 549012 h 4193747"/>
                  <a:gd name="connsiteX60" fmla="*/ 1387912 w 4183969"/>
                  <a:gd name="connsiteY60" fmla="*/ 46615 h 4193747"/>
                  <a:gd name="connsiteX61" fmla="*/ 1825969 w 4183969"/>
                  <a:gd name="connsiteY61" fmla="*/ 171264 h 4193747"/>
                  <a:gd name="connsiteX62" fmla="*/ 1850786 w 4183969"/>
                  <a:gd name="connsiteY62" fmla="*/ 880381 h 4193747"/>
                  <a:gd name="connsiteX63" fmla="*/ 811504 w 4183969"/>
                  <a:gd name="connsiteY63" fmla="*/ 2041794 h 4193747"/>
                  <a:gd name="connsiteX64" fmla="*/ 92739 w 4183969"/>
                  <a:gd name="connsiteY64" fmla="*/ 2070765 h 4193747"/>
                  <a:gd name="connsiteX65" fmla="*/ 400312 w 4183969"/>
                  <a:gd name="connsiteY65" fmla="*/ 1454148 h 4193747"/>
                  <a:gd name="connsiteX66" fmla="*/ 511645 w 4183969"/>
                  <a:gd name="connsiteY66" fmla="*/ 749102 h 4193747"/>
                  <a:gd name="connsiteX67" fmla="*/ 589226 w 4183969"/>
                  <a:gd name="connsiteY67" fmla="*/ 645162 h 4193747"/>
                  <a:gd name="connsiteX0" fmla="*/ 2691954 w 4183969"/>
                  <a:gd name="connsiteY0" fmla="*/ 2541845 h 4193747"/>
                  <a:gd name="connsiteX1" fmla="*/ 2750524 w 4183969"/>
                  <a:gd name="connsiteY1" fmla="*/ 2502966 h 4193747"/>
                  <a:gd name="connsiteX2" fmla="*/ 2868511 w 4183969"/>
                  <a:gd name="connsiteY2" fmla="*/ 2537119 h 4193747"/>
                  <a:gd name="connsiteX3" fmla="*/ 2923540 w 4183969"/>
                  <a:gd name="connsiteY3" fmla="*/ 2724446 h 4193747"/>
                  <a:gd name="connsiteX4" fmla="*/ 2916329 w 4183969"/>
                  <a:gd name="connsiteY4" fmla="*/ 2747619 h 4193747"/>
                  <a:gd name="connsiteX5" fmla="*/ 2691954 w 4183969"/>
                  <a:gd name="connsiteY5" fmla="*/ 2541845 h 4193747"/>
                  <a:gd name="connsiteX6" fmla="*/ 2152241 w 4183969"/>
                  <a:gd name="connsiteY6" fmla="*/ 2288337 h 4193747"/>
                  <a:gd name="connsiteX7" fmla="*/ 2353915 w 4183969"/>
                  <a:gd name="connsiteY7" fmla="*/ 2473293 h 4193747"/>
                  <a:gd name="connsiteX8" fmla="*/ 2351816 w 4183969"/>
                  <a:gd name="connsiteY8" fmla="*/ 2473824 h 4193747"/>
                  <a:gd name="connsiteX9" fmla="*/ 2195008 w 4183969"/>
                  <a:gd name="connsiteY9" fmla="*/ 2428808 h 4193747"/>
                  <a:gd name="connsiteX10" fmla="*/ 2193891 w 4183969"/>
                  <a:gd name="connsiteY10" fmla="*/ 2430133 h 4193747"/>
                  <a:gd name="connsiteX11" fmla="*/ 2152241 w 4183969"/>
                  <a:gd name="connsiteY11" fmla="*/ 2288337 h 4193747"/>
                  <a:gd name="connsiteX12" fmla="*/ 1899965 w 4183969"/>
                  <a:gd name="connsiteY12" fmla="*/ 2056975 h 4193747"/>
                  <a:gd name="connsiteX13" fmla="*/ 1958069 w 4183969"/>
                  <a:gd name="connsiteY13" fmla="*/ 2110262 h 4193747"/>
                  <a:gd name="connsiteX14" fmla="*/ 1906748 w 4183969"/>
                  <a:gd name="connsiteY14" fmla="*/ 2217227 h 4193747"/>
                  <a:gd name="connsiteX15" fmla="*/ 2033567 w 4183969"/>
                  <a:gd name="connsiteY15" fmla="*/ 2620107 h 4193747"/>
                  <a:gd name="connsiteX16" fmla="*/ 2381601 w 4183969"/>
                  <a:gd name="connsiteY16" fmla="*/ 2722385 h 4193747"/>
                  <a:gd name="connsiteX17" fmla="*/ 2554166 w 4183969"/>
                  <a:gd name="connsiteY17" fmla="*/ 2656942 h 4193747"/>
                  <a:gd name="connsiteX18" fmla="*/ 2784766 w 4183969"/>
                  <a:gd name="connsiteY18" fmla="*/ 2868425 h 4193747"/>
                  <a:gd name="connsiteX19" fmla="*/ 2592066 w 4183969"/>
                  <a:gd name="connsiteY19" fmla="*/ 2817424 h 4193747"/>
                  <a:gd name="connsiteX20" fmla="*/ 2399600 w 4183969"/>
                  <a:gd name="connsiteY20" fmla="*/ 3008320 h 4193747"/>
                  <a:gd name="connsiteX21" fmla="*/ 2858347 w 4183969"/>
                  <a:gd name="connsiteY21" fmla="*/ 3129380 h 4193747"/>
                  <a:gd name="connsiteX22" fmla="*/ 2997125 w 4183969"/>
                  <a:gd name="connsiteY22" fmla="*/ 3063179 h 4193747"/>
                  <a:gd name="connsiteX23" fmla="*/ 3055616 w 4183969"/>
                  <a:gd name="connsiteY23" fmla="*/ 3116821 h 4193747"/>
                  <a:gd name="connsiteX24" fmla="*/ 3175896 w 4183969"/>
                  <a:gd name="connsiteY24" fmla="*/ 2985668 h 4193747"/>
                  <a:gd name="connsiteX25" fmla="*/ 3121774 w 4183969"/>
                  <a:gd name="connsiteY25" fmla="*/ 2936032 h 4193747"/>
                  <a:gd name="connsiteX26" fmla="*/ 3187211 w 4183969"/>
                  <a:gd name="connsiteY26" fmla="*/ 2787394 h 4193747"/>
                  <a:gd name="connsiteX27" fmla="*/ 3054460 w 4183969"/>
                  <a:gd name="connsiteY27" fmla="*/ 2340195 h 4193747"/>
                  <a:gd name="connsiteX28" fmla="*/ 3055191 w 4183969"/>
                  <a:gd name="connsiteY28" fmla="*/ 2339339 h 4193747"/>
                  <a:gd name="connsiteX29" fmla="*/ 3050049 w 4183969"/>
                  <a:gd name="connsiteY29" fmla="*/ 2335565 h 4193747"/>
                  <a:gd name="connsiteX30" fmla="*/ 3048302 w 4183969"/>
                  <a:gd name="connsiteY30" fmla="*/ 2333732 h 4193747"/>
                  <a:gd name="connsiteX31" fmla="*/ 3048000 w 4183969"/>
                  <a:gd name="connsiteY31" fmla="*/ 2334061 h 4193747"/>
                  <a:gd name="connsiteX32" fmla="*/ 2709873 w 4183969"/>
                  <a:gd name="connsiteY32" fmla="*/ 2247240 h 4193747"/>
                  <a:gd name="connsiteX33" fmla="*/ 2503242 w 4183969"/>
                  <a:gd name="connsiteY33" fmla="*/ 2368778 h 4193747"/>
                  <a:gd name="connsiteX34" fmla="*/ 2264598 w 4183969"/>
                  <a:gd name="connsiteY34" fmla="*/ 2149917 h 4193747"/>
                  <a:gd name="connsiteX35" fmla="*/ 2278535 w 4183969"/>
                  <a:gd name="connsiteY35" fmla="*/ 2143903 h 4193747"/>
                  <a:gd name="connsiteX36" fmla="*/ 2452339 w 4183969"/>
                  <a:gd name="connsiteY36" fmla="*/ 2189769 h 4193747"/>
                  <a:gd name="connsiteX37" fmla="*/ 2625602 w 4183969"/>
                  <a:gd name="connsiteY37" fmla="*/ 2017920 h 4193747"/>
                  <a:gd name="connsiteX38" fmla="*/ 2212629 w 4183969"/>
                  <a:gd name="connsiteY38" fmla="*/ 1908939 h 4193747"/>
                  <a:gd name="connsiteX39" fmla="*/ 2075824 w 4183969"/>
                  <a:gd name="connsiteY39" fmla="*/ 1976793 h 4193747"/>
                  <a:gd name="connsiteX40" fmla="*/ 2020245 w 4183969"/>
                  <a:gd name="connsiteY40" fmla="*/ 1925822 h 4193747"/>
                  <a:gd name="connsiteX41" fmla="*/ 1899965 w 4183969"/>
                  <a:gd name="connsiteY41" fmla="*/ 2056975 h 4193747"/>
                  <a:gd name="connsiteX42" fmla="*/ 1059784 w 4183969"/>
                  <a:gd name="connsiteY42" fmla="*/ 2399487 h 4193747"/>
                  <a:gd name="connsiteX43" fmla="*/ 2239931 w 4183969"/>
                  <a:gd name="connsiteY43" fmla="*/ 1121712 h 4193747"/>
                  <a:gd name="connsiteX44" fmla="*/ 3810758 w 4183969"/>
                  <a:gd name="connsiteY44" fmla="*/ 1410650 h 4193747"/>
                  <a:gd name="connsiteX45" fmla="*/ 3429822 w 4183969"/>
                  <a:gd name="connsiteY45" fmla="*/ 3334963 h 4193747"/>
                  <a:gd name="connsiteX46" fmla="*/ 1424974 w 4183969"/>
                  <a:gd name="connsiteY46" fmla="*/ 3862388 h 4193747"/>
                  <a:gd name="connsiteX47" fmla="*/ 1422314 w 4183969"/>
                  <a:gd name="connsiteY47" fmla="*/ 3858391 h 4193747"/>
                  <a:gd name="connsiteX48" fmla="*/ 1059784 w 4183969"/>
                  <a:gd name="connsiteY48" fmla="*/ 2399487 h 4193747"/>
                  <a:gd name="connsiteX49" fmla="*/ 824930 w 4183969"/>
                  <a:gd name="connsiteY49" fmla="*/ 2133690 h 4193747"/>
                  <a:gd name="connsiteX50" fmla="*/ 1928116 w 4183969"/>
                  <a:gd name="connsiteY50" fmla="*/ 930781 h 4193747"/>
                  <a:gd name="connsiteX51" fmla="*/ 1995944 w 4183969"/>
                  <a:gd name="connsiteY51" fmla="*/ 927848 h 4193747"/>
                  <a:gd name="connsiteX52" fmla="*/ 2137462 w 4183969"/>
                  <a:gd name="connsiteY52" fmla="*/ 1057633 h 4193747"/>
                  <a:gd name="connsiteX53" fmla="*/ 2140395 w 4183969"/>
                  <a:gd name="connsiteY53" fmla="*/ 1125461 h 4193747"/>
                  <a:gd name="connsiteX54" fmla="*/ 1037208 w 4183969"/>
                  <a:gd name="connsiteY54" fmla="*/ 2328370 h 4193747"/>
                  <a:gd name="connsiteX55" fmla="*/ 969381 w 4183969"/>
                  <a:gd name="connsiteY55" fmla="*/ 2331303 h 4193747"/>
                  <a:gd name="connsiteX56" fmla="*/ 827863 w 4183969"/>
                  <a:gd name="connsiteY56" fmla="*/ 2201517 h 4193747"/>
                  <a:gd name="connsiteX57" fmla="*/ 824930 w 4183969"/>
                  <a:gd name="connsiteY57" fmla="*/ 2133690 h 4193747"/>
                  <a:gd name="connsiteX58" fmla="*/ 589226 w 4183969"/>
                  <a:gd name="connsiteY58" fmla="*/ 645162 h 4193747"/>
                  <a:gd name="connsiteX59" fmla="*/ 1211203 w 4183969"/>
                  <a:gd name="connsiteY59" fmla="*/ 549012 h 4193747"/>
                  <a:gd name="connsiteX60" fmla="*/ 1387912 w 4183969"/>
                  <a:gd name="connsiteY60" fmla="*/ 46615 h 4193747"/>
                  <a:gd name="connsiteX61" fmla="*/ 1825969 w 4183969"/>
                  <a:gd name="connsiteY61" fmla="*/ 171264 h 4193747"/>
                  <a:gd name="connsiteX62" fmla="*/ 1850786 w 4183969"/>
                  <a:gd name="connsiteY62" fmla="*/ 880381 h 4193747"/>
                  <a:gd name="connsiteX63" fmla="*/ 811504 w 4183969"/>
                  <a:gd name="connsiteY63" fmla="*/ 2041794 h 4193747"/>
                  <a:gd name="connsiteX64" fmla="*/ 92739 w 4183969"/>
                  <a:gd name="connsiteY64" fmla="*/ 2070765 h 4193747"/>
                  <a:gd name="connsiteX65" fmla="*/ 400312 w 4183969"/>
                  <a:gd name="connsiteY65" fmla="*/ 1454148 h 4193747"/>
                  <a:gd name="connsiteX66" fmla="*/ 511645 w 4183969"/>
                  <a:gd name="connsiteY66" fmla="*/ 749102 h 4193747"/>
                  <a:gd name="connsiteX67" fmla="*/ 589226 w 4183969"/>
                  <a:gd name="connsiteY67" fmla="*/ 645162 h 4193747"/>
                  <a:gd name="connsiteX0" fmla="*/ 2691954 w 4183969"/>
                  <a:gd name="connsiteY0" fmla="*/ 2541845 h 4193747"/>
                  <a:gd name="connsiteX1" fmla="*/ 2750524 w 4183969"/>
                  <a:gd name="connsiteY1" fmla="*/ 2502966 h 4193747"/>
                  <a:gd name="connsiteX2" fmla="*/ 2868511 w 4183969"/>
                  <a:gd name="connsiteY2" fmla="*/ 2537119 h 4193747"/>
                  <a:gd name="connsiteX3" fmla="*/ 2923540 w 4183969"/>
                  <a:gd name="connsiteY3" fmla="*/ 2724446 h 4193747"/>
                  <a:gd name="connsiteX4" fmla="*/ 2916329 w 4183969"/>
                  <a:gd name="connsiteY4" fmla="*/ 2747619 h 4193747"/>
                  <a:gd name="connsiteX5" fmla="*/ 2691954 w 4183969"/>
                  <a:gd name="connsiteY5" fmla="*/ 2541845 h 4193747"/>
                  <a:gd name="connsiteX6" fmla="*/ 2152241 w 4183969"/>
                  <a:gd name="connsiteY6" fmla="*/ 2288337 h 4193747"/>
                  <a:gd name="connsiteX7" fmla="*/ 2353915 w 4183969"/>
                  <a:gd name="connsiteY7" fmla="*/ 2473293 h 4193747"/>
                  <a:gd name="connsiteX8" fmla="*/ 2351816 w 4183969"/>
                  <a:gd name="connsiteY8" fmla="*/ 2473824 h 4193747"/>
                  <a:gd name="connsiteX9" fmla="*/ 2195008 w 4183969"/>
                  <a:gd name="connsiteY9" fmla="*/ 2428808 h 4193747"/>
                  <a:gd name="connsiteX10" fmla="*/ 2193891 w 4183969"/>
                  <a:gd name="connsiteY10" fmla="*/ 2430133 h 4193747"/>
                  <a:gd name="connsiteX11" fmla="*/ 2152241 w 4183969"/>
                  <a:gd name="connsiteY11" fmla="*/ 2288337 h 4193747"/>
                  <a:gd name="connsiteX12" fmla="*/ 1899965 w 4183969"/>
                  <a:gd name="connsiteY12" fmla="*/ 2056975 h 4193747"/>
                  <a:gd name="connsiteX13" fmla="*/ 1958069 w 4183969"/>
                  <a:gd name="connsiteY13" fmla="*/ 2110262 h 4193747"/>
                  <a:gd name="connsiteX14" fmla="*/ 1906748 w 4183969"/>
                  <a:gd name="connsiteY14" fmla="*/ 2217227 h 4193747"/>
                  <a:gd name="connsiteX15" fmla="*/ 2033567 w 4183969"/>
                  <a:gd name="connsiteY15" fmla="*/ 2620107 h 4193747"/>
                  <a:gd name="connsiteX16" fmla="*/ 2381601 w 4183969"/>
                  <a:gd name="connsiteY16" fmla="*/ 2722385 h 4193747"/>
                  <a:gd name="connsiteX17" fmla="*/ 2554166 w 4183969"/>
                  <a:gd name="connsiteY17" fmla="*/ 2656942 h 4193747"/>
                  <a:gd name="connsiteX18" fmla="*/ 2784766 w 4183969"/>
                  <a:gd name="connsiteY18" fmla="*/ 2868425 h 4193747"/>
                  <a:gd name="connsiteX19" fmla="*/ 2592066 w 4183969"/>
                  <a:gd name="connsiteY19" fmla="*/ 2817424 h 4193747"/>
                  <a:gd name="connsiteX20" fmla="*/ 2399600 w 4183969"/>
                  <a:gd name="connsiteY20" fmla="*/ 3008320 h 4193747"/>
                  <a:gd name="connsiteX21" fmla="*/ 2858347 w 4183969"/>
                  <a:gd name="connsiteY21" fmla="*/ 3129380 h 4193747"/>
                  <a:gd name="connsiteX22" fmla="*/ 2997125 w 4183969"/>
                  <a:gd name="connsiteY22" fmla="*/ 3063179 h 4193747"/>
                  <a:gd name="connsiteX23" fmla="*/ 3055616 w 4183969"/>
                  <a:gd name="connsiteY23" fmla="*/ 3116821 h 4193747"/>
                  <a:gd name="connsiteX24" fmla="*/ 3175896 w 4183969"/>
                  <a:gd name="connsiteY24" fmla="*/ 2985668 h 4193747"/>
                  <a:gd name="connsiteX25" fmla="*/ 3121774 w 4183969"/>
                  <a:gd name="connsiteY25" fmla="*/ 2936032 h 4193747"/>
                  <a:gd name="connsiteX26" fmla="*/ 3187211 w 4183969"/>
                  <a:gd name="connsiteY26" fmla="*/ 2787394 h 4193747"/>
                  <a:gd name="connsiteX27" fmla="*/ 3054460 w 4183969"/>
                  <a:gd name="connsiteY27" fmla="*/ 2340195 h 4193747"/>
                  <a:gd name="connsiteX28" fmla="*/ 3055191 w 4183969"/>
                  <a:gd name="connsiteY28" fmla="*/ 2339339 h 4193747"/>
                  <a:gd name="connsiteX29" fmla="*/ 3050049 w 4183969"/>
                  <a:gd name="connsiteY29" fmla="*/ 2335565 h 4193747"/>
                  <a:gd name="connsiteX30" fmla="*/ 3048302 w 4183969"/>
                  <a:gd name="connsiteY30" fmla="*/ 2333732 h 4193747"/>
                  <a:gd name="connsiteX31" fmla="*/ 3048000 w 4183969"/>
                  <a:gd name="connsiteY31" fmla="*/ 2334061 h 4193747"/>
                  <a:gd name="connsiteX32" fmla="*/ 2709873 w 4183969"/>
                  <a:gd name="connsiteY32" fmla="*/ 2247240 h 4193747"/>
                  <a:gd name="connsiteX33" fmla="*/ 2503242 w 4183969"/>
                  <a:gd name="connsiteY33" fmla="*/ 2368778 h 4193747"/>
                  <a:gd name="connsiteX34" fmla="*/ 2264598 w 4183969"/>
                  <a:gd name="connsiteY34" fmla="*/ 2149917 h 4193747"/>
                  <a:gd name="connsiteX35" fmla="*/ 2278535 w 4183969"/>
                  <a:gd name="connsiteY35" fmla="*/ 2143903 h 4193747"/>
                  <a:gd name="connsiteX36" fmla="*/ 2452339 w 4183969"/>
                  <a:gd name="connsiteY36" fmla="*/ 2189769 h 4193747"/>
                  <a:gd name="connsiteX37" fmla="*/ 2625602 w 4183969"/>
                  <a:gd name="connsiteY37" fmla="*/ 2017920 h 4193747"/>
                  <a:gd name="connsiteX38" fmla="*/ 2212629 w 4183969"/>
                  <a:gd name="connsiteY38" fmla="*/ 1908939 h 4193747"/>
                  <a:gd name="connsiteX39" fmla="*/ 2075824 w 4183969"/>
                  <a:gd name="connsiteY39" fmla="*/ 1976793 h 4193747"/>
                  <a:gd name="connsiteX40" fmla="*/ 2020245 w 4183969"/>
                  <a:gd name="connsiteY40" fmla="*/ 1925822 h 4193747"/>
                  <a:gd name="connsiteX41" fmla="*/ 1899965 w 4183969"/>
                  <a:gd name="connsiteY41" fmla="*/ 2056975 h 4193747"/>
                  <a:gd name="connsiteX42" fmla="*/ 1059784 w 4183969"/>
                  <a:gd name="connsiteY42" fmla="*/ 2399487 h 4193747"/>
                  <a:gd name="connsiteX43" fmla="*/ 2239931 w 4183969"/>
                  <a:gd name="connsiteY43" fmla="*/ 1121712 h 4193747"/>
                  <a:gd name="connsiteX44" fmla="*/ 3810758 w 4183969"/>
                  <a:gd name="connsiteY44" fmla="*/ 1410650 h 4193747"/>
                  <a:gd name="connsiteX45" fmla="*/ 3429822 w 4183969"/>
                  <a:gd name="connsiteY45" fmla="*/ 3334963 h 4193747"/>
                  <a:gd name="connsiteX46" fmla="*/ 1424974 w 4183969"/>
                  <a:gd name="connsiteY46" fmla="*/ 3862388 h 4193747"/>
                  <a:gd name="connsiteX47" fmla="*/ 1422314 w 4183969"/>
                  <a:gd name="connsiteY47" fmla="*/ 3858391 h 4193747"/>
                  <a:gd name="connsiteX48" fmla="*/ 1059784 w 4183969"/>
                  <a:gd name="connsiteY48" fmla="*/ 2399487 h 4193747"/>
                  <a:gd name="connsiteX49" fmla="*/ 824930 w 4183969"/>
                  <a:gd name="connsiteY49" fmla="*/ 2133690 h 4193747"/>
                  <a:gd name="connsiteX50" fmla="*/ 1928116 w 4183969"/>
                  <a:gd name="connsiteY50" fmla="*/ 930781 h 4193747"/>
                  <a:gd name="connsiteX51" fmla="*/ 1995944 w 4183969"/>
                  <a:gd name="connsiteY51" fmla="*/ 927848 h 4193747"/>
                  <a:gd name="connsiteX52" fmla="*/ 2137462 w 4183969"/>
                  <a:gd name="connsiteY52" fmla="*/ 1057633 h 4193747"/>
                  <a:gd name="connsiteX53" fmla="*/ 2140395 w 4183969"/>
                  <a:gd name="connsiteY53" fmla="*/ 1125461 h 4193747"/>
                  <a:gd name="connsiteX54" fmla="*/ 1037208 w 4183969"/>
                  <a:gd name="connsiteY54" fmla="*/ 2328370 h 4193747"/>
                  <a:gd name="connsiteX55" fmla="*/ 969381 w 4183969"/>
                  <a:gd name="connsiteY55" fmla="*/ 2331303 h 4193747"/>
                  <a:gd name="connsiteX56" fmla="*/ 827863 w 4183969"/>
                  <a:gd name="connsiteY56" fmla="*/ 2201517 h 4193747"/>
                  <a:gd name="connsiteX57" fmla="*/ 824930 w 4183969"/>
                  <a:gd name="connsiteY57" fmla="*/ 2133690 h 4193747"/>
                  <a:gd name="connsiteX58" fmla="*/ 589226 w 4183969"/>
                  <a:gd name="connsiteY58" fmla="*/ 645162 h 4193747"/>
                  <a:gd name="connsiteX59" fmla="*/ 1211203 w 4183969"/>
                  <a:gd name="connsiteY59" fmla="*/ 549012 h 4193747"/>
                  <a:gd name="connsiteX60" fmla="*/ 1387912 w 4183969"/>
                  <a:gd name="connsiteY60" fmla="*/ 46615 h 4193747"/>
                  <a:gd name="connsiteX61" fmla="*/ 1825969 w 4183969"/>
                  <a:gd name="connsiteY61" fmla="*/ 171264 h 4193747"/>
                  <a:gd name="connsiteX62" fmla="*/ 1850786 w 4183969"/>
                  <a:gd name="connsiteY62" fmla="*/ 880381 h 4193747"/>
                  <a:gd name="connsiteX63" fmla="*/ 811504 w 4183969"/>
                  <a:gd name="connsiteY63" fmla="*/ 2041794 h 4193747"/>
                  <a:gd name="connsiteX64" fmla="*/ 92739 w 4183969"/>
                  <a:gd name="connsiteY64" fmla="*/ 2070765 h 4193747"/>
                  <a:gd name="connsiteX65" fmla="*/ 400312 w 4183969"/>
                  <a:gd name="connsiteY65" fmla="*/ 1454148 h 4193747"/>
                  <a:gd name="connsiteX66" fmla="*/ 507353 w 4183969"/>
                  <a:gd name="connsiteY66" fmla="*/ 753782 h 4193747"/>
                  <a:gd name="connsiteX67" fmla="*/ 589226 w 4183969"/>
                  <a:gd name="connsiteY67" fmla="*/ 645162 h 4193747"/>
                  <a:gd name="connsiteX0" fmla="*/ 2691954 w 4183969"/>
                  <a:gd name="connsiteY0" fmla="*/ 2541845 h 4193747"/>
                  <a:gd name="connsiteX1" fmla="*/ 2750524 w 4183969"/>
                  <a:gd name="connsiteY1" fmla="*/ 2502966 h 4193747"/>
                  <a:gd name="connsiteX2" fmla="*/ 2868511 w 4183969"/>
                  <a:gd name="connsiteY2" fmla="*/ 2537119 h 4193747"/>
                  <a:gd name="connsiteX3" fmla="*/ 2923540 w 4183969"/>
                  <a:gd name="connsiteY3" fmla="*/ 2724446 h 4193747"/>
                  <a:gd name="connsiteX4" fmla="*/ 2916329 w 4183969"/>
                  <a:gd name="connsiteY4" fmla="*/ 2747619 h 4193747"/>
                  <a:gd name="connsiteX5" fmla="*/ 2691954 w 4183969"/>
                  <a:gd name="connsiteY5" fmla="*/ 2541845 h 4193747"/>
                  <a:gd name="connsiteX6" fmla="*/ 2152241 w 4183969"/>
                  <a:gd name="connsiteY6" fmla="*/ 2288337 h 4193747"/>
                  <a:gd name="connsiteX7" fmla="*/ 2353915 w 4183969"/>
                  <a:gd name="connsiteY7" fmla="*/ 2473293 h 4193747"/>
                  <a:gd name="connsiteX8" fmla="*/ 2351816 w 4183969"/>
                  <a:gd name="connsiteY8" fmla="*/ 2473824 h 4193747"/>
                  <a:gd name="connsiteX9" fmla="*/ 2195008 w 4183969"/>
                  <a:gd name="connsiteY9" fmla="*/ 2428808 h 4193747"/>
                  <a:gd name="connsiteX10" fmla="*/ 2193891 w 4183969"/>
                  <a:gd name="connsiteY10" fmla="*/ 2430133 h 4193747"/>
                  <a:gd name="connsiteX11" fmla="*/ 2152241 w 4183969"/>
                  <a:gd name="connsiteY11" fmla="*/ 2288337 h 4193747"/>
                  <a:gd name="connsiteX12" fmla="*/ 1899965 w 4183969"/>
                  <a:gd name="connsiteY12" fmla="*/ 2056975 h 4193747"/>
                  <a:gd name="connsiteX13" fmla="*/ 1958069 w 4183969"/>
                  <a:gd name="connsiteY13" fmla="*/ 2110262 h 4193747"/>
                  <a:gd name="connsiteX14" fmla="*/ 1906748 w 4183969"/>
                  <a:gd name="connsiteY14" fmla="*/ 2217227 h 4193747"/>
                  <a:gd name="connsiteX15" fmla="*/ 2033567 w 4183969"/>
                  <a:gd name="connsiteY15" fmla="*/ 2620107 h 4193747"/>
                  <a:gd name="connsiteX16" fmla="*/ 2381601 w 4183969"/>
                  <a:gd name="connsiteY16" fmla="*/ 2722385 h 4193747"/>
                  <a:gd name="connsiteX17" fmla="*/ 2554166 w 4183969"/>
                  <a:gd name="connsiteY17" fmla="*/ 2656942 h 4193747"/>
                  <a:gd name="connsiteX18" fmla="*/ 2784766 w 4183969"/>
                  <a:gd name="connsiteY18" fmla="*/ 2868425 h 4193747"/>
                  <a:gd name="connsiteX19" fmla="*/ 2592066 w 4183969"/>
                  <a:gd name="connsiteY19" fmla="*/ 2817424 h 4193747"/>
                  <a:gd name="connsiteX20" fmla="*/ 2399600 w 4183969"/>
                  <a:gd name="connsiteY20" fmla="*/ 3008320 h 4193747"/>
                  <a:gd name="connsiteX21" fmla="*/ 2858347 w 4183969"/>
                  <a:gd name="connsiteY21" fmla="*/ 3129380 h 4193747"/>
                  <a:gd name="connsiteX22" fmla="*/ 2997125 w 4183969"/>
                  <a:gd name="connsiteY22" fmla="*/ 3063179 h 4193747"/>
                  <a:gd name="connsiteX23" fmla="*/ 3055616 w 4183969"/>
                  <a:gd name="connsiteY23" fmla="*/ 3116821 h 4193747"/>
                  <a:gd name="connsiteX24" fmla="*/ 3175896 w 4183969"/>
                  <a:gd name="connsiteY24" fmla="*/ 2985668 h 4193747"/>
                  <a:gd name="connsiteX25" fmla="*/ 3121774 w 4183969"/>
                  <a:gd name="connsiteY25" fmla="*/ 2936032 h 4193747"/>
                  <a:gd name="connsiteX26" fmla="*/ 3187211 w 4183969"/>
                  <a:gd name="connsiteY26" fmla="*/ 2787394 h 4193747"/>
                  <a:gd name="connsiteX27" fmla="*/ 3054460 w 4183969"/>
                  <a:gd name="connsiteY27" fmla="*/ 2340195 h 4193747"/>
                  <a:gd name="connsiteX28" fmla="*/ 3055191 w 4183969"/>
                  <a:gd name="connsiteY28" fmla="*/ 2339339 h 4193747"/>
                  <a:gd name="connsiteX29" fmla="*/ 3050049 w 4183969"/>
                  <a:gd name="connsiteY29" fmla="*/ 2335565 h 4193747"/>
                  <a:gd name="connsiteX30" fmla="*/ 3048302 w 4183969"/>
                  <a:gd name="connsiteY30" fmla="*/ 2333732 h 4193747"/>
                  <a:gd name="connsiteX31" fmla="*/ 3048000 w 4183969"/>
                  <a:gd name="connsiteY31" fmla="*/ 2334061 h 4193747"/>
                  <a:gd name="connsiteX32" fmla="*/ 2709873 w 4183969"/>
                  <a:gd name="connsiteY32" fmla="*/ 2247240 h 4193747"/>
                  <a:gd name="connsiteX33" fmla="*/ 2503242 w 4183969"/>
                  <a:gd name="connsiteY33" fmla="*/ 2368778 h 4193747"/>
                  <a:gd name="connsiteX34" fmla="*/ 2264598 w 4183969"/>
                  <a:gd name="connsiteY34" fmla="*/ 2149917 h 4193747"/>
                  <a:gd name="connsiteX35" fmla="*/ 2278535 w 4183969"/>
                  <a:gd name="connsiteY35" fmla="*/ 2143903 h 4193747"/>
                  <a:gd name="connsiteX36" fmla="*/ 2452339 w 4183969"/>
                  <a:gd name="connsiteY36" fmla="*/ 2189769 h 4193747"/>
                  <a:gd name="connsiteX37" fmla="*/ 2625602 w 4183969"/>
                  <a:gd name="connsiteY37" fmla="*/ 2017920 h 4193747"/>
                  <a:gd name="connsiteX38" fmla="*/ 2212629 w 4183969"/>
                  <a:gd name="connsiteY38" fmla="*/ 1908939 h 4193747"/>
                  <a:gd name="connsiteX39" fmla="*/ 2075824 w 4183969"/>
                  <a:gd name="connsiteY39" fmla="*/ 1976793 h 4193747"/>
                  <a:gd name="connsiteX40" fmla="*/ 2020245 w 4183969"/>
                  <a:gd name="connsiteY40" fmla="*/ 1925822 h 4193747"/>
                  <a:gd name="connsiteX41" fmla="*/ 1899965 w 4183969"/>
                  <a:gd name="connsiteY41" fmla="*/ 2056975 h 4193747"/>
                  <a:gd name="connsiteX42" fmla="*/ 1059784 w 4183969"/>
                  <a:gd name="connsiteY42" fmla="*/ 2399487 h 4193747"/>
                  <a:gd name="connsiteX43" fmla="*/ 2239931 w 4183969"/>
                  <a:gd name="connsiteY43" fmla="*/ 1121712 h 4193747"/>
                  <a:gd name="connsiteX44" fmla="*/ 3810758 w 4183969"/>
                  <a:gd name="connsiteY44" fmla="*/ 1410650 h 4193747"/>
                  <a:gd name="connsiteX45" fmla="*/ 3429822 w 4183969"/>
                  <a:gd name="connsiteY45" fmla="*/ 3334963 h 4193747"/>
                  <a:gd name="connsiteX46" fmla="*/ 1424974 w 4183969"/>
                  <a:gd name="connsiteY46" fmla="*/ 3862388 h 4193747"/>
                  <a:gd name="connsiteX47" fmla="*/ 1422314 w 4183969"/>
                  <a:gd name="connsiteY47" fmla="*/ 3858391 h 4193747"/>
                  <a:gd name="connsiteX48" fmla="*/ 1059784 w 4183969"/>
                  <a:gd name="connsiteY48" fmla="*/ 2399487 h 4193747"/>
                  <a:gd name="connsiteX49" fmla="*/ 824930 w 4183969"/>
                  <a:gd name="connsiteY49" fmla="*/ 2133690 h 4193747"/>
                  <a:gd name="connsiteX50" fmla="*/ 1928116 w 4183969"/>
                  <a:gd name="connsiteY50" fmla="*/ 930781 h 4193747"/>
                  <a:gd name="connsiteX51" fmla="*/ 1995944 w 4183969"/>
                  <a:gd name="connsiteY51" fmla="*/ 927848 h 4193747"/>
                  <a:gd name="connsiteX52" fmla="*/ 2137462 w 4183969"/>
                  <a:gd name="connsiteY52" fmla="*/ 1057633 h 4193747"/>
                  <a:gd name="connsiteX53" fmla="*/ 2140395 w 4183969"/>
                  <a:gd name="connsiteY53" fmla="*/ 1125461 h 4193747"/>
                  <a:gd name="connsiteX54" fmla="*/ 1037208 w 4183969"/>
                  <a:gd name="connsiteY54" fmla="*/ 2328370 h 4193747"/>
                  <a:gd name="connsiteX55" fmla="*/ 969381 w 4183969"/>
                  <a:gd name="connsiteY55" fmla="*/ 2331303 h 4193747"/>
                  <a:gd name="connsiteX56" fmla="*/ 827863 w 4183969"/>
                  <a:gd name="connsiteY56" fmla="*/ 2201517 h 4193747"/>
                  <a:gd name="connsiteX57" fmla="*/ 824930 w 4183969"/>
                  <a:gd name="connsiteY57" fmla="*/ 2133690 h 4193747"/>
                  <a:gd name="connsiteX58" fmla="*/ 589226 w 4183969"/>
                  <a:gd name="connsiteY58" fmla="*/ 645162 h 4193747"/>
                  <a:gd name="connsiteX59" fmla="*/ 1211203 w 4183969"/>
                  <a:gd name="connsiteY59" fmla="*/ 549012 h 4193747"/>
                  <a:gd name="connsiteX60" fmla="*/ 1387912 w 4183969"/>
                  <a:gd name="connsiteY60" fmla="*/ 46615 h 4193747"/>
                  <a:gd name="connsiteX61" fmla="*/ 1825969 w 4183969"/>
                  <a:gd name="connsiteY61" fmla="*/ 171264 h 4193747"/>
                  <a:gd name="connsiteX62" fmla="*/ 1850786 w 4183969"/>
                  <a:gd name="connsiteY62" fmla="*/ 880381 h 4193747"/>
                  <a:gd name="connsiteX63" fmla="*/ 811504 w 4183969"/>
                  <a:gd name="connsiteY63" fmla="*/ 2041794 h 4193747"/>
                  <a:gd name="connsiteX64" fmla="*/ 92739 w 4183969"/>
                  <a:gd name="connsiteY64" fmla="*/ 2070765 h 4193747"/>
                  <a:gd name="connsiteX65" fmla="*/ 400312 w 4183969"/>
                  <a:gd name="connsiteY65" fmla="*/ 1454148 h 4193747"/>
                  <a:gd name="connsiteX66" fmla="*/ 502673 w 4183969"/>
                  <a:gd name="connsiteY66" fmla="*/ 749490 h 4193747"/>
                  <a:gd name="connsiteX67" fmla="*/ 589226 w 4183969"/>
                  <a:gd name="connsiteY67" fmla="*/ 645162 h 4193747"/>
                  <a:gd name="connsiteX0" fmla="*/ 2691954 w 4183969"/>
                  <a:gd name="connsiteY0" fmla="*/ 2541845 h 4193747"/>
                  <a:gd name="connsiteX1" fmla="*/ 2750524 w 4183969"/>
                  <a:gd name="connsiteY1" fmla="*/ 2502966 h 4193747"/>
                  <a:gd name="connsiteX2" fmla="*/ 2868511 w 4183969"/>
                  <a:gd name="connsiteY2" fmla="*/ 2537119 h 4193747"/>
                  <a:gd name="connsiteX3" fmla="*/ 2923540 w 4183969"/>
                  <a:gd name="connsiteY3" fmla="*/ 2724446 h 4193747"/>
                  <a:gd name="connsiteX4" fmla="*/ 2916329 w 4183969"/>
                  <a:gd name="connsiteY4" fmla="*/ 2747619 h 4193747"/>
                  <a:gd name="connsiteX5" fmla="*/ 2691954 w 4183969"/>
                  <a:gd name="connsiteY5" fmla="*/ 2541845 h 4193747"/>
                  <a:gd name="connsiteX6" fmla="*/ 2152241 w 4183969"/>
                  <a:gd name="connsiteY6" fmla="*/ 2288337 h 4193747"/>
                  <a:gd name="connsiteX7" fmla="*/ 2353915 w 4183969"/>
                  <a:gd name="connsiteY7" fmla="*/ 2473293 h 4193747"/>
                  <a:gd name="connsiteX8" fmla="*/ 2351816 w 4183969"/>
                  <a:gd name="connsiteY8" fmla="*/ 2473824 h 4193747"/>
                  <a:gd name="connsiteX9" fmla="*/ 2195008 w 4183969"/>
                  <a:gd name="connsiteY9" fmla="*/ 2428808 h 4193747"/>
                  <a:gd name="connsiteX10" fmla="*/ 2193891 w 4183969"/>
                  <a:gd name="connsiteY10" fmla="*/ 2430133 h 4193747"/>
                  <a:gd name="connsiteX11" fmla="*/ 2152241 w 4183969"/>
                  <a:gd name="connsiteY11" fmla="*/ 2288337 h 4193747"/>
                  <a:gd name="connsiteX12" fmla="*/ 1899965 w 4183969"/>
                  <a:gd name="connsiteY12" fmla="*/ 2056975 h 4193747"/>
                  <a:gd name="connsiteX13" fmla="*/ 1958069 w 4183969"/>
                  <a:gd name="connsiteY13" fmla="*/ 2110262 h 4193747"/>
                  <a:gd name="connsiteX14" fmla="*/ 1906748 w 4183969"/>
                  <a:gd name="connsiteY14" fmla="*/ 2217227 h 4193747"/>
                  <a:gd name="connsiteX15" fmla="*/ 2033567 w 4183969"/>
                  <a:gd name="connsiteY15" fmla="*/ 2620107 h 4193747"/>
                  <a:gd name="connsiteX16" fmla="*/ 2381601 w 4183969"/>
                  <a:gd name="connsiteY16" fmla="*/ 2722385 h 4193747"/>
                  <a:gd name="connsiteX17" fmla="*/ 2554166 w 4183969"/>
                  <a:gd name="connsiteY17" fmla="*/ 2656942 h 4193747"/>
                  <a:gd name="connsiteX18" fmla="*/ 2784766 w 4183969"/>
                  <a:gd name="connsiteY18" fmla="*/ 2868425 h 4193747"/>
                  <a:gd name="connsiteX19" fmla="*/ 2592066 w 4183969"/>
                  <a:gd name="connsiteY19" fmla="*/ 2817424 h 4193747"/>
                  <a:gd name="connsiteX20" fmla="*/ 2399600 w 4183969"/>
                  <a:gd name="connsiteY20" fmla="*/ 3008320 h 4193747"/>
                  <a:gd name="connsiteX21" fmla="*/ 2858347 w 4183969"/>
                  <a:gd name="connsiteY21" fmla="*/ 3129380 h 4193747"/>
                  <a:gd name="connsiteX22" fmla="*/ 2997125 w 4183969"/>
                  <a:gd name="connsiteY22" fmla="*/ 3063179 h 4193747"/>
                  <a:gd name="connsiteX23" fmla="*/ 3055616 w 4183969"/>
                  <a:gd name="connsiteY23" fmla="*/ 3116821 h 4193747"/>
                  <a:gd name="connsiteX24" fmla="*/ 3175896 w 4183969"/>
                  <a:gd name="connsiteY24" fmla="*/ 2985668 h 4193747"/>
                  <a:gd name="connsiteX25" fmla="*/ 3121774 w 4183969"/>
                  <a:gd name="connsiteY25" fmla="*/ 2936032 h 4193747"/>
                  <a:gd name="connsiteX26" fmla="*/ 3187211 w 4183969"/>
                  <a:gd name="connsiteY26" fmla="*/ 2787394 h 4193747"/>
                  <a:gd name="connsiteX27" fmla="*/ 3054460 w 4183969"/>
                  <a:gd name="connsiteY27" fmla="*/ 2340195 h 4193747"/>
                  <a:gd name="connsiteX28" fmla="*/ 3055191 w 4183969"/>
                  <a:gd name="connsiteY28" fmla="*/ 2339339 h 4193747"/>
                  <a:gd name="connsiteX29" fmla="*/ 3050049 w 4183969"/>
                  <a:gd name="connsiteY29" fmla="*/ 2335565 h 4193747"/>
                  <a:gd name="connsiteX30" fmla="*/ 3048302 w 4183969"/>
                  <a:gd name="connsiteY30" fmla="*/ 2333732 h 4193747"/>
                  <a:gd name="connsiteX31" fmla="*/ 3048000 w 4183969"/>
                  <a:gd name="connsiteY31" fmla="*/ 2334061 h 4193747"/>
                  <a:gd name="connsiteX32" fmla="*/ 2709873 w 4183969"/>
                  <a:gd name="connsiteY32" fmla="*/ 2247240 h 4193747"/>
                  <a:gd name="connsiteX33" fmla="*/ 2503242 w 4183969"/>
                  <a:gd name="connsiteY33" fmla="*/ 2368778 h 4193747"/>
                  <a:gd name="connsiteX34" fmla="*/ 2264598 w 4183969"/>
                  <a:gd name="connsiteY34" fmla="*/ 2149917 h 4193747"/>
                  <a:gd name="connsiteX35" fmla="*/ 2278535 w 4183969"/>
                  <a:gd name="connsiteY35" fmla="*/ 2143903 h 4193747"/>
                  <a:gd name="connsiteX36" fmla="*/ 2452339 w 4183969"/>
                  <a:gd name="connsiteY36" fmla="*/ 2189769 h 4193747"/>
                  <a:gd name="connsiteX37" fmla="*/ 2625602 w 4183969"/>
                  <a:gd name="connsiteY37" fmla="*/ 2017920 h 4193747"/>
                  <a:gd name="connsiteX38" fmla="*/ 2212629 w 4183969"/>
                  <a:gd name="connsiteY38" fmla="*/ 1908939 h 4193747"/>
                  <a:gd name="connsiteX39" fmla="*/ 2075824 w 4183969"/>
                  <a:gd name="connsiteY39" fmla="*/ 1976793 h 4193747"/>
                  <a:gd name="connsiteX40" fmla="*/ 2020245 w 4183969"/>
                  <a:gd name="connsiteY40" fmla="*/ 1925822 h 4193747"/>
                  <a:gd name="connsiteX41" fmla="*/ 1899965 w 4183969"/>
                  <a:gd name="connsiteY41" fmla="*/ 2056975 h 4193747"/>
                  <a:gd name="connsiteX42" fmla="*/ 1059784 w 4183969"/>
                  <a:gd name="connsiteY42" fmla="*/ 2399487 h 4193747"/>
                  <a:gd name="connsiteX43" fmla="*/ 2239931 w 4183969"/>
                  <a:gd name="connsiteY43" fmla="*/ 1121712 h 4193747"/>
                  <a:gd name="connsiteX44" fmla="*/ 3810758 w 4183969"/>
                  <a:gd name="connsiteY44" fmla="*/ 1410650 h 4193747"/>
                  <a:gd name="connsiteX45" fmla="*/ 3429822 w 4183969"/>
                  <a:gd name="connsiteY45" fmla="*/ 3334963 h 4193747"/>
                  <a:gd name="connsiteX46" fmla="*/ 1424974 w 4183969"/>
                  <a:gd name="connsiteY46" fmla="*/ 3862388 h 4193747"/>
                  <a:gd name="connsiteX47" fmla="*/ 1422314 w 4183969"/>
                  <a:gd name="connsiteY47" fmla="*/ 3858391 h 4193747"/>
                  <a:gd name="connsiteX48" fmla="*/ 1059784 w 4183969"/>
                  <a:gd name="connsiteY48" fmla="*/ 2399487 h 4193747"/>
                  <a:gd name="connsiteX49" fmla="*/ 824930 w 4183969"/>
                  <a:gd name="connsiteY49" fmla="*/ 2133690 h 4193747"/>
                  <a:gd name="connsiteX50" fmla="*/ 1928116 w 4183969"/>
                  <a:gd name="connsiteY50" fmla="*/ 930781 h 4193747"/>
                  <a:gd name="connsiteX51" fmla="*/ 1995944 w 4183969"/>
                  <a:gd name="connsiteY51" fmla="*/ 927848 h 4193747"/>
                  <a:gd name="connsiteX52" fmla="*/ 2137462 w 4183969"/>
                  <a:gd name="connsiteY52" fmla="*/ 1057633 h 4193747"/>
                  <a:gd name="connsiteX53" fmla="*/ 2140395 w 4183969"/>
                  <a:gd name="connsiteY53" fmla="*/ 1125461 h 4193747"/>
                  <a:gd name="connsiteX54" fmla="*/ 1037208 w 4183969"/>
                  <a:gd name="connsiteY54" fmla="*/ 2328370 h 4193747"/>
                  <a:gd name="connsiteX55" fmla="*/ 969381 w 4183969"/>
                  <a:gd name="connsiteY55" fmla="*/ 2331303 h 4193747"/>
                  <a:gd name="connsiteX56" fmla="*/ 827863 w 4183969"/>
                  <a:gd name="connsiteY56" fmla="*/ 2201517 h 4193747"/>
                  <a:gd name="connsiteX57" fmla="*/ 824930 w 4183969"/>
                  <a:gd name="connsiteY57" fmla="*/ 2133690 h 4193747"/>
                  <a:gd name="connsiteX58" fmla="*/ 589226 w 4183969"/>
                  <a:gd name="connsiteY58" fmla="*/ 645162 h 4193747"/>
                  <a:gd name="connsiteX59" fmla="*/ 1211203 w 4183969"/>
                  <a:gd name="connsiteY59" fmla="*/ 549012 h 4193747"/>
                  <a:gd name="connsiteX60" fmla="*/ 1387912 w 4183969"/>
                  <a:gd name="connsiteY60" fmla="*/ 46615 h 4193747"/>
                  <a:gd name="connsiteX61" fmla="*/ 1825969 w 4183969"/>
                  <a:gd name="connsiteY61" fmla="*/ 171264 h 4193747"/>
                  <a:gd name="connsiteX62" fmla="*/ 1850786 w 4183969"/>
                  <a:gd name="connsiteY62" fmla="*/ 880381 h 4193747"/>
                  <a:gd name="connsiteX63" fmla="*/ 811504 w 4183969"/>
                  <a:gd name="connsiteY63" fmla="*/ 2041794 h 4193747"/>
                  <a:gd name="connsiteX64" fmla="*/ 92739 w 4183969"/>
                  <a:gd name="connsiteY64" fmla="*/ 2070765 h 4193747"/>
                  <a:gd name="connsiteX65" fmla="*/ 400312 w 4183969"/>
                  <a:gd name="connsiteY65" fmla="*/ 1454148 h 4193747"/>
                  <a:gd name="connsiteX66" fmla="*/ 589226 w 4183969"/>
                  <a:gd name="connsiteY66" fmla="*/ 645162 h 4193747"/>
                  <a:gd name="connsiteX0" fmla="*/ 2691954 w 4183969"/>
                  <a:gd name="connsiteY0" fmla="*/ 2541845 h 4193747"/>
                  <a:gd name="connsiteX1" fmla="*/ 2750524 w 4183969"/>
                  <a:gd name="connsiteY1" fmla="*/ 2502966 h 4193747"/>
                  <a:gd name="connsiteX2" fmla="*/ 2868511 w 4183969"/>
                  <a:gd name="connsiteY2" fmla="*/ 2537119 h 4193747"/>
                  <a:gd name="connsiteX3" fmla="*/ 2923540 w 4183969"/>
                  <a:gd name="connsiteY3" fmla="*/ 2724446 h 4193747"/>
                  <a:gd name="connsiteX4" fmla="*/ 2916329 w 4183969"/>
                  <a:gd name="connsiteY4" fmla="*/ 2747619 h 4193747"/>
                  <a:gd name="connsiteX5" fmla="*/ 2691954 w 4183969"/>
                  <a:gd name="connsiteY5" fmla="*/ 2541845 h 4193747"/>
                  <a:gd name="connsiteX6" fmla="*/ 2152241 w 4183969"/>
                  <a:gd name="connsiteY6" fmla="*/ 2288337 h 4193747"/>
                  <a:gd name="connsiteX7" fmla="*/ 2353915 w 4183969"/>
                  <a:gd name="connsiteY7" fmla="*/ 2473293 h 4193747"/>
                  <a:gd name="connsiteX8" fmla="*/ 2351816 w 4183969"/>
                  <a:gd name="connsiteY8" fmla="*/ 2473824 h 4193747"/>
                  <a:gd name="connsiteX9" fmla="*/ 2195008 w 4183969"/>
                  <a:gd name="connsiteY9" fmla="*/ 2428808 h 4193747"/>
                  <a:gd name="connsiteX10" fmla="*/ 2193891 w 4183969"/>
                  <a:gd name="connsiteY10" fmla="*/ 2430133 h 4193747"/>
                  <a:gd name="connsiteX11" fmla="*/ 2152241 w 4183969"/>
                  <a:gd name="connsiteY11" fmla="*/ 2288337 h 4193747"/>
                  <a:gd name="connsiteX12" fmla="*/ 1899965 w 4183969"/>
                  <a:gd name="connsiteY12" fmla="*/ 2056975 h 4193747"/>
                  <a:gd name="connsiteX13" fmla="*/ 1958069 w 4183969"/>
                  <a:gd name="connsiteY13" fmla="*/ 2110262 h 4193747"/>
                  <a:gd name="connsiteX14" fmla="*/ 1906748 w 4183969"/>
                  <a:gd name="connsiteY14" fmla="*/ 2217227 h 4193747"/>
                  <a:gd name="connsiteX15" fmla="*/ 2033567 w 4183969"/>
                  <a:gd name="connsiteY15" fmla="*/ 2620107 h 4193747"/>
                  <a:gd name="connsiteX16" fmla="*/ 2381601 w 4183969"/>
                  <a:gd name="connsiteY16" fmla="*/ 2722385 h 4193747"/>
                  <a:gd name="connsiteX17" fmla="*/ 2554166 w 4183969"/>
                  <a:gd name="connsiteY17" fmla="*/ 2656942 h 4193747"/>
                  <a:gd name="connsiteX18" fmla="*/ 2784766 w 4183969"/>
                  <a:gd name="connsiteY18" fmla="*/ 2868425 h 4193747"/>
                  <a:gd name="connsiteX19" fmla="*/ 2592066 w 4183969"/>
                  <a:gd name="connsiteY19" fmla="*/ 2817424 h 4193747"/>
                  <a:gd name="connsiteX20" fmla="*/ 2399600 w 4183969"/>
                  <a:gd name="connsiteY20" fmla="*/ 3008320 h 4193747"/>
                  <a:gd name="connsiteX21" fmla="*/ 2858347 w 4183969"/>
                  <a:gd name="connsiteY21" fmla="*/ 3129380 h 4193747"/>
                  <a:gd name="connsiteX22" fmla="*/ 2997125 w 4183969"/>
                  <a:gd name="connsiteY22" fmla="*/ 3063179 h 4193747"/>
                  <a:gd name="connsiteX23" fmla="*/ 3055616 w 4183969"/>
                  <a:gd name="connsiteY23" fmla="*/ 3116821 h 4193747"/>
                  <a:gd name="connsiteX24" fmla="*/ 3175896 w 4183969"/>
                  <a:gd name="connsiteY24" fmla="*/ 2985668 h 4193747"/>
                  <a:gd name="connsiteX25" fmla="*/ 3121774 w 4183969"/>
                  <a:gd name="connsiteY25" fmla="*/ 2936032 h 4193747"/>
                  <a:gd name="connsiteX26" fmla="*/ 3187211 w 4183969"/>
                  <a:gd name="connsiteY26" fmla="*/ 2787394 h 4193747"/>
                  <a:gd name="connsiteX27" fmla="*/ 3054460 w 4183969"/>
                  <a:gd name="connsiteY27" fmla="*/ 2340195 h 4193747"/>
                  <a:gd name="connsiteX28" fmla="*/ 3055191 w 4183969"/>
                  <a:gd name="connsiteY28" fmla="*/ 2339339 h 4193747"/>
                  <a:gd name="connsiteX29" fmla="*/ 3050049 w 4183969"/>
                  <a:gd name="connsiteY29" fmla="*/ 2335565 h 4193747"/>
                  <a:gd name="connsiteX30" fmla="*/ 3048302 w 4183969"/>
                  <a:gd name="connsiteY30" fmla="*/ 2333732 h 4193747"/>
                  <a:gd name="connsiteX31" fmla="*/ 3048000 w 4183969"/>
                  <a:gd name="connsiteY31" fmla="*/ 2334061 h 4193747"/>
                  <a:gd name="connsiteX32" fmla="*/ 2709873 w 4183969"/>
                  <a:gd name="connsiteY32" fmla="*/ 2247240 h 4193747"/>
                  <a:gd name="connsiteX33" fmla="*/ 2503242 w 4183969"/>
                  <a:gd name="connsiteY33" fmla="*/ 2368778 h 4193747"/>
                  <a:gd name="connsiteX34" fmla="*/ 2264598 w 4183969"/>
                  <a:gd name="connsiteY34" fmla="*/ 2149917 h 4193747"/>
                  <a:gd name="connsiteX35" fmla="*/ 2278535 w 4183969"/>
                  <a:gd name="connsiteY35" fmla="*/ 2143903 h 4193747"/>
                  <a:gd name="connsiteX36" fmla="*/ 2452339 w 4183969"/>
                  <a:gd name="connsiteY36" fmla="*/ 2189769 h 4193747"/>
                  <a:gd name="connsiteX37" fmla="*/ 2625602 w 4183969"/>
                  <a:gd name="connsiteY37" fmla="*/ 2017920 h 4193747"/>
                  <a:gd name="connsiteX38" fmla="*/ 2212629 w 4183969"/>
                  <a:gd name="connsiteY38" fmla="*/ 1908939 h 4193747"/>
                  <a:gd name="connsiteX39" fmla="*/ 2075824 w 4183969"/>
                  <a:gd name="connsiteY39" fmla="*/ 1976793 h 4193747"/>
                  <a:gd name="connsiteX40" fmla="*/ 2020245 w 4183969"/>
                  <a:gd name="connsiteY40" fmla="*/ 1925822 h 4193747"/>
                  <a:gd name="connsiteX41" fmla="*/ 1899965 w 4183969"/>
                  <a:gd name="connsiteY41" fmla="*/ 2056975 h 4193747"/>
                  <a:gd name="connsiteX42" fmla="*/ 1059784 w 4183969"/>
                  <a:gd name="connsiteY42" fmla="*/ 2399487 h 4193747"/>
                  <a:gd name="connsiteX43" fmla="*/ 2239931 w 4183969"/>
                  <a:gd name="connsiteY43" fmla="*/ 1121712 h 4193747"/>
                  <a:gd name="connsiteX44" fmla="*/ 3810758 w 4183969"/>
                  <a:gd name="connsiteY44" fmla="*/ 1410650 h 4193747"/>
                  <a:gd name="connsiteX45" fmla="*/ 3429822 w 4183969"/>
                  <a:gd name="connsiteY45" fmla="*/ 3334963 h 4193747"/>
                  <a:gd name="connsiteX46" fmla="*/ 1424974 w 4183969"/>
                  <a:gd name="connsiteY46" fmla="*/ 3862388 h 4193747"/>
                  <a:gd name="connsiteX47" fmla="*/ 1422314 w 4183969"/>
                  <a:gd name="connsiteY47" fmla="*/ 3858391 h 4193747"/>
                  <a:gd name="connsiteX48" fmla="*/ 1059784 w 4183969"/>
                  <a:gd name="connsiteY48" fmla="*/ 2399487 h 4193747"/>
                  <a:gd name="connsiteX49" fmla="*/ 824930 w 4183969"/>
                  <a:gd name="connsiteY49" fmla="*/ 2133690 h 4193747"/>
                  <a:gd name="connsiteX50" fmla="*/ 1928116 w 4183969"/>
                  <a:gd name="connsiteY50" fmla="*/ 930781 h 4193747"/>
                  <a:gd name="connsiteX51" fmla="*/ 1995944 w 4183969"/>
                  <a:gd name="connsiteY51" fmla="*/ 927848 h 4193747"/>
                  <a:gd name="connsiteX52" fmla="*/ 2137462 w 4183969"/>
                  <a:gd name="connsiteY52" fmla="*/ 1057633 h 4193747"/>
                  <a:gd name="connsiteX53" fmla="*/ 2140395 w 4183969"/>
                  <a:gd name="connsiteY53" fmla="*/ 1125461 h 4193747"/>
                  <a:gd name="connsiteX54" fmla="*/ 1037208 w 4183969"/>
                  <a:gd name="connsiteY54" fmla="*/ 2328370 h 4193747"/>
                  <a:gd name="connsiteX55" fmla="*/ 969381 w 4183969"/>
                  <a:gd name="connsiteY55" fmla="*/ 2331303 h 4193747"/>
                  <a:gd name="connsiteX56" fmla="*/ 827863 w 4183969"/>
                  <a:gd name="connsiteY56" fmla="*/ 2201517 h 4193747"/>
                  <a:gd name="connsiteX57" fmla="*/ 824930 w 4183969"/>
                  <a:gd name="connsiteY57" fmla="*/ 2133690 h 4193747"/>
                  <a:gd name="connsiteX58" fmla="*/ 589226 w 4183969"/>
                  <a:gd name="connsiteY58" fmla="*/ 645162 h 4193747"/>
                  <a:gd name="connsiteX59" fmla="*/ 1211203 w 4183969"/>
                  <a:gd name="connsiteY59" fmla="*/ 549012 h 4193747"/>
                  <a:gd name="connsiteX60" fmla="*/ 1387912 w 4183969"/>
                  <a:gd name="connsiteY60" fmla="*/ 46615 h 4193747"/>
                  <a:gd name="connsiteX61" fmla="*/ 1825969 w 4183969"/>
                  <a:gd name="connsiteY61" fmla="*/ 171264 h 4193747"/>
                  <a:gd name="connsiteX62" fmla="*/ 1850786 w 4183969"/>
                  <a:gd name="connsiteY62" fmla="*/ 880381 h 4193747"/>
                  <a:gd name="connsiteX63" fmla="*/ 811504 w 4183969"/>
                  <a:gd name="connsiteY63" fmla="*/ 2041794 h 4193747"/>
                  <a:gd name="connsiteX64" fmla="*/ 92739 w 4183969"/>
                  <a:gd name="connsiteY64" fmla="*/ 2070765 h 4193747"/>
                  <a:gd name="connsiteX65" fmla="*/ 400312 w 4183969"/>
                  <a:gd name="connsiteY65" fmla="*/ 1454148 h 4193747"/>
                  <a:gd name="connsiteX66" fmla="*/ 589226 w 4183969"/>
                  <a:gd name="connsiteY66" fmla="*/ 645162 h 4193747"/>
                  <a:gd name="connsiteX0" fmla="*/ 2691954 w 4183969"/>
                  <a:gd name="connsiteY0" fmla="*/ 2541845 h 4193747"/>
                  <a:gd name="connsiteX1" fmla="*/ 2750524 w 4183969"/>
                  <a:gd name="connsiteY1" fmla="*/ 2502966 h 4193747"/>
                  <a:gd name="connsiteX2" fmla="*/ 2868511 w 4183969"/>
                  <a:gd name="connsiteY2" fmla="*/ 2537119 h 4193747"/>
                  <a:gd name="connsiteX3" fmla="*/ 2923540 w 4183969"/>
                  <a:gd name="connsiteY3" fmla="*/ 2724446 h 4193747"/>
                  <a:gd name="connsiteX4" fmla="*/ 2916329 w 4183969"/>
                  <a:gd name="connsiteY4" fmla="*/ 2747619 h 4193747"/>
                  <a:gd name="connsiteX5" fmla="*/ 2691954 w 4183969"/>
                  <a:gd name="connsiteY5" fmla="*/ 2541845 h 4193747"/>
                  <a:gd name="connsiteX6" fmla="*/ 2152241 w 4183969"/>
                  <a:gd name="connsiteY6" fmla="*/ 2288337 h 4193747"/>
                  <a:gd name="connsiteX7" fmla="*/ 2353915 w 4183969"/>
                  <a:gd name="connsiteY7" fmla="*/ 2473293 h 4193747"/>
                  <a:gd name="connsiteX8" fmla="*/ 2351816 w 4183969"/>
                  <a:gd name="connsiteY8" fmla="*/ 2473824 h 4193747"/>
                  <a:gd name="connsiteX9" fmla="*/ 2195008 w 4183969"/>
                  <a:gd name="connsiteY9" fmla="*/ 2428808 h 4193747"/>
                  <a:gd name="connsiteX10" fmla="*/ 2193891 w 4183969"/>
                  <a:gd name="connsiteY10" fmla="*/ 2430133 h 4193747"/>
                  <a:gd name="connsiteX11" fmla="*/ 2152241 w 4183969"/>
                  <a:gd name="connsiteY11" fmla="*/ 2288337 h 4193747"/>
                  <a:gd name="connsiteX12" fmla="*/ 1899965 w 4183969"/>
                  <a:gd name="connsiteY12" fmla="*/ 2056975 h 4193747"/>
                  <a:gd name="connsiteX13" fmla="*/ 1958069 w 4183969"/>
                  <a:gd name="connsiteY13" fmla="*/ 2110262 h 4193747"/>
                  <a:gd name="connsiteX14" fmla="*/ 1906748 w 4183969"/>
                  <a:gd name="connsiteY14" fmla="*/ 2217227 h 4193747"/>
                  <a:gd name="connsiteX15" fmla="*/ 2033567 w 4183969"/>
                  <a:gd name="connsiteY15" fmla="*/ 2620107 h 4193747"/>
                  <a:gd name="connsiteX16" fmla="*/ 2381601 w 4183969"/>
                  <a:gd name="connsiteY16" fmla="*/ 2722385 h 4193747"/>
                  <a:gd name="connsiteX17" fmla="*/ 2554166 w 4183969"/>
                  <a:gd name="connsiteY17" fmla="*/ 2656942 h 4193747"/>
                  <a:gd name="connsiteX18" fmla="*/ 2784766 w 4183969"/>
                  <a:gd name="connsiteY18" fmla="*/ 2868425 h 4193747"/>
                  <a:gd name="connsiteX19" fmla="*/ 2592066 w 4183969"/>
                  <a:gd name="connsiteY19" fmla="*/ 2817424 h 4193747"/>
                  <a:gd name="connsiteX20" fmla="*/ 2399600 w 4183969"/>
                  <a:gd name="connsiteY20" fmla="*/ 3008320 h 4193747"/>
                  <a:gd name="connsiteX21" fmla="*/ 2858347 w 4183969"/>
                  <a:gd name="connsiteY21" fmla="*/ 3129380 h 4193747"/>
                  <a:gd name="connsiteX22" fmla="*/ 2997125 w 4183969"/>
                  <a:gd name="connsiteY22" fmla="*/ 3063179 h 4193747"/>
                  <a:gd name="connsiteX23" fmla="*/ 3055616 w 4183969"/>
                  <a:gd name="connsiteY23" fmla="*/ 3116821 h 4193747"/>
                  <a:gd name="connsiteX24" fmla="*/ 3175896 w 4183969"/>
                  <a:gd name="connsiteY24" fmla="*/ 2985668 h 4193747"/>
                  <a:gd name="connsiteX25" fmla="*/ 3121774 w 4183969"/>
                  <a:gd name="connsiteY25" fmla="*/ 2936032 h 4193747"/>
                  <a:gd name="connsiteX26" fmla="*/ 3187211 w 4183969"/>
                  <a:gd name="connsiteY26" fmla="*/ 2787394 h 4193747"/>
                  <a:gd name="connsiteX27" fmla="*/ 3054460 w 4183969"/>
                  <a:gd name="connsiteY27" fmla="*/ 2340195 h 4193747"/>
                  <a:gd name="connsiteX28" fmla="*/ 3055191 w 4183969"/>
                  <a:gd name="connsiteY28" fmla="*/ 2339339 h 4193747"/>
                  <a:gd name="connsiteX29" fmla="*/ 3050049 w 4183969"/>
                  <a:gd name="connsiteY29" fmla="*/ 2335565 h 4193747"/>
                  <a:gd name="connsiteX30" fmla="*/ 3048302 w 4183969"/>
                  <a:gd name="connsiteY30" fmla="*/ 2333732 h 4193747"/>
                  <a:gd name="connsiteX31" fmla="*/ 3048000 w 4183969"/>
                  <a:gd name="connsiteY31" fmla="*/ 2334061 h 4193747"/>
                  <a:gd name="connsiteX32" fmla="*/ 2709873 w 4183969"/>
                  <a:gd name="connsiteY32" fmla="*/ 2247240 h 4193747"/>
                  <a:gd name="connsiteX33" fmla="*/ 2503242 w 4183969"/>
                  <a:gd name="connsiteY33" fmla="*/ 2368778 h 4193747"/>
                  <a:gd name="connsiteX34" fmla="*/ 2264598 w 4183969"/>
                  <a:gd name="connsiteY34" fmla="*/ 2149917 h 4193747"/>
                  <a:gd name="connsiteX35" fmla="*/ 2278535 w 4183969"/>
                  <a:gd name="connsiteY35" fmla="*/ 2143903 h 4193747"/>
                  <a:gd name="connsiteX36" fmla="*/ 2452339 w 4183969"/>
                  <a:gd name="connsiteY36" fmla="*/ 2189769 h 4193747"/>
                  <a:gd name="connsiteX37" fmla="*/ 2625602 w 4183969"/>
                  <a:gd name="connsiteY37" fmla="*/ 2017920 h 4193747"/>
                  <a:gd name="connsiteX38" fmla="*/ 2212629 w 4183969"/>
                  <a:gd name="connsiteY38" fmla="*/ 1908939 h 4193747"/>
                  <a:gd name="connsiteX39" fmla="*/ 2075824 w 4183969"/>
                  <a:gd name="connsiteY39" fmla="*/ 1976793 h 4193747"/>
                  <a:gd name="connsiteX40" fmla="*/ 2020245 w 4183969"/>
                  <a:gd name="connsiteY40" fmla="*/ 1925822 h 4193747"/>
                  <a:gd name="connsiteX41" fmla="*/ 1899965 w 4183969"/>
                  <a:gd name="connsiteY41" fmla="*/ 2056975 h 4193747"/>
                  <a:gd name="connsiteX42" fmla="*/ 1059784 w 4183969"/>
                  <a:gd name="connsiteY42" fmla="*/ 2399487 h 4193747"/>
                  <a:gd name="connsiteX43" fmla="*/ 2239931 w 4183969"/>
                  <a:gd name="connsiteY43" fmla="*/ 1121712 h 4193747"/>
                  <a:gd name="connsiteX44" fmla="*/ 3810758 w 4183969"/>
                  <a:gd name="connsiteY44" fmla="*/ 1410650 h 4193747"/>
                  <a:gd name="connsiteX45" fmla="*/ 3429822 w 4183969"/>
                  <a:gd name="connsiteY45" fmla="*/ 3334963 h 4193747"/>
                  <a:gd name="connsiteX46" fmla="*/ 1424974 w 4183969"/>
                  <a:gd name="connsiteY46" fmla="*/ 3862388 h 4193747"/>
                  <a:gd name="connsiteX47" fmla="*/ 1422314 w 4183969"/>
                  <a:gd name="connsiteY47" fmla="*/ 3858391 h 4193747"/>
                  <a:gd name="connsiteX48" fmla="*/ 1059784 w 4183969"/>
                  <a:gd name="connsiteY48" fmla="*/ 2399487 h 4193747"/>
                  <a:gd name="connsiteX49" fmla="*/ 824930 w 4183969"/>
                  <a:gd name="connsiteY49" fmla="*/ 2133690 h 4193747"/>
                  <a:gd name="connsiteX50" fmla="*/ 1928116 w 4183969"/>
                  <a:gd name="connsiteY50" fmla="*/ 930781 h 4193747"/>
                  <a:gd name="connsiteX51" fmla="*/ 1995944 w 4183969"/>
                  <a:gd name="connsiteY51" fmla="*/ 927848 h 4193747"/>
                  <a:gd name="connsiteX52" fmla="*/ 2137462 w 4183969"/>
                  <a:gd name="connsiteY52" fmla="*/ 1057633 h 4193747"/>
                  <a:gd name="connsiteX53" fmla="*/ 2140395 w 4183969"/>
                  <a:gd name="connsiteY53" fmla="*/ 1125461 h 4193747"/>
                  <a:gd name="connsiteX54" fmla="*/ 1037208 w 4183969"/>
                  <a:gd name="connsiteY54" fmla="*/ 2328370 h 4193747"/>
                  <a:gd name="connsiteX55" fmla="*/ 969381 w 4183969"/>
                  <a:gd name="connsiteY55" fmla="*/ 2331303 h 4193747"/>
                  <a:gd name="connsiteX56" fmla="*/ 827863 w 4183969"/>
                  <a:gd name="connsiteY56" fmla="*/ 2201517 h 4193747"/>
                  <a:gd name="connsiteX57" fmla="*/ 824930 w 4183969"/>
                  <a:gd name="connsiteY57" fmla="*/ 2133690 h 4193747"/>
                  <a:gd name="connsiteX58" fmla="*/ 589226 w 4183969"/>
                  <a:gd name="connsiteY58" fmla="*/ 645162 h 4193747"/>
                  <a:gd name="connsiteX59" fmla="*/ 1211203 w 4183969"/>
                  <a:gd name="connsiteY59" fmla="*/ 549012 h 4193747"/>
                  <a:gd name="connsiteX60" fmla="*/ 1387912 w 4183969"/>
                  <a:gd name="connsiteY60" fmla="*/ 46615 h 4193747"/>
                  <a:gd name="connsiteX61" fmla="*/ 1825969 w 4183969"/>
                  <a:gd name="connsiteY61" fmla="*/ 171264 h 4193747"/>
                  <a:gd name="connsiteX62" fmla="*/ 1850786 w 4183969"/>
                  <a:gd name="connsiteY62" fmla="*/ 880381 h 4193747"/>
                  <a:gd name="connsiteX63" fmla="*/ 811504 w 4183969"/>
                  <a:gd name="connsiteY63" fmla="*/ 2041794 h 4193747"/>
                  <a:gd name="connsiteX64" fmla="*/ 92739 w 4183969"/>
                  <a:gd name="connsiteY64" fmla="*/ 2070765 h 4193747"/>
                  <a:gd name="connsiteX65" fmla="*/ 400312 w 4183969"/>
                  <a:gd name="connsiteY65" fmla="*/ 1454148 h 4193747"/>
                  <a:gd name="connsiteX66" fmla="*/ 589226 w 4183969"/>
                  <a:gd name="connsiteY66" fmla="*/ 645162 h 4193747"/>
                  <a:gd name="connsiteX0" fmla="*/ 2743554 w 4235569"/>
                  <a:gd name="connsiteY0" fmla="*/ 2541845 h 4193747"/>
                  <a:gd name="connsiteX1" fmla="*/ 2802124 w 4235569"/>
                  <a:gd name="connsiteY1" fmla="*/ 2502966 h 4193747"/>
                  <a:gd name="connsiteX2" fmla="*/ 2920111 w 4235569"/>
                  <a:gd name="connsiteY2" fmla="*/ 2537119 h 4193747"/>
                  <a:gd name="connsiteX3" fmla="*/ 2975140 w 4235569"/>
                  <a:gd name="connsiteY3" fmla="*/ 2724446 h 4193747"/>
                  <a:gd name="connsiteX4" fmla="*/ 2967929 w 4235569"/>
                  <a:gd name="connsiteY4" fmla="*/ 2747619 h 4193747"/>
                  <a:gd name="connsiteX5" fmla="*/ 2743554 w 4235569"/>
                  <a:gd name="connsiteY5" fmla="*/ 2541845 h 4193747"/>
                  <a:gd name="connsiteX6" fmla="*/ 2203841 w 4235569"/>
                  <a:gd name="connsiteY6" fmla="*/ 2288337 h 4193747"/>
                  <a:gd name="connsiteX7" fmla="*/ 2405515 w 4235569"/>
                  <a:gd name="connsiteY7" fmla="*/ 2473293 h 4193747"/>
                  <a:gd name="connsiteX8" fmla="*/ 2403416 w 4235569"/>
                  <a:gd name="connsiteY8" fmla="*/ 2473824 h 4193747"/>
                  <a:gd name="connsiteX9" fmla="*/ 2246608 w 4235569"/>
                  <a:gd name="connsiteY9" fmla="*/ 2428808 h 4193747"/>
                  <a:gd name="connsiteX10" fmla="*/ 2245491 w 4235569"/>
                  <a:gd name="connsiteY10" fmla="*/ 2430133 h 4193747"/>
                  <a:gd name="connsiteX11" fmla="*/ 2203841 w 4235569"/>
                  <a:gd name="connsiteY11" fmla="*/ 2288337 h 4193747"/>
                  <a:gd name="connsiteX12" fmla="*/ 1951565 w 4235569"/>
                  <a:gd name="connsiteY12" fmla="*/ 2056975 h 4193747"/>
                  <a:gd name="connsiteX13" fmla="*/ 2009669 w 4235569"/>
                  <a:gd name="connsiteY13" fmla="*/ 2110262 h 4193747"/>
                  <a:gd name="connsiteX14" fmla="*/ 1958348 w 4235569"/>
                  <a:gd name="connsiteY14" fmla="*/ 2217227 h 4193747"/>
                  <a:gd name="connsiteX15" fmla="*/ 2085167 w 4235569"/>
                  <a:gd name="connsiteY15" fmla="*/ 2620107 h 4193747"/>
                  <a:gd name="connsiteX16" fmla="*/ 2433201 w 4235569"/>
                  <a:gd name="connsiteY16" fmla="*/ 2722385 h 4193747"/>
                  <a:gd name="connsiteX17" fmla="*/ 2605766 w 4235569"/>
                  <a:gd name="connsiteY17" fmla="*/ 2656942 h 4193747"/>
                  <a:gd name="connsiteX18" fmla="*/ 2836366 w 4235569"/>
                  <a:gd name="connsiteY18" fmla="*/ 2868425 h 4193747"/>
                  <a:gd name="connsiteX19" fmla="*/ 2643666 w 4235569"/>
                  <a:gd name="connsiteY19" fmla="*/ 2817424 h 4193747"/>
                  <a:gd name="connsiteX20" fmla="*/ 2451200 w 4235569"/>
                  <a:gd name="connsiteY20" fmla="*/ 3008320 h 4193747"/>
                  <a:gd name="connsiteX21" fmla="*/ 2909947 w 4235569"/>
                  <a:gd name="connsiteY21" fmla="*/ 3129380 h 4193747"/>
                  <a:gd name="connsiteX22" fmla="*/ 3048725 w 4235569"/>
                  <a:gd name="connsiteY22" fmla="*/ 3063179 h 4193747"/>
                  <a:gd name="connsiteX23" fmla="*/ 3107216 w 4235569"/>
                  <a:gd name="connsiteY23" fmla="*/ 3116821 h 4193747"/>
                  <a:gd name="connsiteX24" fmla="*/ 3227496 w 4235569"/>
                  <a:gd name="connsiteY24" fmla="*/ 2985668 h 4193747"/>
                  <a:gd name="connsiteX25" fmla="*/ 3173374 w 4235569"/>
                  <a:gd name="connsiteY25" fmla="*/ 2936032 h 4193747"/>
                  <a:gd name="connsiteX26" fmla="*/ 3238811 w 4235569"/>
                  <a:gd name="connsiteY26" fmla="*/ 2787394 h 4193747"/>
                  <a:gd name="connsiteX27" fmla="*/ 3106060 w 4235569"/>
                  <a:gd name="connsiteY27" fmla="*/ 2340195 h 4193747"/>
                  <a:gd name="connsiteX28" fmla="*/ 3106791 w 4235569"/>
                  <a:gd name="connsiteY28" fmla="*/ 2339339 h 4193747"/>
                  <a:gd name="connsiteX29" fmla="*/ 3101649 w 4235569"/>
                  <a:gd name="connsiteY29" fmla="*/ 2335565 h 4193747"/>
                  <a:gd name="connsiteX30" fmla="*/ 3099902 w 4235569"/>
                  <a:gd name="connsiteY30" fmla="*/ 2333732 h 4193747"/>
                  <a:gd name="connsiteX31" fmla="*/ 3099600 w 4235569"/>
                  <a:gd name="connsiteY31" fmla="*/ 2334061 h 4193747"/>
                  <a:gd name="connsiteX32" fmla="*/ 2761473 w 4235569"/>
                  <a:gd name="connsiteY32" fmla="*/ 2247240 h 4193747"/>
                  <a:gd name="connsiteX33" fmla="*/ 2554842 w 4235569"/>
                  <a:gd name="connsiteY33" fmla="*/ 2368778 h 4193747"/>
                  <a:gd name="connsiteX34" fmla="*/ 2316198 w 4235569"/>
                  <a:gd name="connsiteY34" fmla="*/ 2149917 h 4193747"/>
                  <a:gd name="connsiteX35" fmla="*/ 2330135 w 4235569"/>
                  <a:gd name="connsiteY35" fmla="*/ 2143903 h 4193747"/>
                  <a:gd name="connsiteX36" fmla="*/ 2503939 w 4235569"/>
                  <a:gd name="connsiteY36" fmla="*/ 2189769 h 4193747"/>
                  <a:gd name="connsiteX37" fmla="*/ 2677202 w 4235569"/>
                  <a:gd name="connsiteY37" fmla="*/ 2017920 h 4193747"/>
                  <a:gd name="connsiteX38" fmla="*/ 2264229 w 4235569"/>
                  <a:gd name="connsiteY38" fmla="*/ 1908939 h 4193747"/>
                  <a:gd name="connsiteX39" fmla="*/ 2127424 w 4235569"/>
                  <a:gd name="connsiteY39" fmla="*/ 1976793 h 4193747"/>
                  <a:gd name="connsiteX40" fmla="*/ 2071845 w 4235569"/>
                  <a:gd name="connsiteY40" fmla="*/ 1925822 h 4193747"/>
                  <a:gd name="connsiteX41" fmla="*/ 1951565 w 4235569"/>
                  <a:gd name="connsiteY41" fmla="*/ 2056975 h 4193747"/>
                  <a:gd name="connsiteX42" fmla="*/ 1111384 w 4235569"/>
                  <a:gd name="connsiteY42" fmla="*/ 2399487 h 4193747"/>
                  <a:gd name="connsiteX43" fmla="*/ 2291531 w 4235569"/>
                  <a:gd name="connsiteY43" fmla="*/ 1121712 h 4193747"/>
                  <a:gd name="connsiteX44" fmla="*/ 3862358 w 4235569"/>
                  <a:gd name="connsiteY44" fmla="*/ 1410650 h 4193747"/>
                  <a:gd name="connsiteX45" fmla="*/ 3481422 w 4235569"/>
                  <a:gd name="connsiteY45" fmla="*/ 3334963 h 4193747"/>
                  <a:gd name="connsiteX46" fmla="*/ 1476574 w 4235569"/>
                  <a:gd name="connsiteY46" fmla="*/ 3862388 h 4193747"/>
                  <a:gd name="connsiteX47" fmla="*/ 1473914 w 4235569"/>
                  <a:gd name="connsiteY47" fmla="*/ 3858391 h 4193747"/>
                  <a:gd name="connsiteX48" fmla="*/ 1111384 w 4235569"/>
                  <a:gd name="connsiteY48" fmla="*/ 2399487 h 4193747"/>
                  <a:gd name="connsiteX49" fmla="*/ 876530 w 4235569"/>
                  <a:gd name="connsiteY49" fmla="*/ 2133690 h 4193747"/>
                  <a:gd name="connsiteX50" fmla="*/ 1979716 w 4235569"/>
                  <a:gd name="connsiteY50" fmla="*/ 930781 h 4193747"/>
                  <a:gd name="connsiteX51" fmla="*/ 2047544 w 4235569"/>
                  <a:gd name="connsiteY51" fmla="*/ 927848 h 4193747"/>
                  <a:gd name="connsiteX52" fmla="*/ 2189062 w 4235569"/>
                  <a:gd name="connsiteY52" fmla="*/ 1057633 h 4193747"/>
                  <a:gd name="connsiteX53" fmla="*/ 2191995 w 4235569"/>
                  <a:gd name="connsiteY53" fmla="*/ 1125461 h 4193747"/>
                  <a:gd name="connsiteX54" fmla="*/ 1088808 w 4235569"/>
                  <a:gd name="connsiteY54" fmla="*/ 2328370 h 4193747"/>
                  <a:gd name="connsiteX55" fmla="*/ 1020981 w 4235569"/>
                  <a:gd name="connsiteY55" fmla="*/ 2331303 h 4193747"/>
                  <a:gd name="connsiteX56" fmla="*/ 879463 w 4235569"/>
                  <a:gd name="connsiteY56" fmla="*/ 2201517 h 4193747"/>
                  <a:gd name="connsiteX57" fmla="*/ 876530 w 4235569"/>
                  <a:gd name="connsiteY57" fmla="*/ 2133690 h 4193747"/>
                  <a:gd name="connsiteX58" fmla="*/ 640826 w 4235569"/>
                  <a:gd name="connsiteY58" fmla="*/ 645162 h 4193747"/>
                  <a:gd name="connsiteX59" fmla="*/ 1262803 w 4235569"/>
                  <a:gd name="connsiteY59" fmla="*/ 549012 h 4193747"/>
                  <a:gd name="connsiteX60" fmla="*/ 1439512 w 4235569"/>
                  <a:gd name="connsiteY60" fmla="*/ 46615 h 4193747"/>
                  <a:gd name="connsiteX61" fmla="*/ 1877569 w 4235569"/>
                  <a:gd name="connsiteY61" fmla="*/ 171264 h 4193747"/>
                  <a:gd name="connsiteX62" fmla="*/ 1902386 w 4235569"/>
                  <a:gd name="connsiteY62" fmla="*/ 880381 h 4193747"/>
                  <a:gd name="connsiteX63" fmla="*/ 863104 w 4235569"/>
                  <a:gd name="connsiteY63" fmla="*/ 2041794 h 4193747"/>
                  <a:gd name="connsiteX64" fmla="*/ 144339 w 4235569"/>
                  <a:gd name="connsiteY64" fmla="*/ 2070765 h 4193747"/>
                  <a:gd name="connsiteX65" fmla="*/ 451912 w 4235569"/>
                  <a:gd name="connsiteY65" fmla="*/ 1454148 h 4193747"/>
                  <a:gd name="connsiteX66" fmla="*/ 640826 w 4235569"/>
                  <a:gd name="connsiteY66" fmla="*/ 645162 h 4193747"/>
                  <a:gd name="connsiteX0" fmla="*/ 2743554 w 4235569"/>
                  <a:gd name="connsiteY0" fmla="*/ 2541845 h 4193747"/>
                  <a:gd name="connsiteX1" fmla="*/ 2802124 w 4235569"/>
                  <a:gd name="connsiteY1" fmla="*/ 2502966 h 4193747"/>
                  <a:gd name="connsiteX2" fmla="*/ 2920111 w 4235569"/>
                  <a:gd name="connsiteY2" fmla="*/ 2537119 h 4193747"/>
                  <a:gd name="connsiteX3" fmla="*/ 2975140 w 4235569"/>
                  <a:gd name="connsiteY3" fmla="*/ 2724446 h 4193747"/>
                  <a:gd name="connsiteX4" fmla="*/ 2967929 w 4235569"/>
                  <a:gd name="connsiteY4" fmla="*/ 2747619 h 4193747"/>
                  <a:gd name="connsiteX5" fmla="*/ 2743554 w 4235569"/>
                  <a:gd name="connsiteY5" fmla="*/ 2541845 h 4193747"/>
                  <a:gd name="connsiteX6" fmla="*/ 2203841 w 4235569"/>
                  <a:gd name="connsiteY6" fmla="*/ 2288337 h 4193747"/>
                  <a:gd name="connsiteX7" fmla="*/ 2405515 w 4235569"/>
                  <a:gd name="connsiteY7" fmla="*/ 2473293 h 4193747"/>
                  <a:gd name="connsiteX8" fmla="*/ 2403416 w 4235569"/>
                  <a:gd name="connsiteY8" fmla="*/ 2473824 h 4193747"/>
                  <a:gd name="connsiteX9" fmla="*/ 2246608 w 4235569"/>
                  <a:gd name="connsiteY9" fmla="*/ 2428808 h 4193747"/>
                  <a:gd name="connsiteX10" fmla="*/ 2245491 w 4235569"/>
                  <a:gd name="connsiteY10" fmla="*/ 2430133 h 4193747"/>
                  <a:gd name="connsiteX11" fmla="*/ 2203841 w 4235569"/>
                  <a:gd name="connsiteY11" fmla="*/ 2288337 h 4193747"/>
                  <a:gd name="connsiteX12" fmla="*/ 1951565 w 4235569"/>
                  <a:gd name="connsiteY12" fmla="*/ 2056975 h 4193747"/>
                  <a:gd name="connsiteX13" fmla="*/ 2009669 w 4235569"/>
                  <a:gd name="connsiteY13" fmla="*/ 2110262 h 4193747"/>
                  <a:gd name="connsiteX14" fmla="*/ 1958348 w 4235569"/>
                  <a:gd name="connsiteY14" fmla="*/ 2217227 h 4193747"/>
                  <a:gd name="connsiteX15" fmla="*/ 2085167 w 4235569"/>
                  <a:gd name="connsiteY15" fmla="*/ 2620107 h 4193747"/>
                  <a:gd name="connsiteX16" fmla="*/ 2433201 w 4235569"/>
                  <a:gd name="connsiteY16" fmla="*/ 2722385 h 4193747"/>
                  <a:gd name="connsiteX17" fmla="*/ 2605766 w 4235569"/>
                  <a:gd name="connsiteY17" fmla="*/ 2656942 h 4193747"/>
                  <a:gd name="connsiteX18" fmla="*/ 2836366 w 4235569"/>
                  <a:gd name="connsiteY18" fmla="*/ 2868425 h 4193747"/>
                  <a:gd name="connsiteX19" fmla="*/ 2643666 w 4235569"/>
                  <a:gd name="connsiteY19" fmla="*/ 2817424 h 4193747"/>
                  <a:gd name="connsiteX20" fmla="*/ 2451200 w 4235569"/>
                  <a:gd name="connsiteY20" fmla="*/ 3008320 h 4193747"/>
                  <a:gd name="connsiteX21" fmla="*/ 2909947 w 4235569"/>
                  <a:gd name="connsiteY21" fmla="*/ 3129380 h 4193747"/>
                  <a:gd name="connsiteX22" fmla="*/ 3048725 w 4235569"/>
                  <a:gd name="connsiteY22" fmla="*/ 3063179 h 4193747"/>
                  <a:gd name="connsiteX23" fmla="*/ 3107216 w 4235569"/>
                  <a:gd name="connsiteY23" fmla="*/ 3116821 h 4193747"/>
                  <a:gd name="connsiteX24" fmla="*/ 3227496 w 4235569"/>
                  <a:gd name="connsiteY24" fmla="*/ 2985668 h 4193747"/>
                  <a:gd name="connsiteX25" fmla="*/ 3173374 w 4235569"/>
                  <a:gd name="connsiteY25" fmla="*/ 2936032 h 4193747"/>
                  <a:gd name="connsiteX26" fmla="*/ 3238811 w 4235569"/>
                  <a:gd name="connsiteY26" fmla="*/ 2787394 h 4193747"/>
                  <a:gd name="connsiteX27" fmla="*/ 3106060 w 4235569"/>
                  <a:gd name="connsiteY27" fmla="*/ 2340195 h 4193747"/>
                  <a:gd name="connsiteX28" fmla="*/ 3106791 w 4235569"/>
                  <a:gd name="connsiteY28" fmla="*/ 2339339 h 4193747"/>
                  <a:gd name="connsiteX29" fmla="*/ 3101649 w 4235569"/>
                  <a:gd name="connsiteY29" fmla="*/ 2335565 h 4193747"/>
                  <a:gd name="connsiteX30" fmla="*/ 3099902 w 4235569"/>
                  <a:gd name="connsiteY30" fmla="*/ 2333732 h 4193747"/>
                  <a:gd name="connsiteX31" fmla="*/ 3099600 w 4235569"/>
                  <a:gd name="connsiteY31" fmla="*/ 2334061 h 4193747"/>
                  <a:gd name="connsiteX32" fmla="*/ 2761473 w 4235569"/>
                  <a:gd name="connsiteY32" fmla="*/ 2247240 h 4193747"/>
                  <a:gd name="connsiteX33" fmla="*/ 2554842 w 4235569"/>
                  <a:gd name="connsiteY33" fmla="*/ 2368778 h 4193747"/>
                  <a:gd name="connsiteX34" fmla="*/ 2316198 w 4235569"/>
                  <a:gd name="connsiteY34" fmla="*/ 2149917 h 4193747"/>
                  <a:gd name="connsiteX35" fmla="*/ 2330135 w 4235569"/>
                  <a:gd name="connsiteY35" fmla="*/ 2143903 h 4193747"/>
                  <a:gd name="connsiteX36" fmla="*/ 2503939 w 4235569"/>
                  <a:gd name="connsiteY36" fmla="*/ 2189769 h 4193747"/>
                  <a:gd name="connsiteX37" fmla="*/ 2677202 w 4235569"/>
                  <a:gd name="connsiteY37" fmla="*/ 2017920 h 4193747"/>
                  <a:gd name="connsiteX38" fmla="*/ 2264229 w 4235569"/>
                  <a:gd name="connsiteY38" fmla="*/ 1908939 h 4193747"/>
                  <a:gd name="connsiteX39" fmla="*/ 2127424 w 4235569"/>
                  <a:gd name="connsiteY39" fmla="*/ 1976793 h 4193747"/>
                  <a:gd name="connsiteX40" fmla="*/ 2071845 w 4235569"/>
                  <a:gd name="connsiteY40" fmla="*/ 1925822 h 4193747"/>
                  <a:gd name="connsiteX41" fmla="*/ 1951565 w 4235569"/>
                  <a:gd name="connsiteY41" fmla="*/ 2056975 h 4193747"/>
                  <a:gd name="connsiteX42" fmla="*/ 1111384 w 4235569"/>
                  <a:gd name="connsiteY42" fmla="*/ 2399487 h 4193747"/>
                  <a:gd name="connsiteX43" fmla="*/ 2291531 w 4235569"/>
                  <a:gd name="connsiteY43" fmla="*/ 1121712 h 4193747"/>
                  <a:gd name="connsiteX44" fmla="*/ 3862358 w 4235569"/>
                  <a:gd name="connsiteY44" fmla="*/ 1410650 h 4193747"/>
                  <a:gd name="connsiteX45" fmla="*/ 3481422 w 4235569"/>
                  <a:gd name="connsiteY45" fmla="*/ 3334963 h 4193747"/>
                  <a:gd name="connsiteX46" fmla="*/ 1476574 w 4235569"/>
                  <a:gd name="connsiteY46" fmla="*/ 3862388 h 4193747"/>
                  <a:gd name="connsiteX47" fmla="*/ 1473914 w 4235569"/>
                  <a:gd name="connsiteY47" fmla="*/ 3858391 h 4193747"/>
                  <a:gd name="connsiteX48" fmla="*/ 1111384 w 4235569"/>
                  <a:gd name="connsiteY48" fmla="*/ 2399487 h 4193747"/>
                  <a:gd name="connsiteX49" fmla="*/ 876530 w 4235569"/>
                  <a:gd name="connsiteY49" fmla="*/ 2133690 h 4193747"/>
                  <a:gd name="connsiteX50" fmla="*/ 1979716 w 4235569"/>
                  <a:gd name="connsiteY50" fmla="*/ 930781 h 4193747"/>
                  <a:gd name="connsiteX51" fmla="*/ 2047544 w 4235569"/>
                  <a:gd name="connsiteY51" fmla="*/ 927848 h 4193747"/>
                  <a:gd name="connsiteX52" fmla="*/ 2189062 w 4235569"/>
                  <a:gd name="connsiteY52" fmla="*/ 1057633 h 4193747"/>
                  <a:gd name="connsiteX53" fmla="*/ 2191995 w 4235569"/>
                  <a:gd name="connsiteY53" fmla="*/ 1125461 h 4193747"/>
                  <a:gd name="connsiteX54" fmla="*/ 1088808 w 4235569"/>
                  <a:gd name="connsiteY54" fmla="*/ 2328370 h 4193747"/>
                  <a:gd name="connsiteX55" fmla="*/ 1020981 w 4235569"/>
                  <a:gd name="connsiteY55" fmla="*/ 2331303 h 4193747"/>
                  <a:gd name="connsiteX56" fmla="*/ 879463 w 4235569"/>
                  <a:gd name="connsiteY56" fmla="*/ 2201517 h 4193747"/>
                  <a:gd name="connsiteX57" fmla="*/ 876530 w 4235569"/>
                  <a:gd name="connsiteY57" fmla="*/ 2133690 h 4193747"/>
                  <a:gd name="connsiteX58" fmla="*/ 640826 w 4235569"/>
                  <a:gd name="connsiteY58" fmla="*/ 645162 h 4193747"/>
                  <a:gd name="connsiteX59" fmla="*/ 1262803 w 4235569"/>
                  <a:gd name="connsiteY59" fmla="*/ 549012 h 4193747"/>
                  <a:gd name="connsiteX60" fmla="*/ 1439512 w 4235569"/>
                  <a:gd name="connsiteY60" fmla="*/ 46615 h 4193747"/>
                  <a:gd name="connsiteX61" fmla="*/ 1877569 w 4235569"/>
                  <a:gd name="connsiteY61" fmla="*/ 171264 h 4193747"/>
                  <a:gd name="connsiteX62" fmla="*/ 1902386 w 4235569"/>
                  <a:gd name="connsiteY62" fmla="*/ 880381 h 4193747"/>
                  <a:gd name="connsiteX63" fmla="*/ 863104 w 4235569"/>
                  <a:gd name="connsiteY63" fmla="*/ 2041794 h 4193747"/>
                  <a:gd name="connsiteX64" fmla="*/ 144339 w 4235569"/>
                  <a:gd name="connsiteY64" fmla="*/ 2070765 h 4193747"/>
                  <a:gd name="connsiteX65" fmla="*/ 451912 w 4235569"/>
                  <a:gd name="connsiteY65" fmla="*/ 1454148 h 4193747"/>
                  <a:gd name="connsiteX66" fmla="*/ 640826 w 4235569"/>
                  <a:gd name="connsiteY66" fmla="*/ 645162 h 4193747"/>
                  <a:gd name="connsiteX0" fmla="*/ 2685517 w 4177532"/>
                  <a:gd name="connsiteY0" fmla="*/ 2541845 h 4193747"/>
                  <a:gd name="connsiteX1" fmla="*/ 2744087 w 4177532"/>
                  <a:gd name="connsiteY1" fmla="*/ 2502966 h 4193747"/>
                  <a:gd name="connsiteX2" fmla="*/ 2862074 w 4177532"/>
                  <a:gd name="connsiteY2" fmla="*/ 2537119 h 4193747"/>
                  <a:gd name="connsiteX3" fmla="*/ 2917103 w 4177532"/>
                  <a:gd name="connsiteY3" fmla="*/ 2724446 h 4193747"/>
                  <a:gd name="connsiteX4" fmla="*/ 2909892 w 4177532"/>
                  <a:gd name="connsiteY4" fmla="*/ 2747619 h 4193747"/>
                  <a:gd name="connsiteX5" fmla="*/ 2685517 w 4177532"/>
                  <a:gd name="connsiteY5" fmla="*/ 2541845 h 4193747"/>
                  <a:gd name="connsiteX6" fmla="*/ 2145804 w 4177532"/>
                  <a:gd name="connsiteY6" fmla="*/ 2288337 h 4193747"/>
                  <a:gd name="connsiteX7" fmla="*/ 2347478 w 4177532"/>
                  <a:gd name="connsiteY7" fmla="*/ 2473293 h 4193747"/>
                  <a:gd name="connsiteX8" fmla="*/ 2345379 w 4177532"/>
                  <a:gd name="connsiteY8" fmla="*/ 2473824 h 4193747"/>
                  <a:gd name="connsiteX9" fmla="*/ 2188571 w 4177532"/>
                  <a:gd name="connsiteY9" fmla="*/ 2428808 h 4193747"/>
                  <a:gd name="connsiteX10" fmla="*/ 2187454 w 4177532"/>
                  <a:gd name="connsiteY10" fmla="*/ 2430133 h 4193747"/>
                  <a:gd name="connsiteX11" fmla="*/ 2145804 w 4177532"/>
                  <a:gd name="connsiteY11" fmla="*/ 2288337 h 4193747"/>
                  <a:gd name="connsiteX12" fmla="*/ 1893528 w 4177532"/>
                  <a:gd name="connsiteY12" fmla="*/ 2056975 h 4193747"/>
                  <a:gd name="connsiteX13" fmla="*/ 1951632 w 4177532"/>
                  <a:gd name="connsiteY13" fmla="*/ 2110262 h 4193747"/>
                  <a:gd name="connsiteX14" fmla="*/ 1900311 w 4177532"/>
                  <a:gd name="connsiteY14" fmla="*/ 2217227 h 4193747"/>
                  <a:gd name="connsiteX15" fmla="*/ 2027130 w 4177532"/>
                  <a:gd name="connsiteY15" fmla="*/ 2620107 h 4193747"/>
                  <a:gd name="connsiteX16" fmla="*/ 2375164 w 4177532"/>
                  <a:gd name="connsiteY16" fmla="*/ 2722385 h 4193747"/>
                  <a:gd name="connsiteX17" fmla="*/ 2547729 w 4177532"/>
                  <a:gd name="connsiteY17" fmla="*/ 2656942 h 4193747"/>
                  <a:gd name="connsiteX18" fmla="*/ 2778329 w 4177532"/>
                  <a:gd name="connsiteY18" fmla="*/ 2868425 h 4193747"/>
                  <a:gd name="connsiteX19" fmla="*/ 2585629 w 4177532"/>
                  <a:gd name="connsiteY19" fmla="*/ 2817424 h 4193747"/>
                  <a:gd name="connsiteX20" fmla="*/ 2393163 w 4177532"/>
                  <a:gd name="connsiteY20" fmla="*/ 3008320 h 4193747"/>
                  <a:gd name="connsiteX21" fmla="*/ 2851910 w 4177532"/>
                  <a:gd name="connsiteY21" fmla="*/ 3129380 h 4193747"/>
                  <a:gd name="connsiteX22" fmla="*/ 2990688 w 4177532"/>
                  <a:gd name="connsiteY22" fmla="*/ 3063179 h 4193747"/>
                  <a:gd name="connsiteX23" fmla="*/ 3049179 w 4177532"/>
                  <a:gd name="connsiteY23" fmla="*/ 3116821 h 4193747"/>
                  <a:gd name="connsiteX24" fmla="*/ 3169459 w 4177532"/>
                  <a:gd name="connsiteY24" fmla="*/ 2985668 h 4193747"/>
                  <a:gd name="connsiteX25" fmla="*/ 3115337 w 4177532"/>
                  <a:gd name="connsiteY25" fmla="*/ 2936032 h 4193747"/>
                  <a:gd name="connsiteX26" fmla="*/ 3180774 w 4177532"/>
                  <a:gd name="connsiteY26" fmla="*/ 2787394 h 4193747"/>
                  <a:gd name="connsiteX27" fmla="*/ 3048023 w 4177532"/>
                  <a:gd name="connsiteY27" fmla="*/ 2340195 h 4193747"/>
                  <a:gd name="connsiteX28" fmla="*/ 3048754 w 4177532"/>
                  <a:gd name="connsiteY28" fmla="*/ 2339339 h 4193747"/>
                  <a:gd name="connsiteX29" fmla="*/ 3043612 w 4177532"/>
                  <a:gd name="connsiteY29" fmla="*/ 2335565 h 4193747"/>
                  <a:gd name="connsiteX30" fmla="*/ 3041865 w 4177532"/>
                  <a:gd name="connsiteY30" fmla="*/ 2333732 h 4193747"/>
                  <a:gd name="connsiteX31" fmla="*/ 3041563 w 4177532"/>
                  <a:gd name="connsiteY31" fmla="*/ 2334061 h 4193747"/>
                  <a:gd name="connsiteX32" fmla="*/ 2703436 w 4177532"/>
                  <a:gd name="connsiteY32" fmla="*/ 2247240 h 4193747"/>
                  <a:gd name="connsiteX33" fmla="*/ 2496805 w 4177532"/>
                  <a:gd name="connsiteY33" fmla="*/ 2368778 h 4193747"/>
                  <a:gd name="connsiteX34" fmla="*/ 2258161 w 4177532"/>
                  <a:gd name="connsiteY34" fmla="*/ 2149917 h 4193747"/>
                  <a:gd name="connsiteX35" fmla="*/ 2272098 w 4177532"/>
                  <a:gd name="connsiteY35" fmla="*/ 2143903 h 4193747"/>
                  <a:gd name="connsiteX36" fmla="*/ 2445902 w 4177532"/>
                  <a:gd name="connsiteY36" fmla="*/ 2189769 h 4193747"/>
                  <a:gd name="connsiteX37" fmla="*/ 2619165 w 4177532"/>
                  <a:gd name="connsiteY37" fmla="*/ 2017920 h 4193747"/>
                  <a:gd name="connsiteX38" fmla="*/ 2206192 w 4177532"/>
                  <a:gd name="connsiteY38" fmla="*/ 1908939 h 4193747"/>
                  <a:gd name="connsiteX39" fmla="*/ 2069387 w 4177532"/>
                  <a:gd name="connsiteY39" fmla="*/ 1976793 h 4193747"/>
                  <a:gd name="connsiteX40" fmla="*/ 2013808 w 4177532"/>
                  <a:gd name="connsiteY40" fmla="*/ 1925822 h 4193747"/>
                  <a:gd name="connsiteX41" fmla="*/ 1893528 w 4177532"/>
                  <a:gd name="connsiteY41" fmla="*/ 2056975 h 4193747"/>
                  <a:gd name="connsiteX42" fmla="*/ 1053347 w 4177532"/>
                  <a:gd name="connsiteY42" fmla="*/ 2399487 h 4193747"/>
                  <a:gd name="connsiteX43" fmla="*/ 2233494 w 4177532"/>
                  <a:gd name="connsiteY43" fmla="*/ 1121712 h 4193747"/>
                  <a:gd name="connsiteX44" fmla="*/ 3804321 w 4177532"/>
                  <a:gd name="connsiteY44" fmla="*/ 1410650 h 4193747"/>
                  <a:gd name="connsiteX45" fmla="*/ 3423385 w 4177532"/>
                  <a:gd name="connsiteY45" fmla="*/ 3334963 h 4193747"/>
                  <a:gd name="connsiteX46" fmla="*/ 1418537 w 4177532"/>
                  <a:gd name="connsiteY46" fmla="*/ 3862388 h 4193747"/>
                  <a:gd name="connsiteX47" fmla="*/ 1415877 w 4177532"/>
                  <a:gd name="connsiteY47" fmla="*/ 3858391 h 4193747"/>
                  <a:gd name="connsiteX48" fmla="*/ 1053347 w 4177532"/>
                  <a:gd name="connsiteY48" fmla="*/ 2399487 h 4193747"/>
                  <a:gd name="connsiteX49" fmla="*/ 818493 w 4177532"/>
                  <a:gd name="connsiteY49" fmla="*/ 2133690 h 4193747"/>
                  <a:gd name="connsiteX50" fmla="*/ 1921679 w 4177532"/>
                  <a:gd name="connsiteY50" fmla="*/ 930781 h 4193747"/>
                  <a:gd name="connsiteX51" fmla="*/ 1989507 w 4177532"/>
                  <a:gd name="connsiteY51" fmla="*/ 927848 h 4193747"/>
                  <a:gd name="connsiteX52" fmla="*/ 2131025 w 4177532"/>
                  <a:gd name="connsiteY52" fmla="*/ 1057633 h 4193747"/>
                  <a:gd name="connsiteX53" fmla="*/ 2133958 w 4177532"/>
                  <a:gd name="connsiteY53" fmla="*/ 1125461 h 4193747"/>
                  <a:gd name="connsiteX54" fmla="*/ 1030771 w 4177532"/>
                  <a:gd name="connsiteY54" fmla="*/ 2328370 h 4193747"/>
                  <a:gd name="connsiteX55" fmla="*/ 962944 w 4177532"/>
                  <a:gd name="connsiteY55" fmla="*/ 2331303 h 4193747"/>
                  <a:gd name="connsiteX56" fmla="*/ 821426 w 4177532"/>
                  <a:gd name="connsiteY56" fmla="*/ 2201517 h 4193747"/>
                  <a:gd name="connsiteX57" fmla="*/ 818493 w 4177532"/>
                  <a:gd name="connsiteY57" fmla="*/ 2133690 h 4193747"/>
                  <a:gd name="connsiteX58" fmla="*/ 582789 w 4177532"/>
                  <a:gd name="connsiteY58" fmla="*/ 645162 h 4193747"/>
                  <a:gd name="connsiteX59" fmla="*/ 1204766 w 4177532"/>
                  <a:gd name="connsiteY59" fmla="*/ 549012 h 4193747"/>
                  <a:gd name="connsiteX60" fmla="*/ 1381475 w 4177532"/>
                  <a:gd name="connsiteY60" fmla="*/ 46615 h 4193747"/>
                  <a:gd name="connsiteX61" fmla="*/ 1819532 w 4177532"/>
                  <a:gd name="connsiteY61" fmla="*/ 171264 h 4193747"/>
                  <a:gd name="connsiteX62" fmla="*/ 1844349 w 4177532"/>
                  <a:gd name="connsiteY62" fmla="*/ 880381 h 4193747"/>
                  <a:gd name="connsiteX63" fmla="*/ 805067 w 4177532"/>
                  <a:gd name="connsiteY63" fmla="*/ 2041794 h 4193747"/>
                  <a:gd name="connsiteX64" fmla="*/ 86302 w 4177532"/>
                  <a:gd name="connsiteY64" fmla="*/ 2070765 h 4193747"/>
                  <a:gd name="connsiteX65" fmla="*/ 406751 w 4177532"/>
                  <a:gd name="connsiteY65" fmla="*/ 1440109 h 4193747"/>
                  <a:gd name="connsiteX66" fmla="*/ 582789 w 4177532"/>
                  <a:gd name="connsiteY66" fmla="*/ 645162 h 4193747"/>
                  <a:gd name="connsiteX0" fmla="*/ 2706143 w 4198158"/>
                  <a:gd name="connsiteY0" fmla="*/ 2541845 h 4193747"/>
                  <a:gd name="connsiteX1" fmla="*/ 2764713 w 4198158"/>
                  <a:gd name="connsiteY1" fmla="*/ 2502966 h 4193747"/>
                  <a:gd name="connsiteX2" fmla="*/ 2882700 w 4198158"/>
                  <a:gd name="connsiteY2" fmla="*/ 2537119 h 4193747"/>
                  <a:gd name="connsiteX3" fmla="*/ 2937729 w 4198158"/>
                  <a:gd name="connsiteY3" fmla="*/ 2724446 h 4193747"/>
                  <a:gd name="connsiteX4" fmla="*/ 2930518 w 4198158"/>
                  <a:gd name="connsiteY4" fmla="*/ 2747619 h 4193747"/>
                  <a:gd name="connsiteX5" fmla="*/ 2706143 w 4198158"/>
                  <a:gd name="connsiteY5" fmla="*/ 2541845 h 4193747"/>
                  <a:gd name="connsiteX6" fmla="*/ 2166430 w 4198158"/>
                  <a:gd name="connsiteY6" fmla="*/ 2288337 h 4193747"/>
                  <a:gd name="connsiteX7" fmla="*/ 2368104 w 4198158"/>
                  <a:gd name="connsiteY7" fmla="*/ 2473293 h 4193747"/>
                  <a:gd name="connsiteX8" fmla="*/ 2366005 w 4198158"/>
                  <a:gd name="connsiteY8" fmla="*/ 2473824 h 4193747"/>
                  <a:gd name="connsiteX9" fmla="*/ 2209197 w 4198158"/>
                  <a:gd name="connsiteY9" fmla="*/ 2428808 h 4193747"/>
                  <a:gd name="connsiteX10" fmla="*/ 2208080 w 4198158"/>
                  <a:gd name="connsiteY10" fmla="*/ 2430133 h 4193747"/>
                  <a:gd name="connsiteX11" fmla="*/ 2166430 w 4198158"/>
                  <a:gd name="connsiteY11" fmla="*/ 2288337 h 4193747"/>
                  <a:gd name="connsiteX12" fmla="*/ 1914154 w 4198158"/>
                  <a:gd name="connsiteY12" fmla="*/ 2056975 h 4193747"/>
                  <a:gd name="connsiteX13" fmla="*/ 1972258 w 4198158"/>
                  <a:gd name="connsiteY13" fmla="*/ 2110262 h 4193747"/>
                  <a:gd name="connsiteX14" fmla="*/ 1920937 w 4198158"/>
                  <a:gd name="connsiteY14" fmla="*/ 2217227 h 4193747"/>
                  <a:gd name="connsiteX15" fmla="*/ 2047756 w 4198158"/>
                  <a:gd name="connsiteY15" fmla="*/ 2620107 h 4193747"/>
                  <a:gd name="connsiteX16" fmla="*/ 2395790 w 4198158"/>
                  <a:gd name="connsiteY16" fmla="*/ 2722385 h 4193747"/>
                  <a:gd name="connsiteX17" fmla="*/ 2568355 w 4198158"/>
                  <a:gd name="connsiteY17" fmla="*/ 2656942 h 4193747"/>
                  <a:gd name="connsiteX18" fmla="*/ 2798955 w 4198158"/>
                  <a:gd name="connsiteY18" fmla="*/ 2868425 h 4193747"/>
                  <a:gd name="connsiteX19" fmla="*/ 2606255 w 4198158"/>
                  <a:gd name="connsiteY19" fmla="*/ 2817424 h 4193747"/>
                  <a:gd name="connsiteX20" fmla="*/ 2413789 w 4198158"/>
                  <a:gd name="connsiteY20" fmla="*/ 3008320 h 4193747"/>
                  <a:gd name="connsiteX21" fmla="*/ 2872536 w 4198158"/>
                  <a:gd name="connsiteY21" fmla="*/ 3129380 h 4193747"/>
                  <a:gd name="connsiteX22" fmla="*/ 3011314 w 4198158"/>
                  <a:gd name="connsiteY22" fmla="*/ 3063179 h 4193747"/>
                  <a:gd name="connsiteX23" fmla="*/ 3069805 w 4198158"/>
                  <a:gd name="connsiteY23" fmla="*/ 3116821 h 4193747"/>
                  <a:gd name="connsiteX24" fmla="*/ 3190085 w 4198158"/>
                  <a:gd name="connsiteY24" fmla="*/ 2985668 h 4193747"/>
                  <a:gd name="connsiteX25" fmla="*/ 3135963 w 4198158"/>
                  <a:gd name="connsiteY25" fmla="*/ 2936032 h 4193747"/>
                  <a:gd name="connsiteX26" fmla="*/ 3201400 w 4198158"/>
                  <a:gd name="connsiteY26" fmla="*/ 2787394 h 4193747"/>
                  <a:gd name="connsiteX27" fmla="*/ 3068649 w 4198158"/>
                  <a:gd name="connsiteY27" fmla="*/ 2340195 h 4193747"/>
                  <a:gd name="connsiteX28" fmla="*/ 3069380 w 4198158"/>
                  <a:gd name="connsiteY28" fmla="*/ 2339339 h 4193747"/>
                  <a:gd name="connsiteX29" fmla="*/ 3064238 w 4198158"/>
                  <a:gd name="connsiteY29" fmla="*/ 2335565 h 4193747"/>
                  <a:gd name="connsiteX30" fmla="*/ 3062491 w 4198158"/>
                  <a:gd name="connsiteY30" fmla="*/ 2333732 h 4193747"/>
                  <a:gd name="connsiteX31" fmla="*/ 3062189 w 4198158"/>
                  <a:gd name="connsiteY31" fmla="*/ 2334061 h 4193747"/>
                  <a:gd name="connsiteX32" fmla="*/ 2724062 w 4198158"/>
                  <a:gd name="connsiteY32" fmla="*/ 2247240 h 4193747"/>
                  <a:gd name="connsiteX33" fmla="*/ 2517431 w 4198158"/>
                  <a:gd name="connsiteY33" fmla="*/ 2368778 h 4193747"/>
                  <a:gd name="connsiteX34" fmla="*/ 2278787 w 4198158"/>
                  <a:gd name="connsiteY34" fmla="*/ 2149917 h 4193747"/>
                  <a:gd name="connsiteX35" fmla="*/ 2292724 w 4198158"/>
                  <a:gd name="connsiteY35" fmla="*/ 2143903 h 4193747"/>
                  <a:gd name="connsiteX36" fmla="*/ 2466528 w 4198158"/>
                  <a:gd name="connsiteY36" fmla="*/ 2189769 h 4193747"/>
                  <a:gd name="connsiteX37" fmla="*/ 2639791 w 4198158"/>
                  <a:gd name="connsiteY37" fmla="*/ 2017920 h 4193747"/>
                  <a:gd name="connsiteX38" fmla="*/ 2226818 w 4198158"/>
                  <a:gd name="connsiteY38" fmla="*/ 1908939 h 4193747"/>
                  <a:gd name="connsiteX39" fmla="*/ 2090013 w 4198158"/>
                  <a:gd name="connsiteY39" fmla="*/ 1976793 h 4193747"/>
                  <a:gd name="connsiteX40" fmla="*/ 2034434 w 4198158"/>
                  <a:gd name="connsiteY40" fmla="*/ 1925822 h 4193747"/>
                  <a:gd name="connsiteX41" fmla="*/ 1914154 w 4198158"/>
                  <a:gd name="connsiteY41" fmla="*/ 2056975 h 4193747"/>
                  <a:gd name="connsiteX42" fmla="*/ 1073973 w 4198158"/>
                  <a:gd name="connsiteY42" fmla="*/ 2399487 h 4193747"/>
                  <a:gd name="connsiteX43" fmla="*/ 2254120 w 4198158"/>
                  <a:gd name="connsiteY43" fmla="*/ 1121712 h 4193747"/>
                  <a:gd name="connsiteX44" fmla="*/ 3824947 w 4198158"/>
                  <a:gd name="connsiteY44" fmla="*/ 1410650 h 4193747"/>
                  <a:gd name="connsiteX45" fmla="*/ 3444011 w 4198158"/>
                  <a:gd name="connsiteY45" fmla="*/ 3334963 h 4193747"/>
                  <a:gd name="connsiteX46" fmla="*/ 1439163 w 4198158"/>
                  <a:gd name="connsiteY46" fmla="*/ 3862388 h 4193747"/>
                  <a:gd name="connsiteX47" fmla="*/ 1436503 w 4198158"/>
                  <a:gd name="connsiteY47" fmla="*/ 3858391 h 4193747"/>
                  <a:gd name="connsiteX48" fmla="*/ 1073973 w 4198158"/>
                  <a:gd name="connsiteY48" fmla="*/ 2399487 h 4193747"/>
                  <a:gd name="connsiteX49" fmla="*/ 839119 w 4198158"/>
                  <a:gd name="connsiteY49" fmla="*/ 2133690 h 4193747"/>
                  <a:gd name="connsiteX50" fmla="*/ 1942305 w 4198158"/>
                  <a:gd name="connsiteY50" fmla="*/ 930781 h 4193747"/>
                  <a:gd name="connsiteX51" fmla="*/ 2010133 w 4198158"/>
                  <a:gd name="connsiteY51" fmla="*/ 927848 h 4193747"/>
                  <a:gd name="connsiteX52" fmla="*/ 2151651 w 4198158"/>
                  <a:gd name="connsiteY52" fmla="*/ 1057633 h 4193747"/>
                  <a:gd name="connsiteX53" fmla="*/ 2154584 w 4198158"/>
                  <a:gd name="connsiteY53" fmla="*/ 1125461 h 4193747"/>
                  <a:gd name="connsiteX54" fmla="*/ 1051397 w 4198158"/>
                  <a:gd name="connsiteY54" fmla="*/ 2328370 h 4193747"/>
                  <a:gd name="connsiteX55" fmla="*/ 983570 w 4198158"/>
                  <a:gd name="connsiteY55" fmla="*/ 2331303 h 4193747"/>
                  <a:gd name="connsiteX56" fmla="*/ 842052 w 4198158"/>
                  <a:gd name="connsiteY56" fmla="*/ 2201517 h 4193747"/>
                  <a:gd name="connsiteX57" fmla="*/ 839119 w 4198158"/>
                  <a:gd name="connsiteY57" fmla="*/ 2133690 h 4193747"/>
                  <a:gd name="connsiteX58" fmla="*/ 603415 w 4198158"/>
                  <a:gd name="connsiteY58" fmla="*/ 645162 h 4193747"/>
                  <a:gd name="connsiteX59" fmla="*/ 1225392 w 4198158"/>
                  <a:gd name="connsiteY59" fmla="*/ 549012 h 4193747"/>
                  <a:gd name="connsiteX60" fmla="*/ 1402101 w 4198158"/>
                  <a:gd name="connsiteY60" fmla="*/ 46615 h 4193747"/>
                  <a:gd name="connsiteX61" fmla="*/ 1840158 w 4198158"/>
                  <a:gd name="connsiteY61" fmla="*/ 171264 h 4193747"/>
                  <a:gd name="connsiteX62" fmla="*/ 1864975 w 4198158"/>
                  <a:gd name="connsiteY62" fmla="*/ 880381 h 4193747"/>
                  <a:gd name="connsiteX63" fmla="*/ 825693 w 4198158"/>
                  <a:gd name="connsiteY63" fmla="*/ 2041794 h 4193747"/>
                  <a:gd name="connsiteX64" fmla="*/ 106928 w 4198158"/>
                  <a:gd name="connsiteY64" fmla="*/ 2070765 h 4193747"/>
                  <a:gd name="connsiteX65" fmla="*/ 427377 w 4198158"/>
                  <a:gd name="connsiteY65" fmla="*/ 1440109 h 4193747"/>
                  <a:gd name="connsiteX66" fmla="*/ 603415 w 4198158"/>
                  <a:gd name="connsiteY66" fmla="*/ 645162 h 4193747"/>
                  <a:gd name="connsiteX0" fmla="*/ 2726972 w 4218987"/>
                  <a:gd name="connsiteY0" fmla="*/ 2541845 h 4193747"/>
                  <a:gd name="connsiteX1" fmla="*/ 2785542 w 4218987"/>
                  <a:gd name="connsiteY1" fmla="*/ 2502966 h 4193747"/>
                  <a:gd name="connsiteX2" fmla="*/ 2903529 w 4218987"/>
                  <a:gd name="connsiteY2" fmla="*/ 2537119 h 4193747"/>
                  <a:gd name="connsiteX3" fmla="*/ 2958558 w 4218987"/>
                  <a:gd name="connsiteY3" fmla="*/ 2724446 h 4193747"/>
                  <a:gd name="connsiteX4" fmla="*/ 2951347 w 4218987"/>
                  <a:gd name="connsiteY4" fmla="*/ 2747619 h 4193747"/>
                  <a:gd name="connsiteX5" fmla="*/ 2726972 w 4218987"/>
                  <a:gd name="connsiteY5" fmla="*/ 2541845 h 4193747"/>
                  <a:gd name="connsiteX6" fmla="*/ 2187259 w 4218987"/>
                  <a:gd name="connsiteY6" fmla="*/ 2288337 h 4193747"/>
                  <a:gd name="connsiteX7" fmla="*/ 2388933 w 4218987"/>
                  <a:gd name="connsiteY7" fmla="*/ 2473293 h 4193747"/>
                  <a:gd name="connsiteX8" fmla="*/ 2386834 w 4218987"/>
                  <a:gd name="connsiteY8" fmla="*/ 2473824 h 4193747"/>
                  <a:gd name="connsiteX9" fmla="*/ 2230026 w 4218987"/>
                  <a:gd name="connsiteY9" fmla="*/ 2428808 h 4193747"/>
                  <a:gd name="connsiteX10" fmla="*/ 2228909 w 4218987"/>
                  <a:gd name="connsiteY10" fmla="*/ 2430133 h 4193747"/>
                  <a:gd name="connsiteX11" fmla="*/ 2187259 w 4218987"/>
                  <a:gd name="connsiteY11" fmla="*/ 2288337 h 4193747"/>
                  <a:gd name="connsiteX12" fmla="*/ 1934983 w 4218987"/>
                  <a:gd name="connsiteY12" fmla="*/ 2056975 h 4193747"/>
                  <a:gd name="connsiteX13" fmla="*/ 1993087 w 4218987"/>
                  <a:gd name="connsiteY13" fmla="*/ 2110262 h 4193747"/>
                  <a:gd name="connsiteX14" fmla="*/ 1941766 w 4218987"/>
                  <a:gd name="connsiteY14" fmla="*/ 2217227 h 4193747"/>
                  <a:gd name="connsiteX15" fmla="*/ 2068585 w 4218987"/>
                  <a:gd name="connsiteY15" fmla="*/ 2620107 h 4193747"/>
                  <a:gd name="connsiteX16" fmla="*/ 2416619 w 4218987"/>
                  <a:gd name="connsiteY16" fmla="*/ 2722385 h 4193747"/>
                  <a:gd name="connsiteX17" fmla="*/ 2589184 w 4218987"/>
                  <a:gd name="connsiteY17" fmla="*/ 2656942 h 4193747"/>
                  <a:gd name="connsiteX18" fmla="*/ 2819784 w 4218987"/>
                  <a:gd name="connsiteY18" fmla="*/ 2868425 h 4193747"/>
                  <a:gd name="connsiteX19" fmla="*/ 2627084 w 4218987"/>
                  <a:gd name="connsiteY19" fmla="*/ 2817424 h 4193747"/>
                  <a:gd name="connsiteX20" fmla="*/ 2434618 w 4218987"/>
                  <a:gd name="connsiteY20" fmla="*/ 3008320 h 4193747"/>
                  <a:gd name="connsiteX21" fmla="*/ 2893365 w 4218987"/>
                  <a:gd name="connsiteY21" fmla="*/ 3129380 h 4193747"/>
                  <a:gd name="connsiteX22" fmla="*/ 3032143 w 4218987"/>
                  <a:gd name="connsiteY22" fmla="*/ 3063179 h 4193747"/>
                  <a:gd name="connsiteX23" fmla="*/ 3090634 w 4218987"/>
                  <a:gd name="connsiteY23" fmla="*/ 3116821 h 4193747"/>
                  <a:gd name="connsiteX24" fmla="*/ 3210914 w 4218987"/>
                  <a:gd name="connsiteY24" fmla="*/ 2985668 h 4193747"/>
                  <a:gd name="connsiteX25" fmla="*/ 3156792 w 4218987"/>
                  <a:gd name="connsiteY25" fmla="*/ 2936032 h 4193747"/>
                  <a:gd name="connsiteX26" fmla="*/ 3222229 w 4218987"/>
                  <a:gd name="connsiteY26" fmla="*/ 2787394 h 4193747"/>
                  <a:gd name="connsiteX27" fmla="*/ 3089478 w 4218987"/>
                  <a:gd name="connsiteY27" fmla="*/ 2340195 h 4193747"/>
                  <a:gd name="connsiteX28" fmla="*/ 3090209 w 4218987"/>
                  <a:gd name="connsiteY28" fmla="*/ 2339339 h 4193747"/>
                  <a:gd name="connsiteX29" fmla="*/ 3085067 w 4218987"/>
                  <a:gd name="connsiteY29" fmla="*/ 2335565 h 4193747"/>
                  <a:gd name="connsiteX30" fmla="*/ 3083320 w 4218987"/>
                  <a:gd name="connsiteY30" fmla="*/ 2333732 h 4193747"/>
                  <a:gd name="connsiteX31" fmla="*/ 3083018 w 4218987"/>
                  <a:gd name="connsiteY31" fmla="*/ 2334061 h 4193747"/>
                  <a:gd name="connsiteX32" fmla="*/ 2744891 w 4218987"/>
                  <a:gd name="connsiteY32" fmla="*/ 2247240 h 4193747"/>
                  <a:gd name="connsiteX33" fmla="*/ 2538260 w 4218987"/>
                  <a:gd name="connsiteY33" fmla="*/ 2368778 h 4193747"/>
                  <a:gd name="connsiteX34" fmla="*/ 2299616 w 4218987"/>
                  <a:gd name="connsiteY34" fmla="*/ 2149917 h 4193747"/>
                  <a:gd name="connsiteX35" fmla="*/ 2313553 w 4218987"/>
                  <a:gd name="connsiteY35" fmla="*/ 2143903 h 4193747"/>
                  <a:gd name="connsiteX36" fmla="*/ 2487357 w 4218987"/>
                  <a:gd name="connsiteY36" fmla="*/ 2189769 h 4193747"/>
                  <a:gd name="connsiteX37" fmla="*/ 2660620 w 4218987"/>
                  <a:gd name="connsiteY37" fmla="*/ 2017920 h 4193747"/>
                  <a:gd name="connsiteX38" fmla="*/ 2247647 w 4218987"/>
                  <a:gd name="connsiteY38" fmla="*/ 1908939 h 4193747"/>
                  <a:gd name="connsiteX39" fmla="*/ 2110842 w 4218987"/>
                  <a:gd name="connsiteY39" fmla="*/ 1976793 h 4193747"/>
                  <a:gd name="connsiteX40" fmla="*/ 2055263 w 4218987"/>
                  <a:gd name="connsiteY40" fmla="*/ 1925822 h 4193747"/>
                  <a:gd name="connsiteX41" fmla="*/ 1934983 w 4218987"/>
                  <a:gd name="connsiteY41" fmla="*/ 2056975 h 4193747"/>
                  <a:gd name="connsiteX42" fmla="*/ 1094802 w 4218987"/>
                  <a:gd name="connsiteY42" fmla="*/ 2399487 h 4193747"/>
                  <a:gd name="connsiteX43" fmla="*/ 2274949 w 4218987"/>
                  <a:gd name="connsiteY43" fmla="*/ 1121712 h 4193747"/>
                  <a:gd name="connsiteX44" fmla="*/ 3845776 w 4218987"/>
                  <a:gd name="connsiteY44" fmla="*/ 1410650 h 4193747"/>
                  <a:gd name="connsiteX45" fmla="*/ 3464840 w 4218987"/>
                  <a:gd name="connsiteY45" fmla="*/ 3334963 h 4193747"/>
                  <a:gd name="connsiteX46" fmla="*/ 1459992 w 4218987"/>
                  <a:gd name="connsiteY46" fmla="*/ 3862388 h 4193747"/>
                  <a:gd name="connsiteX47" fmla="*/ 1457332 w 4218987"/>
                  <a:gd name="connsiteY47" fmla="*/ 3858391 h 4193747"/>
                  <a:gd name="connsiteX48" fmla="*/ 1094802 w 4218987"/>
                  <a:gd name="connsiteY48" fmla="*/ 2399487 h 4193747"/>
                  <a:gd name="connsiteX49" fmla="*/ 859948 w 4218987"/>
                  <a:gd name="connsiteY49" fmla="*/ 2133690 h 4193747"/>
                  <a:gd name="connsiteX50" fmla="*/ 1963134 w 4218987"/>
                  <a:gd name="connsiteY50" fmla="*/ 930781 h 4193747"/>
                  <a:gd name="connsiteX51" fmla="*/ 2030962 w 4218987"/>
                  <a:gd name="connsiteY51" fmla="*/ 927848 h 4193747"/>
                  <a:gd name="connsiteX52" fmla="*/ 2172480 w 4218987"/>
                  <a:gd name="connsiteY52" fmla="*/ 1057633 h 4193747"/>
                  <a:gd name="connsiteX53" fmla="*/ 2175413 w 4218987"/>
                  <a:gd name="connsiteY53" fmla="*/ 1125461 h 4193747"/>
                  <a:gd name="connsiteX54" fmla="*/ 1072226 w 4218987"/>
                  <a:gd name="connsiteY54" fmla="*/ 2328370 h 4193747"/>
                  <a:gd name="connsiteX55" fmla="*/ 1004399 w 4218987"/>
                  <a:gd name="connsiteY55" fmla="*/ 2331303 h 4193747"/>
                  <a:gd name="connsiteX56" fmla="*/ 862881 w 4218987"/>
                  <a:gd name="connsiteY56" fmla="*/ 2201517 h 4193747"/>
                  <a:gd name="connsiteX57" fmla="*/ 859948 w 4218987"/>
                  <a:gd name="connsiteY57" fmla="*/ 2133690 h 4193747"/>
                  <a:gd name="connsiteX58" fmla="*/ 624244 w 4218987"/>
                  <a:gd name="connsiteY58" fmla="*/ 645162 h 4193747"/>
                  <a:gd name="connsiteX59" fmla="*/ 1246221 w 4218987"/>
                  <a:gd name="connsiteY59" fmla="*/ 549012 h 4193747"/>
                  <a:gd name="connsiteX60" fmla="*/ 1422930 w 4218987"/>
                  <a:gd name="connsiteY60" fmla="*/ 46615 h 4193747"/>
                  <a:gd name="connsiteX61" fmla="*/ 1860987 w 4218987"/>
                  <a:gd name="connsiteY61" fmla="*/ 171264 h 4193747"/>
                  <a:gd name="connsiteX62" fmla="*/ 1885804 w 4218987"/>
                  <a:gd name="connsiteY62" fmla="*/ 880381 h 4193747"/>
                  <a:gd name="connsiteX63" fmla="*/ 846522 w 4218987"/>
                  <a:gd name="connsiteY63" fmla="*/ 2041794 h 4193747"/>
                  <a:gd name="connsiteX64" fmla="*/ 127757 w 4218987"/>
                  <a:gd name="connsiteY64" fmla="*/ 2070765 h 4193747"/>
                  <a:gd name="connsiteX65" fmla="*/ 448206 w 4218987"/>
                  <a:gd name="connsiteY65" fmla="*/ 1440109 h 4193747"/>
                  <a:gd name="connsiteX66" fmla="*/ 624244 w 4218987"/>
                  <a:gd name="connsiteY66" fmla="*/ 645162 h 4193747"/>
                  <a:gd name="connsiteX0" fmla="*/ 2726972 w 4218987"/>
                  <a:gd name="connsiteY0" fmla="*/ 2541845 h 4193747"/>
                  <a:gd name="connsiteX1" fmla="*/ 2785542 w 4218987"/>
                  <a:gd name="connsiteY1" fmla="*/ 2502966 h 4193747"/>
                  <a:gd name="connsiteX2" fmla="*/ 2903529 w 4218987"/>
                  <a:gd name="connsiteY2" fmla="*/ 2537119 h 4193747"/>
                  <a:gd name="connsiteX3" fmla="*/ 2958558 w 4218987"/>
                  <a:gd name="connsiteY3" fmla="*/ 2724446 h 4193747"/>
                  <a:gd name="connsiteX4" fmla="*/ 2951347 w 4218987"/>
                  <a:gd name="connsiteY4" fmla="*/ 2747619 h 4193747"/>
                  <a:gd name="connsiteX5" fmla="*/ 2726972 w 4218987"/>
                  <a:gd name="connsiteY5" fmla="*/ 2541845 h 4193747"/>
                  <a:gd name="connsiteX6" fmla="*/ 2187259 w 4218987"/>
                  <a:gd name="connsiteY6" fmla="*/ 2288337 h 4193747"/>
                  <a:gd name="connsiteX7" fmla="*/ 2388933 w 4218987"/>
                  <a:gd name="connsiteY7" fmla="*/ 2473293 h 4193747"/>
                  <a:gd name="connsiteX8" fmla="*/ 2386834 w 4218987"/>
                  <a:gd name="connsiteY8" fmla="*/ 2473824 h 4193747"/>
                  <a:gd name="connsiteX9" fmla="*/ 2230026 w 4218987"/>
                  <a:gd name="connsiteY9" fmla="*/ 2428808 h 4193747"/>
                  <a:gd name="connsiteX10" fmla="*/ 2228909 w 4218987"/>
                  <a:gd name="connsiteY10" fmla="*/ 2430133 h 4193747"/>
                  <a:gd name="connsiteX11" fmla="*/ 2187259 w 4218987"/>
                  <a:gd name="connsiteY11" fmla="*/ 2288337 h 4193747"/>
                  <a:gd name="connsiteX12" fmla="*/ 1934983 w 4218987"/>
                  <a:gd name="connsiteY12" fmla="*/ 2056975 h 4193747"/>
                  <a:gd name="connsiteX13" fmla="*/ 1993087 w 4218987"/>
                  <a:gd name="connsiteY13" fmla="*/ 2110262 h 4193747"/>
                  <a:gd name="connsiteX14" fmla="*/ 1941766 w 4218987"/>
                  <a:gd name="connsiteY14" fmla="*/ 2217227 h 4193747"/>
                  <a:gd name="connsiteX15" fmla="*/ 2068585 w 4218987"/>
                  <a:gd name="connsiteY15" fmla="*/ 2620107 h 4193747"/>
                  <a:gd name="connsiteX16" fmla="*/ 2416619 w 4218987"/>
                  <a:gd name="connsiteY16" fmla="*/ 2722385 h 4193747"/>
                  <a:gd name="connsiteX17" fmla="*/ 2589184 w 4218987"/>
                  <a:gd name="connsiteY17" fmla="*/ 2656942 h 4193747"/>
                  <a:gd name="connsiteX18" fmla="*/ 2819784 w 4218987"/>
                  <a:gd name="connsiteY18" fmla="*/ 2868425 h 4193747"/>
                  <a:gd name="connsiteX19" fmla="*/ 2627084 w 4218987"/>
                  <a:gd name="connsiteY19" fmla="*/ 2817424 h 4193747"/>
                  <a:gd name="connsiteX20" fmla="*/ 2434618 w 4218987"/>
                  <a:gd name="connsiteY20" fmla="*/ 3008320 h 4193747"/>
                  <a:gd name="connsiteX21" fmla="*/ 2893365 w 4218987"/>
                  <a:gd name="connsiteY21" fmla="*/ 3129380 h 4193747"/>
                  <a:gd name="connsiteX22" fmla="*/ 3032143 w 4218987"/>
                  <a:gd name="connsiteY22" fmla="*/ 3063179 h 4193747"/>
                  <a:gd name="connsiteX23" fmla="*/ 3090634 w 4218987"/>
                  <a:gd name="connsiteY23" fmla="*/ 3116821 h 4193747"/>
                  <a:gd name="connsiteX24" fmla="*/ 3210914 w 4218987"/>
                  <a:gd name="connsiteY24" fmla="*/ 2985668 h 4193747"/>
                  <a:gd name="connsiteX25" fmla="*/ 3156792 w 4218987"/>
                  <a:gd name="connsiteY25" fmla="*/ 2936032 h 4193747"/>
                  <a:gd name="connsiteX26" fmla="*/ 3222229 w 4218987"/>
                  <a:gd name="connsiteY26" fmla="*/ 2787394 h 4193747"/>
                  <a:gd name="connsiteX27" fmla="*/ 3089478 w 4218987"/>
                  <a:gd name="connsiteY27" fmla="*/ 2340195 h 4193747"/>
                  <a:gd name="connsiteX28" fmla="*/ 3090209 w 4218987"/>
                  <a:gd name="connsiteY28" fmla="*/ 2339339 h 4193747"/>
                  <a:gd name="connsiteX29" fmla="*/ 3085067 w 4218987"/>
                  <a:gd name="connsiteY29" fmla="*/ 2335565 h 4193747"/>
                  <a:gd name="connsiteX30" fmla="*/ 3083320 w 4218987"/>
                  <a:gd name="connsiteY30" fmla="*/ 2333732 h 4193747"/>
                  <a:gd name="connsiteX31" fmla="*/ 3083018 w 4218987"/>
                  <a:gd name="connsiteY31" fmla="*/ 2334061 h 4193747"/>
                  <a:gd name="connsiteX32" fmla="*/ 2744891 w 4218987"/>
                  <a:gd name="connsiteY32" fmla="*/ 2247240 h 4193747"/>
                  <a:gd name="connsiteX33" fmla="*/ 2538260 w 4218987"/>
                  <a:gd name="connsiteY33" fmla="*/ 2368778 h 4193747"/>
                  <a:gd name="connsiteX34" fmla="*/ 2299616 w 4218987"/>
                  <a:gd name="connsiteY34" fmla="*/ 2149917 h 4193747"/>
                  <a:gd name="connsiteX35" fmla="*/ 2313553 w 4218987"/>
                  <a:gd name="connsiteY35" fmla="*/ 2143903 h 4193747"/>
                  <a:gd name="connsiteX36" fmla="*/ 2487357 w 4218987"/>
                  <a:gd name="connsiteY36" fmla="*/ 2189769 h 4193747"/>
                  <a:gd name="connsiteX37" fmla="*/ 2660620 w 4218987"/>
                  <a:gd name="connsiteY37" fmla="*/ 2017920 h 4193747"/>
                  <a:gd name="connsiteX38" fmla="*/ 2247647 w 4218987"/>
                  <a:gd name="connsiteY38" fmla="*/ 1908939 h 4193747"/>
                  <a:gd name="connsiteX39" fmla="*/ 2110842 w 4218987"/>
                  <a:gd name="connsiteY39" fmla="*/ 1976793 h 4193747"/>
                  <a:gd name="connsiteX40" fmla="*/ 2055263 w 4218987"/>
                  <a:gd name="connsiteY40" fmla="*/ 1925822 h 4193747"/>
                  <a:gd name="connsiteX41" fmla="*/ 1934983 w 4218987"/>
                  <a:gd name="connsiteY41" fmla="*/ 2056975 h 4193747"/>
                  <a:gd name="connsiteX42" fmla="*/ 1094802 w 4218987"/>
                  <a:gd name="connsiteY42" fmla="*/ 2399487 h 4193747"/>
                  <a:gd name="connsiteX43" fmla="*/ 2274949 w 4218987"/>
                  <a:gd name="connsiteY43" fmla="*/ 1121712 h 4193747"/>
                  <a:gd name="connsiteX44" fmla="*/ 3845776 w 4218987"/>
                  <a:gd name="connsiteY44" fmla="*/ 1410650 h 4193747"/>
                  <a:gd name="connsiteX45" fmla="*/ 3464840 w 4218987"/>
                  <a:gd name="connsiteY45" fmla="*/ 3334963 h 4193747"/>
                  <a:gd name="connsiteX46" fmla="*/ 1459992 w 4218987"/>
                  <a:gd name="connsiteY46" fmla="*/ 3862388 h 4193747"/>
                  <a:gd name="connsiteX47" fmla="*/ 1457332 w 4218987"/>
                  <a:gd name="connsiteY47" fmla="*/ 3858391 h 4193747"/>
                  <a:gd name="connsiteX48" fmla="*/ 1094802 w 4218987"/>
                  <a:gd name="connsiteY48" fmla="*/ 2399487 h 4193747"/>
                  <a:gd name="connsiteX49" fmla="*/ 859948 w 4218987"/>
                  <a:gd name="connsiteY49" fmla="*/ 2133690 h 4193747"/>
                  <a:gd name="connsiteX50" fmla="*/ 1963134 w 4218987"/>
                  <a:gd name="connsiteY50" fmla="*/ 930781 h 4193747"/>
                  <a:gd name="connsiteX51" fmla="*/ 2030962 w 4218987"/>
                  <a:gd name="connsiteY51" fmla="*/ 927848 h 4193747"/>
                  <a:gd name="connsiteX52" fmla="*/ 2172480 w 4218987"/>
                  <a:gd name="connsiteY52" fmla="*/ 1057633 h 4193747"/>
                  <a:gd name="connsiteX53" fmla="*/ 2175413 w 4218987"/>
                  <a:gd name="connsiteY53" fmla="*/ 1125461 h 4193747"/>
                  <a:gd name="connsiteX54" fmla="*/ 1072226 w 4218987"/>
                  <a:gd name="connsiteY54" fmla="*/ 2328370 h 4193747"/>
                  <a:gd name="connsiteX55" fmla="*/ 1004399 w 4218987"/>
                  <a:gd name="connsiteY55" fmla="*/ 2331303 h 4193747"/>
                  <a:gd name="connsiteX56" fmla="*/ 862881 w 4218987"/>
                  <a:gd name="connsiteY56" fmla="*/ 2201517 h 4193747"/>
                  <a:gd name="connsiteX57" fmla="*/ 859948 w 4218987"/>
                  <a:gd name="connsiteY57" fmla="*/ 2133690 h 4193747"/>
                  <a:gd name="connsiteX58" fmla="*/ 624244 w 4218987"/>
                  <a:gd name="connsiteY58" fmla="*/ 645162 h 4193747"/>
                  <a:gd name="connsiteX59" fmla="*/ 1246221 w 4218987"/>
                  <a:gd name="connsiteY59" fmla="*/ 549012 h 4193747"/>
                  <a:gd name="connsiteX60" fmla="*/ 1422930 w 4218987"/>
                  <a:gd name="connsiteY60" fmla="*/ 46615 h 4193747"/>
                  <a:gd name="connsiteX61" fmla="*/ 1860987 w 4218987"/>
                  <a:gd name="connsiteY61" fmla="*/ 171264 h 4193747"/>
                  <a:gd name="connsiteX62" fmla="*/ 1885804 w 4218987"/>
                  <a:gd name="connsiteY62" fmla="*/ 880381 h 4193747"/>
                  <a:gd name="connsiteX63" fmla="*/ 846522 w 4218987"/>
                  <a:gd name="connsiteY63" fmla="*/ 2041794 h 4193747"/>
                  <a:gd name="connsiteX64" fmla="*/ 127757 w 4218987"/>
                  <a:gd name="connsiteY64" fmla="*/ 2070765 h 4193747"/>
                  <a:gd name="connsiteX65" fmla="*/ 448206 w 4218987"/>
                  <a:gd name="connsiteY65" fmla="*/ 1440109 h 4193747"/>
                  <a:gd name="connsiteX66" fmla="*/ 624244 w 4218987"/>
                  <a:gd name="connsiteY66" fmla="*/ 645162 h 4193747"/>
                  <a:gd name="connsiteX0" fmla="*/ 2726972 w 4218987"/>
                  <a:gd name="connsiteY0" fmla="*/ 2541845 h 4193747"/>
                  <a:gd name="connsiteX1" fmla="*/ 2785542 w 4218987"/>
                  <a:gd name="connsiteY1" fmla="*/ 2502966 h 4193747"/>
                  <a:gd name="connsiteX2" fmla="*/ 2903529 w 4218987"/>
                  <a:gd name="connsiteY2" fmla="*/ 2537119 h 4193747"/>
                  <a:gd name="connsiteX3" fmla="*/ 2958558 w 4218987"/>
                  <a:gd name="connsiteY3" fmla="*/ 2724446 h 4193747"/>
                  <a:gd name="connsiteX4" fmla="*/ 2951347 w 4218987"/>
                  <a:gd name="connsiteY4" fmla="*/ 2747619 h 4193747"/>
                  <a:gd name="connsiteX5" fmla="*/ 2726972 w 4218987"/>
                  <a:gd name="connsiteY5" fmla="*/ 2541845 h 4193747"/>
                  <a:gd name="connsiteX6" fmla="*/ 2187259 w 4218987"/>
                  <a:gd name="connsiteY6" fmla="*/ 2288337 h 4193747"/>
                  <a:gd name="connsiteX7" fmla="*/ 2388933 w 4218987"/>
                  <a:gd name="connsiteY7" fmla="*/ 2473293 h 4193747"/>
                  <a:gd name="connsiteX8" fmla="*/ 2386834 w 4218987"/>
                  <a:gd name="connsiteY8" fmla="*/ 2473824 h 4193747"/>
                  <a:gd name="connsiteX9" fmla="*/ 2230026 w 4218987"/>
                  <a:gd name="connsiteY9" fmla="*/ 2428808 h 4193747"/>
                  <a:gd name="connsiteX10" fmla="*/ 2228909 w 4218987"/>
                  <a:gd name="connsiteY10" fmla="*/ 2430133 h 4193747"/>
                  <a:gd name="connsiteX11" fmla="*/ 2187259 w 4218987"/>
                  <a:gd name="connsiteY11" fmla="*/ 2288337 h 4193747"/>
                  <a:gd name="connsiteX12" fmla="*/ 1934983 w 4218987"/>
                  <a:gd name="connsiteY12" fmla="*/ 2056975 h 4193747"/>
                  <a:gd name="connsiteX13" fmla="*/ 1993087 w 4218987"/>
                  <a:gd name="connsiteY13" fmla="*/ 2110262 h 4193747"/>
                  <a:gd name="connsiteX14" fmla="*/ 1941766 w 4218987"/>
                  <a:gd name="connsiteY14" fmla="*/ 2217227 h 4193747"/>
                  <a:gd name="connsiteX15" fmla="*/ 2068585 w 4218987"/>
                  <a:gd name="connsiteY15" fmla="*/ 2620107 h 4193747"/>
                  <a:gd name="connsiteX16" fmla="*/ 2416619 w 4218987"/>
                  <a:gd name="connsiteY16" fmla="*/ 2722385 h 4193747"/>
                  <a:gd name="connsiteX17" fmla="*/ 2589184 w 4218987"/>
                  <a:gd name="connsiteY17" fmla="*/ 2656942 h 4193747"/>
                  <a:gd name="connsiteX18" fmla="*/ 2819784 w 4218987"/>
                  <a:gd name="connsiteY18" fmla="*/ 2868425 h 4193747"/>
                  <a:gd name="connsiteX19" fmla="*/ 2627084 w 4218987"/>
                  <a:gd name="connsiteY19" fmla="*/ 2817424 h 4193747"/>
                  <a:gd name="connsiteX20" fmla="*/ 2434618 w 4218987"/>
                  <a:gd name="connsiteY20" fmla="*/ 3008320 h 4193747"/>
                  <a:gd name="connsiteX21" fmla="*/ 2893365 w 4218987"/>
                  <a:gd name="connsiteY21" fmla="*/ 3129380 h 4193747"/>
                  <a:gd name="connsiteX22" fmla="*/ 3032143 w 4218987"/>
                  <a:gd name="connsiteY22" fmla="*/ 3063179 h 4193747"/>
                  <a:gd name="connsiteX23" fmla="*/ 3090634 w 4218987"/>
                  <a:gd name="connsiteY23" fmla="*/ 3116821 h 4193747"/>
                  <a:gd name="connsiteX24" fmla="*/ 3210914 w 4218987"/>
                  <a:gd name="connsiteY24" fmla="*/ 2985668 h 4193747"/>
                  <a:gd name="connsiteX25" fmla="*/ 3156792 w 4218987"/>
                  <a:gd name="connsiteY25" fmla="*/ 2936032 h 4193747"/>
                  <a:gd name="connsiteX26" fmla="*/ 3222229 w 4218987"/>
                  <a:gd name="connsiteY26" fmla="*/ 2787394 h 4193747"/>
                  <a:gd name="connsiteX27" fmla="*/ 3089478 w 4218987"/>
                  <a:gd name="connsiteY27" fmla="*/ 2340195 h 4193747"/>
                  <a:gd name="connsiteX28" fmla="*/ 3090209 w 4218987"/>
                  <a:gd name="connsiteY28" fmla="*/ 2339339 h 4193747"/>
                  <a:gd name="connsiteX29" fmla="*/ 3085067 w 4218987"/>
                  <a:gd name="connsiteY29" fmla="*/ 2335565 h 4193747"/>
                  <a:gd name="connsiteX30" fmla="*/ 3083320 w 4218987"/>
                  <a:gd name="connsiteY30" fmla="*/ 2333732 h 4193747"/>
                  <a:gd name="connsiteX31" fmla="*/ 3083018 w 4218987"/>
                  <a:gd name="connsiteY31" fmla="*/ 2334061 h 4193747"/>
                  <a:gd name="connsiteX32" fmla="*/ 2744891 w 4218987"/>
                  <a:gd name="connsiteY32" fmla="*/ 2247240 h 4193747"/>
                  <a:gd name="connsiteX33" fmla="*/ 2538260 w 4218987"/>
                  <a:gd name="connsiteY33" fmla="*/ 2368778 h 4193747"/>
                  <a:gd name="connsiteX34" fmla="*/ 2299616 w 4218987"/>
                  <a:gd name="connsiteY34" fmla="*/ 2149917 h 4193747"/>
                  <a:gd name="connsiteX35" fmla="*/ 2313553 w 4218987"/>
                  <a:gd name="connsiteY35" fmla="*/ 2143903 h 4193747"/>
                  <a:gd name="connsiteX36" fmla="*/ 2487357 w 4218987"/>
                  <a:gd name="connsiteY36" fmla="*/ 2189769 h 4193747"/>
                  <a:gd name="connsiteX37" fmla="*/ 2660620 w 4218987"/>
                  <a:gd name="connsiteY37" fmla="*/ 2017920 h 4193747"/>
                  <a:gd name="connsiteX38" fmla="*/ 2247647 w 4218987"/>
                  <a:gd name="connsiteY38" fmla="*/ 1908939 h 4193747"/>
                  <a:gd name="connsiteX39" fmla="*/ 2110842 w 4218987"/>
                  <a:gd name="connsiteY39" fmla="*/ 1976793 h 4193747"/>
                  <a:gd name="connsiteX40" fmla="*/ 2055263 w 4218987"/>
                  <a:gd name="connsiteY40" fmla="*/ 1925822 h 4193747"/>
                  <a:gd name="connsiteX41" fmla="*/ 1934983 w 4218987"/>
                  <a:gd name="connsiteY41" fmla="*/ 2056975 h 4193747"/>
                  <a:gd name="connsiteX42" fmla="*/ 1094802 w 4218987"/>
                  <a:gd name="connsiteY42" fmla="*/ 2399487 h 4193747"/>
                  <a:gd name="connsiteX43" fmla="*/ 2274949 w 4218987"/>
                  <a:gd name="connsiteY43" fmla="*/ 1121712 h 4193747"/>
                  <a:gd name="connsiteX44" fmla="*/ 3845776 w 4218987"/>
                  <a:gd name="connsiteY44" fmla="*/ 1410650 h 4193747"/>
                  <a:gd name="connsiteX45" fmla="*/ 3464840 w 4218987"/>
                  <a:gd name="connsiteY45" fmla="*/ 3334963 h 4193747"/>
                  <a:gd name="connsiteX46" fmla="*/ 1459992 w 4218987"/>
                  <a:gd name="connsiteY46" fmla="*/ 3862388 h 4193747"/>
                  <a:gd name="connsiteX47" fmla="*/ 1457332 w 4218987"/>
                  <a:gd name="connsiteY47" fmla="*/ 3858391 h 4193747"/>
                  <a:gd name="connsiteX48" fmla="*/ 1094802 w 4218987"/>
                  <a:gd name="connsiteY48" fmla="*/ 2399487 h 4193747"/>
                  <a:gd name="connsiteX49" fmla="*/ 859948 w 4218987"/>
                  <a:gd name="connsiteY49" fmla="*/ 2133690 h 4193747"/>
                  <a:gd name="connsiteX50" fmla="*/ 1963134 w 4218987"/>
                  <a:gd name="connsiteY50" fmla="*/ 930781 h 4193747"/>
                  <a:gd name="connsiteX51" fmla="*/ 2030962 w 4218987"/>
                  <a:gd name="connsiteY51" fmla="*/ 927848 h 4193747"/>
                  <a:gd name="connsiteX52" fmla="*/ 2172480 w 4218987"/>
                  <a:gd name="connsiteY52" fmla="*/ 1057633 h 4193747"/>
                  <a:gd name="connsiteX53" fmla="*/ 2175413 w 4218987"/>
                  <a:gd name="connsiteY53" fmla="*/ 1125461 h 4193747"/>
                  <a:gd name="connsiteX54" fmla="*/ 1072226 w 4218987"/>
                  <a:gd name="connsiteY54" fmla="*/ 2328370 h 4193747"/>
                  <a:gd name="connsiteX55" fmla="*/ 1004399 w 4218987"/>
                  <a:gd name="connsiteY55" fmla="*/ 2331303 h 4193747"/>
                  <a:gd name="connsiteX56" fmla="*/ 862881 w 4218987"/>
                  <a:gd name="connsiteY56" fmla="*/ 2201517 h 4193747"/>
                  <a:gd name="connsiteX57" fmla="*/ 859948 w 4218987"/>
                  <a:gd name="connsiteY57" fmla="*/ 2133690 h 4193747"/>
                  <a:gd name="connsiteX58" fmla="*/ 624244 w 4218987"/>
                  <a:gd name="connsiteY58" fmla="*/ 645162 h 4193747"/>
                  <a:gd name="connsiteX59" fmla="*/ 1246221 w 4218987"/>
                  <a:gd name="connsiteY59" fmla="*/ 549012 h 4193747"/>
                  <a:gd name="connsiteX60" fmla="*/ 1422930 w 4218987"/>
                  <a:gd name="connsiteY60" fmla="*/ 46615 h 4193747"/>
                  <a:gd name="connsiteX61" fmla="*/ 1860987 w 4218987"/>
                  <a:gd name="connsiteY61" fmla="*/ 171264 h 4193747"/>
                  <a:gd name="connsiteX62" fmla="*/ 1885804 w 4218987"/>
                  <a:gd name="connsiteY62" fmla="*/ 880381 h 4193747"/>
                  <a:gd name="connsiteX63" fmla="*/ 846522 w 4218987"/>
                  <a:gd name="connsiteY63" fmla="*/ 2041794 h 4193747"/>
                  <a:gd name="connsiteX64" fmla="*/ 127757 w 4218987"/>
                  <a:gd name="connsiteY64" fmla="*/ 2070765 h 4193747"/>
                  <a:gd name="connsiteX65" fmla="*/ 448206 w 4218987"/>
                  <a:gd name="connsiteY65" fmla="*/ 1440109 h 4193747"/>
                  <a:gd name="connsiteX66" fmla="*/ 624244 w 4218987"/>
                  <a:gd name="connsiteY66" fmla="*/ 645162 h 4193747"/>
                  <a:gd name="connsiteX0" fmla="*/ 2726972 w 4218987"/>
                  <a:gd name="connsiteY0" fmla="*/ 2541845 h 4193747"/>
                  <a:gd name="connsiteX1" fmla="*/ 2785542 w 4218987"/>
                  <a:gd name="connsiteY1" fmla="*/ 2502966 h 4193747"/>
                  <a:gd name="connsiteX2" fmla="*/ 2903529 w 4218987"/>
                  <a:gd name="connsiteY2" fmla="*/ 2537119 h 4193747"/>
                  <a:gd name="connsiteX3" fmla="*/ 2958558 w 4218987"/>
                  <a:gd name="connsiteY3" fmla="*/ 2724446 h 4193747"/>
                  <a:gd name="connsiteX4" fmla="*/ 2951347 w 4218987"/>
                  <a:gd name="connsiteY4" fmla="*/ 2747619 h 4193747"/>
                  <a:gd name="connsiteX5" fmla="*/ 2726972 w 4218987"/>
                  <a:gd name="connsiteY5" fmla="*/ 2541845 h 4193747"/>
                  <a:gd name="connsiteX6" fmla="*/ 2187259 w 4218987"/>
                  <a:gd name="connsiteY6" fmla="*/ 2288337 h 4193747"/>
                  <a:gd name="connsiteX7" fmla="*/ 2388933 w 4218987"/>
                  <a:gd name="connsiteY7" fmla="*/ 2473293 h 4193747"/>
                  <a:gd name="connsiteX8" fmla="*/ 2386834 w 4218987"/>
                  <a:gd name="connsiteY8" fmla="*/ 2473824 h 4193747"/>
                  <a:gd name="connsiteX9" fmla="*/ 2230026 w 4218987"/>
                  <a:gd name="connsiteY9" fmla="*/ 2428808 h 4193747"/>
                  <a:gd name="connsiteX10" fmla="*/ 2228909 w 4218987"/>
                  <a:gd name="connsiteY10" fmla="*/ 2430133 h 4193747"/>
                  <a:gd name="connsiteX11" fmla="*/ 2187259 w 4218987"/>
                  <a:gd name="connsiteY11" fmla="*/ 2288337 h 4193747"/>
                  <a:gd name="connsiteX12" fmla="*/ 1934983 w 4218987"/>
                  <a:gd name="connsiteY12" fmla="*/ 2056975 h 4193747"/>
                  <a:gd name="connsiteX13" fmla="*/ 1993087 w 4218987"/>
                  <a:gd name="connsiteY13" fmla="*/ 2110262 h 4193747"/>
                  <a:gd name="connsiteX14" fmla="*/ 1941766 w 4218987"/>
                  <a:gd name="connsiteY14" fmla="*/ 2217227 h 4193747"/>
                  <a:gd name="connsiteX15" fmla="*/ 2068585 w 4218987"/>
                  <a:gd name="connsiteY15" fmla="*/ 2620107 h 4193747"/>
                  <a:gd name="connsiteX16" fmla="*/ 2416619 w 4218987"/>
                  <a:gd name="connsiteY16" fmla="*/ 2722385 h 4193747"/>
                  <a:gd name="connsiteX17" fmla="*/ 2589184 w 4218987"/>
                  <a:gd name="connsiteY17" fmla="*/ 2656942 h 4193747"/>
                  <a:gd name="connsiteX18" fmla="*/ 2819784 w 4218987"/>
                  <a:gd name="connsiteY18" fmla="*/ 2868425 h 4193747"/>
                  <a:gd name="connsiteX19" fmla="*/ 2627084 w 4218987"/>
                  <a:gd name="connsiteY19" fmla="*/ 2817424 h 4193747"/>
                  <a:gd name="connsiteX20" fmla="*/ 2434618 w 4218987"/>
                  <a:gd name="connsiteY20" fmla="*/ 3008320 h 4193747"/>
                  <a:gd name="connsiteX21" fmla="*/ 2893365 w 4218987"/>
                  <a:gd name="connsiteY21" fmla="*/ 3129380 h 4193747"/>
                  <a:gd name="connsiteX22" fmla="*/ 3032143 w 4218987"/>
                  <a:gd name="connsiteY22" fmla="*/ 3063179 h 4193747"/>
                  <a:gd name="connsiteX23" fmla="*/ 3090634 w 4218987"/>
                  <a:gd name="connsiteY23" fmla="*/ 3116821 h 4193747"/>
                  <a:gd name="connsiteX24" fmla="*/ 3210914 w 4218987"/>
                  <a:gd name="connsiteY24" fmla="*/ 2985668 h 4193747"/>
                  <a:gd name="connsiteX25" fmla="*/ 3156792 w 4218987"/>
                  <a:gd name="connsiteY25" fmla="*/ 2936032 h 4193747"/>
                  <a:gd name="connsiteX26" fmla="*/ 3222229 w 4218987"/>
                  <a:gd name="connsiteY26" fmla="*/ 2787394 h 4193747"/>
                  <a:gd name="connsiteX27" fmla="*/ 3089478 w 4218987"/>
                  <a:gd name="connsiteY27" fmla="*/ 2340195 h 4193747"/>
                  <a:gd name="connsiteX28" fmla="*/ 3090209 w 4218987"/>
                  <a:gd name="connsiteY28" fmla="*/ 2339339 h 4193747"/>
                  <a:gd name="connsiteX29" fmla="*/ 3085067 w 4218987"/>
                  <a:gd name="connsiteY29" fmla="*/ 2335565 h 4193747"/>
                  <a:gd name="connsiteX30" fmla="*/ 3083320 w 4218987"/>
                  <a:gd name="connsiteY30" fmla="*/ 2333732 h 4193747"/>
                  <a:gd name="connsiteX31" fmla="*/ 3083018 w 4218987"/>
                  <a:gd name="connsiteY31" fmla="*/ 2334061 h 4193747"/>
                  <a:gd name="connsiteX32" fmla="*/ 2744891 w 4218987"/>
                  <a:gd name="connsiteY32" fmla="*/ 2247240 h 4193747"/>
                  <a:gd name="connsiteX33" fmla="*/ 2538260 w 4218987"/>
                  <a:gd name="connsiteY33" fmla="*/ 2368778 h 4193747"/>
                  <a:gd name="connsiteX34" fmla="*/ 2299616 w 4218987"/>
                  <a:gd name="connsiteY34" fmla="*/ 2149917 h 4193747"/>
                  <a:gd name="connsiteX35" fmla="*/ 2313553 w 4218987"/>
                  <a:gd name="connsiteY35" fmla="*/ 2143903 h 4193747"/>
                  <a:gd name="connsiteX36" fmla="*/ 2487357 w 4218987"/>
                  <a:gd name="connsiteY36" fmla="*/ 2189769 h 4193747"/>
                  <a:gd name="connsiteX37" fmla="*/ 2660620 w 4218987"/>
                  <a:gd name="connsiteY37" fmla="*/ 2017920 h 4193747"/>
                  <a:gd name="connsiteX38" fmla="*/ 2247647 w 4218987"/>
                  <a:gd name="connsiteY38" fmla="*/ 1908939 h 4193747"/>
                  <a:gd name="connsiteX39" fmla="*/ 2110842 w 4218987"/>
                  <a:gd name="connsiteY39" fmla="*/ 1976793 h 4193747"/>
                  <a:gd name="connsiteX40" fmla="*/ 2055263 w 4218987"/>
                  <a:gd name="connsiteY40" fmla="*/ 1925822 h 4193747"/>
                  <a:gd name="connsiteX41" fmla="*/ 1934983 w 4218987"/>
                  <a:gd name="connsiteY41" fmla="*/ 2056975 h 4193747"/>
                  <a:gd name="connsiteX42" fmla="*/ 1094802 w 4218987"/>
                  <a:gd name="connsiteY42" fmla="*/ 2399487 h 4193747"/>
                  <a:gd name="connsiteX43" fmla="*/ 2274949 w 4218987"/>
                  <a:gd name="connsiteY43" fmla="*/ 1121712 h 4193747"/>
                  <a:gd name="connsiteX44" fmla="*/ 3845776 w 4218987"/>
                  <a:gd name="connsiteY44" fmla="*/ 1410650 h 4193747"/>
                  <a:gd name="connsiteX45" fmla="*/ 3464840 w 4218987"/>
                  <a:gd name="connsiteY45" fmla="*/ 3334963 h 4193747"/>
                  <a:gd name="connsiteX46" fmla="*/ 1459992 w 4218987"/>
                  <a:gd name="connsiteY46" fmla="*/ 3862388 h 4193747"/>
                  <a:gd name="connsiteX47" fmla="*/ 1457332 w 4218987"/>
                  <a:gd name="connsiteY47" fmla="*/ 3858391 h 4193747"/>
                  <a:gd name="connsiteX48" fmla="*/ 1094802 w 4218987"/>
                  <a:gd name="connsiteY48" fmla="*/ 2399487 h 4193747"/>
                  <a:gd name="connsiteX49" fmla="*/ 859948 w 4218987"/>
                  <a:gd name="connsiteY49" fmla="*/ 2133690 h 4193747"/>
                  <a:gd name="connsiteX50" fmla="*/ 1963134 w 4218987"/>
                  <a:gd name="connsiteY50" fmla="*/ 930781 h 4193747"/>
                  <a:gd name="connsiteX51" fmla="*/ 2030962 w 4218987"/>
                  <a:gd name="connsiteY51" fmla="*/ 927848 h 4193747"/>
                  <a:gd name="connsiteX52" fmla="*/ 2172480 w 4218987"/>
                  <a:gd name="connsiteY52" fmla="*/ 1057633 h 4193747"/>
                  <a:gd name="connsiteX53" fmla="*/ 2175413 w 4218987"/>
                  <a:gd name="connsiteY53" fmla="*/ 1125461 h 4193747"/>
                  <a:gd name="connsiteX54" fmla="*/ 1072226 w 4218987"/>
                  <a:gd name="connsiteY54" fmla="*/ 2328370 h 4193747"/>
                  <a:gd name="connsiteX55" fmla="*/ 1004399 w 4218987"/>
                  <a:gd name="connsiteY55" fmla="*/ 2331303 h 4193747"/>
                  <a:gd name="connsiteX56" fmla="*/ 862881 w 4218987"/>
                  <a:gd name="connsiteY56" fmla="*/ 2201517 h 4193747"/>
                  <a:gd name="connsiteX57" fmla="*/ 859948 w 4218987"/>
                  <a:gd name="connsiteY57" fmla="*/ 2133690 h 4193747"/>
                  <a:gd name="connsiteX58" fmla="*/ 624244 w 4218987"/>
                  <a:gd name="connsiteY58" fmla="*/ 645162 h 4193747"/>
                  <a:gd name="connsiteX59" fmla="*/ 1246221 w 4218987"/>
                  <a:gd name="connsiteY59" fmla="*/ 549012 h 4193747"/>
                  <a:gd name="connsiteX60" fmla="*/ 1422930 w 4218987"/>
                  <a:gd name="connsiteY60" fmla="*/ 46615 h 4193747"/>
                  <a:gd name="connsiteX61" fmla="*/ 1860987 w 4218987"/>
                  <a:gd name="connsiteY61" fmla="*/ 171264 h 4193747"/>
                  <a:gd name="connsiteX62" fmla="*/ 1885804 w 4218987"/>
                  <a:gd name="connsiteY62" fmla="*/ 880381 h 4193747"/>
                  <a:gd name="connsiteX63" fmla="*/ 846522 w 4218987"/>
                  <a:gd name="connsiteY63" fmla="*/ 2041794 h 4193747"/>
                  <a:gd name="connsiteX64" fmla="*/ 127757 w 4218987"/>
                  <a:gd name="connsiteY64" fmla="*/ 2070765 h 4193747"/>
                  <a:gd name="connsiteX65" fmla="*/ 448206 w 4218987"/>
                  <a:gd name="connsiteY65" fmla="*/ 1440109 h 4193747"/>
                  <a:gd name="connsiteX66" fmla="*/ 624244 w 4218987"/>
                  <a:gd name="connsiteY66" fmla="*/ 645162 h 4193747"/>
                  <a:gd name="connsiteX0" fmla="*/ 2726972 w 4218987"/>
                  <a:gd name="connsiteY0" fmla="*/ 2522365 h 4174267"/>
                  <a:gd name="connsiteX1" fmla="*/ 2785542 w 4218987"/>
                  <a:gd name="connsiteY1" fmla="*/ 2483486 h 4174267"/>
                  <a:gd name="connsiteX2" fmla="*/ 2903529 w 4218987"/>
                  <a:gd name="connsiteY2" fmla="*/ 2517639 h 4174267"/>
                  <a:gd name="connsiteX3" fmla="*/ 2958558 w 4218987"/>
                  <a:gd name="connsiteY3" fmla="*/ 2704966 h 4174267"/>
                  <a:gd name="connsiteX4" fmla="*/ 2951347 w 4218987"/>
                  <a:gd name="connsiteY4" fmla="*/ 2728139 h 4174267"/>
                  <a:gd name="connsiteX5" fmla="*/ 2726972 w 4218987"/>
                  <a:gd name="connsiteY5" fmla="*/ 2522365 h 4174267"/>
                  <a:gd name="connsiteX6" fmla="*/ 2187259 w 4218987"/>
                  <a:gd name="connsiteY6" fmla="*/ 2268857 h 4174267"/>
                  <a:gd name="connsiteX7" fmla="*/ 2388933 w 4218987"/>
                  <a:gd name="connsiteY7" fmla="*/ 2453813 h 4174267"/>
                  <a:gd name="connsiteX8" fmla="*/ 2386834 w 4218987"/>
                  <a:gd name="connsiteY8" fmla="*/ 2454344 h 4174267"/>
                  <a:gd name="connsiteX9" fmla="*/ 2230026 w 4218987"/>
                  <a:gd name="connsiteY9" fmla="*/ 2409328 h 4174267"/>
                  <a:gd name="connsiteX10" fmla="*/ 2228909 w 4218987"/>
                  <a:gd name="connsiteY10" fmla="*/ 2410653 h 4174267"/>
                  <a:gd name="connsiteX11" fmla="*/ 2187259 w 4218987"/>
                  <a:gd name="connsiteY11" fmla="*/ 2268857 h 4174267"/>
                  <a:gd name="connsiteX12" fmla="*/ 1934983 w 4218987"/>
                  <a:gd name="connsiteY12" fmla="*/ 2037495 h 4174267"/>
                  <a:gd name="connsiteX13" fmla="*/ 1993087 w 4218987"/>
                  <a:gd name="connsiteY13" fmla="*/ 2090782 h 4174267"/>
                  <a:gd name="connsiteX14" fmla="*/ 1941766 w 4218987"/>
                  <a:gd name="connsiteY14" fmla="*/ 2197747 h 4174267"/>
                  <a:gd name="connsiteX15" fmla="*/ 2068585 w 4218987"/>
                  <a:gd name="connsiteY15" fmla="*/ 2600627 h 4174267"/>
                  <a:gd name="connsiteX16" fmla="*/ 2416619 w 4218987"/>
                  <a:gd name="connsiteY16" fmla="*/ 2702905 h 4174267"/>
                  <a:gd name="connsiteX17" fmla="*/ 2589184 w 4218987"/>
                  <a:gd name="connsiteY17" fmla="*/ 2637462 h 4174267"/>
                  <a:gd name="connsiteX18" fmla="*/ 2819784 w 4218987"/>
                  <a:gd name="connsiteY18" fmla="*/ 2848945 h 4174267"/>
                  <a:gd name="connsiteX19" fmla="*/ 2627084 w 4218987"/>
                  <a:gd name="connsiteY19" fmla="*/ 2797944 h 4174267"/>
                  <a:gd name="connsiteX20" fmla="*/ 2434618 w 4218987"/>
                  <a:gd name="connsiteY20" fmla="*/ 2988840 h 4174267"/>
                  <a:gd name="connsiteX21" fmla="*/ 2893365 w 4218987"/>
                  <a:gd name="connsiteY21" fmla="*/ 3109900 h 4174267"/>
                  <a:gd name="connsiteX22" fmla="*/ 3032143 w 4218987"/>
                  <a:gd name="connsiteY22" fmla="*/ 3043699 h 4174267"/>
                  <a:gd name="connsiteX23" fmla="*/ 3090634 w 4218987"/>
                  <a:gd name="connsiteY23" fmla="*/ 3097341 h 4174267"/>
                  <a:gd name="connsiteX24" fmla="*/ 3210914 w 4218987"/>
                  <a:gd name="connsiteY24" fmla="*/ 2966188 h 4174267"/>
                  <a:gd name="connsiteX25" fmla="*/ 3156792 w 4218987"/>
                  <a:gd name="connsiteY25" fmla="*/ 2916552 h 4174267"/>
                  <a:gd name="connsiteX26" fmla="*/ 3222229 w 4218987"/>
                  <a:gd name="connsiteY26" fmla="*/ 2767914 h 4174267"/>
                  <a:gd name="connsiteX27" fmla="*/ 3089478 w 4218987"/>
                  <a:gd name="connsiteY27" fmla="*/ 2320715 h 4174267"/>
                  <a:gd name="connsiteX28" fmla="*/ 3090209 w 4218987"/>
                  <a:gd name="connsiteY28" fmla="*/ 2319859 h 4174267"/>
                  <a:gd name="connsiteX29" fmla="*/ 3085067 w 4218987"/>
                  <a:gd name="connsiteY29" fmla="*/ 2316085 h 4174267"/>
                  <a:gd name="connsiteX30" fmla="*/ 3083320 w 4218987"/>
                  <a:gd name="connsiteY30" fmla="*/ 2314252 h 4174267"/>
                  <a:gd name="connsiteX31" fmla="*/ 3083018 w 4218987"/>
                  <a:gd name="connsiteY31" fmla="*/ 2314581 h 4174267"/>
                  <a:gd name="connsiteX32" fmla="*/ 2744891 w 4218987"/>
                  <a:gd name="connsiteY32" fmla="*/ 2227760 h 4174267"/>
                  <a:gd name="connsiteX33" fmla="*/ 2538260 w 4218987"/>
                  <a:gd name="connsiteY33" fmla="*/ 2349298 h 4174267"/>
                  <a:gd name="connsiteX34" fmla="*/ 2299616 w 4218987"/>
                  <a:gd name="connsiteY34" fmla="*/ 2130437 h 4174267"/>
                  <a:gd name="connsiteX35" fmla="*/ 2313553 w 4218987"/>
                  <a:gd name="connsiteY35" fmla="*/ 2124423 h 4174267"/>
                  <a:gd name="connsiteX36" fmla="*/ 2487357 w 4218987"/>
                  <a:gd name="connsiteY36" fmla="*/ 2170289 h 4174267"/>
                  <a:gd name="connsiteX37" fmla="*/ 2660620 w 4218987"/>
                  <a:gd name="connsiteY37" fmla="*/ 1998440 h 4174267"/>
                  <a:gd name="connsiteX38" fmla="*/ 2247647 w 4218987"/>
                  <a:gd name="connsiteY38" fmla="*/ 1889459 h 4174267"/>
                  <a:gd name="connsiteX39" fmla="*/ 2110842 w 4218987"/>
                  <a:gd name="connsiteY39" fmla="*/ 1957313 h 4174267"/>
                  <a:gd name="connsiteX40" fmla="*/ 2055263 w 4218987"/>
                  <a:gd name="connsiteY40" fmla="*/ 1906342 h 4174267"/>
                  <a:gd name="connsiteX41" fmla="*/ 1934983 w 4218987"/>
                  <a:gd name="connsiteY41" fmla="*/ 2037495 h 4174267"/>
                  <a:gd name="connsiteX42" fmla="*/ 1094802 w 4218987"/>
                  <a:gd name="connsiteY42" fmla="*/ 2380007 h 4174267"/>
                  <a:gd name="connsiteX43" fmla="*/ 2274949 w 4218987"/>
                  <a:gd name="connsiteY43" fmla="*/ 1102232 h 4174267"/>
                  <a:gd name="connsiteX44" fmla="*/ 3845776 w 4218987"/>
                  <a:gd name="connsiteY44" fmla="*/ 1391170 h 4174267"/>
                  <a:gd name="connsiteX45" fmla="*/ 3464840 w 4218987"/>
                  <a:gd name="connsiteY45" fmla="*/ 3315483 h 4174267"/>
                  <a:gd name="connsiteX46" fmla="*/ 1459992 w 4218987"/>
                  <a:gd name="connsiteY46" fmla="*/ 3842908 h 4174267"/>
                  <a:gd name="connsiteX47" fmla="*/ 1457332 w 4218987"/>
                  <a:gd name="connsiteY47" fmla="*/ 3838911 h 4174267"/>
                  <a:gd name="connsiteX48" fmla="*/ 1094802 w 4218987"/>
                  <a:gd name="connsiteY48" fmla="*/ 2380007 h 4174267"/>
                  <a:gd name="connsiteX49" fmla="*/ 859948 w 4218987"/>
                  <a:gd name="connsiteY49" fmla="*/ 2114210 h 4174267"/>
                  <a:gd name="connsiteX50" fmla="*/ 1963134 w 4218987"/>
                  <a:gd name="connsiteY50" fmla="*/ 911301 h 4174267"/>
                  <a:gd name="connsiteX51" fmla="*/ 2030962 w 4218987"/>
                  <a:gd name="connsiteY51" fmla="*/ 908368 h 4174267"/>
                  <a:gd name="connsiteX52" fmla="*/ 2172480 w 4218987"/>
                  <a:gd name="connsiteY52" fmla="*/ 1038153 h 4174267"/>
                  <a:gd name="connsiteX53" fmla="*/ 2175413 w 4218987"/>
                  <a:gd name="connsiteY53" fmla="*/ 1105981 h 4174267"/>
                  <a:gd name="connsiteX54" fmla="*/ 1072226 w 4218987"/>
                  <a:gd name="connsiteY54" fmla="*/ 2308890 h 4174267"/>
                  <a:gd name="connsiteX55" fmla="*/ 1004399 w 4218987"/>
                  <a:gd name="connsiteY55" fmla="*/ 2311823 h 4174267"/>
                  <a:gd name="connsiteX56" fmla="*/ 862881 w 4218987"/>
                  <a:gd name="connsiteY56" fmla="*/ 2182037 h 4174267"/>
                  <a:gd name="connsiteX57" fmla="*/ 859948 w 4218987"/>
                  <a:gd name="connsiteY57" fmla="*/ 2114210 h 4174267"/>
                  <a:gd name="connsiteX58" fmla="*/ 624244 w 4218987"/>
                  <a:gd name="connsiteY58" fmla="*/ 625682 h 4174267"/>
                  <a:gd name="connsiteX59" fmla="*/ 1246221 w 4218987"/>
                  <a:gd name="connsiteY59" fmla="*/ 529532 h 4174267"/>
                  <a:gd name="connsiteX60" fmla="*/ 1422930 w 4218987"/>
                  <a:gd name="connsiteY60" fmla="*/ 27135 h 4174267"/>
                  <a:gd name="connsiteX61" fmla="*/ 1860987 w 4218987"/>
                  <a:gd name="connsiteY61" fmla="*/ 151784 h 4174267"/>
                  <a:gd name="connsiteX62" fmla="*/ 1885804 w 4218987"/>
                  <a:gd name="connsiteY62" fmla="*/ 860901 h 4174267"/>
                  <a:gd name="connsiteX63" fmla="*/ 846522 w 4218987"/>
                  <a:gd name="connsiteY63" fmla="*/ 2022314 h 4174267"/>
                  <a:gd name="connsiteX64" fmla="*/ 127757 w 4218987"/>
                  <a:gd name="connsiteY64" fmla="*/ 2051285 h 4174267"/>
                  <a:gd name="connsiteX65" fmla="*/ 448206 w 4218987"/>
                  <a:gd name="connsiteY65" fmla="*/ 1420629 h 4174267"/>
                  <a:gd name="connsiteX66" fmla="*/ 624244 w 4218987"/>
                  <a:gd name="connsiteY66" fmla="*/ 625682 h 4174267"/>
                  <a:gd name="connsiteX0" fmla="*/ 2726972 w 4218987"/>
                  <a:gd name="connsiteY0" fmla="*/ 2522365 h 4174267"/>
                  <a:gd name="connsiteX1" fmla="*/ 2785542 w 4218987"/>
                  <a:gd name="connsiteY1" fmla="*/ 2483486 h 4174267"/>
                  <a:gd name="connsiteX2" fmla="*/ 2903529 w 4218987"/>
                  <a:gd name="connsiteY2" fmla="*/ 2517639 h 4174267"/>
                  <a:gd name="connsiteX3" fmla="*/ 2958558 w 4218987"/>
                  <a:gd name="connsiteY3" fmla="*/ 2704966 h 4174267"/>
                  <a:gd name="connsiteX4" fmla="*/ 2951347 w 4218987"/>
                  <a:gd name="connsiteY4" fmla="*/ 2728139 h 4174267"/>
                  <a:gd name="connsiteX5" fmla="*/ 2726972 w 4218987"/>
                  <a:gd name="connsiteY5" fmla="*/ 2522365 h 4174267"/>
                  <a:gd name="connsiteX6" fmla="*/ 2187259 w 4218987"/>
                  <a:gd name="connsiteY6" fmla="*/ 2268857 h 4174267"/>
                  <a:gd name="connsiteX7" fmla="*/ 2388933 w 4218987"/>
                  <a:gd name="connsiteY7" fmla="*/ 2453813 h 4174267"/>
                  <a:gd name="connsiteX8" fmla="*/ 2386834 w 4218987"/>
                  <a:gd name="connsiteY8" fmla="*/ 2454344 h 4174267"/>
                  <a:gd name="connsiteX9" fmla="*/ 2230026 w 4218987"/>
                  <a:gd name="connsiteY9" fmla="*/ 2409328 h 4174267"/>
                  <a:gd name="connsiteX10" fmla="*/ 2228909 w 4218987"/>
                  <a:gd name="connsiteY10" fmla="*/ 2410653 h 4174267"/>
                  <a:gd name="connsiteX11" fmla="*/ 2187259 w 4218987"/>
                  <a:gd name="connsiteY11" fmla="*/ 2268857 h 4174267"/>
                  <a:gd name="connsiteX12" fmla="*/ 1934983 w 4218987"/>
                  <a:gd name="connsiteY12" fmla="*/ 2037495 h 4174267"/>
                  <a:gd name="connsiteX13" fmla="*/ 1993087 w 4218987"/>
                  <a:gd name="connsiteY13" fmla="*/ 2090782 h 4174267"/>
                  <a:gd name="connsiteX14" fmla="*/ 1941766 w 4218987"/>
                  <a:gd name="connsiteY14" fmla="*/ 2197747 h 4174267"/>
                  <a:gd name="connsiteX15" fmla="*/ 2068585 w 4218987"/>
                  <a:gd name="connsiteY15" fmla="*/ 2600627 h 4174267"/>
                  <a:gd name="connsiteX16" fmla="*/ 2416619 w 4218987"/>
                  <a:gd name="connsiteY16" fmla="*/ 2702905 h 4174267"/>
                  <a:gd name="connsiteX17" fmla="*/ 2589184 w 4218987"/>
                  <a:gd name="connsiteY17" fmla="*/ 2637462 h 4174267"/>
                  <a:gd name="connsiteX18" fmla="*/ 2819784 w 4218987"/>
                  <a:gd name="connsiteY18" fmla="*/ 2848945 h 4174267"/>
                  <a:gd name="connsiteX19" fmla="*/ 2627084 w 4218987"/>
                  <a:gd name="connsiteY19" fmla="*/ 2797944 h 4174267"/>
                  <a:gd name="connsiteX20" fmla="*/ 2434618 w 4218987"/>
                  <a:gd name="connsiteY20" fmla="*/ 2988840 h 4174267"/>
                  <a:gd name="connsiteX21" fmla="*/ 2893365 w 4218987"/>
                  <a:gd name="connsiteY21" fmla="*/ 3109900 h 4174267"/>
                  <a:gd name="connsiteX22" fmla="*/ 3032143 w 4218987"/>
                  <a:gd name="connsiteY22" fmla="*/ 3043699 h 4174267"/>
                  <a:gd name="connsiteX23" fmla="*/ 3090634 w 4218987"/>
                  <a:gd name="connsiteY23" fmla="*/ 3097341 h 4174267"/>
                  <a:gd name="connsiteX24" fmla="*/ 3210914 w 4218987"/>
                  <a:gd name="connsiteY24" fmla="*/ 2966188 h 4174267"/>
                  <a:gd name="connsiteX25" fmla="*/ 3156792 w 4218987"/>
                  <a:gd name="connsiteY25" fmla="*/ 2916552 h 4174267"/>
                  <a:gd name="connsiteX26" fmla="*/ 3222229 w 4218987"/>
                  <a:gd name="connsiteY26" fmla="*/ 2767914 h 4174267"/>
                  <a:gd name="connsiteX27" fmla="*/ 3089478 w 4218987"/>
                  <a:gd name="connsiteY27" fmla="*/ 2320715 h 4174267"/>
                  <a:gd name="connsiteX28" fmla="*/ 3090209 w 4218987"/>
                  <a:gd name="connsiteY28" fmla="*/ 2319859 h 4174267"/>
                  <a:gd name="connsiteX29" fmla="*/ 3085067 w 4218987"/>
                  <a:gd name="connsiteY29" fmla="*/ 2316085 h 4174267"/>
                  <a:gd name="connsiteX30" fmla="*/ 3083320 w 4218987"/>
                  <a:gd name="connsiteY30" fmla="*/ 2314252 h 4174267"/>
                  <a:gd name="connsiteX31" fmla="*/ 3083018 w 4218987"/>
                  <a:gd name="connsiteY31" fmla="*/ 2314581 h 4174267"/>
                  <a:gd name="connsiteX32" fmla="*/ 2744891 w 4218987"/>
                  <a:gd name="connsiteY32" fmla="*/ 2227760 h 4174267"/>
                  <a:gd name="connsiteX33" fmla="*/ 2538260 w 4218987"/>
                  <a:gd name="connsiteY33" fmla="*/ 2349298 h 4174267"/>
                  <a:gd name="connsiteX34" fmla="*/ 2299616 w 4218987"/>
                  <a:gd name="connsiteY34" fmla="*/ 2130437 h 4174267"/>
                  <a:gd name="connsiteX35" fmla="*/ 2313553 w 4218987"/>
                  <a:gd name="connsiteY35" fmla="*/ 2124423 h 4174267"/>
                  <a:gd name="connsiteX36" fmla="*/ 2487357 w 4218987"/>
                  <a:gd name="connsiteY36" fmla="*/ 2170289 h 4174267"/>
                  <a:gd name="connsiteX37" fmla="*/ 2660620 w 4218987"/>
                  <a:gd name="connsiteY37" fmla="*/ 1998440 h 4174267"/>
                  <a:gd name="connsiteX38" fmla="*/ 2247647 w 4218987"/>
                  <a:gd name="connsiteY38" fmla="*/ 1889459 h 4174267"/>
                  <a:gd name="connsiteX39" fmla="*/ 2110842 w 4218987"/>
                  <a:gd name="connsiteY39" fmla="*/ 1957313 h 4174267"/>
                  <a:gd name="connsiteX40" fmla="*/ 2055263 w 4218987"/>
                  <a:gd name="connsiteY40" fmla="*/ 1906342 h 4174267"/>
                  <a:gd name="connsiteX41" fmla="*/ 1934983 w 4218987"/>
                  <a:gd name="connsiteY41" fmla="*/ 2037495 h 4174267"/>
                  <a:gd name="connsiteX42" fmla="*/ 1094802 w 4218987"/>
                  <a:gd name="connsiteY42" fmla="*/ 2380007 h 4174267"/>
                  <a:gd name="connsiteX43" fmla="*/ 2274949 w 4218987"/>
                  <a:gd name="connsiteY43" fmla="*/ 1102232 h 4174267"/>
                  <a:gd name="connsiteX44" fmla="*/ 3845776 w 4218987"/>
                  <a:gd name="connsiteY44" fmla="*/ 1391170 h 4174267"/>
                  <a:gd name="connsiteX45" fmla="*/ 3464840 w 4218987"/>
                  <a:gd name="connsiteY45" fmla="*/ 3315483 h 4174267"/>
                  <a:gd name="connsiteX46" fmla="*/ 1459992 w 4218987"/>
                  <a:gd name="connsiteY46" fmla="*/ 3842908 h 4174267"/>
                  <a:gd name="connsiteX47" fmla="*/ 1457332 w 4218987"/>
                  <a:gd name="connsiteY47" fmla="*/ 3838911 h 4174267"/>
                  <a:gd name="connsiteX48" fmla="*/ 1094802 w 4218987"/>
                  <a:gd name="connsiteY48" fmla="*/ 2380007 h 4174267"/>
                  <a:gd name="connsiteX49" fmla="*/ 859948 w 4218987"/>
                  <a:gd name="connsiteY49" fmla="*/ 2114210 h 4174267"/>
                  <a:gd name="connsiteX50" fmla="*/ 1963134 w 4218987"/>
                  <a:gd name="connsiteY50" fmla="*/ 911301 h 4174267"/>
                  <a:gd name="connsiteX51" fmla="*/ 2030962 w 4218987"/>
                  <a:gd name="connsiteY51" fmla="*/ 908368 h 4174267"/>
                  <a:gd name="connsiteX52" fmla="*/ 2172480 w 4218987"/>
                  <a:gd name="connsiteY52" fmla="*/ 1038153 h 4174267"/>
                  <a:gd name="connsiteX53" fmla="*/ 2175413 w 4218987"/>
                  <a:gd name="connsiteY53" fmla="*/ 1105981 h 4174267"/>
                  <a:gd name="connsiteX54" fmla="*/ 1072226 w 4218987"/>
                  <a:gd name="connsiteY54" fmla="*/ 2308890 h 4174267"/>
                  <a:gd name="connsiteX55" fmla="*/ 1004399 w 4218987"/>
                  <a:gd name="connsiteY55" fmla="*/ 2311823 h 4174267"/>
                  <a:gd name="connsiteX56" fmla="*/ 862881 w 4218987"/>
                  <a:gd name="connsiteY56" fmla="*/ 2182037 h 4174267"/>
                  <a:gd name="connsiteX57" fmla="*/ 859948 w 4218987"/>
                  <a:gd name="connsiteY57" fmla="*/ 2114210 h 4174267"/>
                  <a:gd name="connsiteX58" fmla="*/ 624244 w 4218987"/>
                  <a:gd name="connsiteY58" fmla="*/ 625682 h 4174267"/>
                  <a:gd name="connsiteX59" fmla="*/ 1246221 w 4218987"/>
                  <a:gd name="connsiteY59" fmla="*/ 529532 h 4174267"/>
                  <a:gd name="connsiteX60" fmla="*/ 1422930 w 4218987"/>
                  <a:gd name="connsiteY60" fmla="*/ 27135 h 4174267"/>
                  <a:gd name="connsiteX61" fmla="*/ 1860987 w 4218987"/>
                  <a:gd name="connsiteY61" fmla="*/ 151784 h 4174267"/>
                  <a:gd name="connsiteX62" fmla="*/ 1885804 w 4218987"/>
                  <a:gd name="connsiteY62" fmla="*/ 860901 h 4174267"/>
                  <a:gd name="connsiteX63" fmla="*/ 846522 w 4218987"/>
                  <a:gd name="connsiteY63" fmla="*/ 2022314 h 4174267"/>
                  <a:gd name="connsiteX64" fmla="*/ 127757 w 4218987"/>
                  <a:gd name="connsiteY64" fmla="*/ 2051285 h 4174267"/>
                  <a:gd name="connsiteX65" fmla="*/ 448206 w 4218987"/>
                  <a:gd name="connsiteY65" fmla="*/ 1420629 h 4174267"/>
                  <a:gd name="connsiteX66" fmla="*/ 624244 w 4218987"/>
                  <a:gd name="connsiteY66" fmla="*/ 625682 h 4174267"/>
                  <a:gd name="connsiteX0" fmla="*/ 2726972 w 4218987"/>
                  <a:gd name="connsiteY0" fmla="*/ 2522365 h 4174267"/>
                  <a:gd name="connsiteX1" fmla="*/ 2785542 w 4218987"/>
                  <a:gd name="connsiteY1" fmla="*/ 2483486 h 4174267"/>
                  <a:gd name="connsiteX2" fmla="*/ 2903529 w 4218987"/>
                  <a:gd name="connsiteY2" fmla="*/ 2517639 h 4174267"/>
                  <a:gd name="connsiteX3" fmla="*/ 2958558 w 4218987"/>
                  <a:gd name="connsiteY3" fmla="*/ 2704966 h 4174267"/>
                  <a:gd name="connsiteX4" fmla="*/ 2951347 w 4218987"/>
                  <a:gd name="connsiteY4" fmla="*/ 2728139 h 4174267"/>
                  <a:gd name="connsiteX5" fmla="*/ 2726972 w 4218987"/>
                  <a:gd name="connsiteY5" fmla="*/ 2522365 h 4174267"/>
                  <a:gd name="connsiteX6" fmla="*/ 2187259 w 4218987"/>
                  <a:gd name="connsiteY6" fmla="*/ 2268857 h 4174267"/>
                  <a:gd name="connsiteX7" fmla="*/ 2388933 w 4218987"/>
                  <a:gd name="connsiteY7" fmla="*/ 2453813 h 4174267"/>
                  <a:gd name="connsiteX8" fmla="*/ 2386834 w 4218987"/>
                  <a:gd name="connsiteY8" fmla="*/ 2454344 h 4174267"/>
                  <a:gd name="connsiteX9" fmla="*/ 2230026 w 4218987"/>
                  <a:gd name="connsiteY9" fmla="*/ 2409328 h 4174267"/>
                  <a:gd name="connsiteX10" fmla="*/ 2228909 w 4218987"/>
                  <a:gd name="connsiteY10" fmla="*/ 2410653 h 4174267"/>
                  <a:gd name="connsiteX11" fmla="*/ 2187259 w 4218987"/>
                  <a:gd name="connsiteY11" fmla="*/ 2268857 h 4174267"/>
                  <a:gd name="connsiteX12" fmla="*/ 1934983 w 4218987"/>
                  <a:gd name="connsiteY12" fmla="*/ 2037495 h 4174267"/>
                  <a:gd name="connsiteX13" fmla="*/ 1993087 w 4218987"/>
                  <a:gd name="connsiteY13" fmla="*/ 2090782 h 4174267"/>
                  <a:gd name="connsiteX14" fmla="*/ 1941766 w 4218987"/>
                  <a:gd name="connsiteY14" fmla="*/ 2197747 h 4174267"/>
                  <a:gd name="connsiteX15" fmla="*/ 2068585 w 4218987"/>
                  <a:gd name="connsiteY15" fmla="*/ 2600627 h 4174267"/>
                  <a:gd name="connsiteX16" fmla="*/ 2416619 w 4218987"/>
                  <a:gd name="connsiteY16" fmla="*/ 2702905 h 4174267"/>
                  <a:gd name="connsiteX17" fmla="*/ 2589184 w 4218987"/>
                  <a:gd name="connsiteY17" fmla="*/ 2637462 h 4174267"/>
                  <a:gd name="connsiteX18" fmla="*/ 2819784 w 4218987"/>
                  <a:gd name="connsiteY18" fmla="*/ 2848945 h 4174267"/>
                  <a:gd name="connsiteX19" fmla="*/ 2627084 w 4218987"/>
                  <a:gd name="connsiteY19" fmla="*/ 2797944 h 4174267"/>
                  <a:gd name="connsiteX20" fmla="*/ 2434618 w 4218987"/>
                  <a:gd name="connsiteY20" fmla="*/ 2988840 h 4174267"/>
                  <a:gd name="connsiteX21" fmla="*/ 2893365 w 4218987"/>
                  <a:gd name="connsiteY21" fmla="*/ 3109900 h 4174267"/>
                  <a:gd name="connsiteX22" fmla="*/ 3032143 w 4218987"/>
                  <a:gd name="connsiteY22" fmla="*/ 3043699 h 4174267"/>
                  <a:gd name="connsiteX23" fmla="*/ 3090634 w 4218987"/>
                  <a:gd name="connsiteY23" fmla="*/ 3097341 h 4174267"/>
                  <a:gd name="connsiteX24" fmla="*/ 3210914 w 4218987"/>
                  <a:gd name="connsiteY24" fmla="*/ 2966188 h 4174267"/>
                  <a:gd name="connsiteX25" fmla="*/ 3156792 w 4218987"/>
                  <a:gd name="connsiteY25" fmla="*/ 2916552 h 4174267"/>
                  <a:gd name="connsiteX26" fmla="*/ 3222229 w 4218987"/>
                  <a:gd name="connsiteY26" fmla="*/ 2767914 h 4174267"/>
                  <a:gd name="connsiteX27" fmla="*/ 3089478 w 4218987"/>
                  <a:gd name="connsiteY27" fmla="*/ 2320715 h 4174267"/>
                  <a:gd name="connsiteX28" fmla="*/ 3090209 w 4218987"/>
                  <a:gd name="connsiteY28" fmla="*/ 2319859 h 4174267"/>
                  <a:gd name="connsiteX29" fmla="*/ 3085067 w 4218987"/>
                  <a:gd name="connsiteY29" fmla="*/ 2316085 h 4174267"/>
                  <a:gd name="connsiteX30" fmla="*/ 3083320 w 4218987"/>
                  <a:gd name="connsiteY30" fmla="*/ 2314252 h 4174267"/>
                  <a:gd name="connsiteX31" fmla="*/ 3083018 w 4218987"/>
                  <a:gd name="connsiteY31" fmla="*/ 2314581 h 4174267"/>
                  <a:gd name="connsiteX32" fmla="*/ 2744891 w 4218987"/>
                  <a:gd name="connsiteY32" fmla="*/ 2227760 h 4174267"/>
                  <a:gd name="connsiteX33" fmla="*/ 2538260 w 4218987"/>
                  <a:gd name="connsiteY33" fmla="*/ 2349298 h 4174267"/>
                  <a:gd name="connsiteX34" fmla="*/ 2299616 w 4218987"/>
                  <a:gd name="connsiteY34" fmla="*/ 2130437 h 4174267"/>
                  <a:gd name="connsiteX35" fmla="*/ 2313553 w 4218987"/>
                  <a:gd name="connsiteY35" fmla="*/ 2124423 h 4174267"/>
                  <a:gd name="connsiteX36" fmla="*/ 2487357 w 4218987"/>
                  <a:gd name="connsiteY36" fmla="*/ 2170289 h 4174267"/>
                  <a:gd name="connsiteX37" fmla="*/ 2660620 w 4218987"/>
                  <a:gd name="connsiteY37" fmla="*/ 1998440 h 4174267"/>
                  <a:gd name="connsiteX38" fmla="*/ 2247647 w 4218987"/>
                  <a:gd name="connsiteY38" fmla="*/ 1889459 h 4174267"/>
                  <a:gd name="connsiteX39" fmla="*/ 2110842 w 4218987"/>
                  <a:gd name="connsiteY39" fmla="*/ 1957313 h 4174267"/>
                  <a:gd name="connsiteX40" fmla="*/ 2055263 w 4218987"/>
                  <a:gd name="connsiteY40" fmla="*/ 1906342 h 4174267"/>
                  <a:gd name="connsiteX41" fmla="*/ 1934983 w 4218987"/>
                  <a:gd name="connsiteY41" fmla="*/ 2037495 h 4174267"/>
                  <a:gd name="connsiteX42" fmla="*/ 1094802 w 4218987"/>
                  <a:gd name="connsiteY42" fmla="*/ 2380007 h 4174267"/>
                  <a:gd name="connsiteX43" fmla="*/ 2274949 w 4218987"/>
                  <a:gd name="connsiteY43" fmla="*/ 1102232 h 4174267"/>
                  <a:gd name="connsiteX44" fmla="*/ 3845776 w 4218987"/>
                  <a:gd name="connsiteY44" fmla="*/ 1391170 h 4174267"/>
                  <a:gd name="connsiteX45" fmla="*/ 3464840 w 4218987"/>
                  <a:gd name="connsiteY45" fmla="*/ 3315483 h 4174267"/>
                  <a:gd name="connsiteX46" fmla="*/ 1459992 w 4218987"/>
                  <a:gd name="connsiteY46" fmla="*/ 3842908 h 4174267"/>
                  <a:gd name="connsiteX47" fmla="*/ 1457332 w 4218987"/>
                  <a:gd name="connsiteY47" fmla="*/ 3838911 h 4174267"/>
                  <a:gd name="connsiteX48" fmla="*/ 1094802 w 4218987"/>
                  <a:gd name="connsiteY48" fmla="*/ 2380007 h 4174267"/>
                  <a:gd name="connsiteX49" fmla="*/ 859948 w 4218987"/>
                  <a:gd name="connsiteY49" fmla="*/ 2114210 h 4174267"/>
                  <a:gd name="connsiteX50" fmla="*/ 1963134 w 4218987"/>
                  <a:gd name="connsiteY50" fmla="*/ 911301 h 4174267"/>
                  <a:gd name="connsiteX51" fmla="*/ 2030962 w 4218987"/>
                  <a:gd name="connsiteY51" fmla="*/ 908368 h 4174267"/>
                  <a:gd name="connsiteX52" fmla="*/ 2172480 w 4218987"/>
                  <a:gd name="connsiteY52" fmla="*/ 1038153 h 4174267"/>
                  <a:gd name="connsiteX53" fmla="*/ 2175413 w 4218987"/>
                  <a:gd name="connsiteY53" fmla="*/ 1105981 h 4174267"/>
                  <a:gd name="connsiteX54" fmla="*/ 1072226 w 4218987"/>
                  <a:gd name="connsiteY54" fmla="*/ 2308890 h 4174267"/>
                  <a:gd name="connsiteX55" fmla="*/ 1004399 w 4218987"/>
                  <a:gd name="connsiteY55" fmla="*/ 2311823 h 4174267"/>
                  <a:gd name="connsiteX56" fmla="*/ 862881 w 4218987"/>
                  <a:gd name="connsiteY56" fmla="*/ 2182037 h 4174267"/>
                  <a:gd name="connsiteX57" fmla="*/ 859948 w 4218987"/>
                  <a:gd name="connsiteY57" fmla="*/ 2114210 h 4174267"/>
                  <a:gd name="connsiteX58" fmla="*/ 624244 w 4218987"/>
                  <a:gd name="connsiteY58" fmla="*/ 625682 h 4174267"/>
                  <a:gd name="connsiteX59" fmla="*/ 1246221 w 4218987"/>
                  <a:gd name="connsiteY59" fmla="*/ 529532 h 4174267"/>
                  <a:gd name="connsiteX60" fmla="*/ 1422930 w 4218987"/>
                  <a:gd name="connsiteY60" fmla="*/ 27135 h 4174267"/>
                  <a:gd name="connsiteX61" fmla="*/ 1860987 w 4218987"/>
                  <a:gd name="connsiteY61" fmla="*/ 151784 h 4174267"/>
                  <a:gd name="connsiteX62" fmla="*/ 1885804 w 4218987"/>
                  <a:gd name="connsiteY62" fmla="*/ 860901 h 4174267"/>
                  <a:gd name="connsiteX63" fmla="*/ 846522 w 4218987"/>
                  <a:gd name="connsiteY63" fmla="*/ 2022314 h 4174267"/>
                  <a:gd name="connsiteX64" fmla="*/ 127757 w 4218987"/>
                  <a:gd name="connsiteY64" fmla="*/ 2051285 h 4174267"/>
                  <a:gd name="connsiteX65" fmla="*/ 448206 w 4218987"/>
                  <a:gd name="connsiteY65" fmla="*/ 1420629 h 4174267"/>
                  <a:gd name="connsiteX66" fmla="*/ 624244 w 4218987"/>
                  <a:gd name="connsiteY66" fmla="*/ 625682 h 4174267"/>
                  <a:gd name="connsiteX0" fmla="*/ 2726972 w 4218987"/>
                  <a:gd name="connsiteY0" fmla="*/ 2498676 h 4150578"/>
                  <a:gd name="connsiteX1" fmla="*/ 2785542 w 4218987"/>
                  <a:gd name="connsiteY1" fmla="*/ 2459797 h 4150578"/>
                  <a:gd name="connsiteX2" fmla="*/ 2903529 w 4218987"/>
                  <a:gd name="connsiteY2" fmla="*/ 2493950 h 4150578"/>
                  <a:gd name="connsiteX3" fmla="*/ 2958558 w 4218987"/>
                  <a:gd name="connsiteY3" fmla="*/ 2681277 h 4150578"/>
                  <a:gd name="connsiteX4" fmla="*/ 2951347 w 4218987"/>
                  <a:gd name="connsiteY4" fmla="*/ 2704450 h 4150578"/>
                  <a:gd name="connsiteX5" fmla="*/ 2726972 w 4218987"/>
                  <a:gd name="connsiteY5" fmla="*/ 2498676 h 4150578"/>
                  <a:gd name="connsiteX6" fmla="*/ 2187259 w 4218987"/>
                  <a:gd name="connsiteY6" fmla="*/ 2245168 h 4150578"/>
                  <a:gd name="connsiteX7" fmla="*/ 2388933 w 4218987"/>
                  <a:gd name="connsiteY7" fmla="*/ 2430124 h 4150578"/>
                  <a:gd name="connsiteX8" fmla="*/ 2386834 w 4218987"/>
                  <a:gd name="connsiteY8" fmla="*/ 2430655 h 4150578"/>
                  <a:gd name="connsiteX9" fmla="*/ 2230026 w 4218987"/>
                  <a:gd name="connsiteY9" fmla="*/ 2385639 h 4150578"/>
                  <a:gd name="connsiteX10" fmla="*/ 2228909 w 4218987"/>
                  <a:gd name="connsiteY10" fmla="*/ 2386964 h 4150578"/>
                  <a:gd name="connsiteX11" fmla="*/ 2187259 w 4218987"/>
                  <a:gd name="connsiteY11" fmla="*/ 2245168 h 4150578"/>
                  <a:gd name="connsiteX12" fmla="*/ 1934983 w 4218987"/>
                  <a:gd name="connsiteY12" fmla="*/ 2013806 h 4150578"/>
                  <a:gd name="connsiteX13" fmla="*/ 1993087 w 4218987"/>
                  <a:gd name="connsiteY13" fmla="*/ 2067093 h 4150578"/>
                  <a:gd name="connsiteX14" fmla="*/ 1941766 w 4218987"/>
                  <a:gd name="connsiteY14" fmla="*/ 2174058 h 4150578"/>
                  <a:gd name="connsiteX15" fmla="*/ 2068585 w 4218987"/>
                  <a:gd name="connsiteY15" fmla="*/ 2576938 h 4150578"/>
                  <a:gd name="connsiteX16" fmla="*/ 2416619 w 4218987"/>
                  <a:gd name="connsiteY16" fmla="*/ 2679216 h 4150578"/>
                  <a:gd name="connsiteX17" fmla="*/ 2589184 w 4218987"/>
                  <a:gd name="connsiteY17" fmla="*/ 2613773 h 4150578"/>
                  <a:gd name="connsiteX18" fmla="*/ 2819784 w 4218987"/>
                  <a:gd name="connsiteY18" fmla="*/ 2825256 h 4150578"/>
                  <a:gd name="connsiteX19" fmla="*/ 2627084 w 4218987"/>
                  <a:gd name="connsiteY19" fmla="*/ 2774255 h 4150578"/>
                  <a:gd name="connsiteX20" fmla="*/ 2434618 w 4218987"/>
                  <a:gd name="connsiteY20" fmla="*/ 2965151 h 4150578"/>
                  <a:gd name="connsiteX21" fmla="*/ 2893365 w 4218987"/>
                  <a:gd name="connsiteY21" fmla="*/ 3086211 h 4150578"/>
                  <a:gd name="connsiteX22" fmla="*/ 3032143 w 4218987"/>
                  <a:gd name="connsiteY22" fmla="*/ 3020010 h 4150578"/>
                  <a:gd name="connsiteX23" fmla="*/ 3090634 w 4218987"/>
                  <a:gd name="connsiteY23" fmla="*/ 3073652 h 4150578"/>
                  <a:gd name="connsiteX24" fmla="*/ 3210914 w 4218987"/>
                  <a:gd name="connsiteY24" fmla="*/ 2942499 h 4150578"/>
                  <a:gd name="connsiteX25" fmla="*/ 3156792 w 4218987"/>
                  <a:gd name="connsiteY25" fmla="*/ 2892863 h 4150578"/>
                  <a:gd name="connsiteX26" fmla="*/ 3222229 w 4218987"/>
                  <a:gd name="connsiteY26" fmla="*/ 2744225 h 4150578"/>
                  <a:gd name="connsiteX27" fmla="*/ 3089478 w 4218987"/>
                  <a:gd name="connsiteY27" fmla="*/ 2297026 h 4150578"/>
                  <a:gd name="connsiteX28" fmla="*/ 3090209 w 4218987"/>
                  <a:gd name="connsiteY28" fmla="*/ 2296170 h 4150578"/>
                  <a:gd name="connsiteX29" fmla="*/ 3085067 w 4218987"/>
                  <a:gd name="connsiteY29" fmla="*/ 2292396 h 4150578"/>
                  <a:gd name="connsiteX30" fmla="*/ 3083320 w 4218987"/>
                  <a:gd name="connsiteY30" fmla="*/ 2290563 h 4150578"/>
                  <a:gd name="connsiteX31" fmla="*/ 3083018 w 4218987"/>
                  <a:gd name="connsiteY31" fmla="*/ 2290892 h 4150578"/>
                  <a:gd name="connsiteX32" fmla="*/ 2744891 w 4218987"/>
                  <a:gd name="connsiteY32" fmla="*/ 2204071 h 4150578"/>
                  <a:gd name="connsiteX33" fmla="*/ 2538260 w 4218987"/>
                  <a:gd name="connsiteY33" fmla="*/ 2325609 h 4150578"/>
                  <a:gd name="connsiteX34" fmla="*/ 2299616 w 4218987"/>
                  <a:gd name="connsiteY34" fmla="*/ 2106748 h 4150578"/>
                  <a:gd name="connsiteX35" fmla="*/ 2313553 w 4218987"/>
                  <a:gd name="connsiteY35" fmla="*/ 2100734 h 4150578"/>
                  <a:gd name="connsiteX36" fmla="*/ 2487357 w 4218987"/>
                  <a:gd name="connsiteY36" fmla="*/ 2146600 h 4150578"/>
                  <a:gd name="connsiteX37" fmla="*/ 2660620 w 4218987"/>
                  <a:gd name="connsiteY37" fmla="*/ 1974751 h 4150578"/>
                  <a:gd name="connsiteX38" fmla="*/ 2247647 w 4218987"/>
                  <a:gd name="connsiteY38" fmla="*/ 1865770 h 4150578"/>
                  <a:gd name="connsiteX39" fmla="*/ 2110842 w 4218987"/>
                  <a:gd name="connsiteY39" fmla="*/ 1933624 h 4150578"/>
                  <a:gd name="connsiteX40" fmla="*/ 2055263 w 4218987"/>
                  <a:gd name="connsiteY40" fmla="*/ 1882653 h 4150578"/>
                  <a:gd name="connsiteX41" fmla="*/ 1934983 w 4218987"/>
                  <a:gd name="connsiteY41" fmla="*/ 2013806 h 4150578"/>
                  <a:gd name="connsiteX42" fmla="*/ 1094802 w 4218987"/>
                  <a:gd name="connsiteY42" fmla="*/ 2356318 h 4150578"/>
                  <a:gd name="connsiteX43" fmla="*/ 2274949 w 4218987"/>
                  <a:gd name="connsiteY43" fmla="*/ 1078543 h 4150578"/>
                  <a:gd name="connsiteX44" fmla="*/ 3845776 w 4218987"/>
                  <a:gd name="connsiteY44" fmla="*/ 1367481 h 4150578"/>
                  <a:gd name="connsiteX45" fmla="*/ 3464840 w 4218987"/>
                  <a:gd name="connsiteY45" fmla="*/ 3291794 h 4150578"/>
                  <a:gd name="connsiteX46" fmla="*/ 1459992 w 4218987"/>
                  <a:gd name="connsiteY46" fmla="*/ 3819219 h 4150578"/>
                  <a:gd name="connsiteX47" fmla="*/ 1457332 w 4218987"/>
                  <a:gd name="connsiteY47" fmla="*/ 3815222 h 4150578"/>
                  <a:gd name="connsiteX48" fmla="*/ 1094802 w 4218987"/>
                  <a:gd name="connsiteY48" fmla="*/ 2356318 h 4150578"/>
                  <a:gd name="connsiteX49" fmla="*/ 859948 w 4218987"/>
                  <a:gd name="connsiteY49" fmla="*/ 2090521 h 4150578"/>
                  <a:gd name="connsiteX50" fmla="*/ 1963134 w 4218987"/>
                  <a:gd name="connsiteY50" fmla="*/ 887612 h 4150578"/>
                  <a:gd name="connsiteX51" fmla="*/ 2030962 w 4218987"/>
                  <a:gd name="connsiteY51" fmla="*/ 884679 h 4150578"/>
                  <a:gd name="connsiteX52" fmla="*/ 2172480 w 4218987"/>
                  <a:gd name="connsiteY52" fmla="*/ 1014464 h 4150578"/>
                  <a:gd name="connsiteX53" fmla="*/ 2175413 w 4218987"/>
                  <a:gd name="connsiteY53" fmla="*/ 1082292 h 4150578"/>
                  <a:gd name="connsiteX54" fmla="*/ 1072226 w 4218987"/>
                  <a:gd name="connsiteY54" fmla="*/ 2285201 h 4150578"/>
                  <a:gd name="connsiteX55" fmla="*/ 1004399 w 4218987"/>
                  <a:gd name="connsiteY55" fmla="*/ 2288134 h 4150578"/>
                  <a:gd name="connsiteX56" fmla="*/ 862881 w 4218987"/>
                  <a:gd name="connsiteY56" fmla="*/ 2158348 h 4150578"/>
                  <a:gd name="connsiteX57" fmla="*/ 859948 w 4218987"/>
                  <a:gd name="connsiteY57" fmla="*/ 2090521 h 4150578"/>
                  <a:gd name="connsiteX58" fmla="*/ 624244 w 4218987"/>
                  <a:gd name="connsiteY58" fmla="*/ 601993 h 4150578"/>
                  <a:gd name="connsiteX59" fmla="*/ 1246221 w 4218987"/>
                  <a:gd name="connsiteY59" fmla="*/ 505843 h 4150578"/>
                  <a:gd name="connsiteX60" fmla="*/ 1422930 w 4218987"/>
                  <a:gd name="connsiteY60" fmla="*/ 3446 h 4150578"/>
                  <a:gd name="connsiteX61" fmla="*/ 1885804 w 4218987"/>
                  <a:gd name="connsiteY61" fmla="*/ 837212 h 4150578"/>
                  <a:gd name="connsiteX62" fmla="*/ 846522 w 4218987"/>
                  <a:gd name="connsiteY62" fmla="*/ 1998625 h 4150578"/>
                  <a:gd name="connsiteX63" fmla="*/ 127757 w 4218987"/>
                  <a:gd name="connsiteY63" fmla="*/ 2027596 h 4150578"/>
                  <a:gd name="connsiteX64" fmla="*/ 448206 w 4218987"/>
                  <a:gd name="connsiteY64" fmla="*/ 1396940 h 4150578"/>
                  <a:gd name="connsiteX65" fmla="*/ 624244 w 4218987"/>
                  <a:gd name="connsiteY65" fmla="*/ 601993 h 4150578"/>
                  <a:gd name="connsiteX0" fmla="*/ 2726972 w 4218987"/>
                  <a:gd name="connsiteY0" fmla="*/ 2657094 h 4308996"/>
                  <a:gd name="connsiteX1" fmla="*/ 2785542 w 4218987"/>
                  <a:gd name="connsiteY1" fmla="*/ 2618215 h 4308996"/>
                  <a:gd name="connsiteX2" fmla="*/ 2903529 w 4218987"/>
                  <a:gd name="connsiteY2" fmla="*/ 2652368 h 4308996"/>
                  <a:gd name="connsiteX3" fmla="*/ 2958558 w 4218987"/>
                  <a:gd name="connsiteY3" fmla="*/ 2839695 h 4308996"/>
                  <a:gd name="connsiteX4" fmla="*/ 2951347 w 4218987"/>
                  <a:gd name="connsiteY4" fmla="*/ 2862868 h 4308996"/>
                  <a:gd name="connsiteX5" fmla="*/ 2726972 w 4218987"/>
                  <a:gd name="connsiteY5" fmla="*/ 2657094 h 4308996"/>
                  <a:gd name="connsiteX6" fmla="*/ 2187259 w 4218987"/>
                  <a:gd name="connsiteY6" fmla="*/ 2403586 h 4308996"/>
                  <a:gd name="connsiteX7" fmla="*/ 2388933 w 4218987"/>
                  <a:gd name="connsiteY7" fmla="*/ 2588542 h 4308996"/>
                  <a:gd name="connsiteX8" fmla="*/ 2386834 w 4218987"/>
                  <a:gd name="connsiteY8" fmla="*/ 2589073 h 4308996"/>
                  <a:gd name="connsiteX9" fmla="*/ 2230026 w 4218987"/>
                  <a:gd name="connsiteY9" fmla="*/ 2544057 h 4308996"/>
                  <a:gd name="connsiteX10" fmla="*/ 2228909 w 4218987"/>
                  <a:gd name="connsiteY10" fmla="*/ 2545382 h 4308996"/>
                  <a:gd name="connsiteX11" fmla="*/ 2187259 w 4218987"/>
                  <a:gd name="connsiteY11" fmla="*/ 2403586 h 4308996"/>
                  <a:gd name="connsiteX12" fmla="*/ 1934983 w 4218987"/>
                  <a:gd name="connsiteY12" fmla="*/ 2172224 h 4308996"/>
                  <a:gd name="connsiteX13" fmla="*/ 1993087 w 4218987"/>
                  <a:gd name="connsiteY13" fmla="*/ 2225511 h 4308996"/>
                  <a:gd name="connsiteX14" fmla="*/ 1941766 w 4218987"/>
                  <a:gd name="connsiteY14" fmla="*/ 2332476 h 4308996"/>
                  <a:gd name="connsiteX15" fmla="*/ 2068585 w 4218987"/>
                  <a:gd name="connsiteY15" fmla="*/ 2735356 h 4308996"/>
                  <a:gd name="connsiteX16" fmla="*/ 2416619 w 4218987"/>
                  <a:gd name="connsiteY16" fmla="*/ 2837634 h 4308996"/>
                  <a:gd name="connsiteX17" fmla="*/ 2589184 w 4218987"/>
                  <a:gd name="connsiteY17" fmla="*/ 2772191 h 4308996"/>
                  <a:gd name="connsiteX18" fmla="*/ 2819784 w 4218987"/>
                  <a:gd name="connsiteY18" fmla="*/ 2983674 h 4308996"/>
                  <a:gd name="connsiteX19" fmla="*/ 2627084 w 4218987"/>
                  <a:gd name="connsiteY19" fmla="*/ 2932673 h 4308996"/>
                  <a:gd name="connsiteX20" fmla="*/ 2434618 w 4218987"/>
                  <a:gd name="connsiteY20" fmla="*/ 3123569 h 4308996"/>
                  <a:gd name="connsiteX21" fmla="*/ 2893365 w 4218987"/>
                  <a:gd name="connsiteY21" fmla="*/ 3244629 h 4308996"/>
                  <a:gd name="connsiteX22" fmla="*/ 3032143 w 4218987"/>
                  <a:gd name="connsiteY22" fmla="*/ 3178428 h 4308996"/>
                  <a:gd name="connsiteX23" fmla="*/ 3090634 w 4218987"/>
                  <a:gd name="connsiteY23" fmla="*/ 3232070 h 4308996"/>
                  <a:gd name="connsiteX24" fmla="*/ 3210914 w 4218987"/>
                  <a:gd name="connsiteY24" fmla="*/ 3100917 h 4308996"/>
                  <a:gd name="connsiteX25" fmla="*/ 3156792 w 4218987"/>
                  <a:gd name="connsiteY25" fmla="*/ 3051281 h 4308996"/>
                  <a:gd name="connsiteX26" fmla="*/ 3222229 w 4218987"/>
                  <a:gd name="connsiteY26" fmla="*/ 2902643 h 4308996"/>
                  <a:gd name="connsiteX27" fmla="*/ 3089478 w 4218987"/>
                  <a:gd name="connsiteY27" fmla="*/ 2455444 h 4308996"/>
                  <a:gd name="connsiteX28" fmla="*/ 3090209 w 4218987"/>
                  <a:gd name="connsiteY28" fmla="*/ 2454588 h 4308996"/>
                  <a:gd name="connsiteX29" fmla="*/ 3085067 w 4218987"/>
                  <a:gd name="connsiteY29" fmla="*/ 2450814 h 4308996"/>
                  <a:gd name="connsiteX30" fmla="*/ 3083320 w 4218987"/>
                  <a:gd name="connsiteY30" fmla="*/ 2448981 h 4308996"/>
                  <a:gd name="connsiteX31" fmla="*/ 3083018 w 4218987"/>
                  <a:gd name="connsiteY31" fmla="*/ 2449310 h 4308996"/>
                  <a:gd name="connsiteX32" fmla="*/ 2744891 w 4218987"/>
                  <a:gd name="connsiteY32" fmla="*/ 2362489 h 4308996"/>
                  <a:gd name="connsiteX33" fmla="*/ 2538260 w 4218987"/>
                  <a:gd name="connsiteY33" fmla="*/ 2484027 h 4308996"/>
                  <a:gd name="connsiteX34" fmla="*/ 2299616 w 4218987"/>
                  <a:gd name="connsiteY34" fmla="*/ 2265166 h 4308996"/>
                  <a:gd name="connsiteX35" fmla="*/ 2313553 w 4218987"/>
                  <a:gd name="connsiteY35" fmla="*/ 2259152 h 4308996"/>
                  <a:gd name="connsiteX36" fmla="*/ 2487357 w 4218987"/>
                  <a:gd name="connsiteY36" fmla="*/ 2305018 h 4308996"/>
                  <a:gd name="connsiteX37" fmla="*/ 2660620 w 4218987"/>
                  <a:gd name="connsiteY37" fmla="*/ 2133169 h 4308996"/>
                  <a:gd name="connsiteX38" fmla="*/ 2247647 w 4218987"/>
                  <a:gd name="connsiteY38" fmla="*/ 2024188 h 4308996"/>
                  <a:gd name="connsiteX39" fmla="*/ 2110842 w 4218987"/>
                  <a:gd name="connsiteY39" fmla="*/ 2092042 h 4308996"/>
                  <a:gd name="connsiteX40" fmla="*/ 2055263 w 4218987"/>
                  <a:gd name="connsiteY40" fmla="*/ 2041071 h 4308996"/>
                  <a:gd name="connsiteX41" fmla="*/ 1934983 w 4218987"/>
                  <a:gd name="connsiteY41" fmla="*/ 2172224 h 4308996"/>
                  <a:gd name="connsiteX42" fmla="*/ 1094802 w 4218987"/>
                  <a:gd name="connsiteY42" fmla="*/ 2514736 h 4308996"/>
                  <a:gd name="connsiteX43" fmla="*/ 2274949 w 4218987"/>
                  <a:gd name="connsiteY43" fmla="*/ 1236961 h 4308996"/>
                  <a:gd name="connsiteX44" fmla="*/ 3845776 w 4218987"/>
                  <a:gd name="connsiteY44" fmla="*/ 1525899 h 4308996"/>
                  <a:gd name="connsiteX45" fmla="*/ 3464840 w 4218987"/>
                  <a:gd name="connsiteY45" fmla="*/ 3450212 h 4308996"/>
                  <a:gd name="connsiteX46" fmla="*/ 1459992 w 4218987"/>
                  <a:gd name="connsiteY46" fmla="*/ 3977637 h 4308996"/>
                  <a:gd name="connsiteX47" fmla="*/ 1457332 w 4218987"/>
                  <a:gd name="connsiteY47" fmla="*/ 3973640 h 4308996"/>
                  <a:gd name="connsiteX48" fmla="*/ 1094802 w 4218987"/>
                  <a:gd name="connsiteY48" fmla="*/ 2514736 h 4308996"/>
                  <a:gd name="connsiteX49" fmla="*/ 859948 w 4218987"/>
                  <a:gd name="connsiteY49" fmla="*/ 2248939 h 4308996"/>
                  <a:gd name="connsiteX50" fmla="*/ 1963134 w 4218987"/>
                  <a:gd name="connsiteY50" fmla="*/ 1046030 h 4308996"/>
                  <a:gd name="connsiteX51" fmla="*/ 2030962 w 4218987"/>
                  <a:gd name="connsiteY51" fmla="*/ 1043097 h 4308996"/>
                  <a:gd name="connsiteX52" fmla="*/ 2172480 w 4218987"/>
                  <a:gd name="connsiteY52" fmla="*/ 1172882 h 4308996"/>
                  <a:gd name="connsiteX53" fmla="*/ 2175413 w 4218987"/>
                  <a:gd name="connsiteY53" fmla="*/ 1240710 h 4308996"/>
                  <a:gd name="connsiteX54" fmla="*/ 1072226 w 4218987"/>
                  <a:gd name="connsiteY54" fmla="*/ 2443619 h 4308996"/>
                  <a:gd name="connsiteX55" fmla="*/ 1004399 w 4218987"/>
                  <a:gd name="connsiteY55" fmla="*/ 2446552 h 4308996"/>
                  <a:gd name="connsiteX56" fmla="*/ 862881 w 4218987"/>
                  <a:gd name="connsiteY56" fmla="*/ 2316766 h 4308996"/>
                  <a:gd name="connsiteX57" fmla="*/ 859948 w 4218987"/>
                  <a:gd name="connsiteY57" fmla="*/ 2248939 h 4308996"/>
                  <a:gd name="connsiteX58" fmla="*/ 624244 w 4218987"/>
                  <a:gd name="connsiteY58" fmla="*/ 760411 h 4308996"/>
                  <a:gd name="connsiteX59" fmla="*/ 1246221 w 4218987"/>
                  <a:gd name="connsiteY59" fmla="*/ 664261 h 4308996"/>
                  <a:gd name="connsiteX60" fmla="*/ 1422930 w 4218987"/>
                  <a:gd name="connsiteY60" fmla="*/ 161864 h 4308996"/>
                  <a:gd name="connsiteX61" fmla="*/ 1885804 w 4218987"/>
                  <a:gd name="connsiteY61" fmla="*/ 995630 h 4308996"/>
                  <a:gd name="connsiteX62" fmla="*/ 846522 w 4218987"/>
                  <a:gd name="connsiteY62" fmla="*/ 2157043 h 4308996"/>
                  <a:gd name="connsiteX63" fmla="*/ 127757 w 4218987"/>
                  <a:gd name="connsiteY63" fmla="*/ 2186014 h 4308996"/>
                  <a:gd name="connsiteX64" fmla="*/ 448206 w 4218987"/>
                  <a:gd name="connsiteY64" fmla="*/ 1555358 h 4308996"/>
                  <a:gd name="connsiteX65" fmla="*/ 624244 w 4218987"/>
                  <a:gd name="connsiteY65" fmla="*/ 760411 h 4308996"/>
                  <a:gd name="connsiteX0" fmla="*/ 2726972 w 4218987"/>
                  <a:gd name="connsiteY0" fmla="*/ 2714720 h 4366622"/>
                  <a:gd name="connsiteX1" fmla="*/ 2785542 w 4218987"/>
                  <a:gd name="connsiteY1" fmla="*/ 2675841 h 4366622"/>
                  <a:gd name="connsiteX2" fmla="*/ 2903529 w 4218987"/>
                  <a:gd name="connsiteY2" fmla="*/ 2709994 h 4366622"/>
                  <a:gd name="connsiteX3" fmla="*/ 2958558 w 4218987"/>
                  <a:gd name="connsiteY3" fmla="*/ 2897321 h 4366622"/>
                  <a:gd name="connsiteX4" fmla="*/ 2951347 w 4218987"/>
                  <a:gd name="connsiteY4" fmla="*/ 2920494 h 4366622"/>
                  <a:gd name="connsiteX5" fmla="*/ 2726972 w 4218987"/>
                  <a:gd name="connsiteY5" fmla="*/ 2714720 h 4366622"/>
                  <a:gd name="connsiteX6" fmla="*/ 2187259 w 4218987"/>
                  <a:gd name="connsiteY6" fmla="*/ 2461212 h 4366622"/>
                  <a:gd name="connsiteX7" fmla="*/ 2388933 w 4218987"/>
                  <a:gd name="connsiteY7" fmla="*/ 2646168 h 4366622"/>
                  <a:gd name="connsiteX8" fmla="*/ 2386834 w 4218987"/>
                  <a:gd name="connsiteY8" fmla="*/ 2646699 h 4366622"/>
                  <a:gd name="connsiteX9" fmla="*/ 2230026 w 4218987"/>
                  <a:gd name="connsiteY9" fmla="*/ 2601683 h 4366622"/>
                  <a:gd name="connsiteX10" fmla="*/ 2228909 w 4218987"/>
                  <a:gd name="connsiteY10" fmla="*/ 2603008 h 4366622"/>
                  <a:gd name="connsiteX11" fmla="*/ 2187259 w 4218987"/>
                  <a:gd name="connsiteY11" fmla="*/ 2461212 h 4366622"/>
                  <a:gd name="connsiteX12" fmla="*/ 1934983 w 4218987"/>
                  <a:gd name="connsiteY12" fmla="*/ 2229850 h 4366622"/>
                  <a:gd name="connsiteX13" fmla="*/ 1993087 w 4218987"/>
                  <a:gd name="connsiteY13" fmla="*/ 2283137 h 4366622"/>
                  <a:gd name="connsiteX14" fmla="*/ 1941766 w 4218987"/>
                  <a:gd name="connsiteY14" fmla="*/ 2390102 h 4366622"/>
                  <a:gd name="connsiteX15" fmla="*/ 2068585 w 4218987"/>
                  <a:gd name="connsiteY15" fmla="*/ 2792982 h 4366622"/>
                  <a:gd name="connsiteX16" fmla="*/ 2416619 w 4218987"/>
                  <a:gd name="connsiteY16" fmla="*/ 2895260 h 4366622"/>
                  <a:gd name="connsiteX17" fmla="*/ 2589184 w 4218987"/>
                  <a:gd name="connsiteY17" fmla="*/ 2829817 h 4366622"/>
                  <a:gd name="connsiteX18" fmla="*/ 2819784 w 4218987"/>
                  <a:gd name="connsiteY18" fmla="*/ 3041300 h 4366622"/>
                  <a:gd name="connsiteX19" fmla="*/ 2627084 w 4218987"/>
                  <a:gd name="connsiteY19" fmla="*/ 2990299 h 4366622"/>
                  <a:gd name="connsiteX20" fmla="*/ 2434618 w 4218987"/>
                  <a:gd name="connsiteY20" fmla="*/ 3181195 h 4366622"/>
                  <a:gd name="connsiteX21" fmla="*/ 2893365 w 4218987"/>
                  <a:gd name="connsiteY21" fmla="*/ 3302255 h 4366622"/>
                  <a:gd name="connsiteX22" fmla="*/ 3032143 w 4218987"/>
                  <a:gd name="connsiteY22" fmla="*/ 3236054 h 4366622"/>
                  <a:gd name="connsiteX23" fmla="*/ 3090634 w 4218987"/>
                  <a:gd name="connsiteY23" fmla="*/ 3289696 h 4366622"/>
                  <a:gd name="connsiteX24" fmla="*/ 3210914 w 4218987"/>
                  <a:gd name="connsiteY24" fmla="*/ 3158543 h 4366622"/>
                  <a:gd name="connsiteX25" fmla="*/ 3156792 w 4218987"/>
                  <a:gd name="connsiteY25" fmla="*/ 3108907 h 4366622"/>
                  <a:gd name="connsiteX26" fmla="*/ 3222229 w 4218987"/>
                  <a:gd name="connsiteY26" fmla="*/ 2960269 h 4366622"/>
                  <a:gd name="connsiteX27" fmla="*/ 3089478 w 4218987"/>
                  <a:gd name="connsiteY27" fmla="*/ 2513070 h 4366622"/>
                  <a:gd name="connsiteX28" fmla="*/ 3090209 w 4218987"/>
                  <a:gd name="connsiteY28" fmla="*/ 2512214 h 4366622"/>
                  <a:gd name="connsiteX29" fmla="*/ 3085067 w 4218987"/>
                  <a:gd name="connsiteY29" fmla="*/ 2508440 h 4366622"/>
                  <a:gd name="connsiteX30" fmla="*/ 3083320 w 4218987"/>
                  <a:gd name="connsiteY30" fmla="*/ 2506607 h 4366622"/>
                  <a:gd name="connsiteX31" fmla="*/ 3083018 w 4218987"/>
                  <a:gd name="connsiteY31" fmla="*/ 2506936 h 4366622"/>
                  <a:gd name="connsiteX32" fmla="*/ 2744891 w 4218987"/>
                  <a:gd name="connsiteY32" fmla="*/ 2420115 h 4366622"/>
                  <a:gd name="connsiteX33" fmla="*/ 2538260 w 4218987"/>
                  <a:gd name="connsiteY33" fmla="*/ 2541653 h 4366622"/>
                  <a:gd name="connsiteX34" fmla="*/ 2299616 w 4218987"/>
                  <a:gd name="connsiteY34" fmla="*/ 2322792 h 4366622"/>
                  <a:gd name="connsiteX35" fmla="*/ 2313553 w 4218987"/>
                  <a:gd name="connsiteY35" fmla="*/ 2316778 h 4366622"/>
                  <a:gd name="connsiteX36" fmla="*/ 2487357 w 4218987"/>
                  <a:gd name="connsiteY36" fmla="*/ 2362644 h 4366622"/>
                  <a:gd name="connsiteX37" fmla="*/ 2660620 w 4218987"/>
                  <a:gd name="connsiteY37" fmla="*/ 2190795 h 4366622"/>
                  <a:gd name="connsiteX38" fmla="*/ 2247647 w 4218987"/>
                  <a:gd name="connsiteY38" fmla="*/ 2081814 h 4366622"/>
                  <a:gd name="connsiteX39" fmla="*/ 2110842 w 4218987"/>
                  <a:gd name="connsiteY39" fmla="*/ 2149668 h 4366622"/>
                  <a:gd name="connsiteX40" fmla="*/ 2055263 w 4218987"/>
                  <a:gd name="connsiteY40" fmla="*/ 2098697 h 4366622"/>
                  <a:gd name="connsiteX41" fmla="*/ 1934983 w 4218987"/>
                  <a:gd name="connsiteY41" fmla="*/ 2229850 h 4366622"/>
                  <a:gd name="connsiteX42" fmla="*/ 1094802 w 4218987"/>
                  <a:gd name="connsiteY42" fmla="*/ 2572362 h 4366622"/>
                  <a:gd name="connsiteX43" fmla="*/ 2274949 w 4218987"/>
                  <a:gd name="connsiteY43" fmla="*/ 1294587 h 4366622"/>
                  <a:gd name="connsiteX44" fmla="*/ 3845776 w 4218987"/>
                  <a:gd name="connsiteY44" fmla="*/ 1583525 h 4366622"/>
                  <a:gd name="connsiteX45" fmla="*/ 3464840 w 4218987"/>
                  <a:gd name="connsiteY45" fmla="*/ 3507838 h 4366622"/>
                  <a:gd name="connsiteX46" fmla="*/ 1459992 w 4218987"/>
                  <a:gd name="connsiteY46" fmla="*/ 4035263 h 4366622"/>
                  <a:gd name="connsiteX47" fmla="*/ 1457332 w 4218987"/>
                  <a:gd name="connsiteY47" fmla="*/ 4031266 h 4366622"/>
                  <a:gd name="connsiteX48" fmla="*/ 1094802 w 4218987"/>
                  <a:gd name="connsiteY48" fmla="*/ 2572362 h 4366622"/>
                  <a:gd name="connsiteX49" fmla="*/ 859948 w 4218987"/>
                  <a:gd name="connsiteY49" fmla="*/ 2306565 h 4366622"/>
                  <a:gd name="connsiteX50" fmla="*/ 1963134 w 4218987"/>
                  <a:gd name="connsiteY50" fmla="*/ 1103656 h 4366622"/>
                  <a:gd name="connsiteX51" fmla="*/ 2030962 w 4218987"/>
                  <a:gd name="connsiteY51" fmla="*/ 1100723 h 4366622"/>
                  <a:gd name="connsiteX52" fmla="*/ 2172480 w 4218987"/>
                  <a:gd name="connsiteY52" fmla="*/ 1230508 h 4366622"/>
                  <a:gd name="connsiteX53" fmla="*/ 2175413 w 4218987"/>
                  <a:gd name="connsiteY53" fmla="*/ 1298336 h 4366622"/>
                  <a:gd name="connsiteX54" fmla="*/ 1072226 w 4218987"/>
                  <a:gd name="connsiteY54" fmla="*/ 2501245 h 4366622"/>
                  <a:gd name="connsiteX55" fmla="*/ 1004399 w 4218987"/>
                  <a:gd name="connsiteY55" fmla="*/ 2504178 h 4366622"/>
                  <a:gd name="connsiteX56" fmla="*/ 862881 w 4218987"/>
                  <a:gd name="connsiteY56" fmla="*/ 2374392 h 4366622"/>
                  <a:gd name="connsiteX57" fmla="*/ 859948 w 4218987"/>
                  <a:gd name="connsiteY57" fmla="*/ 2306565 h 4366622"/>
                  <a:gd name="connsiteX58" fmla="*/ 624244 w 4218987"/>
                  <a:gd name="connsiteY58" fmla="*/ 818037 h 4366622"/>
                  <a:gd name="connsiteX59" fmla="*/ 1246221 w 4218987"/>
                  <a:gd name="connsiteY59" fmla="*/ 721887 h 4366622"/>
                  <a:gd name="connsiteX60" fmla="*/ 1422930 w 4218987"/>
                  <a:gd name="connsiteY60" fmla="*/ 219490 h 4366622"/>
                  <a:gd name="connsiteX61" fmla="*/ 1885804 w 4218987"/>
                  <a:gd name="connsiteY61" fmla="*/ 1053256 h 4366622"/>
                  <a:gd name="connsiteX62" fmla="*/ 846522 w 4218987"/>
                  <a:gd name="connsiteY62" fmla="*/ 2214669 h 4366622"/>
                  <a:gd name="connsiteX63" fmla="*/ 127757 w 4218987"/>
                  <a:gd name="connsiteY63" fmla="*/ 2243640 h 4366622"/>
                  <a:gd name="connsiteX64" fmla="*/ 448206 w 4218987"/>
                  <a:gd name="connsiteY64" fmla="*/ 1612984 h 4366622"/>
                  <a:gd name="connsiteX65" fmla="*/ 624244 w 4218987"/>
                  <a:gd name="connsiteY65" fmla="*/ 818037 h 4366622"/>
                  <a:gd name="connsiteX0" fmla="*/ 2726972 w 4218987"/>
                  <a:gd name="connsiteY0" fmla="*/ 2679961 h 4331863"/>
                  <a:gd name="connsiteX1" fmla="*/ 2785542 w 4218987"/>
                  <a:gd name="connsiteY1" fmla="*/ 2641082 h 4331863"/>
                  <a:gd name="connsiteX2" fmla="*/ 2903529 w 4218987"/>
                  <a:gd name="connsiteY2" fmla="*/ 2675235 h 4331863"/>
                  <a:gd name="connsiteX3" fmla="*/ 2958558 w 4218987"/>
                  <a:gd name="connsiteY3" fmla="*/ 2862562 h 4331863"/>
                  <a:gd name="connsiteX4" fmla="*/ 2951347 w 4218987"/>
                  <a:gd name="connsiteY4" fmla="*/ 2885735 h 4331863"/>
                  <a:gd name="connsiteX5" fmla="*/ 2726972 w 4218987"/>
                  <a:gd name="connsiteY5" fmla="*/ 2679961 h 4331863"/>
                  <a:gd name="connsiteX6" fmla="*/ 2187259 w 4218987"/>
                  <a:gd name="connsiteY6" fmla="*/ 2426453 h 4331863"/>
                  <a:gd name="connsiteX7" fmla="*/ 2388933 w 4218987"/>
                  <a:gd name="connsiteY7" fmla="*/ 2611409 h 4331863"/>
                  <a:gd name="connsiteX8" fmla="*/ 2386834 w 4218987"/>
                  <a:gd name="connsiteY8" fmla="*/ 2611940 h 4331863"/>
                  <a:gd name="connsiteX9" fmla="*/ 2230026 w 4218987"/>
                  <a:gd name="connsiteY9" fmla="*/ 2566924 h 4331863"/>
                  <a:gd name="connsiteX10" fmla="*/ 2228909 w 4218987"/>
                  <a:gd name="connsiteY10" fmla="*/ 2568249 h 4331863"/>
                  <a:gd name="connsiteX11" fmla="*/ 2187259 w 4218987"/>
                  <a:gd name="connsiteY11" fmla="*/ 2426453 h 4331863"/>
                  <a:gd name="connsiteX12" fmla="*/ 1934983 w 4218987"/>
                  <a:gd name="connsiteY12" fmla="*/ 2195091 h 4331863"/>
                  <a:gd name="connsiteX13" fmla="*/ 1993087 w 4218987"/>
                  <a:gd name="connsiteY13" fmla="*/ 2248378 h 4331863"/>
                  <a:gd name="connsiteX14" fmla="*/ 1941766 w 4218987"/>
                  <a:gd name="connsiteY14" fmla="*/ 2355343 h 4331863"/>
                  <a:gd name="connsiteX15" fmla="*/ 2068585 w 4218987"/>
                  <a:gd name="connsiteY15" fmla="*/ 2758223 h 4331863"/>
                  <a:gd name="connsiteX16" fmla="*/ 2416619 w 4218987"/>
                  <a:gd name="connsiteY16" fmla="*/ 2860501 h 4331863"/>
                  <a:gd name="connsiteX17" fmla="*/ 2589184 w 4218987"/>
                  <a:gd name="connsiteY17" fmla="*/ 2795058 h 4331863"/>
                  <a:gd name="connsiteX18" fmla="*/ 2819784 w 4218987"/>
                  <a:gd name="connsiteY18" fmla="*/ 3006541 h 4331863"/>
                  <a:gd name="connsiteX19" fmla="*/ 2627084 w 4218987"/>
                  <a:gd name="connsiteY19" fmla="*/ 2955540 h 4331863"/>
                  <a:gd name="connsiteX20" fmla="*/ 2434618 w 4218987"/>
                  <a:gd name="connsiteY20" fmla="*/ 3146436 h 4331863"/>
                  <a:gd name="connsiteX21" fmla="*/ 2893365 w 4218987"/>
                  <a:gd name="connsiteY21" fmla="*/ 3267496 h 4331863"/>
                  <a:gd name="connsiteX22" fmla="*/ 3032143 w 4218987"/>
                  <a:gd name="connsiteY22" fmla="*/ 3201295 h 4331863"/>
                  <a:gd name="connsiteX23" fmla="*/ 3090634 w 4218987"/>
                  <a:gd name="connsiteY23" fmla="*/ 3254937 h 4331863"/>
                  <a:gd name="connsiteX24" fmla="*/ 3210914 w 4218987"/>
                  <a:gd name="connsiteY24" fmla="*/ 3123784 h 4331863"/>
                  <a:gd name="connsiteX25" fmla="*/ 3156792 w 4218987"/>
                  <a:gd name="connsiteY25" fmla="*/ 3074148 h 4331863"/>
                  <a:gd name="connsiteX26" fmla="*/ 3222229 w 4218987"/>
                  <a:gd name="connsiteY26" fmla="*/ 2925510 h 4331863"/>
                  <a:gd name="connsiteX27" fmla="*/ 3089478 w 4218987"/>
                  <a:gd name="connsiteY27" fmla="*/ 2478311 h 4331863"/>
                  <a:gd name="connsiteX28" fmla="*/ 3090209 w 4218987"/>
                  <a:gd name="connsiteY28" fmla="*/ 2477455 h 4331863"/>
                  <a:gd name="connsiteX29" fmla="*/ 3085067 w 4218987"/>
                  <a:gd name="connsiteY29" fmla="*/ 2473681 h 4331863"/>
                  <a:gd name="connsiteX30" fmla="*/ 3083320 w 4218987"/>
                  <a:gd name="connsiteY30" fmla="*/ 2471848 h 4331863"/>
                  <a:gd name="connsiteX31" fmla="*/ 3083018 w 4218987"/>
                  <a:gd name="connsiteY31" fmla="*/ 2472177 h 4331863"/>
                  <a:gd name="connsiteX32" fmla="*/ 2744891 w 4218987"/>
                  <a:gd name="connsiteY32" fmla="*/ 2385356 h 4331863"/>
                  <a:gd name="connsiteX33" fmla="*/ 2538260 w 4218987"/>
                  <a:gd name="connsiteY33" fmla="*/ 2506894 h 4331863"/>
                  <a:gd name="connsiteX34" fmla="*/ 2299616 w 4218987"/>
                  <a:gd name="connsiteY34" fmla="*/ 2288033 h 4331863"/>
                  <a:gd name="connsiteX35" fmla="*/ 2313553 w 4218987"/>
                  <a:gd name="connsiteY35" fmla="*/ 2282019 h 4331863"/>
                  <a:gd name="connsiteX36" fmla="*/ 2487357 w 4218987"/>
                  <a:gd name="connsiteY36" fmla="*/ 2327885 h 4331863"/>
                  <a:gd name="connsiteX37" fmla="*/ 2660620 w 4218987"/>
                  <a:gd name="connsiteY37" fmla="*/ 2156036 h 4331863"/>
                  <a:gd name="connsiteX38" fmla="*/ 2247647 w 4218987"/>
                  <a:gd name="connsiteY38" fmla="*/ 2047055 h 4331863"/>
                  <a:gd name="connsiteX39" fmla="*/ 2110842 w 4218987"/>
                  <a:gd name="connsiteY39" fmla="*/ 2114909 h 4331863"/>
                  <a:gd name="connsiteX40" fmla="*/ 2055263 w 4218987"/>
                  <a:gd name="connsiteY40" fmla="*/ 2063938 h 4331863"/>
                  <a:gd name="connsiteX41" fmla="*/ 1934983 w 4218987"/>
                  <a:gd name="connsiteY41" fmla="*/ 2195091 h 4331863"/>
                  <a:gd name="connsiteX42" fmla="*/ 1094802 w 4218987"/>
                  <a:gd name="connsiteY42" fmla="*/ 2537603 h 4331863"/>
                  <a:gd name="connsiteX43" fmla="*/ 2274949 w 4218987"/>
                  <a:gd name="connsiteY43" fmla="*/ 1259828 h 4331863"/>
                  <a:gd name="connsiteX44" fmla="*/ 3845776 w 4218987"/>
                  <a:gd name="connsiteY44" fmla="*/ 1548766 h 4331863"/>
                  <a:gd name="connsiteX45" fmla="*/ 3464840 w 4218987"/>
                  <a:gd name="connsiteY45" fmla="*/ 3473079 h 4331863"/>
                  <a:gd name="connsiteX46" fmla="*/ 1459992 w 4218987"/>
                  <a:gd name="connsiteY46" fmla="*/ 4000504 h 4331863"/>
                  <a:gd name="connsiteX47" fmla="*/ 1457332 w 4218987"/>
                  <a:gd name="connsiteY47" fmla="*/ 3996507 h 4331863"/>
                  <a:gd name="connsiteX48" fmla="*/ 1094802 w 4218987"/>
                  <a:gd name="connsiteY48" fmla="*/ 2537603 h 4331863"/>
                  <a:gd name="connsiteX49" fmla="*/ 859948 w 4218987"/>
                  <a:gd name="connsiteY49" fmla="*/ 2271806 h 4331863"/>
                  <a:gd name="connsiteX50" fmla="*/ 1963134 w 4218987"/>
                  <a:gd name="connsiteY50" fmla="*/ 1068897 h 4331863"/>
                  <a:gd name="connsiteX51" fmla="*/ 2030962 w 4218987"/>
                  <a:gd name="connsiteY51" fmla="*/ 1065964 h 4331863"/>
                  <a:gd name="connsiteX52" fmla="*/ 2172480 w 4218987"/>
                  <a:gd name="connsiteY52" fmla="*/ 1195749 h 4331863"/>
                  <a:gd name="connsiteX53" fmla="*/ 2175413 w 4218987"/>
                  <a:gd name="connsiteY53" fmla="*/ 1263577 h 4331863"/>
                  <a:gd name="connsiteX54" fmla="*/ 1072226 w 4218987"/>
                  <a:gd name="connsiteY54" fmla="*/ 2466486 h 4331863"/>
                  <a:gd name="connsiteX55" fmla="*/ 1004399 w 4218987"/>
                  <a:gd name="connsiteY55" fmla="*/ 2469419 h 4331863"/>
                  <a:gd name="connsiteX56" fmla="*/ 862881 w 4218987"/>
                  <a:gd name="connsiteY56" fmla="*/ 2339633 h 4331863"/>
                  <a:gd name="connsiteX57" fmla="*/ 859948 w 4218987"/>
                  <a:gd name="connsiteY57" fmla="*/ 2271806 h 4331863"/>
                  <a:gd name="connsiteX58" fmla="*/ 624244 w 4218987"/>
                  <a:gd name="connsiteY58" fmla="*/ 783278 h 4331863"/>
                  <a:gd name="connsiteX59" fmla="*/ 1246221 w 4218987"/>
                  <a:gd name="connsiteY59" fmla="*/ 687128 h 4331863"/>
                  <a:gd name="connsiteX60" fmla="*/ 1422930 w 4218987"/>
                  <a:gd name="connsiteY60" fmla="*/ 184731 h 4331863"/>
                  <a:gd name="connsiteX61" fmla="*/ 1885804 w 4218987"/>
                  <a:gd name="connsiteY61" fmla="*/ 1018497 h 4331863"/>
                  <a:gd name="connsiteX62" fmla="*/ 846522 w 4218987"/>
                  <a:gd name="connsiteY62" fmla="*/ 2179910 h 4331863"/>
                  <a:gd name="connsiteX63" fmla="*/ 127757 w 4218987"/>
                  <a:gd name="connsiteY63" fmla="*/ 2208881 h 4331863"/>
                  <a:gd name="connsiteX64" fmla="*/ 448206 w 4218987"/>
                  <a:gd name="connsiteY64" fmla="*/ 1578225 h 4331863"/>
                  <a:gd name="connsiteX65" fmla="*/ 624244 w 4218987"/>
                  <a:gd name="connsiteY65" fmla="*/ 783278 h 4331863"/>
                  <a:gd name="connsiteX0" fmla="*/ 2726972 w 4218987"/>
                  <a:gd name="connsiteY0" fmla="*/ 2700941 h 4352843"/>
                  <a:gd name="connsiteX1" fmla="*/ 2785542 w 4218987"/>
                  <a:gd name="connsiteY1" fmla="*/ 2662062 h 4352843"/>
                  <a:gd name="connsiteX2" fmla="*/ 2903529 w 4218987"/>
                  <a:gd name="connsiteY2" fmla="*/ 2696215 h 4352843"/>
                  <a:gd name="connsiteX3" fmla="*/ 2958558 w 4218987"/>
                  <a:gd name="connsiteY3" fmla="*/ 2883542 h 4352843"/>
                  <a:gd name="connsiteX4" fmla="*/ 2951347 w 4218987"/>
                  <a:gd name="connsiteY4" fmla="*/ 2906715 h 4352843"/>
                  <a:gd name="connsiteX5" fmla="*/ 2726972 w 4218987"/>
                  <a:gd name="connsiteY5" fmla="*/ 2700941 h 4352843"/>
                  <a:gd name="connsiteX6" fmla="*/ 2187259 w 4218987"/>
                  <a:gd name="connsiteY6" fmla="*/ 2447433 h 4352843"/>
                  <a:gd name="connsiteX7" fmla="*/ 2388933 w 4218987"/>
                  <a:gd name="connsiteY7" fmla="*/ 2632389 h 4352843"/>
                  <a:gd name="connsiteX8" fmla="*/ 2386834 w 4218987"/>
                  <a:gd name="connsiteY8" fmla="*/ 2632920 h 4352843"/>
                  <a:gd name="connsiteX9" fmla="*/ 2230026 w 4218987"/>
                  <a:gd name="connsiteY9" fmla="*/ 2587904 h 4352843"/>
                  <a:gd name="connsiteX10" fmla="*/ 2228909 w 4218987"/>
                  <a:gd name="connsiteY10" fmla="*/ 2589229 h 4352843"/>
                  <a:gd name="connsiteX11" fmla="*/ 2187259 w 4218987"/>
                  <a:gd name="connsiteY11" fmla="*/ 2447433 h 4352843"/>
                  <a:gd name="connsiteX12" fmla="*/ 1934983 w 4218987"/>
                  <a:gd name="connsiteY12" fmla="*/ 2216071 h 4352843"/>
                  <a:gd name="connsiteX13" fmla="*/ 1993087 w 4218987"/>
                  <a:gd name="connsiteY13" fmla="*/ 2269358 h 4352843"/>
                  <a:gd name="connsiteX14" fmla="*/ 1941766 w 4218987"/>
                  <a:gd name="connsiteY14" fmla="*/ 2376323 h 4352843"/>
                  <a:gd name="connsiteX15" fmla="*/ 2068585 w 4218987"/>
                  <a:gd name="connsiteY15" fmla="*/ 2779203 h 4352843"/>
                  <a:gd name="connsiteX16" fmla="*/ 2416619 w 4218987"/>
                  <a:gd name="connsiteY16" fmla="*/ 2881481 h 4352843"/>
                  <a:gd name="connsiteX17" fmla="*/ 2589184 w 4218987"/>
                  <a:gd name="connsiteY17" fmla="*/ 2816038 h 4352843"/>
                  <a:gd name="connsiteX18" fmla="*/ 2819784 w 4218987"/>
                  <a:gd name="connsiteY18" fmla="*/ 3027521 h 4352843"/>
                  <a:gd name="connsiteX19" fmla="*/ 2627084 w 4218987"/>
                  <a:gd name="connsiteY19" fmla="*/ 2976520 h 4352843"/>
                  <a:gd name="connsiteX20" fmla="*/ 2434618 w 4218987"/>
                  <a:gd name="connsiteY20" fmla="*/ 3167416 h 4352843"/>
                  <a:gd name="connsiteX21" fmla="*/ 2893365 w 4218987"/>
                  <a:gd name="connsiteY21" fmla="*/ 3288476 h 4352843"/>
                  <a:gd name="connsiteX22" fmla="*/ 3032143 w 4218987"/>
                  <a:gd name="connsiteY22" fmla="*/ 3222275 h 4352843"/>
                  <a:gd name="connsiteX23" fmla="*/ 3090634 w 4218987"/>
                  <a:gd name="connsiteY23" fmla="*/ 3275917 h 4352843"/>
                  <a:gd name="connsiteX24" fmla="*/ 3210914 w 4218987"/>
                  <a:gd name="connsiteY24" fmla="*/ 3144764 h 4352843"/>
                  <a:gd name="connsiteX25" fmla="*/ 3156792 w 4218987"/>
                  <a:gd name="connsiteY25" fmla="*/ 3095128 h 4352843"/>
                  <a:gd name="connsiteX26" fmla="*/ 3222229 w 4218987"/>
                  <a:gd name="connsiteY26" fmla="*/ 2946490 h 4352843"/>
                  <a:gd name="connsiteX27" fmla="*/ 3089478 w 4218987"/>
                  <a:gd name="connsiteY27" fmla="*/ 2499291 h 4352843"/>
                  <a:gd name="connsiteX28" fmla="*/ 3090209 w 4218987"/>
                  <a:gd name="connsiteY28" fmla="*/ 2498435 h 4352843"/>
                  <a:gd name="connsiteX29" fmla="*/ 3085067 w 4218987"/>
                  <a:gd name="connsiteY29" fmla="*/ 2494661 h 4352843"/>
                  <a:gd name="connsiteX30" fmla="*/ 3083320 w 4218987"/>
                  <a:gd name="connsiteY30" fmla="*/ 2492828 h 4352843"/>
                  <a:gd name="connsiteX31" fmla="*/ 3083018 w 4218987"/>
                  <a:gd name="connsiteY31" fmla="*/ 2493157 h 4352843"/>
                  <a:gd name="connsiteX32" fmla="*/ 2744891 w 4218987"/>
                  <a:gd name="connsiteY32" fmla="*/ 2406336 h 4352843"/>
                  <a:gd name="connsiteX33" fmla="*/ 2538260 w 4218987"/>
                  <a:gd name="connsiteY33" fmla="*/ 2527874 h 4352843"/>
                  <a:gd name="connsiteX34" fmla="*/ 2299616 w 4218987"/>
                  <a:gd name="connsiteY34" fmla="*/ 2309013 h 4352843"/>
                  <a:gd name="connsiteX35" fmla="*/ 2313553 w 4218987"/>
                  <a:gd name="connsiteY35" fmla="*/ 2302999 h 4352843"/>
                  <a:gd name="connsiteX36" fmla="*/ 2487357 w 4218987"/>
                  <a:gd name="connsiteY36" fmla="*/ 2348865 h 4352843"/>
                  <a:gd name="connsiteX37" fmla="*/ 2660620 w 4218987"/>
                  <a:gd name="connsiteY37" fmla="*/ 2177016 h 4352843"/>
                  <a:gd name="connsiteX38" fmla="*/ 2247647 w 4218987"/>
                  <a:gd name="connsiteY38" fmla="*/ 2068035 h 4352843"/>
                  <a:gd name="connsiteX39" fmla="*/ 2110842 w 4218987"/>
                  <a:gd name="connsiteY39" fmla="*/ 2135889 h 4352843"/>
                  <a:gd name="connsiteX40" fmla="*/ 2055263 w 4218987"/>
                  <a:gd name="connsiteY40" fmla="*/ 2084918 h 4352843"/>
                  <a:gd name="connsiteX41" fmla="*/ 1934983 w 4218987"/>
                  <a:gd name="connsiteY41" fmla="*/ 2216071 h 4352843"/>
                  <a:gd name="connsiteX42" fmla="*/ 1094802 w 4218987"/>
                  <a:gd name="connsiteY42" fmla="*/ 2558583 h 4352843"/>
                  <a:gd name="connsiteX43" fmla="*/ 2274949 w 4218987"/>
                  <a:gd name="connsiteY43" fmla="*/ 1280808 h 4352843"/>
                  <a:gd name="connsiteX44" fmla="*/ 3845776 w 4218987"/>
                  <a:gd name="connsiteY44" fmla="*/ 1569746 h 4352843"/>
                  <a:gd name="connsiteX45" fmla="*/ 3464840 w 4218987"/>
                  <a:gd name="connsiteY45" fmla="*/ 3494059 h 4352843"/>
                  <a:gd name="connsiteX46" fmla="*/ 1459992 w 4218987"/>
                  <a:gd name="connsiteY46" fmla="*/ 4021484 h 4352843"/>
                  <a:gd name="connsiteX47" fmla="*/ 1457332 w 4218987"/>
                  <a:gd name="connsiteY47" fmla="*/ 4017487 h 4352843"/>
                  <a:gd name="connsiteX48" fmla="*/ 1094802 w 4218987"/>
                  <a:gd name="connsiteY48" fmla="*/ 2558583 h 4352843"/>
                  <a:gd name="connsiteX49" fmla="*/ 859948 w 4218987"/>
                  <a:gd name="connsiteY49" fmla="*/ 2292786 h 4352843"/>
                  <a:gd name="connsiteX50" fmla="*/ 1963134 w 4218987"/>
                  <a:gd name="connsiteY50" fmla="*/ 1089877 h 4352843"/>
                  <a:gd name="connsiteX51" fmla="*/ 2030962 w 4218987"/>
                  <a:gd name="connsiteY51" fmla="*/ 1086944 h 4352843"/>
                  <a:gd name="connsiteX52" fmla="*/ 2172480 w 4218987"/>
                  <a:gd name="connsiteY52" fmla="*/ 1216729 h 4352843"/>
                  <a:gd name="connsiteX53" fmla="*/ 2175413 w 4218987"/>
                  <a:gd name="connsiteY53" fmla="*/ 1284557 h 4352843"/>
                  <a:gd name="connsiteX54" fmla="*/ 1072226 w 4218987"/>
                  <a:gd name="connsiteY54" fmla="*/ 2487466 h 4352843"/>
                  <a:gd name="connsiteX55" fmla="*/ 1004399 w 4218987"/>
                  <a:gd name="connsiteY55" fmla="*/ 2490399 h 4352843"/>
                  <a:gd name="connsiteX56" fmla="*/ 862881 w 4218987"/>
                  <a:gd name="connsiteY56" fmla="*/ 2360613 h 4352843"/>
                  <a:gd name="connsiteX57" fmla="*/ 859948 w 4218987"/>
                  <a:gd name="connsiteY57" fmla="*/ 2292786 h 4352843"/>
                  <a:gd name="connsiteX58" fmla="*/ 624244 w 4218987"/>
                  <a:gd name="connsiteY58" fmla="*/ 804258 h 4352843"/>
                  <a:gd name="connsiteX59" fmla="*/ 1246221 w 4218987"/>
                  <a:gd name="connsiteY59" fmla="*/ 708108 h 4352843"/>
                  <a:gd name="connsiteX60" fmla="*/ 1422930 w 4218987"/>
                  <a:gd name="connsiteY60" fmla="*/ 205711 h 4352843"/>
                  <a:gd name="connsiteX61" fmla="*/ 1885804 w 4218987"/>
                  <a:gd name="connsiteY61" fmla="*/ 1039477 h 4352843"/>
                  <a:gd name="connsiteX62" fmla="*/ 846522 w 4218987"/>
                  <a:gd name="connsiteY62" fmla="*/ 2200890 h 4352843"/>
                  <a:gd name="connsiteX63" fmla="*/ 127757 w 4218987"/>
                  <a:gd name="connsiteY63" fmla="*/ 2229861 h 4352843"/>
                  <a:gd name="connsiteX64" fmla="*/ 448206 w 4218987"/>
                  <a:gd name="connsiteY64" fmla="*/ 1599205 h 4352843"/>
                  <a:gd name="connsiteX65" fmla="*/ 624244 w 4218987"/>
                  <a:gd name="connsiteY65" fmla="*/ 804258 h 4352843"/>
                  <a:gd name="connsiteX0" fmla="*/ 2726972 w 4218987"/>
                  <a:gd name="connsiteY0" fmla="*/ 2700941 h 4352843"/>
                  <a:gd name="connsiteX1" fmla="*/ 2785542 w 4218987"/>
                  <a:gd name="connsiteY1" fmla="*/ 2662062 h 4352843"/>
                  <a:gd name="connsiteX2" fmla="*/ 2903529 w 4218987"/>
                  <a:gd name="connsiteY2" fmla="*/ 2696215 h 4352843"/>
                  <a:gd name="connsiteX3" fmla="*/ 2958558 w 4218987"/>
                  <a:gd name="connsiteY3" fmla="*/ 2883542 h 4352843"/>
                  <a:gd name="connsiteX4" fmla="*/ 2951347 w 4218987"/>
                  <a:gd name="connsiteY4" fmla="*/ 2906715 h 4352843"/>
                  <a:gd name="connsiteX5" fmla="*/ 2726972 w 4218987"/>
                  <a:gd name="connsiteY5" fmla="*/ 2700941 h 4352843"/>
                  <a:gd name="connsiteX6" fmla="*/ 2187259 w 4218987"/>
                  <a:gd name="connsiteY6" fmla="*/ 2447433 h 4352843"/>
                  <a:gd name="connsiteX7" fmla="*/ 2388933 w 4218987"/>
                  <a:gd name="connsiteY7" fmla="*/ 2632389 h 4352843"/>
                  <a:gd name="connsiteX8" fmla="*/ 2386834 w 4218987"/>
                  <a:gd name="connsiteY8" fmla="*/ 2632920 h 4352843"/>
                  <a:gd name="connsiteX9" fmla="*/ 2230026 w 4218987"/>
                  <a:gd name="connsiteY9" fmla="*/ 2587904 h 4352843"/>
                  <a:gd name="connsiteX10" fmla="*/ 2228909 w 4218987"/>
                  <a:gd name="connsiteY10" fmla="*/ 2589229 h 4352843"/>
                  <a:gd name="connsiteX11" fmla="*/ 2187259 w 4218987"/>
                  <a:gd name="connsiteY11" fmla="*/ 2447433 h 4352843"/>
                  <a:gd name="connsiteX12" fmla="*/ 1934983 w 4218987"/>
                  <a:gd name="connsiteY12" fmla="*/ 2216071 h 4352843"/>
                  <a:gd name="connsiteX13" fmla="*/ 1993087 w 4218987"/>
                  <a:gd name="connsiteY13" fmla="*/ 2269358 h 4352843"/>
                  <a:gd name="connsiteX14" fmla="*/ 1941766 w 4218987"/>
                  <a:gd name="connsiteY14" fmla="*/ 2376323 h 4352843"/>
                  <a:gd name="connsiteX15" fmla="*/ 2068585 w 4218987"/>
                  <a:gd name="connsiteY15" fmla="*/ 2779203 h 4352843"/>
                  <a:gd name="connsiteX16" fmla="*/ 2416619 w 4218987"/>
                  <a:gd name="connsiteY16" fmla="*/ 2881481 h 4352843"/>
                  <a:gd name="connsiteX17" fmla="*/ 2589184 w 4218987"/>
                  <a:gd name="connsiteY17" fmla="*/ 2816038 h 4352843"/>
                  <a:gd name="connsiteX18" fmla="*/ 2819784 w 4218987"/>
                  <a:gd name="connsiteY18" fmla="*/ 3027521 h 4352843"/>
                  <a:gd name="connsiteX19" fmla="*/ 2627084 w 4218987"/>
                  <a:gd name="connsiteY19" fmla="*/ 2976520 h 4352843"/>
                  <a:gd name="connsiteX20" fmla="*/ 2434618 w 4218987"/>
                  <a:gd name="connsiteY20" fmla="*/ 3167416 h 4352843"/>
                  <a:gd name="connsiteX21" fmla="*/ 2893365 w 4218987"/>
                  <a:gd name="connsiteY21" fmla="*/ 3288476 h 4352843"/>
                  <a:gd name="connsiteX22" fmla="*/ 3032143 w 4218987"/>
                  <a:gd name="connsiteY22" fmla="*/ 3222275 h 4352843"/>
                  <a:gd name="connsiteX23" fmla="*/ 3090634 w 4218987"/>
                  <a:gd name="connsiteY23" fmla="*/ 3275917 h 4352843"/>
                  <a:gd name="connsiteX24" fmla="*/ 3210914 w 4218987"/>
                  <a:gd name="connsiteY24" fmla="*/ 3144764 h 4352843"/>
                  <a:gd name="connsiteX25" fmla="*/ 3156792 w 4218987"/>
                  <a:gd name="connsiteY25" fmla="*/ 3095128 h 4352843"/>
                  <a:gd name="connsiteX26" fmla="*/ 3222229 w 4218987"/>
                  <a:gd name="connsiteY26" fmla="*/ 2946490 h 4352843"/>
                  <a:gd name="connsiteX27" fmla="*/ 3089478 w 4218987"/>
                  <a:gd name="connsiteY27" fmla="*/ 2499291 h 4352843"/>
                  <a:gd name="connsiteX28" fmla="*/ 3090209 w 4218987"/>
                  <a:gd name="connsiteY28" fmla="*/ 2498435 h 4352843"/>
                  <a:gd name="connsiteX29" fmla="*/ 3085067 w 4218987"/>
                  <a:gd name="connsiteY29" fmla="*/ 2494661 h 4352843"/>
                  <a:gd name="connsiteX30" fmla="*/ 3083320 w 4218987"/>
                  <a:gd name="connsiteY30" fmla="*/ 2492828 h 4352843"/>
                  <a:gd name="connsiteX31" fmla="*/ 3083018 w 4218987"/>
                  <a:gd name="connsiteY31" fmla="*/ 2493157 h 4352843"/>
                  <a:gd name="connsiteX32" fmla="*/ 2744891 w 4218987"/>
                  <a:gd name="connsiteY32" fmla="*/ 2406336 h 4352843"/>
                  <a:gd name="connsiteX33" fmla="*/ 2538260 w 4218987"/>
                  <a:gd name="connsiteY33" fmla="*/ 2527874 h 4352843"/>
                  <a:gd name="connsiteX34" fmla="*/ 2299616 w 4218987"/>
                  <a:gd name="connsiteY34" fmla="*/ 2309013 h 4352843"/>
                  <a:gd name="connsiteX35" fmla="*/ 2313553 w 4218987"/>
                  <a:gd name="connsiteY35" fmla="*/ 2302999 h 4352843"/>
                  <a:gd name="connsiteX36" fmla="*/ 2487357 w 4218987"/>
                  <a:gd name="connsiteY36" fmla="*/ 2348865 h 4352843"/>
                  <a:gd name="connsiteX37" fmla="*/ 2660620 w 4218987"/>
                  <a:gd name="connsiteY37" fmla="*/ 2177016 h 4352843"/>
                  <a:gd name="connsiteX38" fmla="*/ 2247647 w 4218987"/>
                  <a:gd name="connsiteY38" fmla="*/ 2068035 h 4352843"/>
                  <a:gd name="connsiteX39" fmla="*/ 2110842 w 4218987"/>
                  <a:gd name="connsiteY39" fmla="*/ 2135889 h 4352843"/>
                  <a:gd name="connsiteX40" fmla="*/ 2055263 w 4218987"/>
                  <a:gd name="connsiteY40" fmla="*/ 2084918 h 4352843"/>
                  <a:gd name="connsiteX41" fmla="*/ 1934983 w 4218987"/>
                  <a:gd name="connsiteY41" fmla="*/ 2216071 h 4352843"/>
                  <a:gd name="connsiteX42" fmla="*/ 1094802 w 4218987"/>
                  <a:gd name="connsiteY42" fmla="*/ 2558583 h 4352843"/>
                  <a:gd name="connsiteX43" fmla="*/ 2274949 w 4218987"/>
                  <a:gd name="connsiteY43" fmla="*/ 1280808 h 4352843"/>
                  <a:gd name="connsiteX44" fmla="*/ 3845776 w 4218987"/>
                  <a:gd name="connsiteY44" fmla="*/ 1569746 h 4352843"/>
                  <a:gd name="connsiteX45" fmla="*/ 3464840 w 4218987"/>
                  <a:gd name="connsiteY45" fmla="*/ 3494059 h 4352843"/>
                  <a:gd name="connsiteX46" fmla="*/ 1459992 w 4218987"/>
                  <a:gd name="connsiteY46" fmla="*/ 4021484 h 4352843"/>
                  <a:gd name="connsiteX47" fmla="*/ 1457332 w 4218987"/>
                  <a:gd name="connsiteY47" fmla="*/ 4017487 h 4352843"/>
                  <a:gd name="connsiteX48" fmla="*/ 1094802 w 4218987"/>
                  <a:gd name="connsiteY48" fmla="*/ 2558583 h 4352843"/>
                  <a:gd name="connsiteX49" fmla="*/ 859948 w 4218987"/>
                  <a:gd name="connsiteY49" fmla="*/ 2292786 h 4352843"/>
                  <a:gd name="connsiteX50" fmla="*/ 1963134 w 4218987"/>
                  <a:gd name="connsiteY50" fmla="*/ 1089877 h 4352843"/>
                  <a:gd name="connsiteX51" fmla="*/ 2030962 w 4218987"/>
                  <a:gd name="connsiteY51" fmla="*/ 1086944 h 4352843"/>
                  <a:gd name="connsiteX52" fmla="*/ 2172480 w 4218987"/>
                  <a:gd name="connsiteY52" fmla="*/ 1216729 h 4352843"/>
                  <a:gd name="connsiteX53" fmla="*/ 2175413 w 4218987"/>
                  <a:gd name="connsiteY53" fmla="*/ 1284557 h 4352843"/>
                  <a:gd name="connsiteX54" fmla="*/ 1072226 w 4218987"/>
                  <a:gd name="connsiteY54" fmla="*/ 2487466 h 4352843"/>
                  <a:gd name="connsiteX55" fmla="*/ 1004399 w 4218987"/>
                  <a:gd name="connsiteY55" fmla="*/ 2490399 h 4352843"/>
                  <a:gd name="connsiteX56" fmla="*/ 862881 w 4218987"/>
                  <a:gd name="connsiteY56" fmla="*/ 2360613 h 4352843"/>
                  <a:gd name="connsiteX57" fmla="*/ 859948 w 4218987"/>
                  <a:gd name="connsiteY57" fmla="*/ 2292786 h 4352843"/>
                  <a:gd name="connsiteX58" fmla="*/ 617213 w 4218987"/>
                  <a:gd name="connsiteY58" fmla="*/ 849506 h 4352843"/>
                  <a:gd name="connsiteX59" fmla="*/ 1246221 w 4218987"/>
                  <a:gd name="connsiteY59" fmla="*/ 708108 h 4352843"/>
                  <a:gd name="connsiteX60" fmla="*/ 1422930 w 4218987"/>
                  <a:gd name="connsiteY60" fmla="*/ 205711 h 4352843"/>
                  <a:gd name="connsiteX61" fmla="*/ 1885804 w 4218987"/>
                  <a:gd name="connsiteY61" fmla="*/ 1039477 h 4352843"/>
                  <a:gd name="connsiteX62" fmla="*/ 846522 w 4218987"/>
                  <a:gd name="connsiteY62" fmla="*/ 2200890 h 4352843"/>
                  <a:gd name="connsiteX63" fmla="*/ 127757 w 4218987"/>
                  <a:gd name="connsiteY63" fmla="*/ 2229861 h 4352843"/>
                  <a:gd name="connsiteX64" fmla="*/ 448206 w 4218987"/>
                  <a:gd name="connsiteY64" fmla="*/ 1599205 h 4352843"/>
                  <a:gd name="connsiteX65" fmla="*/ 617213 w 4218987"/>
                  <a:gd name="connsiteY65" fmla="*/ 849506 h 4352843"/>
                  <a:gd name="connsiteX0" fmla="*/ 2726972 w 4218987"/>
                  <a:gd name="connsiteY0" fmla="*/ 2700941 h 4352843"/>
                  <a:gd name="connsiteX1" fmla="*/ 2785542 w 4218987"/>
                  <a:gd name="connsiteY1" fmla="*/ 2662062 h 4352843"/>
                  <a:gd name="connsiteX2" fmla="*/ 2903529 w 4218987"/>
                  <a:gd name="connsiteY2" fmla="*/ 2696215 h 4352843"/>
                  <a:gd name="connsiteX3" fmla="*/ 2958558 w 4218987"/>
                  <a:gd name="connsiteY3" fmla="*/ 2883542 h 4352843"/>
                  <a:gd name="connsiteX4" fmla="*/ 2951347 w 4218987"/>
                  <a:gd name="connsiteY4" fmla="*/ 2906715 h 4352843"/>
                  <a:gd name="connsiteX5" fmla="*/ 2726972 w 4218987"/>
                  <a:gd name="connsiteY5" fmla="*/ 2700941 h 4352843"/>
                  <a:gd name="connsiteX6" fmla="*/ 2187259 w 4218987"/>
                  <a:gd name="connsiteY6" fmla="*/ 2447433 h 4352843"/>
                  <a:gd name="connsiteX7" fmla="*/ 2388933 w 4218987"/>
                  <a:gd name="connsiteY7" fmla="*/ 2632389 h 4352843"/>
                  <a:gd name="connsiteX8" fmla="*/ 2386834 w 4218987"/>
                  <a:gd name="connsiteY8" fmla="*/ 2632920 h 4352843"/>
                  <a:gd name="connsiteX9" fmla="*/ 2230026 w 4218987"/>
                  <a:gd name="connsiteY9" fmla="*/ 2587904 h 4352843"/>
                  <a:gd name="connsiteX10" fmla="*/ 2228909 w 4218987"/>
                  <a:gd name="connsiteY10" fmla="*/ 2589229 h 4352843"/>
                  <a:gd name="connsiteX11" fmla="*/ 2187259 w 4218987"/>
                  <a:gd name="connsiteY11" fmla="*/ 2447433 h 4352843"/>
                  <a:gd name="connsiteX12" fmla="*/ 1934983 w 4218987"/>
                  <a:gd name="connsiteY12" fmla="*/ 2216071 h 4352843"/>
                  <a:gd name="connsiteX13" fmla="*/ 1993087 w 4218987"/>
                  <a:gd name="connsiteY13" fmla="*/ 2269358 h 4352843"/>
                  <a:gd name="connsiteX14" fmla="*/ 1941766 w 4218987"/>
                  <a:gd name="connsiteY14" fmla="*/ 2376323 h 4352843"/>
                  <a:gd name="connsiteX15" fmla="*/ 2068585 w 4218987"/>
                  <a:gd name="connsiteY15" fmla="*/ 2779203 h 4352843"/>
                  <a:gd name="connsiteX16" fmla="*/ 2416619 w 4218987"/>
                  <a:gd name="connsiteY16" fmla="*/ 2881481 h 4352843"/>
                  <a:gd name="connsiteX17" fmla="*/ 2589184 w 4218987"/>
                  <a:gd name="connsiteY17" fmla="*/ 2816038 h 4352843"/>
                  <a:gd name="connsiteX18" fmla="*/ 2819784 w 4218987"/>
                  <a:gd name="connsiteY18" fmla="*/ 3027521 h 4352843"/>
                  <a:gd name="connsiteX19" fmla="*/ 2627084 w 4218987"/>
                  <a:gd name="connsiteY19" fmla="*/ 2976520 h 4352843"/>
                  <a:gd name="connsiteX20" fmla="*/ 2434618 w 4218987"/>
                  <a:gd name="connsiteY20" fmla="*/ 3167416 h 4352843"/>
                  <a:gd name="connsiteX21" fmla="*/ 2893365 w 4218987"/>
                  <a:gd name="connsiteY21" fmla="*/ 3288476 h 4352843"/>
                  <a:gd name="connsiteX22" fmla="*/ 3032143 w 4218987"/>
                  <a:gd name="connsiteY22" fmla="*/ 3222275 h 4352843"/>
                  <a:gd name="connsiteX23" fmla="*/ 3090634 w 4218987"/>
                  <a:gd name="connsiteY23" fmla="*/ 3275917 h 4352843"/>
                  <a:gd name="connsiteX24" fmla="*/ 3210914 w 4218987"/>
                  <a:gd name="connsiteY24" fmla="*/ 3144764 h 4352843"/>
                  <a:gd name="connsiteX25" fmla="*/ 3156792 w 4218987"/>
                  <a:gd name="connsiteY25" fmla="*/ 3095128 h 4352843"/>
                  <a:gd name="connsiteX26" fmla="*/ 3222229 w 4218987"/>
                  <a:gd name="connsiteY26" fmla="*/ 2946490 h 4352843"/>
                  <a:gd name="connsiteX27" fmla="*/ 3089478 w 4218987"/>
                  <a:gd name="connsiteY27" fmla="*/ 2499291 h 4352843"/>
                  <a:gd name="connsiteX28" fmla="*/ 3090209 w 4218987"/>
                  <a:gd name="connsiteY28" fmla="*/ 2498435 h 4352843"/>
                  <a:gd name="connsiteX29" fmla="*/ 3085067 w 4218987"/>
                  <a:gd name="connsiteY29" fmla="*/ 2494661 h 4352843"/>
                  <a:gd name="connsiteX30" fmla="*/ 3083320 w 4218987"/>
                  <a:gd name="connsiteY30" fmla="*/ 2492828 h 4352843"/>
                  <a:gd name="connsiteX31" fmla="*/ 3083018 w 4218987"/>
                  <a:gd name="connsiteY31" fmla="*/ 2493157 h 4352843"/>
                  <a:gd name="connsiteX32" fmla="*/ 2744891 w 4218987"/>
                  <a:gd name="connsiteY32" fmla="*/ 2406336 h 4352843"/>
                  <a:gd name="connsiteX33" fmla="*/ 2538260 w 4218987"/>
                  <a:gd name="connsiteY33" fmla="*/ 2527874 h 4352843"/>
                  <a:gd name="connsiteX34" fmla="*/ 2299616 w 4218987"/>
                  <a:gd name="connsiteY34" fmla="*/ 2309013 h 4352843"/>
                  <a:gd name="connsiteX35" fmla="*/ 2313553 w 4218987"/>
                  <a:gd name="connsiteY35" fmla="*/ 2302999 h 4352843"/>
                  <a:gd name="connsiteX36" fmla="*/ 2487357 w 4218987"/>
                  <a:gd name="connsiteY36" fmla="*/ 2348865 h 4352843"/>
                  <a:gd name="connsiteX37" fmla="*/ 2660620 w 4218987"/>
                  <a:gd name="connsiteY37" fmla="*/ 2177016 h 4352843"/>
                  <a:gd name="connsiteX38" fmla="*/ 2247647 w 4218987"/>
                  <a:gd name="connsiteY38" fmla="*/ 2068035 h 4352843"/>
                  <a:gd name="connsiteX39" fmla="*/ 2110842 w 4218987"/>
                  <a:gd name="connsiteY39" fmla="*/ 2135889 h 4352843"/>
                  <a:gd name="connsiteX40" fmla="*/ 2055263 w 4218987"/>
                  <a:gd name="connsiteY40" fmla="*/ 2084918 h 4352843"/>
                  <a:gd name="connsiteX41" fmla="*/ 1934983 w 4218987"/>
                  <a:gd name="connsiteY41" fmla="*/ 2216071 h 4352843"/>
                  <a:gd name="connsiteX42" fmla="*/ 1094802 w 4218987"/>
                  <a:gd name="connsiteY42" fmla="*/ 2558583 h 4352843"/>
                  <a:gd name="connsiteX43" fmla="*/ 2274949 w 4218987"/>
                  <a:gd name="connsiteY43" fmla="*/ 1280808 h 4352843"/>
                  <a:gd name="connsiteX44" fmla="*/ 3845776 w 4218987"/>
                  <a:gd name="connsiteY44" fmla="*/ 1569746 h 4352843"/>
                  <a:gd name="connsiteX45" fmla="*/ 3464840 w 4218987"/>
                  <a:gd name="connsiteY45" fmla="*/ 3494059 h 4352843"/>
                  <a:gd name="connsiteX46" fmla="*/ 1459992 w 4218987"/>
                  <a:gd name="connsiteY46" fmla="*/ 4021484 h 4352843"/>
                  <a:gd name="connsiteX47" fmla="*/ 1457332 w 4218987"/>
                  <a:gd name="connsiteY47" fmla="*/ 4017487 h 4352843"/>
                  <a:gd name="connsiteX48" fmla="*/ 1094802 w 4218987"/>
                  <a:gd name="connsiteY48" fmla="*/ 2558583 h 4352843"/>
                  <a:gd name="connsiteX49" fmla="*/ 859948 w 4218987"/>
                  <a:gd name="connsiteY49" fmla="*/ 2292786 h 4352843"/>
                  <a:gd name="connsiteX50" fmla="*/ 1963134 w 4218987"/>
                  <a:gd name="connsiteY50" fmla="*/ 1089877 h 4352843"/>
                  <a:gd name="connsiteX51" fmla="*/ 2030962 w 4218987"/>
                  <a:gd name="connsiteY51" fmla="*/ 1086944 h 4352843"/>
                  <a:gd name="connsiteX52" fmla="*/ 2172480 w 4218987"/>
                  <a:gd name="connsiteY52" fmla="*/ 1216729 h 4352843"/>
                  <a:gd name="connsiteX53" fmla="*/ 2175413 w 4218987"/>
                  <a:gd name="connsiteY53" fmla="*/ 1284557 h 4352843"/>
                  <a:gd name="connsiteX54" fmla="*/ 1072226 w 4218987"/>
                  <a:gd name="connsiteY54" fmla="*/ 2487466 h 4352843"/>
                  <a:gd name="connsiteX55" fmla="*/ 1004399 w 4218987"/>
                  <a:gd name="connsiteY55" fmla="*/ 2490399 h 4352843"/>
                  <a:gd name="connsiteX56" fmla="*/ 862881 w 4218987"/>
                  <a:gd name="connsiteY56" fmla="*/ 2360613 h 4352843"/>
                  <a:gd name="connsiteX57" fmla="*/ 859948 w 4218987"/>
                  <a:gd name="connsiteY57" fmla="*/ 2292786 h 4352843"/>
                  <a:gd name="connsiteX58" fmla="*/ 617213 w 4218987"/>
                  <a:gd name="connsiteY58" fmla="*/ 849506 h 4352843"/>
                  <a:gd name="connsiteX59" fmla="*/ 1246221 w 4218987"/>
                  <a:gd name="connsiteY59" fmla="*/ 708108 h 4352843"/>
                  <a:gd name="connsiteX60" fmla="*/ 1422930 w 4218987"/>
                  <a:gd name="connsiteY60" fmla="*/ 205711 h 4352843"/>
                  <a:gd name="connsiteX61" fmla="*/ 1885804 w 4218987"/>
                  <a:gd name="connsiteY61" fmla="*/ 1039477 h 4352843"/>
                  <a:gd name="connsiteX62" fmla="*/ 846522 w 4218987"/>
                  <a:gd name="connsiteY62" fmla="*/ 2200890 h 4352843"/>
                  <a:gd name="connsiteX63" fmla="*/ 127757 w 4218987"/>
                  <a:gd name="connsiteY63" fmla="*/ 2229861 h 4352843"/>
                  <a:gd name="connsiteX64" fmla="*/ 448206 w 4218987"/>
                  <a:gd name="connsiteY64" fmla="*/ 1599205 h 4352843"/>
                  <a:gd name="connsiteX65" fmla="*/ 617213 w 4218987"/>
                  <a:gd name="connsiteY65" fmla="*/ 849506 h 4352843"/>
                  <a:gd name="connsiteX0" fmla="*/ 2726972 w 4218987"/>
                  <a:gd name="connsiteY0" fmla="*/ 2498006 h 4149908"/>
                  <a:gd name="connsiteX1" fmla="*/ 2785542 w 4218987"/>
                  <a:gd name="connsiteY1" fmla="*/ 2459127 h 4149908"/>
                  <a:gd name="connsiteX2" fmla="*/ 2903529 w 4218987"/>
                  <a:gd name="connsiteY2" fmla="*/ 2493280 h 4149908"/>
                  <a:gd name="connsiteX3" fmla="*/ 2958558 w 4218987"/>
                  <a:gd name="connsiteY3" fmla="*/ 2680607 h 4149908"/>
                  <a:gd name="connsiteX4" fmla="*/ 2951347 w 4218987"/>
                  <a:gd name="connsiteY4" fmla="*/ 2703780 h 4149908"/>
                  <a:gd name="connsiteX5" fmla="*/ 2726972 w 4218987"/>
                  <a:gd name="connsiteY5" fmla="*/ 2498006 h 4149908"/>
                  <a:gd name="connsiteX6" fmla="*/ 2187259 w 4218987"/>
                  <a:gd name="connsiteY6" fmla="*/ 2244498 h 4149908"/>
                  <a:gd name="connsiteX7" fmla="*/ 2388933 w 4218987"/>
                  <a:gd name="connsiteY7" fmla="*/ 2429454 h 4149908"/>
                  <a:gd name="connsiteX8" fmla="*/ 2386834 w 4218987"/>
                  <a:gd name="connsiteY8" fmla="*/ 2429985 h 4149908"/>
                  <a:gd name="connsiteX9" fmla="*/ 2230026 w 4218987"/>
                  <a:gd name="connsiteY9" fmla="*/ 2384969 h 4149908"/>
                  <a:gd name="connsiteX10" fmla="*/ 2228909 w 4218987"/>
                  <a:gd name="connsiteY10" fmla="*/ 2386294 h 4149908"/>
                  <a:gd name="connsiteX11" fmla="*/ 2187259 w 4218987"/>
                  <a:gd name="connsiteY11" fmla="*/ 2244498 h 4149908"/>
                  <a:gd name="connsiteX12" fmla="*/ 1934983 w 4218987"/>
                  <a:gd name="connsiteY12" fmla="*/ 2013136 h 4149908"/>
                  <a:gd name="connsiteX13" fmla="*/ 1993087 w 4218987"/>
                  <a:gd name="connsiteY13" fmla="*/ 2066423 h 4149908"/>
                  <a:gd name="connsiteX14" fmla="*/ 1941766 w 4218987"/>
                  <a:gd name="connsiteY14" fmla="*/ 2173388 h 4149908"/>
                  <a:gd name="connsiteX15" fmla="*/ 2068585 w 4218987"/>
                  <a:gd name="connsiteY15" fmla="*/ 2576268 h 4149908"/>
                  <a:gd name="connsiteX16" fmla="*/ 2416619 w 4218987"/>
                  <a:gd name="connsiteY16" fmla="*/ 2678546 h 4149908"/>
                  <a:gd name="connsiteX17" fmla="*/ 2589184 w 4218987"/>
                  <a:gd name="connsiteY17" fmla="*/ 2613103 h 4149908"/>
                  <a:gd name="connsiteX18" fmla="*/ 2819784 w 4218987"/>
                  <a:gd name="connsiteY18" fmla="*/ 2824586 h 4149908"/>
                  <a:gd name="connsiteX19" fmla="*/ 2627084 w 4218987"/>
                  <a:gd name="connsiteY19" fmla="*/ 2773585 h 4149908"/>
                  <a:gd name="connsiteX20" fmla="*/ 2434618 w 4218987"/>
                  <a:gd name="connsiteY20" fmla="*/ 2964481 h 4149908"/>
                  <a:gd name="connsiteX21" fmla="*/ 2893365 w 4218987"/>
                  <a:gd name="connsiteY21" fmla="*/ 3085541 h 4149908"/>
                  <a:gd name="connsiteX22" fmla="*/ 3032143 w 4218987"/>
                  <a:gd name="connsiteY22" fmla="*/ 3019340 h 4149908"/>
                  <a:gd name="connsiteX23" fmla="*/ 3090634 w 4218987"/>
                  <a:gd name="connsiteY23" fmla="*/ 3072982 h 4149908"/>
                  <a:gd name="connsiteX24" fmla="*/ 3210914 w 4218987"/>
                  <a:gd name="connsiteY24" fmla="*/ 2941829 h 4149908"/>
                  <a:gd name="connsiteX25" fmla="*/ 3156792 w 4218987"/>
                  <a:gd name="connsiteY25" fmla="*/ 2892193 h 4149908"/>
                  <a:gd name="connsiteX26" fmla="*/ 3222229 w 4218987"/>
                  <a:gd name="connsiteY26" fmla="*/ 2743555 h 4149908"/>
                  <a:gd name="connsiteX27" fmla="*/ 3089478 w 4218987"/>
                  <a:gd name="connsiteY27" fmla="*/ 2296356 h 4149908"/>
                  <a:gd name="connsiteX28" fmla="*/ 3090209 w 4218987"/>
                  <a:gd name="connsiteY28" fmla="*/ 2295500 h 4149908"/>
                  <a:gd name="connsiteX29" fmla="*/ 3085067 w 4218987"/>
                  <a:gd name="connsiteY29" fmla="*/ 2291726 h 4149908"/>
                  <a:gd name="connsiteX30" fmla="*/ 3083320 w 4218987"/>
                  <a:gd name="connsiteY30" fmla="*/ 2289893 h 4149908"/>
                  <a:gd name="connsiteX31" fmla="*/ 3083018 w 4218987"/>
                  <a:gd name="connsiteY31" fmla="*/ 2290222 h 4149908"/>
                  <a:gd name="connsiteX32" fmla="*/ 2744891 w 4218987"/>
                  <a:gd name="connsiteY32" fmla="*/ 2203401 h 4149908"/>
                  <a:gd name="connsiteX33" fmla="*/ 2538260 w 4218987"/>
                  <a:gd name="connsiteY33" fmla="*/ 2324939 h 4149908"/>
                  <a:gd name="connsiteX34" fmla="*/ 2299616 w 4218987"/>
                  <a:gd name="connsiteY34" fmla="*/ 2106078 h 4149908"/>
                  <a:gd name="connsiteX35" fmla="*/ 2313553 w 4218987"/>
                  <a:gd name="connsiteY35" fmla="*/ 2100064 h 4149908"/>
                  <a:gd name="connsiteX36" fmla="*/ 2487357 w 4218987"/>
                  <a:gd name="connsiteY36" fmla="*/ 2145930 h 4149908"/>
                  <a:gd name="connsiteX37" fmla="*/ 2660620 w 4218987"/>
                  <a:gd name="connsiteY37" fmla="*/ 1974081 h 4149908"/>
                  <a:gd name="connsiteX38" fmla="*/ 2247647 w 4218987"/>
                  <a:gd name="connsiteY38" fmla="*/ 1865100 h 4149908"/>
                  <a:gd name="connsiteX39" fmla="*/ 2110842 w 4218987"/>
                  <a:gd name="connsiteY39" fmla="*/ 1932954 h 4149908"/>
                  <a:gd name="connsiteX40" fmla="*/ 2055263 w 4218987"/>
                  <a:gd name="connsiteY40" fmla="*/ 1881983 h 4149908"/>
                  <a:gd name="connsiteX41" fmla="*/ 1934983 w 4218987"/>
                  <a:gd name="connsiteY41" fmla="*/ 2013136 h 4149908"/>
                  <a:gd name="connsiteX42" fmla="*/ 1094802 w 4218987"/>
                  <a:gd name="connsiteY42" fmla="*/ 2355648 h 4149908"/>
                  <a:gd name="connsiteX43" fmla="*/ 2274949 w 4218987"/>
                  <a:gd name="connsiteY43" fmla="*/ 1077873 h 4149908"/>
                  <a:gd name="connsiteX44" fmla="*/ 3845776 w 4218987"/>
                  <a:gd name="connsiteY44" fmla="*/ 1366811 h 4149908"/>
                  <a:gd name="connsiteX45" fmla="*/ 3464840 w 4218987"/>
                  <a:gd name="connsiteY45" fmla="*/ 3291124 h 4149908"/>
                  <a:gd name="connsiteX46" fmla="*/ 1459992 w 4218987"/>
                  <a:gd name="connsiteY46" fmla="*/ 3818549 h 4149908"/>
                  <a:gd name="connsiteX47" fmla="*/ 1457332 w 4218987"/>
                  <a:gd name="connsiteY47" fmla="*/ 3814552 h 4149908"/>
                  <a:gd name="connsiteX48" fmla="*/ 1094802 w 4218987"/>
                  <a:gd name="connsiteY48" fmla="*/ 2355648 h 4149908"/>
                  <a:gd name="connsiteX49" fmla="*/ 859948 w 4218987"/>
                  <a:gd name="connsiteY49" fmla="*/ 2089851 h 4149908"/>
                  <a:gd name="connsiteX50" fmla="*/ 1963134 w 4218987"/>
                  <a:gd name="connsiteY50" fmla="*/ 886942 h 4149908"/>
                  <a:gd name="connsiteX51" fmla="*/ 2030962 w 4218987"/>
                  <a:gd name="connsiteY51" fmla="*/ 884009 h 4149908"/>
                  <a:gd name="connsiteX52" fmla="*/ 2172480 w 4218987"/>
                  <a:gd name="connsiteY52" fmla="*/ 1013794 h 4149908"/>
                  <a:gd name="connsiteX53" fmla="*/ 2175413 w 4218987"/>
                  <a:gd name="connsiteY53" fmla="*/ 1081622 h 4149908"/>
                  <a:gd name="connsiteX54" fmla="*/ 1072226 w 4218987"/>
                  <a:gd name="connsiteY54" fmla="*/ 2284531 h 4149908"/>
                  <a:gd name="connsiteX55" fmla="*/ 1004399 w 4218987"/>
                  <a:gd name="connsiteY55" fmla="*/ 2287464 h 4149908"/>
                  <a:gd name="connsiteX56" fmla="*/ 862881 w 4218987"/>
                  <a:gd name="connsiteY56" fmla="*/ 2157678 h 4149908"/>
                  <a:gd name="connsiteX57" fmla="*/ 859948 w 4218987"/>
                  <a:gd name="connsiteY57" fmla="*/ 2089851 h 4149908"/>
                  <a:gd name="connsiteX58" fmla="*/ 617213 w 4218987"/>
                  <a:gd name="connsiteY58" fmla="*/ 646571 h 4149908"/>
                  <a:gd name="connsiteX59" fmla="*/ 1193554 w 4218987"/>
                  <a:gd name="connsiteY59" fmla="*/ 534417 h 4149908"/>
                  <a:gd name="connsiteX60" fmla="*/ 1422930 w 4218987"/>
                  <a:gd name="connsiteY60" fmla="*/ 2776 h 4149908"/>
                  <a:gd name="connsiteX61" fmla="*/ 1885804 w 4218987"/>
                  <a:gd name="connsiteY61" fmla="*/ 836542 h 4149908"/>
                  <a:gd name="connsiteX62" fmla="*/ 846522 w 4218987"/>
                  <a:gd name="connsiteY62" fmla="*/ 1997955 h 4149908"/>
                  <a:gd name="connsiteX63" fmla="*/ 127757 w 4218987"/>
                  <a:gd name="connsiteY63" fmla="*/ 2026926 h 4149908"/>
                  <a:gd name="connsiteX64" fmla="*/ 448206 w 4218987"/>
                  <a:gd name="connsiteY64" fmla="*/ 1396270 h 4149908"/>
                  <a:gd name="connsiteX65" fmla="*/ 617213 w 4218987"/>
                  <a:gd name="connsiteY65" fmla="*/ 646571 h 4149908"/>
                  <a:gd name="connsiteX0" fmla="*/ 2726972 w 4218987"/>
                  <a:gd name="connsiteY0" fmla="*/ 2558980 h 4210882"/>
                  <a:gd name="connsiteX1" fmla="*/ 2785542 w 4218987"/>
                  <a:gd name="connsiteY1" fmla="*/ 2520101 h 4210882"/>
                  <a:gd name="connsiteX2" fmla="*/ 2903529 w 4218987"/>
                  <a:gd name="connsiteY2" fmla="*/ 2554254 h 4210882"/>
                  <a:gd name="connsiteX3" fmla="*/ 2958558 w 4218987"/>
                  <a:gd name="connsiteY3" fmla="*/ 2741581 h 4210882"/>
                  <a:gd name="connsiteX4" fmla="*/ 2951347 w 4218987"/>
                  <a:gd name="connsiteY4" fmla="*/ 2764754 h 4210882"/>
                  <a:gd name="connsiteX5" fmla="*/ 2726972 w 4218987"/>
                  <a:gd name="connsiteY5" fmla="*/ 2558980 h 4210882"/>
                  <a:gd name="connsiteX6" fmla="*/ 2187259 w 4218987"/>
                  <a:gd name="connsiteY6" fmla="*/ 2305472 h 4210882"/>
                  <a:gd name="connsiteX7" fmla="*/ 2388933 w 4218987"/>
                  <a:gd name="connsiteY7" fmla="*/ 2490428 h 4210882"/>
                  <a:gd name="connsiteX8" fmla="*/ 2386834 w 4218987"/>
                  <a:gd name="connsiteY8" fmla="*/ 2490959 h 4210882"/>
                  <a:gd name="connsiteX9" fmla="*/ 2230026 w 4218987"/>
                  <a:gd name="connsiteY9" fmla="*/ 2445943 h 4210882"/>
                  <a:gd name="connsiteX10" fmla="*/ 2228909 w 4218987"/>
                  <a:gd name="connsiteY10" fmla="*/ 2447268 h 4210882"/>
                  <a:gd name="connsiteX11" fmla="*/ 2187259 w 4218987"/>
                  <a:gd name="connsiteY11" fmla="*/ 2305472 h 4210882"/>
                  <a:gd name="connsiteX12" fmla="*/ 1934983 w 4218987"/>
                  <a:gd name="connsiteY12" fmla="*/ 2074110 h 4210882"/>
                  <a:gd name="connsiteX13" fmla="*/ 1993087 w 4218987"/>
                  <a:gd name="connsiteY13" fmla="*/ 2127397 h 4210882"/>
                  <a:gd name="connsiteX14" fmla="*/ 1941766 w 4218987"/>
                  <a:gd name="connsiteY14" fmla="*/ 2234362 h 4210882"/>
                  <a:gd name="connsiteX15" fmla="*/ 2068585 w 4218987"/>
                  <a:gd name="connsiteY15" fmla="*/ 2637242 h 4210882"/>
                  <a:gd name="connsiteX16" fmla="*/ 2416619 w 4218987"/>
                  <a:gd name="connsiteY16" fmla="*/ 2739520 h 4210882"/>
                  <a:gd name="connsiteX17" fmla="*/ 2589184 w 4218987"/>
                  <a:gd name="connsiteY17" fmla="*/ 2674077 h 4210882"/>
                  <a:gd name="connsiteX18" fmla="*/ 2819784 w 4218987"/>
                  <a:gd name="connsiteY18" fmla="*/ 2885560 h 4210882"/>
                  <a:gd name="connsiteX19" fmla="*/ 2627084 w 4218987"/>
                  <a:gd name="connsiteY19" fmla="*/ 2834559 h 4210882"/>
                  <a:gd name="connsiteX20" fmla="*/ 2434618 w 4218987"/>
                  <a:gd name="connsiteY20" fmla="*/ 3025455 h 4210882"/>
                  <a:gd name="connsiteX21" fmla="*/ 2893365 w 4218987"/>
                  <a:gd name="connsiteY21" fmla="*/ 3146515 h 4210882"/>
                  <a:gd name="connsiteX22" fmla="*/ 3032143 w 4218987"/>
                  <a:gd name="connsiteY22" fmla="*/ 3080314 h 4210882"/>
                  <a:gd name="connsiteX23" fmla="*/ 3090634 w 4218987"/>
                  <a:gd name="connsiteY23" fmla="*/ 3133956 h 4210882"/>
                  <a:gd name="connsiteX24" fmla="*/ 3210914 w 4218987"/>
                  <a:gd name="connsiteY24" fmla="*/ 3002803 h 4210882"/>
                  <a:gd name="connsiteX25" fmla="*/ 3156792 w 4218987"/>
                  <a:gd name="connsiteY25" fmla="*/ 2953167 h 4210882"/>
                  <a:gd name="connsiteX26" fmla="*/ 3222229 w 4218987"/>
                  <a:gd name="connsiteY26" fmla="*/ 2804529 h 4210882"/>
                  <a:gd name="connsiteX27" fmla="*/ 3089478 w 4218987"/>
                  <a:gd name="connsiteY27" fmla="*/ 2357330 h 4210882"/>
                  <a:gd name="connsiteX28" fmla="*/ 3090209 w 4218987"/>
                  <a:gd name="connsiteY28" fmla="*/ 2356474 h 4210882"/>
                  <a:gd name="connsiteX29" fmla="*/ 3085067 w 4218987"/>
                  <a:gd name="connsiteY29" fmla="*/ 2352700 h 4210882"/>
                  <a:gd name="connsiteX30" fmla="*/ 3083320 w 4218987"/>
                  <a:gd name="connsiteY30" fmla="*/ 2350867 h 4210882"/>
                  <a:gd name="connsiteX31" fmla="*/ 3083018 w 4218987"/>
                  <a:gd name="connsiteY31" fmla="*/ 2351196 h 4210882"/>
                  <a:gd name="connsiteX32" fmla="*/ 2744891 w 4218987"/>
                  <a:gd name="connsiteY32" fmla="*/ 2264375 h 4210882"/>
                  <a:gd name="connsiteX33" fmla="*/ 2538260 w 4218987"/>
                  <a:gd name="connsiteY33" fmla="*/ 2385913 h 4210882"/>
                  <a:gd name="connsiteX34" fmla="*/ 2299616 w 4218987"/>
                  <a:gd name="connsiteY34" fmla="*/ 2167052 h 4210882"/>
                  <a:gd name="connsiteX35" fmla="*/ 2313553 w 4218987"/>
                  <a:gd name="connsiteY35" fmla="*/ 2161038 h 4210882"/>
                  <a:gd name="connsiteX36" fmla="*/ 2487357 w 4218987"/>
                  <a:gd name="connsiteY36" fmla="*/ 2206904 h 4210882"/>
                  <a:gd name="connsiteX37" fmla="*/ 2660620 w 4218987"/>
                  <a:gd name="connsiteY37" fmla="*/ 2035055 h 4210882"/>
                  <a:gd name="connsiteX38" fmla="*/ 2247647 w 4218987"/>
                  <a:gd name="connsiteY38" fmla="*/ 1926074 h 4210882"/>
                  <a:gd name="connsiteX39" fmla="*/ 2110842 w 4218987"/>
                  <a:gd name="connsiteY39" fmla="*/ 1993928 h 4210882"/>
                  <a:gd name="connsiteX40" fmla="*/ 2055263 w 4218987"/>
                  <a:gd name="connsiteY40" fmla="*/ 1942957 h 4210882"/>
                  <a:gd name="connsiteX41" fmla="*/ 1934983 w 4218987"/>
                  <a:gd name="connsiteY41" fmla="*/ 2074110 h 4210882"/>
                  <a:gd name="connsiteX42" fmla="*/ 1094802 w 4218987"/>
                  <a:gd name="connsiteY42" fmla="*/ 2416622 h 4210882"/>
                  <a:gd name="connsiteX43" fmla="*/ 2274949 w 4218987"/>
                  <a:gd name="connsiteY43" fmla="*/ 1138847 h 4210882"/>
                  <a:gd name="connsiteX44" fmla="*/ 3845776 w 4218987"/>
                  <a:gd name="connsiteY44" fmla="*/ 1427785 h 4210882"/>
                  <a:gd name="connsiteX45" fmla="*/ 3464840 w 4218987"/>
                  <a:gd name="connsiteY45" fmla="*/ 3352098 h 4210882"/>
                  <a:gd name="connsiteX46" fmla="*/ 1459992 w 4218987"/>
                  <a:gd name="connsiteY46" fmla="*/ 3879523 h 4210882"/>
                  <a:gd name="connsiteX47" fmla="*/ 1457332 w 4218987"/>
                  <a:gd name="connsiteY47" fmla="*/ 3875526 h 4210882"/>
                  <a:gd name="connsiteX48" fmla="*/ 1094802 w 4218987"/>
                  <a:gd name="connsiteY48" fmla="*/ 2416622 h 4210882"/>
                  <a:gd name="connsiteX49" fmla="*/ 859948 w 4218987"/>
                  <a:gd name="connsiteY49" fmla="*/ 2150825 h 4210882"/>
                  <a:gd name="connsiteX50" fmla="*/ 1963134 w 4218987"/>
                  <a:gd name="connsiteY50" fmla="*/ 947916 h 4210882"/>
                  <a:gd name="connsiteX51" fmla="*/ 2030962 w 4218987"/>
                  <a:gd name="connsiteY51" fmla="*/ 944983 h 4210882"/>
                  <a:gd name="connsiteX52" fmla="*/ 2172480 w 4218987"/>
                  <a:gd name="connsiteY52" fmla="*/ 1074768 h 4210882"/>
                  <a:gd name="connsiteX53" fmla="*/ 2175413 w 4218987"/>
                  <a:gd name="connsiteY53" fmla="*/ 1142596 h 4210882"/>
                  <a:gd name="connsiteX54" fmla="*/ 1072226 w 4218987"/>
                  <a:gd name="connsiteY54" fmla="*/ 2345505 h 4210882"/>
                  <a:gd name="connsiteX55" fmla="*/ 1004399 w 4218987"/>
                  <a:gd name="connsiteY55" fmla="*/ 2348438 h 4210882"/>
                  <a:gd name="connsiteX56" fmla="*/ 862881 w 4218987"/>
                  <a:gd name="connsiteY56" fmla="*/ 2218652 h 4210882"/>
                  <a:gd name="connsiteX57" fmla="*/ 859948 w 4218987"/>
                  <a:gd name="connsiteY57" fmla="*/ 2150825 h 4210882"/>
                  <a:gd name="connsiteX58" fmla="*/ 617213 w 4218987"/>
                  <a:gd name="connsiteY58" fmla="*/ 707545 h 4210882"/>
                  <a:gd name="connsiteX59" fmla="*/ 1193554 w 4218987"/>
                  <a:gd name="connsiteY59" fmla="*/ 595391 h 4210882"/>
                  <a:gd name="connsiteX60" fmla="*/ 1591068 w 4218987"/>
                  <a:gd name="connsiteY60" fmla="*/ 2547 h 4210882"/>
                  <a:gd name="connsiteX61" fmla="*/ 1885804 w 4218987"/>
                  <a:gd name="connsiteY61" fmla="*/ 897516 h 4210882"/>
                  <a:gd name="connsiteX62" fmla="*/ 846522 w 4218987"/>
                  <a:gd name="connsiteY62" fmla="*/ 2058929 h 4210882"/>
                  <a:gd name="connsiteX63" fmla="*/ 127757 w 4218987"/>
                  <a:gd name="connsiteY63" fmla="*/ 2087900 h 4210882"/>
                  <a:gd name="connsiteX64" fmla="*/ 448206 w 4218987"/>
                  <a:gd name="connsiteY64" fmla="*/ 1457244 h 4210882"/>
                  <a:gd name="connsiteX65" fmla="*/ 617213 w 4218987"/>
                  <a:gd name="connsiteY65" fmla="*/ 707545 h 4210882"/>
                  <a:gd name="connsiteX0" fmla="*/ 2726972 w 4218987"/>
                  <a:gd name="connsiteY0" fmla="*/ 2566931 h 4218833"/>
                  <a:gd name="connsiteX1" fmla="*/ 2785542 w 4218987"/>
                  <a:gd name="connsiteY1" fmla="*/ 2528052 h 4218833"/>
                  <a:gd name="connsiteX2" fmla="*/ 2903529 w 4218987"/>
                  <a:gd name="connsiteY2" fmla="*/ 2562205 h 4218833"/>
                  <a:gd name="connsiteX3" fmla="*/ 2958558 w 4218987"/>
                  <a:gd name="connsiteY3" fmla="*/ 2749532 h 4218833"/>
                  <a:gd name="connsiteX4" fmla="*/ 2951347 w 4218987"/>
                  <a:gd name="connsiteY4" fmla="*/ 2772705 h 4218833"/>
                  <a:gd name="connsiteX5" fmla="*/ 2726972 w 4218987"/>
                  <a:gd name="connsiteY5" fmla="*/ 2566931 h 4218833"/>
                  <a:gd name="connsiteX6" fmla="*/ 2187259 w 4218987"/>
                  <a:gd name="connsiteY6" fmla="*/ 2313423 h 4218833"/>
                  <a:gd name="connsiteX7" fmla="*/ 2388933 w 4218987"/>
                  <a:gd name="connsiteY7" fmla="*/ 2498379 h 4218833"/>
                  <a:gd name="connsiteX8" fmla="*/ 2386834 w 4218987"/>
                  <a:gd name="connsiteY8" fmla="*/ 2498910 h 4218833"/>
                  <a:gd name="connsiteX9" fmla="*/ 2230026 w 4218987"/>
                  <a:gd name="connsiteY9" fmla="*/ 2453894 h 4218833"/>
                  <a:gd name="connsiteX10" fmla="*/ 2228909 w 4218987"/>
                  <a:gd name="connsiteY10" fmla="*/ 2455219 h 4218833"/>
                  <a:gd name="connsiteX11" fmla="*/ 2187259 w 4218987"/>
                  <a:gd name="connsiteY11" fmla="*/ 2313423 h 4218833"/>
                  <a:gd name="connsiteX12" fmla="*/ 1934983 w 4218987"/>
                  <a:gd name="connsiteY12" fmla="*/ 2082061 h 4218833"/>
                  <a:gd name="connsiteX13" fmla="*/ 1993087 w 4218987"/>
                  <a:gd name="connsiteY13" fmla="*/ 2135348 h 4218833"/>
                  <a:gd name="connsiteX14" fmla="*/ 1941766 w 4218987"/>
                  <a:gd name="connsiteY14" fmla="*/ 2242313 h 4218833"/>
                  <a:gd name="connsiteX15" fmla="*/ 2068585 w 4218987"/>
                  <a:gd name="connsiteY15" fmla="*/ 2645193 h 4218833"/>
                  <a:gd name="connsiteX16" fmla="*/ 2416619 w 4218987"/>
                  <a:gd name="connsiteY16" fmla="*/ 2747471 h 4218833"/>
                  <a:gd name="connsiteX17" fmla="*/ 2589184 w 4218987"/>
                  <a:gd name="connsiteY17" fmla="*/ 2682028 h 4218833"/>
                  <a:gd name="connsiteX18" fmla="*/ 2819784 w 4218987"/>
                  <a:gd name="connsiteY18" fmla="*/ 2893511 h 4218833"/>
                  <a:gd name="connsiteX19" fmla="*/ 2627084 w 4218987"/>
                  <a:gd name="connsiteY19" fmla="*/ 2842510 h 4218833"/>
                  <a:gd name="connsiteX20" fmla="*/ 2434618 w 4218987"/>
                  <a:gd name="connsiteY20" fmla="*/ 3033406 h 4218833"/>
                  <a:gd name="connsiteX21" fmla="*/ 2893365 w 4218987"/>
                  <a:gd name="connsiteY21" fmla="*/ 3154466 h 4218833"/>
                  <a:gd name="connsiteX22" fmla="*/ 3032143 w 4218987"/>
                  <a:gd name="connsiteY22" fmla="*/ 3088265 h 4218833"/>
                  <a:gd name="connsiteX23" fmla="*/ 3090634 w 4218987"/>
                  <a:gd name="connsiteY23" fmla="*/ 3141907 h 4218833"/>
                  <a:gd name="connsiteX24" fmla="*/ 3210914 w 4218987"/>
                  <a:gd name="connsiteY24" fmla="*/ 3010754 h 4218833"/>
                  <a:gd name="connsiteX25" fmla="*/ 3156792 w 4218987"/>
                  <a:gd name="connsiteY25" fmla="*/ 2961118 h 4218833"/>
                  <a:gd name="connsiteX26" fmla="*/ 3222229 w 4218987"/>
                  <a:gd name="connsiteY26" fmla="*/ 2812480 h 4218833"/>
                  <a:gd name="connsiteX27" fmla="*/ 3089478 w 4218987"/>
                  <a:gd name="connsiteY27" fmla="*/ 2365281 h 4218833"/>
                  <a:gd name="connsiteX28" fmla="*/ 3090209 w 4218987"/>
                  <a:gd name="connsiteY28" fmla="*/ 2364425 h 4218833"/>
                  <a:gd name="connsiteX29" fmla="*/ 3085067 w 4218987"/>
                  <a:gd name="connsiteY29" fmla="*/ 2360651 h 4218833"/>
                  <a:gd name="connsiteX30" fmla="*/ 3083320 w 4218987"/>
                  <a:gd name="connsiteY30" fmla="*/ 2358818 h 4218833"/>
                  <a:gd name="connsiteX31" fmla="*/ 3083018 w 4218987"/>
                  <a:gd name="connsiteY31" fmla="*/ 2359147 h 4218833"/>
                  <a:gd name="connsiteX32" fmla="*/ 2744891 w 4218987"/>
                  <a:gd name="connsiteY32" fmla="*/ 2272326 h 4218833"/>
                  <a:gd name="connsiteX33" fmla="*/ 2538260 w 4218987"/>
                  <a:gd name="connsiteY33" fmla="*/ 2393864 h 4218833"/>
                  <a:gd name="connsiteX34" fmla="*/ 2299616 w 4218987"/>
                  <a:gd name="connsiteY34" fmla="*/ 2175003 h 4218833"/>
                  <a:gd name="connsiteX35" fmla="*/ 2313553 w 4218987"/>
                  <a:gd name="connsiteY35" fmla="*/ 2168989 h 4218833"/>
                  <a:gd name="connsiteX36" fmla="*/ 2487357 w 4218987"/>
                  <a:gd name="connsiteY36" fmla="*/ 2214855 h 4218833"/>
                  <a:gd name="connsiteX37" fmla="*/ 2660620 w 4218987"/>
                  <a:gd name="connsiteY37" fmla="*/ 2043006 h 4218833"/>
                  <a:gd name="connsiteX38" fmla="*/ 2247647 w 4218987"/>
                  <a:gd name="connsiteY38" fmla="*/ 1934025 h 4218833"/>
                  <a:gd name="connsiteX39" fmla="*/ 2110842 w 4218987"/>
                  <a:gd name="connsiteY39" fmla="*/ 2001879 h 4218833"/>
                  <a:gd name="connsiteX40" fmla="*/ 2055263 w 4218987"/>
                  <a:gd name="connsiteY40" fmla="*/ 1950908 h 4218833"/>
                  <a:gd name="connsiteX41" fmla="*/ 1934983 w 4218987"/>
                  <a:gd name="connsiteY41" fmla="*/ 2082061 h 4218833"/>
                  <a:gd name="connsiteX42" fmla="*/ 1094802 w 4218987"/>
                  <a:gd name="connsiteY42" fmla="*/ 2424573 h 4218833"/>
                  <a:gd name="connsiteX43" fmla="*/ 2274949 w 4218987"/>
                  <a:gd name="connsiteY43" fmla="*/ 1146798 h 4218833"/>
                  <a:gd name="connsiteX44" fmla="*/ 3845776 w 4218987"/>
                  <a:gd name="connsiteY44" fmla="*/ 1435736 h 4218833"/>
                  <a:gd name="connsiteX45" fmla="*/ 3464840 w 4218987"/>
                  <a:gd name="connsiteY45" fmla="*/ 3360049 h 4218833"/>
                  <a:gd name="connsiteX46" fmla="*/ 1459992 w 4218987"/>
                  <a:gd name="connsiteY46" fmla="*/ 3887474 h 4218833"/>
                  <a:gd name="connsiteX47" fmla="*/ 1457332 w 4218987"/>
                  <a:gd name="connsiteY47" fmla="*/ 3883477 h 4218833"/>
                  <a:gd name="connsiteX48" fmla="*/ 1094802 w 4218987"/>
                  <a:gd name="connsiteY48" fmla="*/ 2424573 h 4218833"/>
                  <a:gd name="connsiteX49" fmla="*/ 859948 w 4218987"/>
                  <a:gd name="connsiteY49" fmla="*/ 2158776 h 4218833"/>
                  <a:gd name="connsiteX50" fmla="*/ 1963134 w 4218987"/>
                  <a:gd name="connsiteY50" fmla="*/ 955867 h 4218833"/>
                  <a:gd name="connsiteX51" fmla="*/ 2030962 w 4218987"/>
                  <a:gd name="connsiteY51" fmla="*/ 952934 h 4218833"/>
                  <a:gd name="connsiteX52" fmla="*/ 2172480 w 4218987"/>
                  <a:gd name="connsiteY52" fmla="*/ 1082719 h 4218833"/>
                  <a:gd name="connsiteX53" fmla="*/ 2175413 w 4218987"/>
                  <a:gd name="connsiteY53" fmla="*/ 1150547 h 4218833"/>
                  <a:gd name="connsiteX54" fmla="*/ 1072226 w 4218987"/>
                  <a:gd name="connsiteY54" fmla="*/ 2353456 h 4218833"/>
                  <a:gd name="connsiteX55" fmla="*/ 1004399 w 4218987"/>
                  <a:gd name="connsiteY55" fmla="*/ 2356389 h 4218833"/>
                  <a:gd name="connsiteX56" fmla="*/ 862881 w 4218987"/>
                  <a:gd name="connsiteY56" fmla="*/ 2226603 h 4218833"/>
                  <a:gd name="connsiteX57" fmla="*/ 859948 w 4218987"/>
                  <a:gd name="connsiteY57" fmla="*/ 2158776 h 4218833"/>
                  <a:gd name="connsiteX58" fmla="*/ 617213 w 4218987"/>
                  <a:gd name="connsiteY58" fmla="*/ 715496 h 4218833"/>
                  <a:gd name="connsiteX59" fmla="*/ 1193554 w 4218987"/>
                  <a:gd name="connsiteY59" fmla="*/ 603342 h 4218833"/>
                  <a:gd name="connsiteX60" fmla="*/ 1591068 w 4218987"/>
                  <a:gd name="connsiteY60" fmla="*/ 10498 h 4218833"/>
                  <a:gd name="connsiteX61" fmla="*/ 1885804 w 4218987"/>
                  <a:gd name="connsiteY61" fmla="*/ 905467 h 4218833"/>
                  <a:gd name="connsiteX62" fmla="*/ 846522 w 4218987"/>
                  <a:gd name="connsiteY62" fmla="*/ 2066880 h 4218833"/>
                  <a:gd name="connsiteX63" fmla="*/ 127757 w 4218987"/>
                  <a:gd name="connsiteY63" fmla="*/ 2095851 h 4218833"/>
                  <a:gd name="connsiteX64" fmla="*/ 448206 w 4218987"/>
                  <a:gd name="connsiteY64" fmla="*/ 1465195 h 4218833"/>
                  <a:gd name="connsiteX65" fmla="*/ 617213 w 4218987"/>
                  <a:gd name="connsiteY65" fmla="*/ 715496 h 4218833"/>
                  <a:gd name="connsiteX0" fmla="*/ 2726972 w 4218987"/>
                  <a:gd name="connsiteY0" fmla="*/ 2560838 h 4212740"/>
                  <a:gd name="connsiteX1" fmla="*/ 2785542 w 4218987"/>
                  <a:gd name="connsiteY1" fmla="*/ 2521959 h 4212740"/>
                  <a:gd name="connsiteX2" fmla="*/ 2903529 w 4218987"/>
                  <a:gd name="connsiteY2" fmla="*/ 2556112 h 4212740"/>
                  <a:gd name="connsiteX3" fmla="*/ 2958558 w 4218987"/>
                  <a:gd name="connsiteY3" fmla="*/ 2743439 h 4212740"/>
                  <a:gd name="connsiteX4" fmla="*/ 2951347 w 4218987"/>
                  <a:gd name="connsiteY4" fmla="*/ 2766612 h 4212740"/>
                  <a:gd name="connsiteX5" fmla="*/ 2726972 w 4218987"/>
                  <a:gd name="connsiteY5" fmla="*/ 2560838 h 4212740"/>
                  <a:gd name="connsiteX6" fmla="*/ 2187259 w 4218987"/>
                  <a:gd name="connsiteY6" fmla="*/ 2307330 h 4212740"/>
                  <a:gd name="connsiteX7" fmla="*/ 2388933 w 4218987"/>
                  <a:gd name="connsiteY7" fmla="*/ 2492286 h 4212740"/>
                  <a:gd name="connsiteX8" fmla="*/ 2386834 w 4218987"/>
                  <a:gd name="connsiteY8" fmla="*/ 2492817 h 4212740"/>
                  <a:gd name="connsiteX9" fmla="*/ 2230026 w 4218987"/>
                  <a:gd name="connsiteY9" fmla="*/ 2447801 h 4212740"/>
                  <a:gd name="connsiteX10" fmla="*/ 2228909 w 4218987"/>
                  <a:gd name="connsiteY10" fmla="*/ 2449126 h 4212740"/>
                  <a:gd name="connsiteX11" fmla="*/ 2187259 w 4218987"/>
                  <a:gd name="connsiteY11" fmla="*/ 2307330 h 4212740"/>
                  <a:gd name="connsiteX12" fmla="*/ 1934983 w 4218987"/>
                  <a:gd name="connsiteY12" fmla="*/ 2075968 h 4212740"/>
                  <a:gd name="connsiteX13" fmla="*/ 1993087 w 4218987"/>
                  <a:gd name="connsiteY13" fmla="*/ 2129255 h 4212740"/>
                  <a:gd name="connsiteX14" fmla="*/ 1941766 w 4218987"/>
                  <a:gd name="connsiteY14" fmla="*/ 2236220 h 4212740"/>
                  <a:gd name="connsiteX15" fmla="*/ 2068585 w 4218987"/>
                  <a:gd name="connsiteY15" fmla="*/ 2639100 h 4212740"/>
                  <a:gd name="connsiteX16" fmla="*/ 2416619 w 4218987"/>
                  <a:gd name="connsiteY16" fmla="*/ 2741378 h 4212740"/>
                  <a:gd name="connsiteX17" fmla="*/ 2589184 w 4218987"/>
                  <a:gd name="connsiteY17" fmla="*/ 2675935 h 4212740"/>
                  <a:gd name="connsiteX18" fmla="*/ 2819784 w 4218987"/>
                  <a:gd name="connsiteY18" fmla="*/ 2887418 h 4212740"/>
                  <a:gd name="connsiteX19" fmla="*/ 2627084 w 4218987"/>
                  <a:gd name="connsiteY19" fmla="*/ 2836417 h 4212740"/>
                  <a:gd name="connsiteX20" fmla="*/ 2434618 w 4218987"/>
                  <a:gd name="connsiteY20" fmla="*/ 3027313 h 4212740"/>
                  <a:gd name="connsiteX21" fmla="*/ 2893365 w 4218987"/>
                  <a:gd name="connsiteY21" fmla="*/ 3148373 h 4212740"/>
                  <a:gd name="connsiteX22" fmla="*/ 3032143 w 4218987"/>
                  <a:gd name="connsiteY22" fmla="*/ 3082172 h 4212740"/>
                  <a:gd name="connsiteX23" fmla="*/ 3090634 w 4218987"/>
                  <a:gd name="connsiteY23" fmla="*/ 3135814 h 4212740"/>
                  <a:gd name="connsiteX24" fmla="*/ 3210914 w 4218987"/>
                  <a:gd name="connsiteY24" fmla="*/ 3004661 h 4212740"/>
                  <a:gd name="connsiteX25" fmla="*/ 3156792 w 4218987"/>
                  <a:gd name="connsiteY25" fmla="*/ 2955025 h 4212740"/>
                  <a:gd name="connsiteX26" fmla="*/ 3222229 w 4218987"/>
                  <a:gd name="connsiteY26" fmla="*/ 2806387 h 4212740"/>
                  <a:gd name="connsiteX27" fmla="*/ 3089478 w 4218987"/>
                  <a:gd name="connsiteY27" fmla="*/ 2359188 h 4212740"/>
                  <a:gd name="connsiteX28" fmla="*/ 3090209 w 4218987"/>
                  <a:gd name="connsiteY28" fmla="*/ 2358332 h 4212740"/>
                  <a:gd name="connsiteX29" fmla="*/ 3085067 w 4218987"/>
                  <a:gd name="connsiteY29" fmla="*/ 2354558 h 4212740"/>
                  <a:gd name="connsiteX30" fmla="*/ 3083320 w 4218987"/>
                  <a:gd name="connsiteY30" fmla="*/ 2352725 h 4212740"/>
                  <a:gd name="connsiteX31" fmla="*/ 3083018 w 4218987"/>
                  <a:gd name="connsiteY31" fmla="*/ 2353054 h 4212740"/>
                  <a:gd name="connsiteX32" fmla="*/ 2744891 w 4218987"/>
                  <a:gd name="connsiteY32" fmla="*/ 2266233 h 4212740"/>
                  <a:gd name="connsiteX33" fmla="*/ 2538260 w 4218987"/>
                  <a:gd name="connsiteY33" fmla="*/ 2387771 h 4212740"/>
                  <a:gd name="connsiteX34" fmla="*/ 2299616 w 4218987"/>
                  <a:gd name="connsiteY34" fmla="*/ 2168910 h 4212740"/>
                  <a:gd name="connsiteX35" fmla="*/ 2313553 w 4218987"/>
                  <a:gd name="connsiteY35" fmla="*/ 2162896 h 4212740"/>
                  <a:gd name="connsiteX36" fmla="*/ 2487357 w 4218987"/>
                  <a:gd name="connsiteY36" fmla="*/ 2208762 h 4212740"/>
                  <a:gd name="connsiteX37" fmla="*/ 2660620 w 4218987"/>
                  <a:gd name="connsiteY37" fmla="*/ 2036913 h 4212740"/>
                  <a:gd name="connsiteX38" fmla="*/ 2247647 w 4218987"/>
                  <a:gd name="connsiteY38" fmla="*/ 1927932 h 4212740"/>
                  <a:gd name="connsiteX39" fmla="*/ 2110842 w 4218987"/>
                  <a:gd name="connsiteY39" fmla="*/ 1995786 h 4212740"/>
                  <a:gd name="connsiteX40" fmla="*/ 2055263 w 4218987"/>
                  <a:gd name="connsiteY40" fmla="*/ 1944815 h 4212740"/>
                  <a:gd name="connsiteX41" fmla="*/ 1934983 w 4218987"/>
                  <a:gd name="connsiteY41" fmla="*/ 2075968 h 4212740"/>
                  <a:gd name="connsiteX42" fmla="*/ 1094802 w 4218987"/>
                  <a:gd name="connsiteY42" fmla="*/ 2418480 h 4212740"/>
                  <a:gd name="connsiteX43" fmla="*/ 2274949 w 4218987"/>
                  <a:gd name="connsiteY43" fmla="*/ 1140705 h 4212740"/>
                  <a:gd name="connsiteX44" fmla="*/ 3845776 w 4218987"/>
                  <a:gd name="connsiteY44" fmla="*/ 1429643 h 4212740"/>
                  <a:gd name="connsiteX45" fmla="*/ 3464840 w 4218987"/>
                  <a:gd name="connsiteY45" fmla="*/ 3353956 h 4212740"/>
                  <a:gd name="connsiteX46" fmla="*/ 1459992 w 4218987"/>
                  <a:gd name="connsiteY46" fmla="*/ 3881381 h 4212740"/>
                  <a:gd name="connsiteX47" fmla="*/ 1457332 w 4218987"/>
                  <a:gd name="connsiteY47" fmla="*/ 3877384 h 4212740"/>
                  <a:gd name="connsiteX48" fmla="*/ 1094802 w 4218987"/>
                  <a:gd name="connsiteY48" fmla="*/ 2418480 h 4212740"/>
                  <a:gd name="connsiteX49" fmla="*/ 859948 w 4218987"/>
                  <a:gd name="connsiteY49" fmla="*/ 2152683 h 4212740"/>
                  <a:gd name="connsiteX50" fmla="*/ 1963134 w 4218987"/>
                  <a:gd name="connsiteY50" fmla="*/ 949774 h 4212740"/>
                  <a:gd name="connsiteX51" fmla="*/ 2030962 w 4218987"/>
                  <a:gd name="connsiteY51" fmla="*/ 946841 h 4212740"/>
                  <a:gd name="connsiteX52" fmla="*/ 2172480 w 4218987"/>
                  <a:gd name="connsiteY52" fmla="*/ 1076626 h 4212740"/>
                  <a:gd name="connsiteX53" fmla="*/ 2175413 w 4218987"/>
                  <a:gd name="connsiteY53" fmla="*/ 1144454 h 4212740"/>
                  <a:gd name="connsiteX54" fmla="*/ 1072226 w 4218987"/>
                  <a:gd name="connsiteY54" fmla="*/ 2347363 h 4212740"/>
                  <a:gd name="connsiteX55" fmla="*/ 1004399 w 4218987"/>
                  <a:gd name="connsiteY55" fmla="*/ 2350296 h 4212740"/>
                  <a:gd name="connsiteX56" fmla="*/ 862881 w 4218987"/>
                  <a:gd name="connsiteY56" fmla="*/ 2220510 h 4212740"/>
                  <a:gd name="connsiteX57" fmla="*/ 859948 w 4218987"/>
                  <a:gd name="connsiteY57" fmla="*/ 2152683 h 4212740"/>
                  <a:gd name="connsiteX58" fmla="*/ 617213 w 4218987"/>
                  <a:gd name="connsiteY58" fmla="*/ 709403 h 4212740"/>
                  <a:gd name="connsiteX59" fmla="*/ 1193554 w 4218987"/>
                  <a:gd name="connsiteY59" fmla="*/ 597249 h 4212740"/>
                  <a:gd name="connsiteX60" fmla="*/ 1591068 w 4218987"/>
                  <a:gd name="connsiteY60" fmla="*/ 4405 h 4212740"/>
                  <a:gd name="connsiteX61" fmla="*/ 1885804 w 4218987"/>
                  <a:gd name="connsiteY61" fmla="*/ 899374 h 4212740"/>
                  <a:gd name="connsiteX62" fmla="*/ 846522 w 4218987"/>
                  <a:gd name="connsiteY62" fmla="*/ 2060787 h 4212740"/>
                  <a:gd name="connsiteX63" fmla="*/ 127757 w 4218987"/>
                  <a:gd name="connsiteY63" fmla="*/ 2089758 h 4212740"/>
                  <a:gd name="connsiteX64" fmla="*/ 448206 w 4218987"/>
                  <a:gd name="connsiteY64" fmla="*/ 1459102 h 4212740"/>
                  <a:gd name="connsiteX65" fmla="*/ 617213 w 4218987"/>
                  <a:gd name="connsiteY65" fmla="*/ 709403 h 4212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218987" h="4212740">
                    <a:moveTo>
                      <a:pt x="2726972" y="2560838"/>
                    </a:moveTo>
                    <a:cubicBezTo>
                      <a:pt x="2742919" y="2545669"/>
                      <a:pt x="2761036" y="2532131"/>
                      <a:pt x="2785542" y="2521959"/>
                    </a:cubicBezTo>
                    <a:cubicBezTo>
                      <a:pt x="2842367" y="2511454"/>
                      <a:pt x="2866050" y="2521010"/>
                      <a:pt x="2903529" y="2556112"/>
                    </a:cubicBezTo>
                    <a:cubicBezTo>
                      <a:pt x="2953803" y="2604223"/>
                      <a:pt x="2974773" y="2675518"/>
                      <a:pt x="2958558" y="2743439"/>
                    </a:cubicBezTo>
                    <a:cubicBezTo>
                      <a:pt x="2956662" y="2751378"/>
                      <a:pt x="2954293" y="2759129"/>
                      <a:pt x="2951347" y="2766612"/>
                    </a:cubicBezTo>
                    <a:lnTo>
                      <a:pt x="2726972" y="2560838"/>
                    </a:lnTo>
                    <a:close/>
                    <a:moveTo>
                      <a:pt x="2187259" y="2307330"/>
                    </a:moveTo>
                    <a:lnTo>
                      <a:pt x="2388933" y="2492286"/>
                    </a:lnTo>
                    <a:lnTo>
                      <a:pt x="2386834" y="2492817"/>
                    </a:lnTo>
                    <a:cubicBezTo>
                      <a:pt x="2324502" y="2508724"/>
                      <a:pt x="2271072" y="2488504"/>
                      <a:pt x="2230026" y="2447801"/>
                    </a:cubicBezTo>
                    <a:lnTo>
                      <a:pt x="2228909" y="2449126"/>
                    </a:lnTo>
                    <a:cubicBezTo>
                      <a:pt x="2193714" y="2410899"/>
                      <a:pt x="2178315" y="2358663"/>
                      <a:pt x="2187259" y="2307330"/>
                    </a:cubicBezTo>
                    <a:close/>
                    <a:moveTo>
                      <a:pt x="1934983" y="2075968"/>
                    </a:moveTo>
                    <a:lnTo>
                      <a:pt x="1993087" y="2129255"/>
                    </a:lnTo>
                    <a:cubicBezTo>
                      <a:pt x="1974652" y="2162240"/>
                      <a:pt x="1950785" y="2198446"/>
                      <a:pt x="1941766" y="2236220"/>
                    </a:cubicBezTo>
                    <a:cubicBezTo>
                      <a:pt x="1904674" y="2387735"/>
                      <a:pt x="1931447" y="2512849"/>
                      <a:pt x="2068585" y="2639100"/>
                    </a:cubicBezTo>
                    <a:cubicBezTo>
                      <a:pt x="2164747" y="2720768"/>
                      <a:pt x="2290975" y="2757863"/>
                      <a:pt x="2416619" y="2741378"/>
                    </a:cubicBezTo>
                    <a:cubicBezTo>
                      <a:pt x="2479450" y="2733135"/>
                      <a:pt x="2537492" y="2710222"/>
                      <a:pt x="2589184" y="2675935"/>
                    </a:cubicBezTo>
                    <a:lnTo>
                      <a:pt x="2819784" y="2887418"/>
                    </a:lnTo>
                    <a:cubicBezTo>
                      <a:pt x="2751065" y="2906608"/>
                      <a:pt x="2677341" y="2887088"/>
                      <a:pt x="2627084" y="2836417"/>
                    </a:cubicBezTo>
                    <a:lnTo>
                      <a:pt x="2434618" y="3027313"/>
                    </a:lnTo>
                    <a:cubicBezTo>
                      <a:pt x="2554238" y="3147918"/>
                      <a:pt x="2729811" y="3194250"/>
                      <a:pt x="2893365" y="3148373"/>
                    </a:cubicBezTo>
                    <a:cubicBezTo>
                      <a:pt x="2943893" y="3134200"/>
                      <a:pt x="2990823" y="3111914"/>
                      <a:pt x="3032143" y="3082172"/>
                    </a:cubicBezTo>
                    <a:lnTo>
                      <a:pt x="3090634" y="3135814"/>
                    </a:lnTo>
                    <a:lnTo>
                      <a:pt x="3210914" y="3004661"/>
                    </a:lnTo>
                    <a:lnTo>
                      <a:pt x="3156792" y="2955025"/>
                    </a:lnTo>
                    <a:cubicBezTo>
                      <a:pt x="3187233" y="2910677"/>
                      <a:pt x="3209343" y="2860364"/>
                      <a:pt x="3222229" y="2806387"/>
                    </a:cubicBezTo>
                    <a:cubicBezTo>
                      <a:pt x="3260983" y="2644060"/>
                      <a:pt x="3210346" y="2473619"/>
                      <a:pt x="3089478" y="2359188"/>
                    </a:cubicBezTo>
                    <a:lnTo>
                      <a:pt x="3090209" y="2358332"/>
                    </a:lnTo>
                    <a:cubicBezTo>
                      <a:pt x="3088590" y="2356959"/>
                      <a:pt x="3086958" y="2355602"/>
                      <a:pt x="3085067" y="2354558"/>
                    </a:cubicBezTo>
                    <a:lnTo>
                      <a:pt x="3083320" y="2352725"/>
                    </a:lnTo>
                    <a:lnTo>
                      <a:pt x="3083018" y="2353054"/>
                    </a:lnTo>
                    <a:cubicBezTo>
                      <a:pt x="2988175" y="2276339"/>
                      <a:pt x="2860427" y="2234599"/>
                      <a:pt x="2744891" y="2266233"/>
                    </a:cubicBezTo>
                    <a:cubicBezTo>
                      <a:pt x="2669329" y="2286922"/>
                      <a:pt x="2604815" y="2324138"/>
                      <a:pt x="2538260" y="2387771"/>
                    </a:cubicBezTo>
                    <a:lnTo>
                      <a:pt x="2299616" y="2168910"/>
                    </a:lnTo>
                    <a:lnTo>
                      <a:pt x="2313553" y="2162896"/>
                    </a:lnTo>
                    <a:cubicBezTo>
                      <a:pt x="2375518" y="2145515"/>
                      <a:pt x="2442037" y="2163069"/>
                      <a:pt x="2487357" y="2208762"/>
                    </a:cubicBezTo>
                    <a:lnTo>
                      <a:pt x="2660620" y="2036913"/>
                    </a:lnTo>
                    <a:cubicBezTo>
                      <a:pt x="2552935" y="1928342"/>
                      <a:pt x="2394881" y="1886633"/>
                      <a:pt x="2247647" y="1927932"/>
                    </a:cubicBezTo>
                    <a:cubicBezTo>
                      <a:pt x="2197362" y="1942037"/>
                      <a:pt x="2151035" y="1965068"/>
                      <a:pt x="2110842" y="1995786"/>
                    </a:cubicBezTo>
                    <a:lnTo>
                      <a:pt x="2055263" y="1944815"/>
                    </a:lnTo>
                    <a:lnTo>
                      <a:pt x="1934983" y="2075968"/>
                    </a:lnTo>
                    <a:close/>
                    <a:moveTo>
                      <a:pt x="1094802" y="2418480"/>
                    </a:moveTo>
                    <a:lnTo>
                      <a:pt x="2274949" y="1140705"/>
                    </a:lnTo>
                    <a:cubicBezTo>
                      <a:pt x="3066920" y="1107715"/>
                      <a:pt x="3506098" y="1181630"/>
                      <a:pt x="3845776" y="1429643"/>
                    </a:cubicBezTo>
                    <a:cubicBezTo>
                      <a:pt x="4361123" y="1802856"/>
                      <a:pt x="4436743" y="2218686"/>
                      <a:pt x="3464840" y="3353956"/>
                    </a:cubicBezTo>
                    <a:cubicBezTo>
                      <a:pt x="2372477" y="4481621"/>
                      <a:pt x="1885659" y="4318774"/>
                      <a:pt x="1459992" y="3881381"/>
                    </a:cubicBezTo>
                    <a:lnTo>
                      <a:pt x="1457332" y="3877384"/>
                    </a:lnTo>
                    <a:cubicBezTo>
                      <a:pt x="1174687" y="3560083"/>
                      <a:pt x="1093021" y="3193236"/>
                      <a:pt x="1094802" y="2418480"/>
                    </a:cubicBezTo>
                    <a:close/>
                    <a:moveTo>
                      <a:pt x="859948" y="2152683"/>
                    </a:moveTo>
                    <a:lnTo>
                      <a:pt x="1963134" y="949774"/>
                    </a:lnTo>
                    <a:cubicBezTo>
                      <a:pt x="1981055" y="930234"/>
                      <a:pt x="2011422" y="928920"/>
                      <a:pt x="2030962" y="946841"/>
                    </a:cubicBezTo>
                    <a:lnTo>
                      <a:pt x="2172480" y="1076626"/>
                    </a:lnTo>
                    <a:cubicBezTo>
                      <a:pt x="2192020" y="1094546"/>
                      <a:pt x="2193333" y="1124914"/>
                      <a:pt x="2175413" y="1144454"/>
                    </a:cubicBezTo>
                    <a:lnTo>
                      <a:pt x="1072226" y="2347363"/>
                    </a:lnTo>
                    <a:cubicBezTo>
                      <a:pt x="1054306" y="2366903"/>
                      <a:pt x="1023939" y="2368216"/>
                      <a:pt x="1004399" y="2350296"/>
                    </a:cubicBezTo>
                    <a:lnTo>
                      <a:pt x="862881" y="2220510"/>
                    </a:lnTo>
                    <a:cubicBezTo>
                      <a:pt x="843341" y="2202590"/>
                      <a:pt x="842028" y="2172223"/>
                      <a:pt x="859948" y="2152683"/>
                    </a:cubicBezTo>
                    <a:close/>
                    <a:moveTo>
                      <a:pt x="617213" y="709403"/>
                    </a:moveTo>
                    <a:cubicBezTo>
                      <a:pt x="867493" y="482409"/>
                      <a:pt x="905041" y="540987"/>
                      <a:pt x="1193554" y="597249"/>
                    </a:cubicBezTo>
                    <a:cubicBezTo>
                      <a:pt x="1611640" y="667547"/>
                      <a:pt x="1434098" y="64942"/>
                      <a:pt x="1591068" y="4405"/>
                    </a:cubicBezTo>
                    <a:cubicBezTo>
                      <a:pt x="1728507" y="-48600"/>
                      <a:pt x="2045888" y="384303"/>
                      <a:pt x="1885804" y="899374"/>
                    </a:cubicBezTo>
                    <a:cubicBezTo>
                      <a:pt x="1524682" y="1293140"/>
                      <a:pt x="1207644" y="1667021"/>
                      <a:pt x="846522" y="2060787"/>
                    </a:cubicBezTo>
                    <a:cubicBezTo>
                      <a:pt x="455578" y="2242802"/>
                      <a:pt x="293609" y="2203716"/>
                      <a:pt x="127757" y="2089758"/>
                    </a:cubicBezTo>
                    <a:cubicBezTo>
                      <a:pt x="-38095" y="1975800"/>
                      <a:pt x="-136790" y="1614018"/>
                      <a:pt x="448206" y="1459102"/>
                    </a:cubicBezTo>
                    <a:cubicBezTo>
                      <a:pt x="669775" y="1417745"/>
                      <a:pt x="251827" y="1252233"/>
                      <a:pt x="617213" y="70940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Isosceles Triangle 22">
                <a:extLst>
                  <a:ext uri="{FF2B5EF4-FFF2-40B4-BE49-F238E27FC236}">
                    <a16:creationId xmlns:a16="http://schemas.microsoft.com/office/drawing/2014/main" id="{EDA93C76-B234-4EC4-8846-62C71A247C7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9800000">
                <a:off x="2189789" y="4237938"/>
                <a:ext cx="282586" cy="282539"/>
              </a:xfrm>
              <a:custGeom>
                <a:avLst/>
                <a:gdLst/>
                <a:ahLst/>
                <a:cxnLst/>
                <a:rect l="l" t="t" r="r" b="b"/>
                <a:pathLst>
                  <a:path w="3948369" h="3947711">
                    <a:moveTo>
                      <a:pt x="1024184" y="1327019"/>
                    </a:moveTo>
                    <a:cubicBezTo>
                      <a:pt x="953964" y="1286477"/>
                      <a:pt x="864174" y="1310536"/>
                      <a:pt x="823632" y="1380756"/>
                    </a:cubicBezTo>
                    <a:cubicBezTo>
                      <a:pt x="783091" y="1450976"/>
                      <a:pt x="807150" y="1540767"/>
                      <a:pt x="877370" y="1581308"/>
                    </a:cubicBezTo>
                    <a:cubicBezTo>
                      <a:pt x="947590" y="1621850"/>
                      <a:pt x="1037380" y="1597790"/>
                      <a:pt x="1077922" y="1527570"/>
                    </a:cubicBezTo>
                    <a:cubicBezTo>
                      <a:pt x="1118463" y="1457350"/>
                      <a:pt x="1094404" y="1367560"/>
                      <a:pt x="1024184" y="1327019"/>
                    </a:cubicBezTo>
                    <a:close/>
                    <a:moveTo>
                      <a:pt x="3610643" y="2228121"/>
                    </a:moveTo>
                    <a:cubicBezTo>
                      <a:pt x="3600833" y="2220477"/>
                      <a:pt x="3589363" y="2214630"/>
                      <a:pt x="3576595" y="2211209"/>
                    </a:cubicBezTo>
                    <a:cubicBezTo>
                      <a:pt x="3525522" y="2197524"/>
                      <a:pt x="3473024" y="2227833"/>
                      <a:pt x="3459339" y="2278906"/>
                    </a:cubicBezTo>
                    <a:cubicBezTo>
                      <a:pt x="3445654" y="2329979"/>
                      <a:pt x="3475964" y="2382476"/>
                      <a:pt x="3527037" y="2396161"/>
                    </a:cubicBezTo>
                    <a:cubicBezTo>
                      <a:pt x="3578110" y="2409846"/>
                      <a:pt x="3630607" y="2379537"/>
                      <a:pt x="3644292" y="2328464"/>
                    </a:cubicBezTo>
                    <a:cubicBezTo>
                      <a:pt x="3654556" y="2290159"/>
                      <a:pt x="3640073" y="2251053"/>
                      <a:pt x="3610643" y="2228121"/>
                    </a:cubicBezTo>
                    <a:close/>
                    <a:moveTo>
                      <a:pt x="3948369" y="2177025"/>
                    </a:moveTo>
                    <a:lnTo>
                      <a:pt x="3902391" y="2247588"/>
                    </a:lnTo>
                    <a:cubicBezTo>
                      <a:pt x="3840166" y="2207044"/>
                      <a:pt x="3769677" y="2184131"/>
                      <a:pt x="3697935" y="2180296"/>
                    </a:cubicBezTo>
                    <a:cubicBezTo>
                      <a:pt x="3737123" y="2226403"/>
                      <a:pt x="3753617" y="2290363"/>
                      <a:pt x="3736768" y="2353243"/>
                    </a:cubicBezTo>
                    <a:cubicBezTo>
                      <a:pt x="3709398" y="2455390"/>
                      <a:pt x="3604404" y="2516008"/>
                      <a:pt x="3502258" y="2488638"/>
                    </a:cubicBezTo>
                    <a:cubicBezTo>
                      <a:pt x="3400111" y="2461268"/>
                      <a:pt x="3339493" y="2356274"/>
                      <a:pt x="3366863" y="2254127"/>
                    </a:cubicBezTo>
                    <a:cubicBezTo>
                      <a:pt x="3381032" y="2201247"/>
                      <a:pt x="3416004" y="2159497"/>
                      <a:pt x="3460818" y="2135698"/>
                    </a:cubicBezTo>
                    <a:cubicBezTo>
                      <a:pt x="3436032" y="2129730"/>
                      <a:pt x="3409996" y="2129302"/>
                      <a:pt x="3383900" y="2133133"/>
                    </a:cubicBezTo>
                    <a:cubicBezTo>
                      <a:pt x="3331988" y="2140756"/>
                      <a:pt x="3285146" y="2164460"/>
                      <a:pt x="3249703" y="2200200"/>
                    </a:cubicBezTo>
                    <a:cubicBezTo>
                      <a:pt x="3299772" y="2410806"/>
                      <a:pt x="3262997" y="2663063"/>
                      <a:pt x="3111944" y="2983361"/>
                    </a:cubicBezTo>
                    <a:cubicBezTo>
                      <a:pt x="2900481" y="3337269"/>
                      <a:pt x="2604169" y="3479398"/>
                      <a:pt x="2264290" y="3473876"/>
                    </a:cubicBezTo>
                    <a:lnTo>
                      <a:pt x="1854414" y="3947711"/>
                    </a:lnTo>
                    <a:lnTo>
                      <a:pt x="1615515" y="3809782"/>
                    </a:lnTo>
                    <a:lnTo>
                      <a:pt x="1764774" y="3379707"/>
                    </a:lnTo>
                    <a:cubicBezTo>
                      <a:pt x="1587770" y="3319643"/>
                      <a:pt x="1405350" y="3232972"/>
                      <a:pt x="1221865" y="3127037"/>
                    </a:cubicBezTo>
                    <a:cubicBezTo>
                      <a:pt x="1120271" y="3068382"/>
                      <a:pt x="1025311" y="3004264"/>
                      <a:pt x="938291" y="2935309"/>
                    </a:cubicBezTo>
                    <a:lnTo>
                      <a:pt x="509476" y="3157353"/>
                    </a:lnTo>
                    <a:lnTo>
                      <a:pt x="247593" y="2999226"/>
                    </a:lnTo>
                    <a:lnTo>
                      <a:pt x="599626" y="2603610"/>
                    </a:lnTo>
                    <a:cubicBezTo>
                      <a:pt x="384783" y="2338553"/>
                      <a:pt x="289709" y="2193107"/>
                      <a:pt x="174176" y="1843897"/>
                    </a:cubicBezTo>
                    <a:lnTo>
                      <a:pt x="0" y="1381252"/>
                    </a:lnTo>
                    <a:lnTo>
                      <a:pt x="107522" y="1111013"/>
                    </a:lnTo>
                    <a:cubicBezTo>
                      <a:pt x="159316" y="1021302"/>
                      <a:pt x="259400" y="1099908"/>
                      <a:pt x="349113" y="1151702"/>
                    </a:cubicBezTo>
                    <a:lnTo>
                      <a:pt x="486246" y="1217020"/>
                    </a:lnTo>
                    <a:cubicBezTo>
                      <a:pt x="628225" y="1148493"/>
                      <a:pt x="768311" y="1094036"/>
                      <a:pt x="908721" y="1057007"/>
                    </a:cubicBezTo>
                    <a:cubicBezTo>
                      <a:pt x="1011476" y="947354"/>
                      <a:pt x="1021990" y="857768"/>
                      <a:pt x="976491" y="611195"/>
                    </a:cubicBezTo>
                    <a:cubicBezTo>
                      <a:pt x="1335325" y="817429"/>
                      <a:pt x="1326102" y="899150"/>
                      <a:pt x="1389221" y="1007976"/>
                    </a:cubicBezTo>
                    <a:cubicBezTo>
                      <a:pt x="1615807" y="1002289"/>
                      <a:pt x="1836555" y="1044211"/>
                      <a:pt x="2066828" y="1133629"/>
                    </a:cubicBezTo>
                    <a:cubicBezTo>
                      <a:pt x="2047082" y="1203277"/>
                      <a:pt x="2048342" y="1275855"/>
                      <a:pt x="2067080" y="1343672"/>
                    </a:cubicBezTo>
                    <a:cubicBezTo>
                      <a:pt x="2009772" y="1325329"/>
                      <a:pt x="1950048" y="1312156"/>
                      <a:pt x="1888409" y="1302802"/>
                    </a:cubicBezTo>
                    <a:lnTo>
                      <a:pt x="1831983" y="1466454"/>
                    </a:lnTo>
                    <a:cubicBezTo>
                      <a:pt x="2171713" y="1545279"/>
                      <a:pt x="2334158" y="1639067"/>
                      <a:pt x="2533793" y="1871644"/>
                    </a:cubicBezTo>
                    <a:lnTo>
                      <a:pt x="2655130" y="1752801"/>
                    </a:lnTo>
                    <a:cubicBezTo>
                      <a:pt x="2623271" y="1710443"/>
                      <a:pt x="2589631" y="1671169"/>
                      <a:pt x="2553401" y="1635762"/>
                    </a:cubicBezTo>
                    <a:cubicBezTo>
                      <a:pt x="2626342" y="1620812"/>
                      <a:pt x="2694472" y="1585039"/>
                      <a:pt x="2748239" y="1530606"/>
                    </a:cubicBezTo>
                    <a:cubicBezTo>
                      <a:pt x="2959801" y="1699876"/>
                      <a:pt x="3152007" y="1908367"/>
                      <a:pt x="3223775" y="2111154"/>
                    </a:cubicBezTo>
                    <a:cubicBezTo>
                      <a:pt x="3265103" y="2076949"/>
                      <a:pt x="3316077" y="2055387"/>
                      <a:pt x="3371292" y="2047279"/>
                    </a:cubicBezTo>
                    <a:cubicBezTo>
                      <a:pt x="3454199" y="2035105"/>
                      <a:pt x="3536665" y="2054733"/>
                      <a:pt x="3603728" y="2099347"/>
                    </a:cubicBezTo>
                    <a:cubicBezTo>
                      <a:pt x="3679156" y="2088543"/>
                      <a:pt x="3756158" y="2095770"/>
                      <a:pt x="3828792" y="2119628"/>
                    </a:cubicBezTo>
                    <a:cubicBezTo>
                      <a:pt x="3870454" y="2133311"/>
                      <a:pt x="3910678" y="2152466"/>
                      <a:pt x="3948369" y="2177025"/>
                    </a:cubicBezTo>
                    <a:close/>
                    <a:moveTo>
                      <a:pt x="2661401" y="883270"/>
                    </a:moveTo>
                    <a:cubicBezTo>
                      <a:pt x="2838812" y="985699"/>
                      <a:pt x="2899598" y="1212554"/>
                      <a:pt x="2797170" y="1389966"/>
                    </a:cubicBezTo>
                    <a:cubicBezTo>
                      <a:pt x="2694741" y="1567377"/>
                      <a:pt x="2467885" y="1628163"/>
                      <a:pt x="2290474" y="1525735"/>
                    </a:cubicBezTo>
                    <a:cubicBezTo>
                      <a:pt x="2113063" y="1423306"/>
                      <a:pt x="2052277" y="1196450"/>
                      <a:pt x="2154705" y="1019039"/>
                    </a:cubicBezTo>
                    <a:cubicBezTo>
                      <a:pt x="2257134" y="841627"/>
                      <a:pt x="2483990" y="780842"/>
                      <a:pt x="2661401" y="883270"/>
                    </a:cubicBezTo>
                    <a:close/>
                    <a:moveTo>
                      <a:pt x="2494139" y="49756"/>
                    </a:moveTo>
                    <a:cubicBezTo>
                      <a:pt x="2671551" y="152184"/>
                      <a:pt x="2732337" y="379040"/>
                      <a:pt x="2629908" y="556451"/>
                    </a:cubicBezTo>
                    <a:cubicBezTo>
                      <a:pt x="2527480" y="733863"/>
                      <a:pt x="2300624" y="794648"/>
                      <a:pt x="2123212" y="692220"/>
                    </a:cubicBezTo>
                    <a:cubicBezTo>
                      <a:pt x="1945801" y="589791"/>
                      <a:pt x="1885015" y="362936"/>
                      <a:pt x="1987444" y="185524"/>
                    </a:cubicBezTo>
                    <a:cubicBezTo>
                      <a:pt x="2089872" y="8113"/>
                      <a:pt x="2316728" y="-52673"/>
                      <a:pt x="2494139" y="49756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9" name="Freeform 63">
                <a:extLst>
                  <a:ext uri="{FF2B5EF4-FFF2-40B4-BE49-F238E27FC236}">
                    <a16:creationId xmlns:a16="http://schemas.microsoft.com/office/drawing/2014/main" id="{D729A187-6507-4A6E-B064-C371C07BEE7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991822" y="3337733"/>
                <a:ext cx="289473" cy="289473"/>
              </a:xfrm>
              <a:custGeom>
                <a:avLst/>
                <a:gdLst/>
                <a:ahLst/>
                <a:cxnLst/>
                <a:rect l="l" t="t" r="r" b="b"/>
                <a:pathLst>
                  <a:path w="2376266" h="2700265">
                    <a:moveTo>
                      <a:pt x="1656387" y="1972892"/>
                    </a:moveTo>
                    <a:cubicBezTo>
                      <a:pt x="1611887" y="1973356"/>
                      <a:pt x="1563385" y="2005080"/>
                      <a:pt x="1534629" y="2057337"/>
                    </a:cubicBezTo>
                    <a:cubicBezTo>
                      <a:pt x="1496288" y="2127013"/>
                      <a:pt x="1507568" y="2206808"/>
                      <a:pt x="1559826" y="2235565"/>
                    </a:cubicBezTo>
                    <a:cubicBezTo>
                      <a:pt x="1612084" y="2264320"/>
                      <a:pt x="1685527" y="2231149"/>
                      <a:pt x="1723869" y="2161473"/>
                    </a:cubicBezTo>
                    <a:cubicBezTo>
                      <a:pt x="1762211" y="2091796"/>
                      <a:pt x="1750931" y="2012000"/>
                      <a:pt x="1698673" y="1983245"/>
                    </a:cubicBezTo>
                    <a:cubicBezTo>
                      <a:pt x="1685608" y="1976055"/>
                      <a:pt x="1671220" y="1972736"/>
                      <a:pt x="1656387" y="1972892"/>
                    </a:cubicBezTo>
                    <a:close/>
                    <a:moveTo>
                      <a:pt x="312688" y="1634792"/>
                    </a:moveTo>
                    <a:cubicBezTo>
                      <a:pt x="281116" y="1626772"/>
                      <a:pt x="249981" y="1631172"/>
                      <a:pt x="226763" y="1649891"/>
                    </a:cubicBezTo>
                    <a:cubicBezTo>
                      <a:pt x="180329" y="1687329"/>
                      <a:pt x="183153" y="1767868"/>
                      <a:pt x="233071" y="1829780"/>
                    </a:cubicBezTo>
                    <a:cubicBezTo>
                      <a:pt x="282989" y="1891692"/>
                      <a:pt x="361097" y="1911533"/>
                      <a:pt x="407532" y="1874094"/>
                    </a:cubicBezTo>
                    <a:cubicBezTo>
                      <a:pt x="453966" y="1836657"/>
                      <a:pt x="451142" y="1756118"/>
                      <a:pt x="401224" y="1694205"/>
                    </a:cubicBezTo>
                    <a:cubicBezTo>
                      <a:pt x="376265" y="1663249"/>
                      <a:pt x="344258" y="1642811"/>
                      <a:pt x="312688" y="1634792"/>
                    </a:cubicBezTo>
                    <a:close/>
                    <a:moveTo>
                      <a:pt x="1869299" y="1519920"/>
                    </a:moveTo>
                    <a:cubicBezTo>
                      <a:pt x="1824865" y="1522388"/>
                      <a:pt x="1777842" y="1556264"/>
                      <a:pt x="1751468" y="1609764"/>
                    </a:cubicBezTo>
                    <a:cubicBezTo>
                      <a:pt x="1716305" y="1681096"/>
                      <a:pt x="1731168" y="1760303"/>
                      <a:pt x="1784668" y="1786676"/>
                    </a:cubicBezTo>
                    <a:cubicBezTo>
                      <a:pt x="1838168" y="1813049"/>
                      <a:pt x="1910044" y="1776602"/>
                      <a:pt x="1945208" y="1705269"/>
                    </a:cubicBezTo>
                    <a:cubicBezTo>
                      <a:pt x="1980371" y="1633937"/>
                      <a:pt x="1965508" y="1554730"/>
                      <a:pt x="1912008" y="1528357"/>
                    </a:cubicBezTo>
                    <a:cubicBezTo>
                      <a:pt x="1898633" y="1521764"/>
                      <a:pt x="1884109" y="1519097"/>
                      <a:pt x="1869299" y="1519920"/>
                    </a:cubicBezTo>
                    <a:close/>
                    <a:moveTo>
                      <a:pt x="741251" y="1329992"/>
                    </a:moveTo>
                    <a:cubicBezTo>
                      <a:pt x="709680" y="1321974"/>
                      <a:pt x="678544" y="1326372"/>
                      <a:pt x="655326" y="1345092"/>
                    </a:cubicBezTo>
                    <a:cubicBezTo>
                      <a:pt x="608892" y="1382530"/>
                      <a:pt x="611716" y="1463069"/>
                      <a:pt x="661634" y="1524981"/>
                    </a:cubicBezTo>
                    <a:cubicBezTo>
                      <a:pt x="711552" y="1586893"/>
                      <a:pt x="789660" y="1606734"/>
                      <a:pt x="836094" y="1569294"/>
                    </a:cubicBezTo>
                    <a:cubicBezTo>
                      <a:pt x="882529" y="1531856"/>
                      <a:pt x="879704" y="1451317"/>
                      <a:pt x="829787" y="1389406"/>
                    </a:cubicBezTo>
                    <a:cubicBezTo>
                      <a:pt x="804828" y="1358450"/>
                      <a:pt x="772822" y="1338012"/>
                      <a:pt x="741251" y="1329992"/>
                    </a:cubicBezTo>
                    <a:close/>
                    <a:moveTo>
                      <a:pt x="2079316" y="1065457"/>
                    </a:moveTo>
                    <a:cubicBezTo>
                      <a:pt x="2035146" y="1070876"/>
                      <a:pt x="1990481" y="1107807"/>
                      <a:pt x="1967725" y="1162943"/>
                    </a:cubicBezTo>
                    <a:cubicBezTo>
                      <a:pt x="1937386" y="1236457"/>
                      <a:pt x="1957487" y="1314499"/>
                      <a:pt x="2012623" y="1337253"/>
                    </a:cubicBezTo>
                    <a:cubicBezTo>
                      <a:pt x="2067759" y="1360009"/>
                      <a:pt x="2137051" y="1318860"/>
                      <a:pt x="2167391" y="1245345"/>
                    </a:cubicBezTo>
                    <a:cubicBezTo>
                      <a:pt x="2197730" y="1171831"/>
                      <a:pt x="2177629" y="1093789"/>
                      <a:pt x="2122493" y="1071035"/>
                    </a:cubicBezTo>
                    <a:cubicBezTo>
                      <a:pt x="2108709" y="1065345"/>
                      <a:pt x="2094040" y="1063650"/>
                      <a:pt x="2079316" y="1065457"/>
                    </a:cubicBezTo>
                    <a:close/>
                    <a:moveTo>
                      <a:pt x="0" y="654162"/>
                    </a:moveTo>
                    <a:lnTo>
                      <a:pt x="1082073" y="1244384"/>
                    </a:lnTo>
                    <a:lnTo>
                      <a:pt x="1121421" y="2700265"/>
                    </a:lnTo>
                    <a:lnTo>
                      <a:pt x="4918" y="1923139"/>
                    </a:lnTo>
                    <a:cubicBezTo>
                      <a:pt x="3279" y="1498508"/>
                      <a:pt x="1639" y="1073875"/>
                      <a:pt x="0" y="654162"/>
                    </a:cubicBezTo>
                    <a:close/>
                    <a:moveTo>
                      <a:pt x="2375644" y="688592"/>
                    </a:moveTo>
                    <a:lnTo>
                      <a:pt x="2360889" y="1967406"/>
                    </a:lnTo>
                    <a:lnTo>
                      <a:pt x="1293570" y="2700265"/>
                    </a:lnTo>
                    <a:lnTo>
                      <a:pt x="1249303" y="1239466"/>
                    </a:lnTo>
                    <a:close/>
                    <a:moveTo>
                      <a:pt x="1214923" y="371219"/>
                    </a:moveTo>
                    <a:cubicBezTo>
                      <a:pt x="1197013" y="368793"/>
                      <a:pt x="1177834" y="369067"/>
                      <a:pt x="1158247" y="372480"/>
                    </a:cubicBezTo>
                    <a:cubicBezTo>
                      <a:pt x="1079899" y="386133"/>
                      <a:pt x="1024686" y="444836"/>
                      <a:pt x="1034926" y="503598"/>
                    </a:cubicBezTo>
                    <a:cubicBezTo>
                      <a:pt x="1045165" y="562359"/>
                      <a:pt x="1116980" y="598927"/>
                      <a:pt x="1195328" y="585274"/>
                    </a:cubicBezTo>
                    <a:cubicBezTo>
                      <a:pt x="1273676" y="571621"/>
                      <a:pt x="1328889" y="512918"/>
                      <a:pt x="1318650" y="454156"/>
                    </a:cubicBezTo>
                    <a:cubicBezTo>
                      <a:pt x="1310970" y="410086"/>
                      <a:pt x="1268654" y="378499"/>
                      <a:pt x="1214923" y="371219"/>
                    </a:cubicBezTo>
                    <a:close/>
                    <a:moveTo>
                      <a:pt x="1185985" y="0"/>
                    </a:moveTo>
                    <a:lnTo>
                      <a:pt x="2376266" y="506608"/>
                    </a:lnTo>
                    <a:lnTo>
                      <a:pt x="1161392" y="1101748"/>
                    </a:lnTo>
                    <a:lnTo>
                      <a:pt x="10460" y="49185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0" name="Rectangle 15">
                <a:extLst>
                  <a:ext uri="{FF2B5EF4-FFF2-40B4-BE49-F238E27FC236}">
                    <a16:creationId xmlns:a16="http://schemas.microsoft.com/office/drawing/2014/main" id="{38CB8FD7-2740-41DB-88DE-38DC053E586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717992" y="3870863"/>
                <a:ext cx="289473" cy="289473"/>
              </a:xfrm>
              <a:custGeom>
                <a:avLst/>
                <a:gdLst/>
                <a:ahLst/>
                <a:cxnLst/>
                <a:rect l="l" t="t" r="r" b="b"/>
                <a:pathLst>
                  <a:path w="4088964" h="4259405">
                    <a:moveTo>
                      <a:pt x="1480605" y="2231940"/>
                    </a:moveTo>
                    <a:lnTo>
                      <a:pt x="1199818" y="2044620"/>
                    </a:lnTo>
                    <a:lnTo>
                      <a:pt x="761621" y="2687221"/>
                    </a:lnTo>
                    <a:cubicBezTo>
                      <a:pt x="501536" y="2652619"/>
                      <a:pt x="265323" y="2467912"/>
                      <a:pt x="39127" y="2272940"/>
                    </a:cubicBezTo>
                    <a:cubicBezTo>
                      <a:pt x="-80639" y="2070133"/>
                      <a:pt x="269496" y="1743507"/>
                      <a:pt x="374515" y="1494038"/>
                    </a:cubicBezTo>
                    <a:lnTo>
                      <a:pt x="93728" y="1306717"/>
                    </a:lnTo>
                    <a:lnTo>
                      <a:pt x="1091841" y="1312633"/>
                    </a:lnTo>
                    <a:close/>
                    <a:moveTo>
                      <a:pt x="2759566" y="226796"/>
                    </a:moveTo>
                    <a:cubicBezTo>
                      <a:pt x="2331051" y="377379"/>
                      <a:pt x="2150002" y="492309"/>
                      <a:pt x="1991062" y="643648"/>
                    </a:cubicBezTo>
                    <a:lnTo>
                      <a:pt x="1463599" y="1446568"/>
                    </a:lnTo>
                    <a:lnTo>
                      <a:pt x="610317" y="909936"/>
                    </a:lnTo>
                    <a:cubicBezTo>
                      <a:pt x="810411" y="627556"/>
                      <a:pt x="1020899" y="239191"/>
                      <a:pt x="1244930" y="61882"/>
                    </a:cubicBezTo>
                    <a:cubicBezTo>
                      <a:pt x="1491876" y="-75367"/>
                      <a:pt x="1697752" y="31605"/>
                      <a:pt x="2759566" y="226796"/>
                    </a:cubicBezTo>
                    <a:close/>
                    <a:moveTo>
                      <a:pt x="1722488" y="3820535"/>
                    </a:moveTo>
                    <a:cubicBezTo>
                      <a:pt x="1376925" y="3801485"/>
                      <a:pt x="936112" y="3830060"/>
                      <a:pt x="666750" y="3734810"/>
                    </a:cubicBezTo>
                    <a:cubicBezTo>
                      <a:pt x="419100" y="3598835"/>
                      <a:pt x="400050" y="3367610"/>
                      <a:pt x="0" y="2364860"/>
                    </a:cubicBezTo>
                    <a:cubicBezTo>
                      <a:pt x="355600" y="2647435"/>
                      <a:pt x="549276" y="2739510"/>
                      <a:pt x="762000" y="2793485"/>
                    </a:cubicBezTo>
                    <a:lnTo>
                      <a:pt x="1722487" y="2812535"/>
                    </a:lnTo>
                    <a:close/>
                    <a:moveTo>
                      <a:pt x="3605396" y="869465"/>
                    </a:moveTo>
                    <a:lnTo>
                      <a:pt x="3069019" y="1711228"/>
                    </a:lnTo>
                    <a:lnTo>
                      <a:pt x="2083849" y="1550906"/>
                    </a:lnTo>
                    <a:lnTo>
                      <a:pt x="2391902" y="1412941"/>
                    </a:lnTo>
                    <a:lnTo>
                      <a:pt x="2081217" y="699900"/>
                    </a:lnTo>
                    <a:cubicBezTo>
                      <a:pt x="2248971" y="498156"/>
                      <a:pt x="2531081" y="396532"/>
                      <a:pt x="2816547" y="308854"/>
                    </a:cubicBezTo>
                    <a:cubicBezTo>
                      <a:pt x="3051986" y="315439"/>
                      <a:pt x="3142075" y="785719"/>
                      <a:pt x="3297344" y="1007430"/>
                    </a:cubicBezTo>
                    <a:close/>
                    <a:moveTo>
                      <a:pt x="3222215" y="3788662"/>
                    </a:moveTo>
                    <a:cubicBezTo>
                      <a:pt x="3089072" y="3954283"/>
                      <a:pt x="2662122" y="3869088"/>
                      <a:pt x="2413930" y="3921936"/>
                    </a:cubicBezTo>
                    <a:lnTo>
                      <a:pt x="2420658" y="4259405"/>
                    </a:lnTo>
                    <a:lnTo>
                      <a:pt x="1855155" y="3436926"/>
                    </a:lnTo>
                    <a:lnTo>
                      <a:pt x="2387428" y="2592563"/>
                    </a:lnTo>
                    <a:lnTo>
                      <a:pt x="2394156" y="2930032"/>
                    </a:lnTo>
                    <a:lnTo>
                      <a:pt x="3171906" y="2922431"/>
                    </a:lnTo>
                    <a:cubicBezTo>
                      <a:pt x="3292132" y="3155642"/>
                      <a:pt x="3275533" y="3455038"/>
                      <a:pt x="3244786" y="3752078"/>
                    </a:cubicBezTo>
                    <a:cubicBezTo>
                      <a:pt x="3238662" y="3765464"/>
                      <a:pt x="3231091" y="3777620"/>
                      <a:pt x="3222215" y="3788662"/>
                    </a:cubicBezTo>
                    <a:close/>
                    <a:moveTo>
                      <a:pt x="3948285" y="2834020"/>
                    </a:moveTo>
                    <a:cubicBezTo>
                      <a:pt x="3833022" y="3018741"/>
                      <a:pt x="3639730" y="3281008"/>
                      <a:pt x="3342579" y="3731662"/>
                    </a:cubicBezTo>
                    <a:cubicBezTo>
                      <a:pt x="3371271" y="3278367"/>
                      <a:pt x="3336159" y="3066813"/>
                      <a:pt x="3258895" y="2861397"/>
                    </a:cubicBezTo>
                    <a:lnTo>
                      <a:pt x="2725671" y="2062291"/>
                    </a:lnTo>
                    <a:lnTo>
                      <a:pt x="3552883" y="1486284"/>
                    </a:lnTo>
                    <a:cubicBezTo>
                      <a:pt x="3734716" y="1780754"/>
                      <a:pt x="4010062" y="2126176"/>
                      <a:pt x="4085819" y="2401657"/>
                    </a:cubicBezTo>
                    <a:cubicBezTo>
                      <a:pt x="4100783" y="2542124"/>
                      <a:pt x="4063549" y="2649298"/>
                      <a:pt x="3948285" y="283402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1" name="Rectangle 1">
                <a:extLst>
                  <a:ext uri="{FF2B5EF4-FFF2-40B4-BE49-F238E27FC236}">
                    <a16:creationId xmlns:a16="http://schemas.microsoft.com/office/drawing/2014/main" id="{AB4911E0-3AC0-40A5-99CE-41E2D4F80E1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39656" y="2290693"/>
                <a:ext cx="290029" cy="289473"/>
              </a:xfrm>
              <a:custGeom>
                <a:avLst/>
                <a:gdLst/>
                <a:ahLst/>
                <a:cxnLst/>
                <a:rect l="l" t="t" r="r" b="b"/>
                <a:pathLst>
                  <a:path w="4020621" h="4012920">
                    <a:moveTo>
                      <a:pt x="780213" y="3724888"/>
                    </a:moveTo>
                    <a:lnTo>
                      <a:pt x="2868445" y="3724888"/>
                    </a:lnTo>
                    <a:lnTo>
                      <a:pt x="2868445" y="4012920"/>
                    </a:lnTo>
                    <a:lnTo>
                      <a:pt x="780213" y="4012920"/>
                    </a:lnTo>
                    <a:close/>
                    <a:moveTo>
                      <a:pt x="4020621" y="2152587"/>
                    </a:moveTo>
                    <a:lnTo>
                      <a:pt x="4020621" y="3448731"/>
                    </a:lnTo>
                    <a:lnTo>
                      <a:pt x="3903908" y="3386593"/>
                    </a:lnTo>
                    <a:lnTo>
                      <a:pt x="3903908" y="2214725"/>
                    </a:lnTo>
                    <a:close/>
                    <a:moveTo>
                      <a:pt x="1582587" y="1544569"/>
                    </a:moveTo>
                    <a:cubicBezTo>
                      <a:pt x="1525677" y="1652847"/>
                      <a:pt x="1434945" y="1739939"/>
                      <a:pt x="1324158" y="1792547"/>
                    </a:cubicBezTo>
                    <a:lnTo>
                      <a:pt x="1790243" y="1792547"/>
                    </a:lnTo>
                    <a:cubicBezTo>
                      <a:pt x="1708293" y="1721838"/>
                      <a:pt x="1638004" y="1638154"/>
                      <a:pt x="1582587" y="1544569"/>
                    </a:cubicBezTo>
                    <a:close/>
                    <a:moveTo>
                      <a:pt x="1238323" y="1312673"/>
                    </a:moveTo>
                    <a:cubicBezTo>
                      <a:pt x="1173622" y="1312673"/>
                      <a:pt x="1121172" y="1365123"/>
                      <a:pt x="1121172" y="1429824"/>
                    </a:cubicBezTo>
                    <a:cubicBezTo>
                      <a:pt x="1121172" y="1494525"/>
                      <a:pt x="1173622" y="1546975"/>
                      <a:pt x="1238323" y="1546975"/>
                    </a:cubicBezTo>
                    <a:cubicBezTo>
                      <a:pt x="1303024" y="1546975"/>
                      <a:pt x="1355474" y="1494525"/>
                      <a:pt x="1355474" y="1429824"/>
                    </a:cubicBezTo>
                    <a:cubicBezTo>
                      <a:pt x="1355474" y="1365123"/>
                      <a:pt x="1303024" y="1312673"/>
                      <a:pt x="1238323" y="1312673"/>
                    </a:cubicBezTo>
                    <a:close/>
                    <a:moveTo>
                      <a:pt x="870057" y="1312673"/>
                    </a:moveTo>
                    <a:cubicBezTo>
                      <a:pt x="805356" y="1312673"/>
                      <a:pt x="752906" y="1365123"/>
                      <a:pt x="752906" y="1429824"/>
                    </a:cubicBezTo>
                    <a:cubicBezTo>
                      <a:pt x="752906" y="1494525"/>
                      <a:pt x="805356" y="1546975"/>
                      <a:pt x="870057" y="1546975"/>
                    </a:cubicBezTo>
                    <a:cubicBezTo>
                      <a:pt x="934758" y="1546975"/>
                      <a:pt x="987208" y="1494525"/>
                      <a:pt x="987208" y="1429824"/>
                    </a:cubicBezTo>
                    <a:cubicBezTo>
                      <a:pt x="987208" y="1365123"/>
                      <a:pt x="934758" y="1312673"/>
                      <a:pt x="870057" y="1312673"/>
                    </a:cubicBezTo>
                    <a:close/>
                    <a:moveTo>
                      <a:pt x="2775838" y="1127627"/>
                    </a:moveTo>
                    <a:cubicBezTo>
                      <a:pt x="2666578" y="1127627"/>
                      <a:pt x="2578006" y="1216199"/>
                      <a:pt x="2578006" y="1325459"/>
                    </a:cubicBezTo>
                    <a:cubicBezTo>
                      <a:pt x="2578006" y="1434719"/>
                      <a:pt x="2666578" y="1523291"/>
                      <a:pt x="2775838" y="1523291"/>
                    </a:cubicBezTo>
                    <a:cubicBezTo>
                      <a:pt x="2885098" y="1523291"/>
                      <a:pt x="2973670" y="1434719"/>
                      <a:pt x="2973670" y="1325459"/>
                    </a:cubicBezTo>
                    <a:cubicBezTo>
                      <a:pt x="2973670" y="1216199"/>
                      <a:pt x="2885098" y="1127627"/>
                      <a:pt x="2775838" y="1127627"/>
                    </a:cubicBezTo>
                    <a:close/>
                    <a:moveTo>
                      <a:pt x="2153949" y="1127627"/>
                    </a:moveTo>
                    <a:cubicBezTo>
                      <a:pt x="2044689" y="1127627"/>
                      <a:pt x="1956117" y="1216199"/>
                      <a:pt x="1956117" y="1325459"/>
                    </a:cubicBezTo>
                    <a:cubicBezTo>
                      <a:pt x="1956117" y="1434719"/>
                      <a:pt x="2044689" y="1523291"/>
                      <a:pt x="2153949" y="1523291"/>
                    </a:cubicBezTo>
                    <a:cubicBezTo>
                      <a:pt x="2263209" y="1523291"/>
                      <a:pt x="2351781" y="1434719"/>
                      <a:pt x="2351781" y="1325459"/>
                    </a:cubicBezTo>
                    <a:cubicBezTo>
                      <a:pt x="2351781" y="1216199"/>
                      <a:pt x="2263209" y="1127627"/>
                      <a:pt x="2153949" y="1127627"/>
                    </a:cubicBezTo>
                    <a:close/>
                    <a:moveTo>
                      <a:pt x="1238323" y="956510"/>
                    </a:moveTo>
                    <a:cubicBezTo>
                      <a:pt x="1173622" y="956510"/>
                      <a:pt x="1121172" y="1008960"/>
                      <a:pt x="1121172" y="1073661"/>
                    </a:cubicBezTo>
                    <a:cubicBezTo>
                      <a:pt x="1121172" y="1138362"/>
                      <a:pt x="1173622" y="1190812"/>
                      <a:pt x="1238323" y="1190812"/>
                    </a:cubicBezTo>
                    <a:cubicBezTo>
                      <a:pt x="1303024" y="1190812"/>
                      <a:pt x="1355474" y="1138362"/>
                      <a:pt x="1355474" y="1073661"/>
                    </a:cubicBezTo>
                    <a:cubicBezTo>
                      <a:pt x="1355474" y="1008960"/>
                      <a:pt x="1303024" y="956510"/>
                      <a:pt x="1238323" y="956510"/>
                    </a:cubicBezTo>
                    <a:close/>
                    <a:moveTo>
                      <a:pt x="870057" y="956510"/>
                    </a:moveTo>
                    <a:cubicBezTo>
                      <a:pt x="805356" y="956510"/>
                      <a:pt x="752906" y="1008960"/>
                      <a:pt x="752906" y="1073661"/>
                    </a:cubicBezTo>
                    <a:cubicBezTo>
                      <a:pt x="752906" y="1138362"/>
                      <a:pt x="805356" y="1190812"/>
                      <a:pt x="870057" y="1190812"/>
                    </a:cubicBezTo>
                    <a:cubicBezTo>
                      <a:pt x="934758" y="1190812"/>
                      <a:pt x="987208" y="1138362"/>
                      <a:pt x="987208" y="1073661"/>
                    </a:cubicBezTo>
                    <a:cubicBezTo>
                      <a:pt x="987208" y="1008960"/>
                      <a:pt x="934758" y="956510"/>
                      <a:pt x="870057" y="956510"/>
                    </a:cubicBezTo>
                    <a:close/>
                    <a:moveTo>
                      <a:pt x="2775838" y="526176"/>
                    </a:moveTo>
                    <a:cubicBezTo>
                      <a:pt x="2666578" y="526176"/>
                      <a:pt x="2578006" y="614748"/>
                      <a:pt x="2578006" y="724008"/>
                    </a:cubicBezTo>
                    <a:cubicBezTo>
                      <a:pt x="2578006" y="833268"/>
                      <a:pt x="2666578" y="921840"/>
                      <a:pt x="2775838" y="921840"/>
                    </a:cubicBezTo>
                    <a:cubicBezTo>
                      <a:pt x="2885098" y="921840"/>
                      <a:pt x="2973670" y="833268"/>
                      <a:pt x="2973670" y="724008"/>
                    </a:cubicBezTo>
                    <a:cubicBezTo>
                      <a:pt x="2973670" y="614748"/>
                      <a:pt x="2885098" y="526176"/>
                      <a:pt x="2775838" y="526176"/>
                    </a:cubicBezTo>
                    <a:close/>
                    <a:moveTo>
                      <a:pt x="2153949" y="526176"/>
                    </a:moveTo>
                    <a:cubicBezTo>
                      <a:pt x="2044689" y="526176"/>
                      <a:pt x="1956117" y="614748"/>
                      <a:pt x="1956117" y="724008"/>
                    </a:cubicBezTo>
                    <a:cubicBezTo>
                      <a:pt x="1956117" y="833268"/>
                      <a:pt x="2044689" y="921840"/>
                      <a:pt x="2153949" y="921840"/>
                    </a:cubicBezTo>
                    <a:cubicBezTo>
                      <a:pt x="2263209" y="921840"/>
                      <a:pt x="2351781" y="833268"/>
                      <a:pt x="2351781" y="724008"/>
                    </a:cubicBezTo>
                    <a:cubicBezTo>
                      <a:pt x="2351781" y="614748"/>
                      <a:pt x="2263209" y="526176"/>
                      <a:pt x="2153949" y="526176"/>
                    </a:cubicBezTo>
                    <a:close/>
                    <a:moveTo>
                      <a:pt x="2464893" y="0"/>
                    </a:moveTo>
                    <a:cubicBezTo>
                      <a:pt x="3030837" y="0"/>
                      <a:pt x="3489626" y="458789"/>
                      <a:pt x="3489626" y="1024733"/>
                    </a:cubicBezTo>
                    <a:cubicBezTo>
                      <a:pt x="3489626" y="1442455"/>
                      <a:pt x="3239684" y="1801800"/>
                      <a:pt x="2880320" y="1959209"/>
                    </a:cubicBezTo>
                    <a:lnTo>
                      <a:pt x="2880320" y="2008571"/>
                    </a:lnTo>
                    <a:lnTo>
                      <a:pt x="3250857" y="2008571"/>
                    </a:lnTo>
                    <a:lnTo>
                      <a:pt x="3250857" y="2359970"/>
                    </a:lnTo>
                    <a:lnTo>
                      <a:pt x="3437294" y="2359970"/>
                    </a:lnTo>
                    <a:lnTo>
                      <a:pt x="3437294" y="2360694"/>
                    </a:lnTo>
                    <a:lnTo>
                      <a:pt x="3852060" y="2233461"/>
                    </a:lnTo>
                    <a:lnTo>
                      <a:pt x="3852060" y="3367858"/>
                    </a:lnTo>
                    <a:lnTo>
                      <a:pt x="3437294" y="3240624"/>
                    </a:lnTo>
                    <a:lnTo>
                      <a:pt x="3437294" y="3241349"/>
                    </a:lnTo>
                    <a:lnTo>
                      <a:pt x="3250857" y="3241349"/>
                    </a:lnTo>
                    <a:lnTo>
                      <a:pt x="3250857" y="3633063"/>
                    </a:lnTo>
                    <a:lnTo>
                      <a:pt x="298529" y="3633063"/>
                    </a:lnTo>
                    <a:lnTo>
                      <a:pt x="298529" y="2431730"/>
                    </a:lnTo>
                    <a:lnTo>
                      <a:pt x="0" y="2008571"/>
                    </a:lnTo>
                    <a:lnTo>
                      <a:pt x="298529" y="2008571"/>
                    </a:lnTo>
                    <a:lnTo>
                      <a:pt x="792088" y="2008571"/>
                    </a:lnTo>
                    <a:lnTo>
                      <a:pt x="792088" y="1796817"/>
                    </a:lnTo>
                    <a:cubicBezTo>
                      <a:pt x="587745" y="1700755"/>
                      <a:pt x="447370" y="1492642"/>
                      <a:pt x="447370" y="1251742"/>
                    </a:cubicBezTo>
                    <a:cubicBezTo>
                      <a:pt x="447370" y="916605"/>
                      <a:pt x="719053" y="644923"/>
                      <a:pt x="1054190" y="644923"/>
                    </a:cubicBezTo>
                    <a:cubicBezTo>
                      <a:pt x="1212753" y="644923"/>
                      <a:pt x="1357112" y="705740"/>
                      <a:pt x="1463939" y="806702"/>
                    </a:cubicBezTo>
                    <a:cubicBezTo>
                      <a:pt x="1563407" y="345444"/>
                      <a:pt x="1973809" y="0"/>
                      <a:pt x="24648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2" name="Oval 21">
                <a:extLst>
                  <a:ext uri="{FF2B5EF4-FFF2-40B4-BE49-F238E27FC236}">
                    <a16:creationId xmlns:a16="http://schemas.microsoft.com/office/drawing/2014/main" id="{2DA673C2-3919-44E6-83EB-9077EB733160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700000">
                <a:off x="3681245" y="3600641"/>
                <a:ext cx="289473" cy="235141"/>
              </a:xfrm>
              <a:custGeom>
                <a:avLst/>
                <a:gdLst/>
                <a:ahLst/>
                <a:cxnLst/>
                <a:rect l="l" t="t" r="r" b="b"/>
                <a:pathLst>
                  <a:path w="4088377" h="3321003">
                    <a:moveTo>
                      <a:pt x="1365628" y="1622218"/>
                    </a:moveTo>
                    <a:cubicBezTo>
                      <a:pt x="1121373" y="1556771"/>
                      <a:pt x="870309" y="1701722"/>
                      <a:pt x="804861" y="1945977"/>
                    </a:cubicBezTo>
                    <a:cubicBezTo>
                      <a:pt x="739413" y="2190232"/>
                      <a:pt x="884365" y="2441296"/>
                      <a:pt x="1128620" y="2506744"/>
                    </a:cubicBezTo>
                    <a:cubicBezTo>
                      <a:pt x="1372875" y="2572191"/>
                      <a:pt x="1623939" y="2427240"/>
                      <a:pt x="1689387" y="2182985"/>
                    </a:cubicBezTo>
                    <a:cubicBezTo>
                      <a:pt x="1754835" y="1938730"/>
                      <a:pt x="1609883" y="1687666"/>
                      <a:pt x="1365628" y="1622218"/>
                    </a:cubicBezTo>
                    <a:close/>
                    <a:moveTo>
                      <a:pt x="1447099" y="1318163"/>
                    </a:moveTo>
                    <a:cubicBezTo>
                      <a:pt x="1859279" y="1428606"/>
                      <a:pt x="2103885" y="1852277"/>
                      <a:pt x="1993442" y="2264456"/>
                    </a:cubicBezTo>
                    <a:cubicBezTo>
                      <a:pt x="1882999" y="2676636"/>
                      <a:pt x="1459328" y="2921242"/>
                      <a:pt x="1047149" y="2810799"/>
                    </a:cubicBezTo>
                    <a:cubicBezTo>
                      <a:pt x="634969" y="2700356"/>
                      <a:pt x="390363" y="2276685"/>
                      <a:pt x="500806" y="1864505"/>
                    </a:cubicBezTo>
                    <a:cubicBezTo>
                      <a:pt x="611249" y="1452326"/>
                      <a:pt x="1034920" y="1207720"/>
                      <a:pt x="1447099" y="1318163"/>
                    </a:cubicBezTo>
                    <a:close/>
                    <a:moveTo>
                      <a:pt x="1476725" y="1207597"/>
                    </a:moveTo>
                    <a:cubicBezTo>
                      <a:pt x="1003481" y="1080792"/>
                      <a:pt x="517045" y="1361635"/>
                      <a:pt x="390240" y="1834879"/>
                    </a:cubicBezTo>
                    <a:cubicBezTo>
                      <a:pt x="263435" y="2308124"/>
                      <a:pt x="544279" y="2794559"/>
                      <a:pt x="1017523" y="2921365"/>
                    </a:cubicBezTo>
                    <a:cubicBezTo>
                      <a:pt x="1490767" y="3048170"/>
                      <a:pt x="1977202" y="2767326"/>
                      <a:pt x="2104008" y="2294082"/>
                    </a:cubicBezTo>
                    <a:cubicBezTo>
                      <a:pt x="2230813" y="1820838"/>
                      <a:pt x="1949969" y="1334403"/>
                      <a:pt x="1476725" y="1207597"/>
                    </a:cubicBezTo>
                    <a:close/>
                    <a:moveTo>
                      <a:pt x="3290290" y="1590224"/>
                    </a:moveTo>
                    <a:cubicBezTo>
                      <a:pt x="3269727" y="1586016"/>
                      <a:pt x="3248437" y="1583806"/>
                      <a:pt x="3226630" y="1583806"/>
                    </a:cubicBezTo>
                    <a:cubicBezTo>
                      <a:pt x="3052179" y="1583806"/>
                      <a:pt x="2910758" y="1725227"/>
                      <a:pt x="2910758" y="1899678"/>
                    </a:cubicBezTo>
                    <a:cubicBezTo>
                      <a:pt x="2910758" y="2074130"/>
                      <a:pt x="3052179" y="2215551"/>
                      <a:pt x="3226630" y="2215550"/>
                    </a:cubicBezTo>
                    <a:cubicBezTo>
                      <a:pt x="3401082" y="2215551"/>
                      <a:pt x="3542503" y="2074130"/>
                      <a:pt x="3542502" y="1899678"/>
                    </a:cubicBezTo>
                    <a:cubicBezTo>
                      <a:pt x="3542503" y="1747033"/>
                      <a:pt x="3434228" y="1619677"/>
                      <a:pt x="3290290" y="1590224"/>
                    </a:cubicBezTo>
                    <a:close/>
                    <a:moveTo>
                      <a:pt x="3334055" y="1377473"/>
                    </a:moveTo>
                    <a:cubicBezTo>
                      <a:pt x="3576950" y="1427177"/>
                      <a:pt x="3759665" y="1642090"/>
                      <a:pt x="3759665" y="1899678"/>
                    </a:cubicBezTo>
                    <a:cubicBezTo>
                      <a:pt x="3759665" y="2194064"/>
                      <a:pt x="3521017" y="2432713"/>
                      <a:pt x="3226630" y="2432713"/>
                    </a:cubicBezTo>
                    <a:cubicBezTo>
                      <a:pt x="2932244" y="2432712"/>
                      <a:pt x="2693596" y="2194065"/>
                      <a:pt x="2693596" y="1899678"/>
                    </a:cubicBezTo>
                    <a:cubicBezTo>
                      <a:pt x="2693596" y="1605292"/>
                      <a:pt x="2932244" y="1366644"/>
                      <a:pt x="3226630" y="1366644"/>
                    </a:cubicBezTo>
                    <a:cubicBezTo>
                      <a:pt x="3263429" y="1366644"/>
                      <a:pt x="3299356" y="1370373"/>
                      <a:pt x="3334055" y="1377473"/>
                    </a:cubicBezTo>
                    <a:close/>
                    <a:moveTo>
                      <a:pt x="1391137" y="789478"/>
                    </a:moveTo>
                    <a:lnTo>
                      <a:pt x="1759910" y="888290"/>
                    </a:lnTo>
                    <a:lnTo>
                      <a:pt x="1754625" y="1202375"/>
                    </a:lnTo>
                    <a:lnTo>
                      <a:pt x="1744979" y="1199790"/>
                    </a:lnTo>
                    <a:cubicBezTo>
                      <a:pt x="1823578" y="1244024"/>
                      <a:pt x="1894617" y="1298265"/>
                      <a:pt x="1954704" y="1362586"/>
                    </a:cubicBezTo>
                    <a:lnTo>
                      <a:pt x="2234317" y="1293059"/>
                    </a:lnTo>
                    <a:lnTo>
                      <a:pt x="2413554" y="1630152"/>
                    </a:lnTo>
                    <a:lnTo>
                      <a:pt x="2214321" y="1809770"/>
                    </a:lnTo>
                    <a:cubicBezTo>
                      <a:pt x="2239296" y="1900740"/>
                      <a:pt x="2251067" y="1995997"/>
                      <a:pt x="2246841" y="2092825"/>
                    </a:cubicBezTo>
                    <a:lnTo>
                      <a:pt x="2495698" y="2230974"/>
                    </a:lnTo>
                    <a:lnTo>
                      <a:pt x="2396885" y="2599747"/>
                    </a:lnTo>
                    <a:lnTo>
                      <a:pt x="2094912" y="2594668"/>
                    </a:lnTo>
                    <a:cubicBezTo>
                      <a:pt x="2056732" y="2658461"/>
                      <a:pt x="2010475" y="2715996"/>
                      <a:pt x="1958644" y="2767359"/>
                    </a:cubicBezTo>
                    <a:lnTo>
                      <a:pt x="2057814" y="3026193"/>
                    </a:lnTo>
                    <a:lnTo>
                      <a:pt x="1745078" y="3245174"/>
                    </a:lnTo>
                    <a:lnTo>
                      <a:pt x="1507869" y="3039237"/>
                    </a:lnTo>
                    <a:lnTo>
                      <a:pt x="1536736" y="3019025"/>
                    </a:lnTo>
                    <a:cubicBezTo>
                      <a:pt x="1445878" y="3048429"/>
                      <a:pt x="1349798" y="3062567"/>
                      <a:pt x="1251837" y="3062021"/>
                    </a:cubicBezTo>
                    <a:lnTo>
                      <a:pt x="1108065" y="3321003"/>
                    </a:lnTo>
                    <a:lnTo>
                      <a:pt x="739291" y="3222191"/>
                    </a:lnTo>
                    <a:lnTo>
                      <a:pt x="744274" y="2926021"/>
                    </a:lnTo>
                    <a:cubicBezTo>
                      <a:pt x="666128" y="2881484"/>
                      <a:pt x="595548" y="2827017"/>
                      <a:pt x="535891" y="2762576"/>
                    </a:cubicBezTo>
                    <a:lnTo>
                      <a:pt x="540671" y="2772825"/>
                    </a:lnTo>
                    <a:lnTo>
                      <a:pt x="232276" y="2832568"/>
                    </a:lnTo>
                    <a:lnTo>
                      <a:pt x="70927" y="2486556"/>
                    </a:lnTo>
                    <a:lnTo>
                      <a:pt x="279495" y="2317444"/>
                    </a:lnTo>
                    <a:cubicBezTo>
                      <a:pt x="257233" y="2235849"/>
                      <a:pt x="245603" y="2150814"/>
                      <a:pt x="245586" y="2064274"/>
                    </a:cubicBezTo>
                    <a:lnTo>
                      <a:pt x="0" y="1927940"/>
                    </a:lnTo>
                    <a:lnTo>
                      <a:pt x="98812" y="1559167"/>
                    </a:lnTo>
                    <a:lnTo>
                      <a:pt x="380240" y="1563901"/>
                    </a:lnTo>
                    <a:cubicBezTo>
                      <a:pt x="418421" y="1496524"/>
                      <a:pt x="464524" y="1435092"/>
                      <a:pt x="516679" y="1380105"/>
                    </a:cubicBezTo>
                    <a:lnTo>
                      <a:pt x="422419" y="1089378"/>
                    </a:lnTo>
                    <a:lnTo>
                      <a:pt x="746189" y="887063"/>
                    </a:lnTo>
                    <a:lnTo>
                      <a:pt x="972292" y="1105134"/>
                    </a:lnTo>
                    <a:lnTo>
                      <a:pt x="970019" y="1106554"/>
                    </a:lnTo>
                    <a:cubicBezTo>
                      <a:pt x="1058903" y="1078586"/>
                      <a:pt x="1152743" y="1065659"/>
                      <a:pt x="1248316" y="1066709"/>
                    </a:cubicBezTo>
                    <a:lnTo>
                      <a:pt x="1238669" y="1064125"/>
                    </a:lnTo>
                    <a:close/>
                    <a:moveTo>
                      <a:pt x="3349970" y="1300109"/>
                    </a:moveTo>
                    <a:cubicBezTo>
                      <a:pt x="3310130" y="1291957"/>
                      <a:pt x="3268880" y="1287676"/>
                      <a:pt x="3226630" y="1287676"/>
                    </a:cubicBezTo>
                    <a:cubicBezTo>
                      <a:pt x="2888631" y="1287676"/>
                      <a:pt x="2614628" y="1561679"/>
                      <a:pt x="2614628" y="1899678"/>
                    </a:cubicBezTo>
                    <a:cubicBezTo>
                      <a:pt x="2614628" y="2237678"/>
                      <a:pt x="2888630" y="2511680"/>
                      <a:pt x="3226630" y="2511681"/>
                    </a:cubicBezTo>
                    <a:cubicBezTo>
                      <a:pt x="3564630" y="2511681"/>
                      <a:pt x="3838633" y="2237678"/>
                      <a:pt x="3838633" y="1899678"/>
                    </a:cubicBezTo>
                    <a:cubicBezTo>
                      <a:pt x="3838632" y="1603928"/>
                      <a:pt x="3628849" y="1357176"/>
                      <a:pt x="3349970" y="1300109"/>
                    </a:cubicBezTo>
                    <a:close/>
                    <a:moveTo>
                      <a:pt x="3358324" y="1024334"/>
                    </a:moveTo>
                    <a:lnTo>
                      <a:pt x="3410883" y="1234575"/>
                    </a:lnTo>
                    <a:lnTo>
                      <a:pt x="3403994" y="1234575"/>
                    </a:lnTo>
                    <a:cubicBezTo>
                      <a:pt x="3464268" y="1250018"/>
                      <a:pt x="3521292" y="1273478"/>
                      <a:pt x="3572818" y="1305612"/>
                    </a:cubicBezTo>
                    <a:lnTo>
                      <a:pt x="3746730" y="1209354"/>
                    </a:lnTo>
                    <a:lnTo>
                      <a:pt x="3926358" y="1401981"/>
                    </a:lnTo>
                    <a:lnTo>
                      <a:pt x="3825667" y="1557247"/>
                    </a:lnTo>
                    <a:cubicBezTo>
                      <a:pt x="3858552" y="1613408"/>
                      <a:pt x="3883404" y="1674784"/>
                      <a:pt x="3897877" y="1740062"/>
                    </a:cubicBezTo>
                    <a:lnTo>
                      <a:pt x="4088377" y="1787686"/>
                    </a:lnTo>
                    <a:lnTo>
                      <a:pt x="4088377" y="2051071"/>
                    </a:lnTo>
                    <a:lnTo>
                      <a:pt x="3886243" y="2101605"/>
                    </a:lnTo>
                    <a:cubicBezTo>
                      <a:pt x="3872191" y="2150933"/>
                      <a:pt x="3851639" y="2197531"/>
                      <a:pt x="3826272" y="2241013"/>
                    </a:cubicBezTo>
                    <a:lnTo>
                      <a:pt x="3938572" y="2395786"/>
                    </a:lnTo>
                    <a:lnTo>
                      <a:pt x="3769272" y="2597551"/>
                    </a:lnTo>
                    <a:lnTo>
                      <a:pt x="3574432" y="2502674"/>
                    </a:lnTo>
                    <a:lnTo>
                      <a:pt x="3590059" y="2484050"/>
                    </a:lnTo>
                    <a:cubicBezTo>
                      <a:pt x="3534764" y="2519868"/>
                      <a:pt x="3473263" y="2546445"/>
                      <a:pt x="3407886" y="2563572"/>
                    </a:cubicBezTo>
                    <a:lnTo>
                      <a:pt x="3358323" y="2761823"/>
                    </a:lnTo>
                    <a:lnTo>
                      <a:pt x="3094938" y="2761823"/>
                    </a:lnTo>
                    <a:lnTo>
                      <a:pt x="3045375" y="2563574"/>
                    </a:lnTo>
                    <a:cubicBezTo>
                      <a:pt x="2985349" y="2547848"/>
                      <a:pt x="2928591" y="2524155"/>
                      <a:pt x="2877330" y="2491865"/>
                    </a:cubicBezTo>
                    <a:lnTo>
                      <a:pt x="2882346" y="2497841"/>
                    </a:lnTo>
                    <a:lnTo>
                      <a:pt x="2687507" y="2592718"/>
                    </a:lnTo>
                    <a:lnTo>
                      <a:pt x="2518206" y="2390954"/>
                    </a:lnTo>
                    <a:lnTo>
                      <a:pt x="2626994" y="2241021"/>
                    </a:lnTo>
                    <a:cubicBezTo>
                      <a:pt x="2597591" y="2190623"/>
                      <a:pt x="2574657" y="2136035"/>
                      <a:pt x="2559194" y="2078370"/>
                    </a:cubicBezTo>
                    <a:lnTo>
                      <a:pt x="2371198" y="2031371"/>
                    </a:lnTo>
                    <a:lnTo>
                      <a:pt x="2371198" y="1767986"/>
                    </a:lnTo>
                    <a:lnTo>
                      <a:pt x="2559579" y="1720890"/>
                    </a:lnTo>
                    <a:cubicBezTo>
                      <a:pt x="2572992" y="1669175"/>
                      <a:pt x="2592745" y="1620006"/>
                      <a:pt x="2617681" y="1574051"/>
                    </a:cubicBezTo>
                    <a:lnTo>
                      <a:pt x="2502958" y="1397149"/>
                    </a:lnTo>
                    <a:lnTo>
                      <a:pt x="2682587" y="1204520"/>
                    </a:lnTo>
                    <a:lnTo>
                      <a:pt x="2872193" y="1309466"/>
                    </a:lnTo>
                    <a:lnTo>
                      <a:pt x="2870932" y="1310818"/>
                    </a:lnTo>
                    <a:cubicBezTo>
                      <a:pt x="2925169" y="1276310"/>
                      <a:pt x="2985393" y="1250941"/>
                      <a:pt x="3049268" y="1234575"/>
                    </a:cubicBezTo>
                    <a:lnTo>
                      <a:pt x="3042378" y="1234576"/>
                    </a:lnTo>
                    <a:lnTo>
                      <a:pt x="3094939" y="1024334"/>
                    </a:lnTo>
                    <a:close/>
                    <a:moveTo>
                      <a:pt x="2786480" y="402820"/>
                    </a:moveTo>
                    <a:cubicBezTo>
                      <a:pt x="2745900" y="389943"/>
                      <a:pt x="2701172" y="388627"/>
                      <a:pt x="2657264" y="401580"/>
                    </a:cubicBezTo>
                    <a:cubicBezTo>
                      <a:pt x="2540176" y="436121"/>
                      <a:pt x="2473258" y="559041"/>
                      <a:pt x="2507800" y="676128"/>
                    </a:cubicBezTo>
                    <a:cubicBezTo>
                      <a:pt x="2542340" y="793216"/>
                      <a:pt x="2665260" y="860133"/>
                      <a:pt x="2782348" y="825592"/>
                    </a:cubicBezTo>
                    <a:cubicBezTo>
                      <a:pt x="2899435" y="791051"/>
                      <a:pt x="2966353" y="668132"/>
                      <a:pt x="2931812" y="551045"/>
                    </a:cubicBezTo>
                    <a:cubicBezTo>
                      <a:pt x="2910223" y="477864"/>
                      <a:pt x="2854113" y="424282"/>
                      <a:pt x="2786480" y="402820"/>
                    </a:cubicBezTo>
                    <a:close/>
                    <a:moveTo>
                      <a:pt x="2932202" y="47278"/>
                    </a:moveTo>
                    <a:lnTo>
                      <a:pt x="3090904" y="140999"/>
                    </a:lnTo>
                    <a:lnTo>
                      <a:pt x="3054065" y="265147"/>
                    </a:lnTo>
                    <a:cubicBezTo>
                      <a:pt x="3087256" y="296329"/>
                      <a:pt x="3116089" y="332603"/>
                      <a:pt x="3138727" y="373550"/>
                    </a:cubicBezTo>
                    <a:lnTo>
                      <a:pt x="3276016" y="367796"/>
                    </a:lnTo>
                    <a:lnTo>
                      <a:pt x="3328165" y="544574"/>
                    </a:lnTo>
                    <a:lnTo>
                      <a:pt x="3202503" y="618514"/>
                    </a:lnTo>
                    <a:cubicBezTo>
                      <a:pt x="3202838" y="654403"/>
                      <a:pt x="3198271" y="689748"/>
                      <a:pt x="3189855" y="723955"/>
                    </a:cubicBezTo>
                    <a:lnTo>
                      <a:pt x="3295873" y="805599"/>
                    </a:lnTo>
                    <a:lnTo>
                      <a:pt x="3222192" y="974540"/>
                    </a:lnTo>
                    <a:lnTo>
                      <a:pt x="3072634" y="949439"/>
                    </a:lnTo>
                    <a:lnTo>
                      <a:pt x="3079435" y="933845"/>
                    </a:lnTo>
                    <a:cubicBezTo>
                      <a:pt x="3049413" y="968833"/>
                      <a:pt x="3013398" y="998848"/>
                      <a:pt x="2972910" y="1023288"/>
                    </a:cubicBezTo>
                    <a:lnTo>
                      <a:pt x="2978897" y="1166163"/>
                    </a:lnTo>
                    <a:lnTo>
                      <a:pt x="2802119" y="1218312"/>
                    </a:lnTo>
                    <a:lnTo>
                      <a:pt x="2729602" y="1095065"/>
                    </a:lnTo>
                    <a:cubicBezTo>
                      <a:pt x="2686199" y="1096396"/>
                      <a:pt x="2643414" y="1091732"/>
                      <a:pt x="2602615" y="1080209"/>
                    </a:cubicBezTo>
                    <a:lnTo>
                      <a:pt x="2607165" y="1083226"/>
                    </a:lnTo>
                    <a:lnTo>
                      <a:pt x="2495179" y="1185484"/>
                    </a:lnTo>
                    <a:lnTo>
                      <a:pt x="2341599" y="1083585"/>
                    </a:lnTo>
                    <a:lnTo>
                      <a:pt x="2384929" y="961414"/>
                    </a:lnTo>
                    <a:cubicBezTo>
                      <a:pt x="2355215" y="933409"/>
                      <a:pt x="2329015" y="901312"/>
                      <a:pt x="2307218" y="865670"/>
                    </a:cubicBezTo>
                    <a:lnTo>
                      <a:pt x="2171734" y="871348"/>
                    </a:lnTo>
                    <a:lnTo>
                      <a:pt x="2119584" y="694571"/>
                    </a:lnTo>
                    <a:lnTo>
                      <a:pt x="2236697" y="625662"/>
                    </a:lnTo>
                    <a:cubicBezTo>
                      <a:pt x="2235459" y="588297"/>
                      <a:pt x="2238982" y="551385"/>
                      <a:pt x="2246620" y="515603"/>
                    </a:cubicBezTo>
                    <a:lnTo>
                      <a:pt x="2134594" y="419585"/>
                    </a:lnTo>
                    <a:lnTo>
                      <a:pt x="2217016" y="254732"/>
                    </a:lnTo>
                    <a:lnTo>
                      <a:pt x="2365055" y="287627"/>
                    </a:lnTo>
                    <a:lnTo>
                      <a:pt x="2364476" y="288784"/>
                    </a:lnTo>
                    <a:cubicBezTo>
                      <a:pt x="2394046" y="254885"/>
                      <a:pt x="2429444" y="225933"/>
                      <a:pt x="2469075" y="202302"/>
                    </a:cubicBezTo>
                    <a:lnTo>
                      <a:pt x="2464452" y="203666"/>
                    </a:lnTo>
                    <a:lnTo>
                      <a:pt x="2458102" y="52150"/>
                    </a:lnTo>
                    <a:lnTo>
                      <a:pt x="2634880" y="0"/>
                    </a:lnTo>
                    <a:lnTo>
                      <a:pt x="2711784" y="130703"/>
                    </a:lnTo>
                    <a:lnTo>
                      <a:pt x="2707159" y="132067"/>
                    </a:lnTo>
                    <a:cubicBezTo>
                      <a:pt x="2750672" y="130497"/>
                      <a:pt x="2793590" y="134953"/>
                      <a:pt x="2834535" y="146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3" name="Trapezoid 11">
                <a:extLst>
                  <a:ext uri="{FF2B5EF4-FFF2-40B4-BE49-F238E27FC236}">
                    <a16:creationId xmlns:a16="http://schemas.microsoft.com/office/drawing/2014/main" id="{6641E257-E8B6-45DF-8430-5A64B9456D59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9900000">
                <a:off x="3736559" y="2687577"/>
                <a:ext cx="258913" cy="312147"/>
              </a:xfrm>
              <a:custGeom>
                <a:avLst/>
                <a:gdLst/>
                <a:ahLst/>
                <a:cxnLst/>
                <a:rect l="l" t="t" r="r" b="b"/>
                <a:pathLst>
                  <a:path w="3370953" h="4064034">
                    <a:moveTo>
                      <a:pt x="307836" y="3226369"/>
                    </a:moveTo>
                    <a:lnTo>
                      <a:pt x="307836" y="2810144"/>
                    </a:lnTo>
                    <a:lnTo>
                      <a:pt x="1258549" y="2810144"/>
                    </a:lnTo>
                    <a:lnTo>
                      <a:pt x="1331954" y="2516524"/>
                    </a:lnTo>
                    <a:lnTo>
                      <a:pt x="1639161" y="2516524"/>
                    </a:lnTo>
                    <a:lnTo>
                      <a:pt x="1806826" y="1890788"/>
                    </a:lnTo>
                    <a:cubicBezTo>
                      <a:pt x="1709407" y="1836984"/>
                      <a:pt x="1651662" y="1730051"/>
                      <a:pt x="1660897" y="1618049"/>
                    </a:cubicBezTo>
                    <a:lnTo>
                      <a:pt x="497736" y="946498"/>
                    </a:lnTo>
                    <a:lnTo>
                      <a:pt x="415801" y="1252284"/>
                    </a:lnTo>
                    <a:cubicBezTo>
                      <a:pt x="388670" y="1353539"/>
                      <a:pt x="284592" y="1413628"/>
                      <a:pt x="183338" y="1386497"/>
                    </a:cubicBezTo>
                    <a:lnTo>
                      <a:pt x="0" y="1337372"/>
                    </a:lnTo>
                    <a:lnTo>
                      <a:pt x="358348" y="0"/>
                    </a:lnTo>
                    <a:lnTo>
                      <a:pt x="541685" y="49125"/>
                    </a:lnTo>
                    <a:cubicBezTo>
                      <a:pt x="642940" y="76256"/>
                      <a:pt x="703029" y="180334"/>
                      <a:pt x="675898" y="281588"/>
                    </a:cubicBezTo>
                    <a:lnTo>
                      <a:pt x="574914" y="658466"/>
                    </a:lnTo>
                    <a:lnTo>
                      <a:pt x="1826395" y="1381009"/>
                    </a:lnTo>
                    <a:cubicBezTo>
                      <a:pt x="1885142" y="1352063"/>
                      <a:pt x="1954182" y="1344264"/>
                      <a:pt x="2022379" y="1362537"/>
                    </a:cubicBezTo>
                    <a:cubicBezTo>
                      <a:pt x="2176035" y="1403709"/>
                      <a:pt x="2267221" y="1561647"/>
                      <a:pt x="2226049" y="1715303"/>
                    </a:cubicBezTo>
                    <a:cubicBezTo>
                      <a:pt x="2207347" y="1785100"/>
                      <a:pt x="2164552" y="1842007"/>
                      <a:pt x="2108323" y="1878457"/>
                    </a:cubicBezTo>
                    <a:lnTo>
                      <a:pt x="1937353" y="2516524"/>
                    </a:lnTo>
                    <a:lnTo>
                      <a:pt x="2236046" y="2516524"/>
                    </a:lnTo>
                    <a:lnTo>
                      <a:pt x="2309451" y="2810144"/>
                    </a:lnTo>
                    <a:lnTo>
                      <a:pt x="2828116" y="2810144"/>
                    </a:lnTo>
                    <a:lnTo>
                      <a:pt x="2828116" y="2930119"/>
                    </a:lnTo>
                    <a:lnTo>
                      <a:pt x="2945247" y="2930119"/>
                    </a:lnTo>
                    <a:lnTo>
                      <a:pt x="3109201" y="2856867"/>
                    </a:lnTo>
                    <a:cubicBezTo>
                      <a:pt x="3112004" y="2849082"/>
                      <a:pt x="3119624" y="2844415"/>
                      <a:pt x="3128335" y="2844415"/>
                    </a:cubicBezTo>
                    <a:lnTo>
                      <a:pt x="3223771" y="2844415"/>
                    </a:lnTo>
                    <a:cubicBezTo>
                      <a:pt x="3236949" y="2844415"/>
                      <a:pt x="3247631" y="2855097"/>
                      <a:pt x="3247631" y="2868275"/>
                    </a:cubicBezTo>
                    <a:lnTo>
                      <a:pt x="3247631" y="3606750"/>
                    </a:lnTo>
                    <a:cubicBezTo>
                      <a:pt x="3247631" y="3619928"/>
                      <a:pt x="3236949" y="3630610"/>
                      <a:pt x="3223771" y="3630610"/>
                    </a:cubicBezTo>
                    <a:lnTo>
                      <a:pt x="3128335" y="3630610"/>
                    </a:lnTo>
                    <a:cubicBezTo>
                      <a:pt x="3120852" y="3630610"/>
                      <a:pt x="3114174" y="3627166"/>
                      <a:pt x="3110472" y="3621230"/>
                    </a:cubicBezTo>
                    <a:lnTo>
                      <a:pt x="3110472" y="3624351"/>
                    </a:lnTo>
                    <a:lnTo>
                      <a:pt x="2954172" y="3554518"/>
                    </a:lnTo>
                    <a:lnTo>
                      <a:pt x="2954172" y="3558788"/>
                    </a:lnTo>
                    <a:lnTo>
                      <a:pt x="2828116" y="3558788"/>
                    </a:lnTo>
                    <a:lnTo>
                      <a:pt x="2828116" y="3630610"/>
                    </a:lnTo>
                    <a:lnTo>
                      <a:pt x="2038337" y="3226369"/>
                    </a:lnTo>
                    <a:close/>
                    <a:moveTo>
                      <a:pt x="77048" y="4064034"/>
                    </a:moveTo>
                    <a:lnTo>
                      <a:pt x="77048" y="3342578"/>
                    </a:lnTo>
                    <a:lnTo>
                      <a:pt x="2050947" y="3342578"/>
                    </a:lnTo>
                    <a:lnTo>
                      <a:pt x="3370953" y="4058524"/>
                    </a:lnTo>
                    <a:lnTo>
                      <a:pt x="3370953" y="40640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4" name="Round Same Side Corner Rectangle 2">
                <a:extLst>
                  <a:ext uri="{FF2B5EF4-FFF2-40B4-BE49-F238E27FC236}">
                    <a16:creationId xmlns:a16="http://schemas.microsoft.com/office/drawing/2014/main" id="{850A7168-DF89-40BE-B820-DA87FD886ABF}"/>
                  </a:ext>
                </a:extLst>
              </p:cNvPr>
              <p:cNvSpPr/>
              <p:nvPr/>
            </p:nvSpPr>
            <p:spPr>
              <a:xfrm rot="5400000" flipH="1">
                <a:off x="3974039" y="2209841"/>
                <a:ext cx="289473" cy="289473"/>
              </a:xfrm>
              <a:custGeom>
                <a:avLst/>
                <a:gdLst/>
                <a:ahLst/>
                <a:cxnLst/>
                <a:rect l="l" t="t" r="r" b="b"/>
                <a:pathLst>
                  <a:path w="3287892" h="3786923">
                    <a:moveTo>
                      <a:pt x="2574092" y="3411971"/>
                    </a:moveTo>
                    <a:cubicBezTo>
                      <a:pt x="2577477" y="3551838"/>
                      <a:pt x="2489596" y="3681234"/>
                      <a:pt x="2347458" y="3745664"/>
                    </a:cubicBezTo>
                    <a:cubicBezTo>
                      <a:pt x="2228355" y="3799653"/>
                      <a:pt x="2086904" y="3800713"/>
                      <a:pt x="1966757" y="3748519"/>
                    </a:cubicBezTo>
                    <a:cubicBezTo>
                      <a:pt x="1823914" y="3686464"/>
                      <a:pt x="1733597" y="3559106"/>
                      <a:pt x="1733597" y="3419734"/>
                    </a:cubicBezTo>
                    <a:cubicBezTo>
                      <a:pt x="2013762" y="3417146"/>
                      <a:pt x="2293927" y="3414559"/>
                      <a:pt x="2574092" y="3411971"/>
                    </a:cubicBezTo>
                    <a:close/>
                    <a:moveTo>
                      <a:pt x="2574187" y="367189"/>
                    </a:moveTo>
                    <a:cubicBezTo>
                      <a:pt x="2294022" y="369777"/>
                      <a:pt x="2013857" y="372364"/>
                      <a:pt x="1733692" y="374952"/>
                    </a:cubicBezTo>
                    <a:cubicBezTo>
                      <a:pt x="1730307" y="235085"/>
                      <a:pt x="1818188" y="105689"/>
                      <a:pt x="1960326" y="41259"/>
                    </a:cubicBezTo>
                    <a:cubicBezTo>
                      <a:pt x="2079429" y="-12730"/>
                      <a:pt x="2220880" y="-13790"/>
                      <a:pt x="2341027" y="38404"/>
                    </a:cubicBezTo>
                    <a:cubicBezTo>
                      <a:pt x="2483870" y="100459"/>
                      <a:pt x="2574187" y="227817"/>
                      <a:pt x="2574187" y="367189"/>
                    </a:cubicBezTo>
                    <a:close/>
                    <a:moveTo>
                      <a:pt x="2688290" y="635445"/>
                    </a:moveTo>
                    <a:lnTo>
                      <a:pt x="2688290" y="1612884"/>
                    </a:lnTo>
                    <a:lnTo>
                      <a:pt x="1619492" y="1612884"/>
                    </a:lnTo>
                    <a:lnTo>
                      <a:pt x="1619492" y="1396859"/>
                    </a:lnTo>
                    <a:lnTo>
                      <a:pt x="201708" y="1396859"/>
                    </a:lnTo>
                    <a:cubicBezTo>
                      <a:pt x="90308" y="1396859"/>
                      <a:pt x="0" y="1306551"/>
                      <a:pt x="0" y="1195151"/>
                    </a:cubicBezTo>
                    <a:lnTo>
                      <a:pt x="0" y="907003"/>
                    </a:lnTo>
                    <a:cubicBezTo>
                      <a:pt x="0" y="795603"/>
                      <a:pt x="90308" y="705295"/>
                      <a:pt x="201708" y="705295"/>
                    </a:cubicBezTo>
                    <a:lnTo>
                      <a:pt x="1619492" y="705295"/>
                    </a:lnTo>
                    <a:lnTo>
                      <a:pt x="1619492" y="635445"/>
                    </a:lnTo>
                    <a:cubicBezTo>
                      <a:pt x="1619492" y="537063"/>
                      <a:pt x="1699247" y="457308"/>
                      <a:pt x="1797629" y="457308"/>
                    </a:cubicBezTo>
                    <a:lnTo>
                      <a:pt x="2510153" y="457308"/>
                    </a:lnTo>
                    <a:cubicBezTo>
                      <a:pt x="2608535" y="457308"/>
                      <a:pt x="2688290" y="537063"/>
                      <a:pt x="2688290" y="635445"/>
                    </a:cubicBezTo>
                    <a:close/>
                    <a:moveTo>
                      <a:pt x="3177333" y="2901044"/>
                    </a:moveTo>
                    <a:lnTo>
                      <a:pt x="1130451" y="2901044"/>
                    </a:lnTo>
                    <a:cubicBezTo>
                      <a:pt x="1350134" y="2526253"/>
                      <a:pt x="1481437" y="2165059"/>
                      <a:pt x="1605942" y="1684892"/>
                    </a:cubicBezTo>
                    <a:lnTo>
                      <a:pt x="2701842" y="1684892"/>
                    </a:lnTo>
                    <a:cubicBezTo>
                      <a:pt x="2809350" y="2117470"/>
                      <a:pt x="2933855" y="2516056"/>
                      <a:pt x="3177333" y="2901044"/>
                    </a:cubicBezTo>
                    <a:close/>
                    <a:moveTo>
                      <a:pt x="3287892" y="3137537"/>
                    </a:moveTo>
                    <a:lnTo>
                      <a:pt x="3287892" y="3248909"/>
                    </a:lnTo>
                    <a:cubicBezTo>
                      <a:pt x="3287892" y="3295849"/>
                      <a:pt x="3249839" y="3333902"/>
                      <a:pt x="3202899" y="3333902"/>
                    </a:cubicBezTo>
                    <a:lnTo>
                      <a:pt x="1104885" y="3333902"/>
                    </a:lnTo>
                    <a:cubicBezTo>
                      <a:pt x="1057945" y="3333902"/>
                      <a:pt x="1019892" y="3295849"/>
                      <a:pt x="1019892" y="3248909"/>
                    </a:cubicBezTo>
                    <a:lnTo>
                      <a:pt x="1019892" y="3137537"/>
                    </a:lnTo>
                    <a:cubicBezTo>
                      <a:pt x="1019892" y="3090597"/>
                      <a:pt x="1057945" y="3052544"/>
                      <a:pt x="1104885" y="3052544"/>
                    </a:cubicBezTo>
                    <a:lnTo>
                      <a:pt x="3202899" y="3052544"/>
                    </a:lnTo>
                    <a:cubicBezTo>
                      <a:pt x="3249839" y="3052544"/>
                      <a:pt x="3287892" y="3090597"/>
                      <a:pt x="3287892" y="313753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5" name="Trapezoid 6">
                <a:extLst>
                  <a:ext uri="{FF2B5EF4-FFF2-40B4-BE49-F238E27FC236}">
                    <a16:creationId xmlns:a16="http://schemas.microsoft.com/office/drawing/2014/main" id="{8F1F4EC7-E89B-4609-A401-73D85D15309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271895" y="2024672"/>
                <a:ext cx="289473" cy="289473"/>
              </a:xfrm>
              <a:custGeom>
                <a:avLst/>
                <a:gdLst/>
                <a:ahLst/>
                <a:cxnLst/>
                <a:rect l="l" t="t" r="r" b="b"/>
                <a:pathLst>
                  <a:path w="2801488" h="2964099">
                    <a:moveTo>
                      <a:pt x="1393788" y="2251706"/>
                    </a:moveTo>
                    <a:cubicBezTo>
                      <a:pt x="1338380" y="2251706"/>
                      <a:pt x="1293463" y="2296623"/>
                      <a:pt x="1293463" y="2352031"/>
                    </a:cubicBezTo>
                    <a:cubicBezTo>
                      <a:pt x="1293463" y="2407439"/>
                      <a:pt x="1338380" y="2452356"/>
                      <a:pt x="1393788" y="2452356"/>
                    </a:cubicBezTo>
                    <a:cubicBezTo>
                      <a:pt x="1449196" y="2452356"/>
                      <a:pt x="1494113" y="2407439"/>
                      <a:pt x="1494113" y="2352031"/>
                    </a:cubicBezTo>
                    <a:cubicBezTo>
                      <a:pt x="1494113" y="2296623"/>
                      <a:pt x="1449196" y="2251706"/>
                      <a:pt x="1393788" y="2251706"/>
                    </a:cubicBezTo>
                    <a:close/>
                    <a:moveTo>
                      <a:pt x="2189420" y="1936547"/>
                    </a:moveTo>
                    <a:cubicBezTo>
                      <a:pt x="1959955" y="1936547"/>
                      <a:pt x="1773936" y="2122566"/>
                      <a:pt x="1773936" y="2352031"/>
                    </a:cubicBezTo>
                    <a:cubicBezTo>
                      <a:pt x="1773936" y="2581496"/>
                      <a:pt x="1959955" y="2767515"/>
                      <a:pt x="2189420" y="2767515"/>
                    </a:cubicBezTo>
                    <a:cubicBezTo>
                      <a:pt x="2418885" y="2767515"/>
                      <a:pt x="2604904" y="2581496"/>
                      <a:pt x="2604904" y="2352031"/>
                    </a:cubicBezTo>
                    <a:cubicBezTo>
                      <a:pt x="2604904" y="2122566"/>
                      <a:pt x="2418885" y="1936547"/>
                      <a:pt x="2189420" y="1936547"/>
                    </a:cubicBezTo>
                    <a:close/>
                    <a:moveTo>
                      <a:pt x="612068" y="1936547"/>
                    </a:moveTo>
                    <a:cubicBezTo>
                      <a:pt x="382603" y="1936547"/>
                      <a:pt x="196584" y="2122566"/>
                      <a:pt x="196584" y="2352031"/>
                    </a:cubicBezTo>
                    <a:cubicBezTo>
                      <a:pt x="196584" y="2581496"/>
                      <a:pt x="382603" y="2767515"/>
                      <a:pt x="612068" y="2767515"/>
                    </a:cubicBezTo>
                    <a:cubicBezTo>
                      <a:pt x="841533" y="2767515"/>
                      <a:pt x="1027552" y="2581496"/>
                      <a:pt x="1027552" y="2352031"/>
                    </a:cubicBezTo>
                    <a:cubicBezTo>
                      <a:pt x="1027552" y="2122566"/>
                      <a:pt x="841533" y="1936547"/>
                      <a:pt x="612068" y="1936547"/>
                    </a:cubicBezTo>
                    <a:close/>
                    <a:moveTo>
                      <a:pt x="845776" y="315"/>
                    </a:moveTo>
                    <a:cubicBezTo>
                      <a:pt x="1032101" y="7965"/>
                      <a:pt x="1181399" y="153129"/>
                      <a:pt x="1195696" y="335717"/>
                    </a:cubicBezTo>
                    <a:lnTo>
                      <a:pt x="1198885" y="335806"/>
                    </a:lnTo>
                    <a:lnTo>
                      <a:pt x="1198706" y="366401"/>
                    </a:lnTo>
                    <a:cubicBezTo>
                      <a:pt x="1198883" y="367005"/>
                      <a:pt x="1198884" y="367612"/>
                      <a:pt x="1198884" y="368218"/>
                    </a:cubicBezTo>
                    <a:lnTo>
                      <a:pt x="1198695" y="368210"/>
                    </a:lnTo>
                    <a:lnTo>
                      <a:pt x="1197421" y="585651"/>
                    </a:lnTo>
                    <a:cubicBezTo>
                      <a:pt x="1245519" y="531733"/>
                      <a:pt x="1316597" y="499778"/>
                      <a:pt x="1394104" y="502960"/>
                    </a:cubicBezTo>
                    <a:cubicBezTo>
                      <a:pt x="1472998" y="506199"/>
                      <a:pt x="1542269" y="545176"/>
                      <a:pt x="1585751" y="604519"/>
                    </a:cubicBezTo>
                    <a:cubicBezTo>
                      <a:pt x="1585226" y="514948"/>
                      <a:pt x="1584701" y="425377"/>
                      <a:pt x="1584176" y="335806"/>
                    </a:cubicBezTo>
                    <a:lnTo>
                      <a:pt x="1585829" y="335760"/>
                    </a:lnTo>
                    <a:cubicBezTo>
                      <a:pt x="1602915" y="140060"/>
                      <a:pt x="1770945" y="-7755"/>
                      <a:pt x="1967493" y="315"/>
                    </a:cubicBezTo>
                    <a:cubicBezTo>
                      <a:pt x="2146853" y="7679"/>
                      <a:pt x="2291902" y="142468"/>
                      <a:pt x="2315427" y="315465"/>
                    </a:cubicBezTo>
                    <a:lnTo>
                      <a:pt x="2320109" y="315335"/>
                    </a:lnTo>
                    <a:lnTo>
                      <a:pt x="2729306" y="2069418"/>
                    </a:lnTo>
                    <a:cubicBezTo>
                      <a:pt x="2776307" y="2152970"/>
                      <a:pt x="2801488" y="2249560"/>
                      <a:pt x="2801488" y="2352031"/>
                    </a:cubicBezTo>
                    <a:cubicBezTo>
                      <a:pt x="2801488" y="2690067"/>
                      <a:pt x="2527456" y="2964099"/>
                      <a:pt x="2189420" y="2964099"/>
                    </a:cubicBezTo>
                    <a:cubicBezTo>
                      <a:pt x="1922036" y="2964099"/>
                      <a:pt x="1694697" y="2792645"/>
                      <a:pt x="1613824" y="2552817"/>
                    </a:cubicBezTo>
                    <a:cubicBezTo>
                      <a:pt x="1559905" y="2613347"/>
                      <a:pt x="1481232" y="2650901"/>
                      <a:pt x="1393788" y="2650901"/>
                    </a:cubicBezTo>
                    <a:cubicBezTo>
                      <a:pt x="1311973" y="2650901"/>
                      <a:pt x="1237837" y="2618027"/>
                      <a:pt x="1183996" y="2564635"/>
                    </a:cubicBezTo>
                    <a:cubicBezTo>
                      <a:pt x="1099341" y="2798210"/>
                      <a:pt x="875077" y="2964099"/>
                      <a:pt x="612068" y="2964099"/>
                    </a:cubicBezTo>
                    <a:cubicBezTo>
                      <a:pt x="274032" y="2964099"/>
                      <a:pt x="0" y="2690067"/>
                      <a:pt x="0" y="2352031"/>
                    </a:cubicBezTo>
                    <a:cubicBezTo>
                      <a:pt x="0" y="2288533"/>
                      <a:pt x="9669" y="2227293"/>
                      <a:pt x="30466" y="2170591"/>
                    </a:cubicBezTo>
                    <a:lnTo>
                      <a:pt x="30153" y="2170591"/>
                    </a:lnTo>
                    <a:lnTo>
                      <a:pt x="462952" y="315335"/>
                    </a:lnTo>
                    <a:lnTo>
                      <a:pt x="467801" y="315470"/>
                    </a:lnTo>
                    <a:cubicBezTo>
                      <a:pt x="493068" y="129842"/>
                      <a:pt x="656149" y="-7470"/>
                      <a:pt x="845776" y="31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6" name="Rounded Rectangle 24">
                <a:extLst>
                  <a:ext uri="{FF2B5EF4-FFF2-40B4-BE49-F238E27FC236}">
                    <a16:creationId xmlns:a16="http://schemas.microsoft.com/office/drawing/2014/main" id="{4B238174-991A-4499-BE99-AEB37EB1C60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78070" y="3431136"/>
                <a:ext cx="289473" cy="223978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064028">
                    <a:moveTo>
                      <a:pt x="1955333" y="1285185"/>
                    </a:moveTo>
                    <a:cubicBezTo>
                      <a:pt x="2192176" y="1285185"/>
                      <a:pt x="2384176" y="1477185"/>
                      <a:pt x="2384176" y="1714028"/>
                    </a:cubicBezTo>
                    <a:cubicBezTo>
                      <a:pt x="2384176" y="1950871"/>
                      <a:pt x="2192176" y="2142871"/>
                      <a:pt x="1955333" y="2142871"/>
                    </a:cubicBezTo>
                    <a:cubicBezTo>
                      <a:pt x="1718490" y="2142871"/>
                      <a:pt x="1526490" y="1950871"/>
                      <a:pt x="1526490" y="1714028"/>
                    </a:cubicBezTo>
                    <a:cubicBezTo>
                      <a:pt x="1526490" y="1477185"/>
                      <a:pt x="1718490" y="1285185"/>
                      <a:pt x="1955333" y="1285185"/>
                    </a:cubicBezTo>
                    <a:close/>
                    <a:moveTo>
                      <a:pt x="1955333" y="1074136"/>
                    </a:moveTo>
                    <a:cubicBezTo>
                      <a:pt x="1601930" y="1074136"/>
                      <a:pt x="1315441" y="1360625"/>
                      <a:pt x="1315441" y="1714028"/>
                    </a:cubicBezTo>
                    <a:cubicBezTo>
                      <a:pt x="1315441" y="2067431"/>
                      <a:pt x="1601930" y="2353920"/>
                      <a:pt x="1955333" y="2353920"/>
                    </a:cubicBezTo>
                    <a:cubicBezTo>
                      <a:pt x="2308736" y="2353920"/>
                      <a:pt x="2595225" y="2067431"/>
                      <a:pt x="2595225" y="1714028"/>
                    </a:cubicBezTo>
                    <a:cubicBezTo>
                      <a:pt x="2595225" y="1360625"/>
                      <a:pt x="2308736" y="1074136"/>
                      <a:pt x="1955333" y="1074136"/>
                    </a:cubicBezTo>
                    <a:close/>
                    <a:moveTo>
                      <a:pt x="1955333" y="849503"/>
                    </a:moveTo>
                    <a:cubicBezTo>
                      <a:pt x="2432797" y="849503"/>
                      <a:pt x="2819858" y="1236564"/>
                      <a:pt x="2819858" y="1714028"/>
                    </a:cubicBezTo>
                    <a:cubicBezTo>
                      <a:pt x="2819858" y="2191492"/>
                      <a:pt x="2432797" y="2578553"/>
                      <a:pt x="1955333" y="2578553"/>
                    </a:cubicBezTo>
                    <a:cubicBezTo>
                      <a:pt x="1477869" y="2578553"/>
                      <a:pt x="1090808" y="2191492"/>
                      <a:pt x="1090808" y="1714028"/>
                    </a:cubicBezTo>
                    <a:cubicBezTo>
                      <a:pt x="1090808" y="1236564"/>
                      <a:pt x="1477869" y="849503"/>
                      <a:pt x="1955333" y="849503"/>
                    </a:cubicBezTo>
                    <a:close/>
                    <a:moveTo>
                      <a:pt x="3253503" y="756254"/>
                    </a:moveTo>
                    <a:cubicBezTo>
                      <a:pt x="3162525" y="756254"/>
                      <a:pt x="3088773" y="830006"/>
                      <a:pt x="3088773" y="920984"/>
                    </a:cubicBezTo>
                    <a:cubicBezTo>
                      <a:pt x="3088773" y="1011962"/>
                      <a:pt x="3162525" y="1085714"/>
                      <a:pt x="3253503" y="1085714"/>
                    </a:cubicBezTo>
                    <a:cubicBezTo>
                      <a:pt x="3344481" y="1085714"/>
                      <a:pt x="3418233" y="1011962"/>
                      <a:pt x="3418233" y="920984"/>
                    </a:cubicBezTo>
                    <a:cubicBezTo>
                      <a:pt x="3418233" y="830006"/>
                      <a:pt x="3344481" y="756254"/>
                      <a:pt x="3253503" y="756254"/>
                    </a:cubicBezTo>
                    <a:close/>
                    <a:moveTo>
                      <a:pt x="1955333" y="744677"/>
                    </a:moveTo>
                    <a:cubicBezTo>
                      <a:pt x="1419975" y="744677"/>
                      <a:pt x="985982" y="1178670"/>
                      <a:pt x="985982" y="1714028"/>
                    </a:cubicBezTo>
                    <a:cubicBezTo>
                      <a:pt x="985982" y="2249386"/>
                      <a:pt x="1419975" y="2683379"/>
                      <a:pt x="1955333" y="2683379"/>
                    </a:cubicBezTo>
                    <a:cubicBezTo>
                      <a:pt x="2490691" y="2683379"/>
                      <a:pt x="2924684" y="2249386"/>
                      <a:pt x="2924684" y="1714028"/>
                    </a:cubicBezTo>
                    <a:cubicBezTo>
                      <a:pt x="2924684" y="1178670"/>
                      <a:pt x="2490691" y="744677"/>
                      <a:pt x="1955333" y="744677"/>
                    </a:cubicBezTo>
                    <a:close/>
                    <a:moveTo>
                      <a:pt x="1333922" y="0"/>
                    </a:moveTo>
                    <a:lnTo>
                      <a:pt x="2626078" y="0"/>
                    </a:lnTo>
                    <a:lnTo>
                      <a:pt x="2717085" y="364028"/>
                    </a:lnTo>
                    <a:lnTo>
                      <a:pt x="3699990" y="364028"/>
                    </a:lnTo>
                    <a:cubicBezTo>
                      <a:pt x="3843590" y="364028"/>
                      <a:pt x="3960000" y="480438"/>
                      <a:pt x="3960000" y="624038"/>
                    </a:cubicBezTo>
                    <a:lnTo>
                      <a:pt x="3960000" y="2804018"/>
                    </a:lnTo>
                    <a:cubicBezTo>
                      <a:pt x="3960000" y="2947618"/>
                      <a:pt x="3843590" y="3064028"/>
                      <a:pt x="3699990" y="3064028"/>
                    </a:cubicBezTo>
                    <a:lnTo>
                      <a:pt x="260010" y="3064028"/>
                    </a:lnTo>
                    <a:cubicBezTo>
                      <a:pt x="116410" y="3064028"/>
                      <a:pt x="0" y="2947618"/>
                      <a:pt x="0" y="2804018"/>
                    </a:cubicBezTo>
                    <a:lnTo>
                      <a:pt x="0" y="624038"/>
                    </a:lnTo>
                    <a:cubicBezTo>
                      <a:pt x="0" y="480438"/>
                      <a:pt x="116410" y="364028"/>
                      <a:pt x="260010" y="364028"/>
                    </a:cubicBezTo>
                    <a:lnTo>
                      <a:pt x="443165" y="364028"/>
                    </a:lnTo>
                    <a:lnTo>
                      <a:pt x="443165" y="237982"/>
                    </a:lnTo>
                    <a:cubicBezTo>
                      <a:pt x="443165" y="195266"/>
                      <a:pt x="477794" y="160637"/>
                      <a:pt x="520510" y="160637"/>
                    </a:cubicBezTo>
                    <a:lnTo>
                      <a:pt x="1049896" y="160637"/>
                    </a:lnTo>
                    <a:cubicBezTo>
                      <a:pt x="1092612" y="160637"/>
                      <a:pt x="1127241" y="195266"/>
                      <a:pt x="1127241" y="237982"/>
                    </a:cubicBezTo>
                    <a:lnTo>
                      <a:pt x="1127241" y="364028"/>
                    </a:lnTo>
                    <a:lnTo>
                      <a:pt x="1242915" y="36402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7" name="Rounded Rectangle 1">
                <a:extLst>
                  <a:ext uri="{FF2B5EF4-FFF2-40B4-BE49-F238E27FC236}">
                    <a16:creationId xmlns:a16="http://schemas.microsoft.com/office/drawing/2014/main" id="{A05555AC-2DD1-4157-98AA-600486C364F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38314" y="2792139"/>
                <a:ext cx="171534" cy="289473"/>
              </a:xfrm>
              <a:custGeom>
                <a:avLst/>
                <a:gdLst/>
                <a:ahLst/>
                <a:cxnLst/>
                <a:rect l="l" t="t" r="r" b="b"/>
                <a:pathLst>
                  <a:path w="2337548" h="3944720">
                    <a:moveTo>
                      <a:pt x="2013548" y="1242075"/>
                    </a:moveTo>
                    <a:lnTo>
                      <a:pt x="2337548" y="1242075"/>
                    </a:lnTo>
                    <a:lnTo>
                      <a:pt x="2337548" y="1945866"/>
                    </a:lnTo>
                    <a:lnTo>
                      <a:pt x="2337548" y="1962155"/>
                    </a:lnTo>
                    <a:lnTo>
                      <a:pt x="2336798" y="1962155"/>
                    </a:lnTo>
                    <a:cubicBezTo>
                      <a:pt x="2330129" y="2597501"/>
                      <a:pt x="1898450" y="3121603"/>
                      <a:pt x="1336990" y="3208701"/>
                    </a:cubicBezTo>
                    <a:lnTo>
                      <a:pt x="1336990" y="3620720"/>
                    </a:lnTo>
                    <a:lnTo>
                      <a:pt x="1895070" y="3620720"/>
                    </a:lnTo>
                    <a:lnTo>
                      <a:pt x="1895070" y="3944720"/>
                    </a:lnTo>
                    <a:lnTo>
                      <a:pt x="454910" y="3944720"/>
                    </a:lnTo>
                    <a:lnTo>
                      <a:pt x="454910" y="3620720"/>
                    </a:lnTo>
                    <a:lnTo>
                      <a:pt x="1012990" y="3620720"/>
                    </a:lnTo>
                    <a:lnTo>
                      <a:pt x="1012990" y="3210585"/>
                    </a:lnTo>
                    <a:cubicBezTo>
                      <a:pt x="447376" y="3129632"/>
                      <a:pt x="8655" y="2604919"/>
                      <a:pt x="389" y="1964536"/>
                    </a:cubicBezTo>
                    <a:lnTo>
                      <a:pt x="0" y="1964536"/>
                    </a:lnTo>
                    <a:lnTo>
                      <a:pt x="0" y="1244456"/>
                    </a:lnTo>
                    <a:lnTo>
                      <a:pt x="324000" y="1244456"/>
                    </a:lnTo>
                    <a:lnTo>
                      <a:pt x="324000" y="1964536"/>
                    </a:lnTo>
                    <a:lnTo>
                      <a:pt x="323361" y="1964536"/>
                    </a:lnTo>
                    <a:cubicBezTo>
                      <a:pt x="331926" y="2486037"/>
                      <a:pt x="710705" y="2903701"/>
                      <a:pt x="1173940" y="2900510"/>
                    </a:cubicBezTo>
                    <a:cubicBezTo>
                      <a:pt x="1634302" y="2897337"/>
                      <a:pt x="2006933" y="2479634"/>
                      <a:pt x="2014006" y="1962155"/>
                    </a:cubicBezTo>
                    <a:lnTo>
                      <a:pt x="2013548" y="1962155"/>
                    </a:lnTo>
                    <a:close/>
                    <a:moveTo>
                      <a:pt x="1168773" y="0"/>
                    </a:moveTo>
                    <a:cubicBezTo>
                      <a:pt x="1546536" y="0"/>
                      <a:pt x="1852773" y="306237"/>
                      <a:pt x="1852773" y="684000"/>
                    </a:cubicBezTo>
                    <a:lnTo>
                      <a:pt x="1852773" y="1980000"/>
                    </a:lnTo>
                    <a:cubicBezTo>
                      <a:pt x="1852773" y="2357763"/>
                      <a:pt x="1546536" y="2664000"/>
                      <a:pt x="1168773" y="2664000"/>
                    </a:cubicBezTo>
                    <a:cubicBezTo>
                      <a:pt x="791010" y="2664000"/>
                      <a:pt x="484773" y="2357763"/>
                      <a:pt x="484773" y="1980000"/>
                    </a:cubicBezTo>
                    <a:lnTo>
                      <a:pt x="484773" y="684000"/>
                    </a:lnTo>
                    <a:cubicBezTo>
                      <a:pt x="484773" y="306237"/>
                      <a:pt x="791010" y="0"/>
                      <a:pt x="11687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Isosceles Triangle 2">
                <a:extLst>
                  <a:ext uri="{FF2B5EF4-FFF2-40B4-BE49-F238E27FC236}">
                    <a16:creationId xmlns:a16="http://schemas.microsoft.com/office/drawing/2014/main" id="{331CBA80-D658-4590-97F2-910D1214F942}"/>
                  </a:ext>
                </a:extLst>
              </p:cNvPr>
              <p:cNvSpPr>
                <a:spLocks/>
              </p:cNvSpPr>
              <p:nvPr/>
            </p:nvSpPr>
            <p:spPr>
              <a:xfrm rot="2498363">
                <a:off x="4196157" y="3777811"/>
                <a:ext cx="289473" cy="289473"/>
              </a:xfrm>
              <a:custGeom>
                <a:avLst/>
                <a:gdLst/>
                <a:ahLst/>
                <a:cxnLst/>
                <a:rect l="l" t="t" r="r" b="b"/>
                <a:pathLst>
                  <a:path w="3860438" h="3938940">
                    <a:moveTo>
                      <a:pt x="1862067" y="2433815"/>
                    </a:moveTo>
                    <a:lnTo>
                      <a:pt x="1970067" y="2433815"/>
                    </a:lnTo>
                    <a:lnTo>
                      <a:pt x="1970067" y="3362873"/>
                    </a:lnTo>
                    <a:lnTo>
                      <a:pt x="2004792" y="3362873"/>
                    </a:lnTo>
                    <a:lnTo>
                      <a:pt x="2004792" y="3650907"/>
                    </a:lnTo>
                    <a:cubicBezTo>
                      <a:pt x="2004792" y="3808349"/>
                      <a:pt x="1878374" y="3936619"/>
                      <a:pt x="1720949" y="3938909"/>
                    </a:cubicBezTo>
                    <a:cubicBezTo>
                      <a:pt x="1564029" y="3941192"/>
                      <a:pt x="1434265" y="3817458"/>
                      <a:pt x="1429045" y="3660794"/>
                    </a:cubicBezTo>
                    <a:lnTo>
                      <a:pt x="1428727" y="3660794"/>
                    </a:lnTo>
                    <a:lnTo>
                      <a:pt x="1428727" y="3588794"/>
                    </a:lnTo>
                    <a:cubicBezTo>
                      <a:pt x="1428727" y="3549029"/>
                      <a:pt x="1460962" y="3516794"/>
                      <a:pt x="1500727" y="3516794"/>
                    </a:cubicBezTo>
                    <a:lnTo>
                      <a:pt x="1536727" y="3516794"/>
                    </a:lnTo>
                    <a:cubicBezTo>
                      <a:pt x="1576492" y="3516794"/>
                      <a:pt x="1608727" y="3549029"/>
                      <a:pt x="1608727" y="3588794"/>
                    </a:cubicBezTo>
                    <a:lnTo>
                      <a:pt x="1608727" y="3654789"/>
                    </a:lnTo>
                    <a:cubicBezTo>
                      <a:pt x="1610687" y="3713589"/>
                      <a:pt x="1659418" y="3760001"/>
                      <a:pt x="1718334" y="3759144"/>
                    </a:cubicBezTo>
                    <a:cubicBezTo>
                      <a:pt x="1777498" y="3758284"/>
                      <a:pt x="1825008" y="3710077"/>
                      <a:pt x="1825008" y="3650907"/>
                    </a:cubicBezTo>
                    <a:lnTo>
                      <a:pt x="1824792" y="3650907"/>
                    </a:lnTo>
                    <a:lnTo>
                      <a:pt x="1824792" y="3362873"/>
                    </a:lnTo>
                    <a:lnTo>
                      <a:pt x="1862067" y="3362873"/>
                    </a:lnTo>
                    <a:close/>
                    <a:moveTo>
                      <a:pt x="1963773" y="341826"/>
                    </a:moveTo>
                    <a:cubicBezTo>
                      <a:pt x="2603866" y="1105515"/>
                      <a:pt x="2803203" y="1464631"/>
                      <a:pt x="2867684" y="2396069"/>
                    </a:cubicBezTo>
                    <a:cubicBezTo>
                      <a:pt x="2523234" y="2107144"/>
                      <a:pt x="2324834" y="2107144"/>
                      <a:pt x="1967684" y="2396069"/>
                    </a:cubicBezTo>
                    <a:cubicBezTo>
                      <a:pt x="1966380" y="1713514"/>
                      <a:pt x="1965077" y="1024381"/>
                      <a:pt x="1963773" y="341826"/>
                    </a:cubicBezTo>
                    <a:close/>
                    <a:moveTo>
                      <a:pt x="1882676" y="341826"/>
                    </a:moveTo>
                    <a:cubicBezTo>
                      <a:pt x="1881372" y="1024381"/>
                      <a:pt x="1880069" y="1713514"/>
                      <a:pt x="1878765" y="2396069"/>
                    </a:cubicBezTo>
                    <a:cubicBezTo>
                      <a:pt x="1521615" y="2107144"/>
                      <a:pt x="1323215" y="2107144"/>
                      <a:pt x="978765" y="2396069"/>
                    </a:cubicBezTo>
                    <a:cubicBezTo>
                      <a:pt x="1043246" y="1464631"/>
                      <a:pt x="1242583" y="1105515"/>
                      <a:pt x="1882676" y="341826"/>
                    </a:cubicBezTo>
                    <a:close/>
                    <a:moveTo>
                      <a:pt x="2058573" y="335248"/>
                    </a:moveTo>
                    <a:cubicBezTo>
                      <a:pt x="3026489" y="598978"/>
                      <a:pt x="3714825" y="1273857"/>
                      <a:pt x="3860438" y="2396070"/>
                    </a:cubicBezTo>
                    <a:cubicBezTo>
                      <a:pt x="3515988" y="2107145"/>
                      <a:pt x="3317588" y="2107145"/>
                      <a:pt x="2960438" y="2396070"/>
                    </a:cubicBezTo>
                    <a:cubicBezTo>
                      <a:pt x="2910892" y="1313327"/>
                      <a:pt x="2647549" y="1036442"/>
                      <a:pt x="2058573" y="335248"/>
                    </a:cubicBezTo>
                    <a:close/>
                    <a:moveTo>
                      <a:pt x="1801865" y="335248"/>
                    </a:moveTo>
                    <a:cubicBezTo>
                      <a:pt x="1212889" y="1036442"/>
                      <a:pt x="949546" y="1313327"/>
                      <a:pt x="900000" y="2396070"/>
                    </a:cubicBezTo>
                    <a:cubicBezTo>
                      <a:pt x="542850" y="2107145"/>
                      <a:pt x="344450" y="2107145"/>
                      <a:pt x="0" y="2396070"/>
                    </a:cubicBezTo>
                    <a:cubicBezTo>
                      <a:pt x="145613" y="1273857"/>
                      <a:pt x="833949" y="598978"/>
                      <a:pt x="1801865" y="335248"/>
                    </a:cubicBezTo>
                    <a:close/>
                    <a:moveTo>
                      <a:pt x="1902679" y="0"/>
                    </a:moveTo>
                    <a:lnTo>
                      <a:pt x="1929455" y="0"/>
                    </a:lnTo>
                    <a:lnTo>
                      <a:pt x="1970067" y="288000"/>
                    </a:lnTo>
                    <a:lnTo>
                      <a:pt x="1862067" y="28800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9" name="Rectangle 50">
                <a:extLst>
                  <a:ext uri="{FF2B5EF4-FFF2-40B4-BE49-F238E27FC236}">
                    <a16:creationId xmlns:a16="http://schemas.microsoft.com/office/drawing/2014/main" id="{B926A81D-9192-4186-ABCF-163175A066F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524081" y="1839423"/>
                <a:ext cx="245686" cy="140720"/>
              </a:xfrm>
              <a:custGeom>
                <a:avLst/>
                <a:gdLst/>
                <a:ahLst/>
                <a:cxnLst/>
                <a:rect l="l" t="t" r="r" b="b"/>
                <a:pathLst>
                  <a:path w="2797236" h="1602166">
                    <a:moveTo>
                      <a:pt x="676854" y="738042"/>
                    </a:moveTo>
                    <a:cubicBezTo>
                      <a:pt x="614942" y="702297"/>
                      <a:pt x="535774" y="723510"/>
                      <a:pt x="500029" y="785422"/>
                    </a:cubicBezTo>
                    <a:cubicBezTo>
                      <a:pt x="464284" y="847335"/>
                      <a:pt x="485497" y="926503"/>
                      <a:pt x="547409" y="962248"/>
                    </a:cubicBezTo>
                    <a:cubicBezTo>
                      <a:pt x="609321" y="997993"/>
                      <a:pt x="688490" y="976780"/>
                      <a:pt x="724235" y="914867"/>
                    </a:cubicBezTo>
                    <a:cubicBezTo>
                      <a:pt x="759980" y="852955"/>
                      <a:pt x="738766" y="773787"/>
                      <a:pt x="676854" y="738042"/>
                    </a:cubicBezTo>
                    <a:close/>
                    <a:moveTo>
                      <a:pt x="1505478" y="880583"/>
                    </a:moveTo>
                    <a:lnTo>
                      <a:pt x="1475082" y="873061"/>
                    </a:lnTo>
                    <a:lnTo>
                      <a:pt x="1475082" y="1008668"/>
                    </a:lnTo>
                    <a:cubicBezTo>
                      <a:pt x="1478425" y="1007382"/>
                      <a:pt x="1481683" y="1005827"/>
                      <a:pt x="1484860" y="1004059"/>
                    </a:cubicBezTo>
                    <a:cubicBezTo>
                      <a:pt x="1512039" y="988933"/>
                      <a:pt x="1529130" y="960585"/>
                      <a:pt x="1529788" y="929597"/>
                    </a:cubicBezTo>
                    <a:cubicBezTo>
                      <a:pt x="1530028" y="906726"/>
                      <a:pt x="1526034" y="896074"/>
                      <a:pt x="1505478" y="880583"/>
                    </a:cubicBezTo>
                    <a:close/>
                    <a:moveTo>
                      <a:pt x="1395816" y="619564"/>
                    </a:moveTo>
                    <a:cubicBezTo>
                      <a:pt x="1376272" y="632083"/>
                      <a:pt x="1363760" y="652864"/>
                      <a:pt x="1361807" y="675926"/>
                    </a:cubicBezTo>
                    <a:lnTo>
                      <a:pt x="1362578" y="675894"/>
                    </a:lnTo>
                    <a:cubicBezTo>
                      <a:pt x="1361574" y="701623"/>
                      <a:pt x="1371022" y="725250"/>
                      <a:pt x="1395009" y="740923"/>
                    </a:cubicBezTo>
                    <a:lnTo>
                      <a:pt x="1395816" y="741452"/>
                    </a:lnTo>
                    <a:close/>
                    <a:moveTo>
                      <a:pt x="1475082" y="467094"/>
                    </a:moveTo>
                    <a:lnTo>
                      <a:pt x="1475082" y="500684"/>
                    </a:lnTo>
                    <a:cubicBezTo>
                      <a:pt x="1497267" y="504631"/>
                      <a:pt x="1518774" y="512905"/>
                      <a:pt x="1538543" y="525166"/>
                    </a:cubicBezTo>
                    <a:cubicBezTo>
                      <a:pt x="1596427" y="561066"/>
                      <a:pt x="1630319" y="625508"/>
                      <a:pt x="1627098" y="693545"/>
                    </a:cubicBezTo>
                    <a:lnTo>
                      <a:pt x="1518521" y="688404"/>
                    </a:lnTo>
                    <a:cubicBezTo>
                      <a:pt x="1519877" y="659770"/>
                      <a:pt x="1505613" y="632649"/>
                      <a:pt x="1481252" y="617540"/>
                    </a:cubicBezTo>
                    <a:lnTo>
                      <a:pt x="1475082" y="614775"/>
                    </a:lnTo>
                    <a:lnTo>
                      <a:pt x="1475082" y="759007"/>
                    </a:lnTo>
                    <a:cubicBezTo>
                      <a:pt x="1516008" y="761698"/>
                      <a:pt x="1547648" y="771672"/>
                      <a:pt x="1577189" y="790249"/>
                    </a:cubicBezTo>
                    <a:cubicBezTo>
                      <a:pt x="1622357" y="818652"/>
                      <a:pt x="1647114" y="873156"/>
                      <a:pt x="1650484" y="927386"/>
                    </a:cubicBezTo>
                    <a:lnTo>
                      <a:pt x="1650683" y="927386"/>
                    </a:lnTo>
                    <a:lnTo>
                      <a:pt x="1650607" y="928511"/>
                    </a:lnTo>
                    <a:cubicBezTo>
                      <a:pt x="1650834" y="929446"/>
                      <a:pt x="1650880" y="930391"/>
                      <a:pt x="1650916" y="931336"/>
                    </a:cubicBezTo>
                    <a:lnTo>
                      <a:pt x="1650415" y="931353"/>
                    </a:lnTo>
                    <a:cubicBezTo>
                      <a:pt x="1649239" y="1005482"/>
                      <a:pt x="1608533" y="1073418"/>
                      <a:pt x="1543577" y="1109567"/>
                    </a:cubicBezTo>
                    <a:cubicBezTo>
                      <a:pt x="1521978" y="1121587"/>
                      <a:pt x="1498805" y="1129476"/>
                      <a:pt x="1475082" y="1132835"/>
                    </a:cubicBezTo>
                    <a:lnTo>
                      <a:pt x="1475082" y="1165545"/>
                    </a:lnTo>
                    <a:lnTo>
                      <a:pt x="1395816" y="1165545"/>
                    </a:lnTo>
                    <a:lnTo>
                      <a:pt x="1395816" y="1130194"/>
                    </a:lnTo>
                    <a:cubicBezTo>
                      <a:pt x="1373613" y="1125585"/>
                      <a:pt x="1352168" y="1116888"/>
                      <a:pt x="1332303" y="1104568"/>
                    </a:cubicBezTo>
                    <a:cubicBezTo>
                      <a:pt x="1268003" y="1064689"/>
                      <a:pt x="1230355" y="993103"/>
                      <a:pt x="1233933" y="917525"/>
                    </a:cubicBezTo>
                    <a:lnTo>
                      <a:pt x="1354544" y="923236"/>
                    </a:lnTo>
                    <a:cubicBezTo>
                      <a:pt x="1353040" y="954989"/>
                      <a:pt x="1368828" y="985067"/>
                      <a:pt x="1395816" y="1001849"/>
                    </a:cubicBezTo>
                    <a:lnTo>
                      <a:pt x="1395816" y="862479"/>
                    </a:lnTo>
                    <a:cubicBezTo>
                      <a:pt x="1368998" y="855832"/>
                      <a:pt x="1344002" y="843677"/>
                      <a:pt x="1322380" y="825533"/>
                    </a:cubicBezTo>
                    <a:cubicBezTo>
                      <a:pt x="1279142" y="789250"/>
                      <a:pt x="1253317" y="736644"/>
                      <a:pt x="1251176" y="680490"/>
                    </a:cubicBezTo>
                    <a:cubicBezTo>
                      <a:pt x="1251334" y="597461"/>
                      <a:pt x="1284345" y="551005"/>
                      <a:pt x="1345251" y="517567"/>
                    </a:cubicBezTo>
                    <a:cubicBezTo>
                      <a:pt x="1360367" y="509155"/>
                      <a:pt x="1379438" y="506089"/>
                      <a:pt x="1395816" y="502211"/>
                    </a:cubicBezTo>
                    <a:lnTo>
                      <a:pt x="1395816" y="467094"/>
                    </a:lnTo>
                    <a:close/>
                    <a:moveTo>
                      <a:pt x="1670907" y="420372"/>
                    </a:moveTo>
                    <a:cubicBezTo>
                      <a:pt x="1452232" y="294120"/>
                      <a:pt x="1172613" y="369043"/>
                      <a:pt x="1046361" y="587719"/>
                    </a:cubicBezTo>
                    <a:cubicBezTo>
                      <a:pt x="920108" y="806395"/>
                      <a:pt x="995032" y="1086013"/>
                      <a:pt x="1213707" y="1212266"/>
                    </a:cubicBezTo>
                    <a:cubicBezTo>
                      <a:pt x="1432383" y="1338518"/>
                      <a:pt x="1712002" y="1263595"/>
                      <a:pt x="1838254" y="1044919"/>
                    </a:cubicBezTo>
                    <a:cubicBezTo>
                      <a:pt x="1964507" y="826243"/>
                      <a:pt x="1889583" y="546625"/>
                      <a:pt x="1670907" y="420372"/>
                    </a:cubicBezTo>
                    <a:close/>
                    <a:moveTo>
                      <a:pt x="2337204" y="670392"/>
                    </a:moveTo>
                    <a:cubicBezTo>
                      <a:pt x="2275292" y="634647"/>
                      <a:pt x="2196124" y="655860"/>
                      <a:pt x="2160379" y="717772"/>
                    </a:cubicBezTo>
                    <a:cubicBezTo>
                      <a:pt x="2124634" y="779684"/>
                      <a:pt x="2145847" y="858852"/>
                      <a:pt x="2207759" y="894597"/>
                    </a:cubicBezTo>
                    <a:cubicBezTo>
                      <a:pt x="2269672" y="930342"/>
                      <a:pt x="2348840" y="909129"/>
                      <a:pt x="2384585" y="847217"/>
                    </a:cubicBezTo>
                    <a:cubicBezTo>
                      <a:pt x="2420330" y="785305"/>
                      <a:pt x="2399117" y="706137"/>
                      <a:pt x="2337204" y="670392"/>
                    </a:cubicBezTo>
                    <a:close/>
                    <a:moveTo>
                      <a:pt x="2384613" y="233313"/>
                    </a:moveTo>
                    <a:cubicBezTo>
                      <a:pt x="2428818" y="319090"/>
                      <a:pt x="2503845" y="385970"/>
                      <a:pt x="2595156" y="420224"/>
                    </a:cubicBezTo>
                    <a:lnTo>
                      <a:pt x="2595155" y="1152677"/>
                    </a:lnTo>
                    <a:cubicBezTo>
                      <a:pt x="2489919" y="1191773"/>
                      <a:pt x="2405690" y="1273809"/>
                      <a:pt x="2363285" y="1377636"/>
                    </a:cubicBezTo>
                    <a:lnTo>
                      <a:pt x="402182" y="1377636"/>
                    </a:lnTo>
                    <a:cubicBezTo>
                      <a:pt x="366180" y="1300676"/>
                      <a:pt x="305669" y="1237745"/>
                      <a:pt x="230221" y="1198942"/>
                    </a:cubicBezTo>
                    <a:lnTo>
                      <a:pt x="230221" y="415045"/>
                    </a:lnTo>
                    <a:cubicBezTo>
                      <a:pt x="307865" y="376272"/>
                      <a:pt x="370258" y="312122"/>
                      <a:pt x="407224" y="233313"/>
                    </a:cubicBezTo>
                    <a:close/>
                    <a:moveTo>
                      <a:pt x="2374194" y="127259"/>
                    </a:moveTo>
                    <a:lnTo>
                      <a:pt x="406569" y="127259"/>
                    </a:lnTo>
                    <a:cubicBezTo>
                      <a:pt x="368226" y="267341"/>
                      <a:pt x="255955" y="376146"/>
                      <a:pt x="114433" y="410154"/>
                    </a:cubicBezTo>
                    <a:lnTo>
                      <a:pt x="114433" y="1207711"/>
                    </a:lnTo>
                    <a:cubicBezTo>
                      <a:pt x="249220" y="1241659"/>
                      <a:pt x="356431" y="1343562"/>
                      <a:pt x="397550" y="1475019"/>
                    </a:cubicBezTo>
                    <a:lnTo>
                      <a:pt x="2364592" y="1475019"/>
                    </a:lnTo>
                    <a:cubicBezTo>
                      <a:pt x="2403043" y="1323089"/>
                      <a:pt x="2527516" y="1206120"/>
                      <a:pt x="2682804" y="1177407"/>
                    </a:cubicBezTo>
                    <a:lnTo>
                      <a:pt x="2682804" y="401000"/>
                    </a:lnTo>
                    <a:cubicBezTo>
                      <a:pt x="2536308" y="373254"/>
                      <a:pt x="2418049" y="266915"/>
                      <a:pt x="2374194" y="127259"/>
                    </a:cubicBezTo>
                    <a:close/>
                    <a:moveTo>
                      <a:pt x="2797236" y="112"/>
                    </a:moveTo>
                    <a:lnTo>
                      <a:pt x="2797236" y="1602166"/>
                    </a:lnTo>
                    <a:lnTo>
                      <a:pt x="419639" y="1602166"/>
                    </a:lnTo>
                    <a:lnTo>
                      <a:pt x="12661" y="1602166"/>
                    </a:lnTo>
                    <a:lnTo>
                      <a:pt x="0" y="1602166"/>
                    </a:lnTo>
                    <a:lnTo>
                      <a:pt x="0" y="112"/>
                    </a:lnTo>
                    <a:lnTo>
                      <a:pt x="2352082" y="112"/>
                    </a:lnTo>
                    <a:cubicBezTo>
                      <a:pt x="2352071" y="75"/>
                      <a:pt x="2352071" y="37"/>
                      <a:pt x="2352071" y="0"/>
                    </a:cubicBezTo>
                    <a:lnTo>
                      <a:pt x="2759048" y="0"/>
                    </a:lnTo>
                    <a:lnTo>
                      <a:pt x="2759047" y="112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0" name="Rectangle 15">
                <a:extLst>
                  <a:ext uri="{FF2B5EF4-FFF2-40B4-BE49-F238E27FC236}">
                    <a16:creationId xmlns:a16="http://schemas.microsoft.com/office/drawing/2014/main" id="{224DE4C7-FBB4-4EA6-8CE2-02FB64C44FD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95784" y="1957729"/>
                <a:ext cx="217116" cy="171188"/>
              </a:xfrm>
              <a:custGeom>
                <a:avLst/>
                <a:gdLst/>
                <a:ahLst/>
                <a:cxnLst/>
                <a:rect l="l" t="t" r="r" b="b"/>
                <a:pathLst>
                  <a:path w="3744416" h="2952328">
                    <a:moveTo>
                      <a:pt x="184806" y="576064"/>
                    </a:moveTo>
                    <a:lnTo>
                      <a:pt x="895314" y="576064"/>
                    </a:lnTo>
                    <a:cubicBezTo>
                      <a:pt x="997380" y="576064"/>
                      <a:pt x="1080120" y="658804"/>
                      <a:pt x="1080120" y="760870"/>
                    </a:cubicBezTo>
                    <a:lnTo>
                      <a:pt x="1080120" y="792088"/>
                    </a:lnTo>
                    <a:lnTo>
                      <a:pt x="3312368" y="792088"/>
                    </a:lnTo>
                    <a:lnTo>
                      <a:pt x="3312368" y="2952328"/>
                    </a:lnTo>
                    <a:lnTo>
                      <a:pt x="0" y="2952328"/>
                    </a:lnTo>
                    <a:lnTo>
                      <a:pt x="0" y="1072569"/>
                    </a:lnTo>
                    <a:lnTo>
                      <a:pt x="0" y="792088"/>
                    </a:lnTo>
                    <a:lnTo>
                      <a:pt x="0" y="760870"/>
                    </a:lnTo>
                    <a:cubicBezTo>
                      <a:pt x="0" y="658804"/>
                      <a:pt x="82740" y="576064"/>
                      <a:pt x="184806" y="576064"/>
                    </a:cubicBezTo>
                    <a:close/>
                    <a:moveTo>
                      <a:pt x="616854" y="0"/>
                    </a:moveTo>
                    <a:lnTo>
                      <a:pt x="1327362" y="0"/>
                    </a:lnTo>
                    <a:cubicBezTo>
                      <a:pt x="1429428" y="0"/>
                      <a:pt x="1512168" y="82740"/>
                      <a:pt x="1512168" y="184806"/>
                    </a:cubicBezTo>
                    <a:lnTo>
                      <a:pt x="1512168" y="216024"/>
                    </a:lnTo>
                    <a:lnTo>
                      <a:pt x="3744416" y="216024"/>
                    </a:lnTo>
                    <a:lnTo>
                      <a:pt x="3744416" y="2376264"/>
                    </a:lnTo>
                    <a:lnTo>
                      <a:pt x="3464768" y="2376264"/>
                    </a:lnTo>
                    <a:lnTo>
                      <a:pt x="3464768" y="648072"/>
                    </a:lnTo>
                    <a:lnTo>
                      <a:pt x="1232520" y="648072"/>
                    </a:lnTo>
                    <a:lnTo>
                      <a:pt x="1232520" y="616854"/>
                    </a:lnTo>
                    <a:cubicBezTo>
                      <a:pt x="1232520" y="514788"/>
                      <a:pt x="1149780" y="432048"/>
                      <a:pt x="1047714" y="432048"/>
                    </a:cubicBezTo>
                    <a:lnTo>
                      <a:pt x="432048" y="432048"/>
                    </a:lnTo>
                    <a:lnTo>
                      <a:pt x="432048" y="216024"/>
                    </a:lnTo>
                    <a:lnTo>
                      <a:pt x="432048" y="184806"/>
                    </a:lnTo>
                    <a:cubicBezTo>
                      <a:pt x="432048" y="82740"/>
                      <a:pt x="514788" y="0"/>
                      <a:pt x="6168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1" name="Donut 21">
                <a:extLst>
                  <a:ext uri="{FF2B5EF4-FFF2-40B4-BE49-F238E27FC236}">
                    <a16:creationId xmlns:a16="http://schemas.microsoft.com/office/drawing/2014/main" id="{85929687-1312-4A78-8085-9B6FA3F9D8E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494273" y="4269014"/>
                <a:ext cx="173923" cy="173923"/>
              </a:xfrm>
              <a:custGeom>
                <a:avLst/>
                <a:gdLst/>
                <a:ahLst/>
                <a:cxnLst/>
                <a:rect l="l" t="t" r="r" b="b"/>
                <a:pathLst>
                  <a:path w="3934148" h="3956624">
                    <a:moveTo>
                      <a:pt x="3047194" y="2259765"/>
                    </a:moveTo>
                    <a:cubicBezTo>
                      <a:pt x="2802268" y="2259765"/>
                      <a:pt x="2603717" y="2540344"/>
                      <a:pt x="2603717" y="2886456"/>
                    </a:cubicBezTo>
                    <a:cubicBezTo>
                      <a:pt x="2603717" y="3232568"/>
                      <a:pt x="2802268" y="3513147"/>
                      <a:pt x="3047194" y="3513147"/>
                    </a:cubicBezTo>
                    <a:cubicBezTo>
                      <a:pt x="3292120" y="3513147"/>
                      <a:pt x="3490671" y="3232568"/>
                      <a:pt x="3490671" y="2886456"/>
                    </a:cubicBezTo>
                    <a:cubicBezTo>
                      <a:pt x="3490671" y="2540344"/>
                      <a:pt x="3292120" y="2259765"/>
                      <a:pt x="3047194" y="2259765"/>
                    </a:cubicBezTo>
                    <a:close/>
                    <a:moveTo>
                      <a:pt x="3047194" y="1816288"/>
                    </a:moveTo>
                    <a:cubicBezTo>
                      <a:pt x="3537045" y="1816288"/>
                      <a:pt x="3934148" y="2295419"/>
                      <a:pt x="3934148" y="2886456"/>
                    </a:cubicBezTo>
                    <a:cubicBezTo>
                      <a:pt x="3934148" y="3477493"/>
                      <a:pt x="3537045" y="3956624"/>
                      <a:pt x="3047194" y="3956624"/>
                    </a:cubicBezTo>
                    <a:cubicBezTo>
                      <a:pt x="2557343" y="3956624"/>
                      <a:pt x="2160240" y="3477493"/>
                      <a:pt x="2160240" y="2886456"/>
                    </a:cubicBezTo>
                    <a:cubicBezTo>
                      <a:pt x="2160240" y="2295419"/>
                      <a:pt x="2557343" y="1816288"/>
                      <a:pt x="3047194" y="1816288"/>
                    </a:cubicBezTo>
                    <a:close/>
                    <a:moveTo>
                      <a:pt x="886954" y="443477"/>
                    </a:moveTo>
                    <a:cubicBezTo>
                      <a:pt x="642028" y="443477"/>
                      <a:pt x="443477" y="724056"/>
                      <a:pt x="443477" y="1070168"/>
                    </a:cubicBezTo>
                    <a:cubicBezTo>
                      <a:pt x="443477" y="1416280"/>
                      <a:pt x="642028" y="1696859"/>
                      <a:pt x="886954" y="1696859"/>
                    </a:cubicBezTo>
                    <a:cubicBezTo>
                      <a:pt x="1131880" y="1696859"/>
                      <a:pt x="1330431" y="1416280"/>
                      <a:pt x="1330431" y="1070168"/>
                    </a:cubicBezTo>
                    <a:cubicBezTo>
                      <a:pt x="1330431" y="724056"/>
                      <a:pt x="1131880" y="443477"/>
                      <a:pt x="886954" y="443477"/>
                    </a:cubicBezTo>
                    <a:close/>
                    <a:moveTo>
                      <a:pt x="2992326" y="5291"/>
                    </a:moveTo>
                    <a:lnTo>
                      <a:pt x="3531059" y="5291"/>
                    </a:lnTo>
                    <a:lnTo>
                      <a:pt x="896107" y="3919534"/>
                    </a:lnTo>
                    <a:lnTo>
                      <a:pt x="357374" y="3919534"/>
                    </a:lnTo>
                    <a:close/>
                    <a:moveTo>
                      <a:pt x="886954" y="0"/>
                    </a:moveTo>
                    <a:cubicBezTo>
                      <a:pt x="1376805" y="0"/>
                      <a:pt x="1773908" y="479131"/>
                      <a:pt x="1773908" y="1070168"/>
                    </a:cubicBezTo>
                    <a:cubicBezTo>
                      <a:pt x="1773908" y="1661205"/>
                      <a:pt x="1376805" y="2140336"/>
                      <a:pt x="886954" y="2140336"/>
                    </a:cubicBezTo>
                    <a:cubicBezTo>
                      <a:pt x="397103" y="2140336"/>
                      <a:pt x="0" y="1661205"/>
                      <a:pt x="0" y="1070168"/>
                    </a:cubicBezTo>
                    <a:cubicBezTo>
                      <a:pt x="0" y="479131"/>
                      <a:pt x="397103" y="0"/>
                      <a:pt x="8869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Rounded Rectangle 4">
                <a:extLst>
                  <a:ext uri="{FF2B5EF4-FFF2-40B4-BE49-F238E27FC236}">
                    <a16:creationId xmlns:a16="http://schemas.microsoft.com/office/drawing/2014/main" id="{4756A996-17F1-46A4-8A09-95F4BA67CA1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32375" y="2529237"/>
                <a:ext cx="208363" cy="286805"/>
              </a:xfrm>
              <a:custGeom>
                <a:avLst/>
                <a:gdLst/>
                <a:ahLst/>
                <a:cxnLst/>
                <a:rect l="l" t="t" r="r" b="b"/>
                <a:pathLst>
                  <a:path w="2862291" h="3939861">
                    <a:moveTo>
                      <a:pt x="483172" y="3610747"/>
                    </a:moveTo>
                    <a:cubicBezTo>
                      <a:pt x="440599" y="3610747"/>
                      <a:pt x="406087" y="3645259"/>
                      <a:pt x="406087" y="3687832"/>
                    </a:cubicBezTo>
                    <a:cubicBezTo>
                      <a:pt x="406087" y="3730405"/>
                      <a:pt x="440599" y="3764917"/>
                      <a:pt x="483172" y="3764917"/>
                    </a:cubicBezTo>
                    <a:cubicBezTo>
                      <a:pt x="525745" y="3764917"/>
                      <a:pt x="560257" y="3730405"/>
                      <a:pt x="560257" y="3687832"/>
                    </a:cubicBezTo>
                    <a:cubicBezTo>
                      <a:pt x="560257" y="3645259"/>
                      <a:pt x="525745" y="3610747"/>
                      <a:pt x="483172" y="3610747"/>
                    </a:cubicBezTo>
                    <a:close/>
                    <a:moveTo>
                      <a:pt x="2052229" y="3610746"/>
                    </a:moveTo>
                    <a:cubicBezTo>
                      <a:pt x="2009656" y="3610746"/>
                      <a:pt x="1975144" y="3645258"/>
                      <a:pt x="1975144" y="3687831"/>
                    </a:cubicBezTo>
                    <a:cubicBezTo>
                      <a:pt x="1975144" y="3730404"/>
                      <a:pt x="2009656" y="3764916"/>
                      <a:pt x="2052229" y="3764916"/>
                    </a:cubicBezTo>
                    <a:cubicBezTo>
                      <a:pt x="2094802" y="3764916"/>
                      <a:pt x="2129314" y="3730404"/>
                      <a:pt x="2129314" y="3687831"/>
                    </a:cubicBezTo>
                    <a:cubicBezTo>
                      <a:pt x="2129314" y="3645258"/>
                      <a:pt x="2094802" y="3610746"/>
                      <a:pt x="2052229" y="3610746"/>
                    </a:cubicBezTo>
                    <a:close/>
                    <a:moveTo>
                      <a:pt x="1578923" y="1215908"/>
                    </a:moveTo>
                    <a:cubicBezTo>
                      <a:pt x="1549100" y="1215908"/>
                      <a:pt x="1524923" y="1240085"/>
                      <a:pt x="1524923" y="1269908"/>
                    </a:cubicBezTo>
                    <a:lnTo>
                      <a:pt x="1524923" y="2745908"/>
                    </a:lnTo>
                    <a:cubicBezTo>
                      <a:pt x="1524923" y="2775731"/>
                      <a:pt x="1549100" y="2799908"/>
                      <a:pt x="1578923" y="2799908"/>
                    </a:cubicBezTo>
                    <a:cubicBezTo>
                      <a:pt x="1608746" y="2799908"/>
                      <a:pt x="1632923" y="2775731"/>
                      <a:pt x="1632923" y="2745908"/>
                    </a:cubicBezTo>
                    <a:lnTo>
                      <a:pt x="1632923" y="1269908"/>
                    </a:lnTo>
                    <a:cubicBezTo>
                      <a:pt x="1632923" y="1240085"/>
                      <a:pt x="1608746" y="1215908"/>
                      <a:pt x="1578923" y="1215908"/>
                    </a:cubicBezTo>
                    <a:close/>
                    <a:moveTo>
                      <a:pt x="1318523" y="1215908"/>
                    </a:moveTo>
                    <a:cubicBezTo>
                      <a:pt x="1288700" y="1215908"/>
                      <a:pt x="1264523" y="1240085"/>
                      <a:pt x="1264523" y="1269908"/>
                    </a:cubicBezTo>
                    <a:lnTo>
                      <a:pt x="1264523" y="2745908"/>
                    </a:lnTo>
                    <a:cubicBezTo>
                      <a:pt x="1264523" y="2775731"/>
                      <a:pt x="1288700" y="2799908"/>
                      <a:pt x="1318523" y="2799908"/>
                    </a:cubicBezTo>
                    <a:cubicBezTo>
                      <a:pt x="1348346" y="2799908"/>
                      <a:pt x="1372523" y="2775731"/>
                      <a:pt x="1372523" y="2745908"/>
                    </a:cubicBezTo>
                    <a:lnTo>
                      <a:pt x="1372523" y="1269908"/>
                    </a:lnTo>
                    <a:cubicBezTo>
                      <a:pt x="1372523" y="1240085"/>
                      <a:pt x="1348346" y="1215908"/>
                      <a:pt x="1318523" y="1215908"/>
                    </a:cubicBezTo>
                    <a:close/>
                    <a:moveTo>
                      <a:pt x="1058123" y="1215908"/>
                    </a:moveTo>
                    <a:cubicBezTo>
                      <a:pt x="1028300" y="1215908"/>
                      <a:pt x="1004123" y="1240085"/>
                      <a:pt x="1004123" y="1269908"/>
                    </a:cubicBezTo>
                    <a:lnTo>
                      <a:pt x="1004123" y="2745908"/>
                    </a:lnTo>
                    <a:cubicBezTo>
                      <a:pt x="1004123" y="2775731"/>
                      <a:pt x="1028300" y="2799908"/>
                      <a:pt x="1058123" y="2799908"/>
                    </a:cubicBezTo>
                    <a:cubicBezTo>
                      <a:pt x="1087946" y="2799908"/>
                      <a:pt x="1112123" y="2775731"/>
                      <a:pt x="1112123" y="2745908"/>
                    </a:cubicBezTo>
                    <a:lnTo>
                      <a:pt x="1112123" y="1269908"/>
                    </a:lnTo>
                    <a:cubicBezTo>
                      <a:pt x="1112123" y="1240085"/>
                      <a:pt x="1087946" y="1215908"/>
                      <a:pt x="1058123" y="1215908"/>
                    </a:cubicBezTo>
                    <a:close/>
                    <a:moveTo>
                      <a:pt x="797723" y="1215908"/>
                    </a:moveTo>
                    <a:cubicBezTo>
                      <a:pt x="767900" y="1215908"/>
                      <a:pt x="743723" y="1240085"/>
                      <a:pt x="743723" y="1269908"/>
                    </a:cubicBezTo>
                    <a:lnTo>
                      <a:pt x="743723" y="2745908"/>
                    </a:lnTo>
                    <a:cubicBezTo>
                      <a:pt x="743723" y="2775731"/>
                      <a:pt x="767900" y="2799908"/>
                      <a:pt x="797723" y="2799908"/>
                    </a:cubicBezTo>
                    <a:cubicBezTo>
                      <a:pt x="827546" y="2799908"/>
                      <a:pt x="851723" y="2775731"/>
                      <a:pt x="851723" y="2745908"/>
                    </a:cubicBezTo>
                    <a:lnTo>
                      <a:pt x="851723" y="1269908"/>
                    </a:lnTo>
                    <a:cubicBezTo>
                      <a:pt x="851723" y="1240085"/>
                      <a:pt x="827546" y="1215908"/>
                      <a:pt x="797723" y="1215908"/>
                    </a:cubicBezTo>
                    <a:close/>
                    <a:moveTo>
                      <a:pt x="537323" y="1215908"/>
                    </a:moveTo>
                    <a:cubicBezTo>
                      <a:pt x="507500" y="1215908"/>
                      <a:pt x="483323" y="1240085"/>
                      <a:pt x="483323" y="1269908"/>
                    </a:cubicBezTo>
                    <a:lnTo>
                      <a:pt x="483323" y="2745908"/>
                    </a:lnTo>
                    <a:cubicBezTo>
                      <a:pt x="483323" y="2775731"/>
                      <a:pt x="507500" y="2799908"/>
                      <a:pt x="537323" y="2799908"/>
                    </a:cubicBezTo>
                    <a:cubicBezTo>
                      <a:pt x="567146" y="2799908"/>
                      <a:pt x="591323" y="2775731"/>
                      <a:pt x="591323" y="2745908"/>
                    </a:cubicBezTo>
                    <a:lnTo>
                      <a:pt x="591323" y="1269908"/>
                    </a:lnTo>
                    <a:cubicBezTo>
                      <a:pt x="591323" y="1240085"/>
                      <a:pt x="567146" y="1215908"/>
                      <a:pt x="537323" y="1215908"/>
                    </a:cubicBezTo>
                    <a:close/>
                    <a:moveTo>
                      <a:pt x="1071414" y="977717"/>
                    </a:moveTo>
                    <a:cubicBezTo>
                      <a:pt x="1014599" y="977717"/>
                      <a:pt x="965699" y="1011599"/>
                      <a:pt x="944338" y="1060494"/>
                    </a:cubicBezTo>
                    <a:lnTo>
                      <a:pt x="1198489" y="1060494"/>
                    </a:lnTo>
                    <a:cubicBezTo>
                      <a:pt x="1177129" y="1011599"/>
                      <a:pt x="1128228" y="977717"/>
                      <a:pt x="1071414" y="977717"/>
                    </a:cubicBezTo>
                    <a:close/>
                    <a:moveTo>
                      <a:pt x="872752" y="191454"/>
                    </a:moveTo>
                    <a:cubicBezTo>
                      <a:pt x="759529" y="233114"/>
                      <a:pt x="679221" y="342129"/>
                      <a:pt x="679221" y="469900"/>
                    </a:cubicBezTo>
                    <a:lnTo>
                      <a:pt x="679221" y="1060494"/>
                    </a:lnTo>
                    <a:lnTo>
                      <a:pt x="797638" y="1060494"/>
                    </a:lnTo>
                    <a:cubicBezTo>
                      <a:pt x="823919" y="933391"/>
                      <a:pt x="936512" y="837880"/>
                      <a:pt x="1071414" y="837880"/>
                    </a:cubicBezTo>
                    <a:cubicBezTo>
                      <a:pt x="1206315" y="837880"/>
                      <a:pt x="1318908" y="933391"/>
                      <a:pt x="1345190" y="1060494"/>
                    </a:cubicBezTo>
                    <a:lnTo>
                      <a:pt x="1458130" y="1060494"/>
                    </a:lnTo>
                    <a:lnTo>
                      <a:pt x="1458130" y="469900"/>
                    </a:lnTo>
                    <a:cubicBezTo>
                      <a:pt x="1458130" y="344471"/>
                      <a:pt x="1380739" y="237117"/>
                      <a:pt x="1270928" y="193418"/>
                    </a:cubicBezTo>
                    <a:cubicBezTo>
                      <a:pt x="1254126" y="208193"/>
                      <a:pt x="1231951" y="216024"/>
                      <a:pt x="1207947" y="216024"/>
                    </a:cubicBezTo>
                    <a:lnTo>
                      <a:pt x="938648" y="216024"/>
                    </a:lnTo>
                    <a:cubicBezTo>
                      <a:pt x="913362" y="216024"/>
                      <a:pt x="890106" y="207335"/>
                      <a:pt x="872752" y="191454"/>
                    </a:cubicBezTo>
                    <a:close/>
                    <a:moveTo>
                      <a:pt x="938648" y="0"/>
                    </a:moveTo>
                    <a:lnTo>
                      <a:pt x="1207947" y="0"/>
                    </a:lnTo>
                    <a:cubicBezTo>
                      <a:pt x="1249829" y="0"/>
                      <a:pt x="1286143" y="23838"/>
                      <a:pt x="1302947" y="59260"/>
                    </a:cubicBezTo>
                    <a:cubicBezTo>
                      <a:pt x="1459619" y="107029"/>
                      <a:pt x="1572731" y="253123"/>
                      <a:pt x="1572731" y="425635"/>
                    </a:cubicBezTo>
                    <a:lnTo>
                      <a:pt x="1572731" y="1062970"/>
                    </a:lnTo>
                    <a:cubicBezTo>
                      <a:pt x="1700463" y="1074093"/>
                      <a:pt x="1800202" y="1181663"/>
                      <a:pt x="1800202" y="1312527"/>
                    </a:cubicBezTo>
                    <a:lnTo>
                      <a:pt x="1800202" y="2703289"/>
                    </a:lnTo>
                    <a:cubicBezTo>
                      <a:pt x="1800202" y="2833087"/>
                      <a:pt x="1702083" y="2939968"/>
                      <a:pt x="1575831" y="2952534"/>
                    </a:cubicBezTo>
                    <a:lnTo>
                      <a:pt x="1539130" y="3099337"/>
                    </a:lnTo>
                    <a:lnTo>
                      <a:pt x="1377130" y="3099337"/>
                    </a:lnTo>
                    <a:lnTo>
                      <a:pt x="1341126" y="2955322"/>
                    </a:lnTo>
                    <a:lnTo>
                      <a:pt x="743221" y="2955322"/>
                    </a:lnTo>
                    <a:lnTo>
                      <a:pt x="707217" y="3099338"/>
                    </a:lnTo>
                    <a:lnTo>
                      <a:pt x="2063557" y="3099338"/>
                    </a:lnTo>
                    <a:lnTo>
                      <a:pt x="2063557" y="924090"/>
                    </a:lnTo>
                    <a:cubicBezTo>
                      <a:pt x="2063557" y="873822"/>
                      <a:pt x="2088497" y="829380"/>
                      <a:pt x="2128246" y="804684"/>
                    </a:cubicBezTo>
                    <a:cubicBezTo>
                      <a:pt x="2129584" y="799633"/>
                      <a:pt x="2132808" y="796081"/>
                      <a:pt x="2136234" y="792655"/>
                    </a:cubicBezTo>
                    <a:lnTo>
                      <a:pt x="2607705" y="321183"/>
                    </a:lnTo>
                    <a:cubicBezTo>
                      <a:pt x="2636744" y="292144"/>
                      <a:pt x="2674804" y="277625"/>
                      <a:pt x="2712864" y="277625"/>
                    </a:cubicBezTo>
                    <a:cubicBezTo>
                      <a:pt x="2750924" y="277625"/>
                      <a:pt x="2788985" y="292144"/>
                      <a:pt x="2818024" y="321183"/>
                    </a:cubicBezTo>
                    <a:lnTo>
                      <a:pt x="2862291" y="365451"/>
                    </a:lnTo>
                    <a:cubicBezTo>
                      <a:pt x="2920370" y="423529"/>
                      <a:pt x="2920370" y="517692"/>
                      <a:pt x="2862291" y="575770"/>
                    </a:cubicBezTo>
                    <a:lnTo>
                      <a:pt x="2423597" y="1014465"/>
                    </a:lnTo>
                    <a:lnTo>
                      <a:pt x="2423597" y="3310659"/>
                    </a:lnTo>
                    <a:cubicBezTo>
                      <a:pt x="2423597" y="3392794"/>
                      <a:pt x="2357014" y="3459377"/>
                      <a:pt x="2274879" y="3459377"/>
                    </a:cubicBezTo>
                    <a:lnTo>
                      <a:pt x="2247260" y="3459377"/>
                    </a:lnTo>
                    <a:lnTo>
                      <a:pt x="2157276" y="3459377"/>
                    </a:lnTo>
                    <a:cubicBezTo>
                      <a:pt x="2244145" y="3498679"/>
                      <a:pt x="2304259" y="3586235"/>
                      <a:pt x="2304259" y="3687831"/>
                    </a:cubicBezTo>
                    <a:cubicBezTo>
                      <a:pt x="2304259" y="3827023"/>
                      <a:pt x="2191422" y="3939860"/>
                      <a:pt x="2052230" y="3939860"/>
                    </a:cubicBezTo>
                    <a:cubicBezTo>
                      <a:pt x="1913038" y="3939860"/>
                      <a:pt x="1800201" y="3827023"/>
                      <a:pt x="1800201" y="3687831"/>
                    </a:cubicBezTo>
                    <a:cubicBezTo>
                      <a:pt x="1800201" y="3586235"/>
                      <a:pt x="1860315" y="3498679"/>
                      <a:pt x="1947184" y="3459377"/>
                    </a:cubicBezTo>
                    <a:lnTo>
                      <a:pt x="588218" y="3459378"/>
                    </a:lnTo>
                    <a:cubicBezTo>
                      <a:pt x="675087" y="3498679"/>
                      <a:pt x="735202" y="3586235"/>
                      <a:pt x="735202" y="3687832"/>
                    </a:cubicBezTo>
                    <a:cubicBezTo>
                      <a:pt x="735202" y="3827024"/>
                      <a:pt x="622365" y="3939861"/>
                      <a:pt x="483173" y="3939861"/>
                    </a:cubicBezTo>
                    <a:cubicBezTo>
                      <a:pt x="343981" y="3939861"/>
                      <a:pt x="231144" y="3827024"/>
                      <a:pt x="231144" y="3687832"/>
                    </a:cubicBezTo>
                    <a:cubicBezTo>
                      <a:pt x="231144" y="3586235"/>
                      <a:pt x="291259" y="3498679"/>
                      <a:pt x="378128" y="3459378"/>
                    </a:cubicBezTo>
                    <a:lnTo>
                      <a:pt x="148718" y="3459378"/>
                    </a:lnTo>
                    <a:cubicBezTo>
                      <a:pt x="66583" y="3459378"/>
                      <a:pt x="0" y="3392795"/>
                      <a:pt x="0" y="3310660"/>
                    </a:cubicBezTo>
                    <a:lnTo>
                      <a:pt x="0" y="3248056"/>
                    </a:lnTo>
                    <a:cubicBezTo>
                      <a:pt x="0" y="3165921"/>
                      <a:pt x="66583" y="3099338"/>
                      <a:pt x="148718" y="3099338"/>
                    </a:cubicBezTo>
                    <a:lnTo>
                      <a:pt x="544674" y="3099338"/>
                    </a:lnTo>
                    <a:lnTo>
                      <a:pt x="507859" y="2952075"/>
                    </a:lnTo>
                    <a:cubicBezTo>
                      <a:pt x="383796" y="2937382"/>
                      <a:pt x="288034" y="2831519"/>
                      <a:pt x="288034" y="2703289"/>
                    </a:cubicBezTo>
                    <a:lnTo>
                      <a:pt x="288034" y="1312527"/>
                    </a:lnTo>
                    <a:cubicBezTo>
                      <a:pt x="288034" y="1173333"/>
                      <a:pt x="400873" y="1060494"/>
                      <a:pt x="540067" y="1060494"/>
                    </a:cubicBezTo>
                    <a:lnTo>
                      <a:pt x="564619" y="1060494"/>
                    </a:lnTo>
                    <a:lnTo>
                      <a:pt x="564619" y="425635"/>
                    </a:lnTo>
                    <a:cubicBezTo>
                      <a:pt x="564619" y="248812"/>
                      <a:pt x="683454" y="99744"/>
                      <a:pt x="846095" y="55630"/>
                    </a:cubicBezTo>
                    <a:cubicBezTo>
                      <a:pt x="863191" y="22078"/>
                      <a:pt x="898341" y="0"/>
                      <a:pt x="9386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3" name="Rounded Rectangle 4">
                <a:extLst>
                  <a:ext uri="{FF2B5EF4-FFF2-40B4-BE49-F238E27FC236}">
                    <a16:creationId xmlns:a16="http://schemas.microsoft.com/office/drawing/2014/main" id="{57A9D103-DF01-44D9-9569-477890B4137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00950" y="3280381"/>
                <a:ext cx="208363" cy="286805"/>
              </a:xfrm>
              <a:custGeom>
                <a:avLst/>
                <a:gdLst/>
                <a:ahLst/>
                <a:cxnLst/>
                <a:rect l="l" t="t" r="r" b="b"/>
                <a:pathLst>
                  <a:path w="2862291" h="3939861">
                    <a:moveTo>
                      <a:pt x="483172" y="3610747"/>
                    </a:moveTo>
                    <a:cubicBezTo>
                      <a:pt x="440599" y="3610747"/>
                      <a:pt x="406087" y="3645259"/>
                      <a:pt x="406087" y="3687832"/>
                    </a:cubicBezTo>
                    <a:cubicBezTo>
                      <a:pt x="406087" y="3730405"/>
                      <a:pt x="440599" y="3764917"/>
                      <a:pt x="483172" y="3764917"/>
                    </a:cubicBezTo>
                    <a:cubicBezTo>
                      <a:pt x="525745" y="3764917"/>
                      <a:pt x="560257" y="3730405"/>
                      <a:pt x="560257" y="3687832"/>
                    </a:cubicBezTo>
                    <a:cubicBezTo>
                      <a:pt x="560257" y="3645259"/>
                      <a:pt x="525745" y="3610747"/>
                      <a:pt x="483172" y="3610747"/>
                    </a:cubicBezTo>
                    <a:close/>
                    <a:moveTo>
                      <a:pt x="2052229" y="3610746"/>
                    </a:moveTo>
                    <a:cubicBezTo>
                      <a:pt x="2009656" y="3610746"/>
                      <a:pt x="1975144" y="3645258"/>
                      <a:pt x="1975144" y="3687831"/>
                    </a:cubicBezTo>
                    <a:cubicBezTo>
                      <a:pt x="1975144" y="3730404"/>
                      <a:pt x="2009656" y="3764916"/>
                      <a:pt x="2052229" y="3764916"/>
                    </a:cubicBezTo>
                    <a:cubicBezTo>
                      <a:pt x="2094802" y="3764916"/>
                      <a:pt x="2129314" y="3730404"/>
                      <a:pt x="2129314" y="3687831"/>
                    </a:cubicBezTo>
                    <a:cubicBezTo>
                      <a:pt x="2129314" y="3645258"/>
                      <a:pt x="2094802" y="3610746"/>
                      <a:pt x="2052229" y="3610746"/>
                    </a:cubicBezTo>
                    <a:close/>
                    <a:moveTo>
                      <a:pt x="1578923" y="1215908"/>
                    </a:moveTo>
                    <a:cubicBezTo>
                      <a:pt x="1549100" y="1215908"/>
                      <a:pt x="1524923" y="1240085"/>
                      <a:pt x="1524923" y="1269908"/>
                    </a:cubicBezTo>
                    <a:lnTo>
                      <a:pt x="1524923" y="2745908"/>
                    </a:lnTo>
                    <a:cubicBezTo>
                      <a:pt x="1524923" y="2775731"/>
                      <a:pt x="1549100" y="2799908"/>
                      <a:pt x="1578923" y="2799908"/>
                    </a:cubicBezTo>
                    <a:cubicBezTo>
                      <a:pt x="1608746" y="2799908"/>
                      <a:pt x="1632923" y="2775731"/>
                      <a:pt x="1632923" y="2745908"/>
                    </a:cubicBezTo>
                    <a:lnTo>
                      <a:pt x="1632923" y="1269908"/>
                    </a:lnTo>
                    <a:cubicBezTo>
                      <a:pt x="1632923" y="1240085"/>
                      <a:pt x="1608746" y="1215908"/>
                      <a:pt x="1578923" y="1215908"/>
                    </a:cubicBezTo>
                    <a:close/>
                    <a:moveTo>
                      <a:pt x="1318523" y="1215908"/>
                    </a:moveTo>
                    <a:cubicBezTo>
                      <a:pt x="1288700" y="1215908"/>
                      <a:pt x="1264523" y="1240085"/>
                      <a:pt x="1264523" y="1269908"/>
                    </a:cubicBezTo>
                    <a:lnTo>
                      <a:pt x="1264523" y="2745908"/>
                    </a:lnTo>
                    <a:cubicBezTo>
                      <a:pt x="1264523" y="2775731"/>
                      <a:pt x="1288700" y="2799908"/>
                      <a:pt x="1318523" y="2799908"/>
                    </a:cubicBezTo>
                    <a:cubicBezTo>
                      <a:pt x="1348346" y="2799908"/>
                      <a:pt x="1372523" y="2775731"/>
                      <a:pt x="1372523" y="2745908"/>
                    </a:cubicBezTo>
                    <a:lnTo>
                      <a:pt x="1372523" y="1269908"/>
                    </a:lnTo>
                    <a:cubicBezTo>
                      <a:pt x="1372523" y="1240085"/>
                      <a:pt x="1348346" y="1215908"/>
                      <a:pt x="1318523" y="1215908"/>
                    </a:cubicBezTo>
                    <a:close/>
                    <a:moveTo>
                      <a:pt x="1058123" y="1215908"/>
                    </a:moveTo>
                    <a:cubicBezTo>
                      <a:pt x="1028300" y="1215908"/>
                      <a:pt x="1004123" y="1240085"/>
                      <a:pt x="1004123" y="1269908"/>
                    </a:cubicBezTo>
                    <a:lnTo>
                      <a:pt x="1004123" y="2745908"/>
                    </a:lnTo>
                    <a:cubicBezTo>
                      <a:pt x="1004123" y="2775731"/>
                      <a:pt x="1028300" y="2799908"/>
                      <a:pt x="1058123" y="2799908"/>
                    </a:cubicBezTo>
                    <a:cubicBezTo>
                      <a:pt x="1087946" y="2799908"/>
                      <a:pt x="1112123" y="2775731"/>
                      <a:pt x="1112123" y="2745908"/>
                    </a:cubicBezTo>
                    <a:lnTo>
                      <a:pt x="1112123" y="1269908"/>
                    </a:lnTo>
                    <a:cubicBezTo>
                      <a:pt x="1112123" y="1240085"/>
                      <a:pt x="1087946" y="1215908"/>
                      <a:pt x="1058123" y="1215908"/>
                    </a:cubicBezTo>
                    <a:close/>
                    <a:moveTo>
                      <a:pt x="797723" y="1215908"/>
                    </a:moveTo>
                    <a:cubicBezTo>
                      <a:pt x="767900" y="1215908"/>
                      <a:pt x="743723" y="1240085"/>
                      <a:pt x="743723" y="1269908"/>
                    </a:cubicBezTo>
                    <a:lnTo>
                      <a:pt x="743723" y="2745908"/>
                    </a:lnTo>
                    <a:cubicBezTo>
                      <a:pt x="743723" y="2775731"/>
                      <a:pt x="767900" y="2799908"/>
                      <a:pt x="797723" y="2799908"/>
                    </a:cubicBezTo>
                    <a:cubicBezTo>
                      <a:pt x="827546" y="2799908"/>
                      <a:pt x="851723" y="2775731"/>
                      <a:pt x="851723" y="2745908"/>
                    </a:cubicBezTo>
                    <a:lnTo>
                      <a:pt x="851723" y="1269908"/>
                    </a:lnTo>
                    <a:cubicBezTo>
                      <a:pt x="851723" y="1240085"/>
                      <a:pt x="827546" y="1215908"/>
                      <a:pt x="797723" y="1215908"/>
                    </a:cubicBezTo>
                    <a:close/>
                    <a:moveTo>
                      <a:pt x="537323" y="1215908"/>
                    </a:moveTo>
                    <a:cubicBezTo>
                      <a:pt x="507500" y="1215908"/>
                      <a:pt x="483323" y="1240085"/>
                      <a:pt x="483323" y="1269908"/>
                    </a:cubicBezTo>
                    <a:lnTo>
                      <a:pt x="483323" y="2745908"/>
                    </a:lnTo>
                    <a:cubicBezTo>
                      <a:pt x="483323" y="2775731"/>
                      <a:pt x="507500" y="2799908"/>
                      <a:pt x="537323" y="2799908"/>
                    </a:cubicBezTo>
                    <a:cubicBezTo>
                      <a:pt x="567146" y="2799908"/>
                      <a:pt x="591323" y="2775731"/>
                      <a:pt x="591323" y="2745908"/>
                    </a:cubicBezTo>
                    <a:lnTo>
                      <a:pt x="591323" y="1269908"/>
                    </a:lnTo>
                    <a:cubicBezTo>
                      <a:pt x="591323" y="1240085"/>
                      <a:pt x="567146" y="1215908"/>
                      <a:pt x="537323" y="1215908"/>
                    </a:cubicBezTo>
                    <a:close/>
                    <a:moveTo>
                      <a:pt x="1071414" y="977717"/>
                    </a:moveTo>
                    <a:cubicBezTo>
                      <a:pt x="1014599" y="977717"/>
                      <a:pt x="965699" y="1011599"/>
                      <a:pt x="944338" y="1060494"/>
                    </a:cubicBezTo>
                    <a:lnTo>
                      <a:pt x="1198489" y="1060494"/>
                    </a:lnTo>
                    <a:cubicBezTo>
                      <a:pt x="1177129" y="1011599"/>
                      <a:pt x="1128228" y="977717"/>
                      <a:pt x="1071414" y="977717"/>
                    </a:cubicBezTo>
                    <a:close/>
                    <a:moveTo>
                      <a:pt x="872752" y="191454"/>
                    </a:moveTo>
                    <a:cubicBezTo>
                      <a:pt x="759529" y="233114"/>
                      <a:pt x="679221" y="342129"/>
                      <a:pt x="679221" y="469900"/>
                    </a:cubicBezTo>
                    <a:lnTo>
                      <a:pt x="679221" y="1060494"/>
                    </a:lnTo>
                    <a:lnTo>
                      <a:pt x="797638" y="1060494"/>
                    </a:lnTo>
                    <a:cubicBezTo>
                      <a:pt x="823919" y="933391"/>
                      <a:pt x="936512" y="837880"/>
                      <a:pt x="1071414" y="837880"/>
                    </a:cubicBezTo>
                    <a:cubicBezTo>
                      <a:pt x="1206315" y="837880"/>
                      <a:pt x="1318908" y="933391"/>
                      <a:pt x="1345190" y="1060494"/>
                    </a:cubicBezTo>
                    <a:lnTo>
                      <a:pt x="1458130" y="1060494"/>
                    </a:lnTo>
                    <a:lnTo>
                      <a:pt x="1458130" y="469900"/>
                    </a:lnTo>
                    <a:cubicBezTo>
                      <a:pt x="1458130" y="344471"/>
                      <a:pt x="1380739" y="237117"/>
                      <a:pt x="1270928" y="193418"/>
                    </a:cubicBezTo>
                    <a:cubicBezTo>
                      <a:pt x="1254126" y="208193"/>
                      <a:pt x="1231951" y="216024"/>
                      <a:pt x="1207947" y="216024"/>
                    </a:cubicBezTo>
                    <a:lnTo>
                      <a:pt x="938648" y="216024"/>
                    </a:lnTo>
                    <a:cubicBezTo>
                      <a:pt x="913362" y="216024"/>
                      <a:pt x="890106" y="207335"/>
                      <a:pt x="872752" y="191454"/>
                    </a:cubicBezTo>
                    <a:close/>
                    <a:moveTo>
                      <a:pt x="938648" y="0"/>
                    </a:moveTo>
                    <a:lnTo>
                      <a:pt x="1207947" y="0"/>
                    </a:lnTo>
                    <a:cubicBezTo>
                      <a:pt x="1249829" y="0"/>
                      <a:pt x="1286143" y="23838"/>
                      <a:pt x="1302947" y="59260"/>
                    </a:cubicBezTo>
                    <a:cubicBezTo>
                      <a:pt x="1459619" y="107029"/>
                      <a:pt x="1572731" y="253123"/>
                      <a:pt x="1572731" y="425635"/>
                    </a:cubicBezTo>
                    <a:lnTo>
                      <a:pt x="1572731" y="1062970"/>
                    </a:lnTo>
                    <a:cubicBezTo>
                      <a:pt x="1700463" y="1074093"/>
                      <a:pt x="1800202" y="1181663"/>
                      <a:pt x="1800202" y="1312527"/>
                    </a:cubicBezTo>
                    <a:lnTo>
                      <a:pt x="1800202" y="2703289"/>
                    </a:lnTo>
                    <a:cubicBezTo>
                      <a:pt x="1800202" y="2833087"/>
                      <a:pt x="1702083" y="2939968"/>
                      <a:pt x="1575831" y="2952534"/>
                    </a:cubicBezTo>
                    <a:lnTo>
                      <a:pt x="1539130" y="3099337"/>
                    </a:lnTo>
                    <a:lnTo>
                      <a:pt x="1377130" y="3099337"/>
                    </a:lnTo>
                    <a:lnTo>
                      <a:pt x="1341126" y="2955322"/>
                    </a:lnTo>
                    <a:lnTo>
                      <a:pt x="743221" y="2955322"/>
                    </a:lnTo>
                    <a:lnTo>
                      <a:pt x="707217" y="3099338"/>
                    </a:lnTo>
                    <a:lnTo>
                      <a:pt x="2063557" y="3099338"/>
                    </a:lnTo>
                    <a:lnTo>
                      <a:pt x="2063557" y="924090"/>
                    </a:lnTo>
                    <a:cubicBezTo>
                      <a:pt x="2063557" y="873822"/>
                      <a:pt x="2088497" y="829380"/>
                      <a:pt x="2128246" y="804684"/>
                    </a:cubicBezTo>
                    <a:cubicBezTo>
                      <a:pt x="2129584" y="799633"/>
                      <a:pt x="2132808" y="796081"/>
                      <a:pt x="2136234" y="792655"/>
                    </a:cubicBezTo>
                    <a:lnTo>
                      <a:pt x="2607705" y="321183"/>
                    </a:lnTo>
                    <a:cubicBezTo>
                      <a:pt x="2636744" y="292144"/>
                      <a:pt x="2674804" y="277625"/>
                      <a:pt x="2712864" y="277625"/>
                    </a:cubicBezTo>
                    <a:cubicBezTo>
                      <a:pt x="2750924" y="277625"/>
                      <a:pt x="2788985" y="292144"/>
                      <a:pt x="2818024" y="321183"/>
                    </a:cubicBezTo>
                    <a:lnTo>
                      <a:pt x="2862291" y="365451"/>
                    </a:lnTo>
                    <a:cubicBezTo>
                      <a:pt x="2920370" y="423529"/>
                      <a:pt x="2920370" y="517692"/>
                      <a:pt x="2862291" y="575770"/>
                    </a:cubicBezTo>
                    <a:lnTo>
                      <a:pt x="2423597" y="1014465"/>
                    </a:lnTo>
                    <a:lnTo>
                      <a:pt x="2423597" y="3310659"/>
                    </a:lnTo>
                    <a:cubicBezTo>
                      <a:pt x="2423597" y="3392794"/>
                      <a:pt x="2357014" y="3459377"/>
                      <a:pt x="2274879" y="3459377"/>
                    </a:cubicBezTo>
                    <a:lnTo>
                      <a:pt x="2247260" y="3459377"/>
                    </a:lnTo>
                    <a:lnTo>
                      <a:pt x="2157276" y="3459377"/>
                    </a:lnTo>
                    <a:cubicBezTo>
                      <a:pt x="2244145" y="3498679"/>
                      <a:pt x="2304259" y="3586235"/>
                      <a:pt x="2304259" y="3687831"/>
                    </a:cubicBezTo>
                    <a:cubicBezTo>
                      <a:pt x="2304259" y="3827023"/>
                      <a:pt x="2191422" y="3939860"/>
                      <a:pt x="2052230" y="3939860"/>
                    </a:cubicBezTo>
                    <a:cubicBezTo>
                      <a:pt x="1913038" y="3939860"/>
                      <a:pt x="1800201" y="3827023"/>
                      <a:pt x="1800201" y="3687831"/>
                    </a:cubicBezTo>
                    <a:cubicBezTo>
                      <a:pt x="1800201" y="3586235"/>
                      <a:pt x="1860315" y="3498679"/>
                      <a:pt x="1947184" y="3459377"/>
                    </a:cubicBezTo>
                    <a:lnTo>
                      <a:pt x="588218" y="3459378"/>
                    </a:lnTo>
                    <a:cubicBezTo>
                      <a:pt x="675087" y="3498679"/>
                      <a:pt x="735202" y="3586235"/>
                      <a:pt x="735202" y="3687832"/>
                    </a:cubicBezTo>
                    <a:cubicBezTo>
                      <a:pt x="735202" y="3827024"/>
                      <a:pt x="622365" y="3939861"/>
                      <a:pt x="483173" y="3939861"/>
                    </a:cubicBezTo>
                    <a:cubicBezTo>
                      <a:pt x="343981" y="3939861"/>
                      <a:pt x="231144" y="3827024"/>
                      <a:pt x="231144" y="3687832"/>
                    </a:cubicBezTo>
                    <a:cubicBezTo>
                      <a:pt x="231144" y="3586235"/>
                      <a:pt x="291259" y="3498679"/>
                      <a:pt x="378128" y="3459378"/>
                    </a:cubicBezTo>
                    <a:lnTo>
                      <a:pt x="148718" y="3459378"/>
                    </a:lnTo>
                    <a:cubicBezTo>
                      <a:pt x="66583" y="3459378"/>
                      <a:pt x="0" y="3392795"/>
                      <a:pt x="0" y="3310660"/>
                    </a:cubicBezTo>
                    <a:lnTo>
                      <a:pt x="0" y="3248056"/>
                    </a:lnTo>
                    <a:cubicBezTo>
                      <a:pt x="0" y="3165921"/>
                      <a:pt x="66583" y="3099338"/>
                      <a:pt x="148718" y="3099338"/>
                    </a:cubicBezTo>
                    <a:lnTo>
                      <a:pt x="544674" y="3099338"/>
                    </a:lnTo>
                    <a:lnTo>
                      <a:pt x="507859" y="2952075"/>
                    </a:lnTo>
                    <a:cubicBezTo>
                      <a:pt x="383796" y="2937382"/>
                      <a:pt x="288034" y="2831519"/>
                      <a:pt x="288034" y="2703289"/>
                    </a:cubicBezTo>
                    <a:lnTo>
                      <a:pt x="288034" y="1312527"/>
                    </a:lnTo>
                    <a:cubicBezTo>
                      <a:pt x="288034" y="1173333"/>
                      <a:pt x="400873" y="1060494"/>
                      <a:pt x="540067" y="1060494"/>
                    </a:cubicBezTo>
                    <a:lnTo>
                      <a:pt x="564619" y="1060494"/>
                    </a:lnTo>
                    <a:lnTo>
                      <a:pt x="564619" y="425635"/>
                    </a:lnTo>
                    <a:cubicBezTo>
                      <a:pt x="564619" y="248812"/>
                      <a:pt x="683454" y="99744"/>
                      <a:pt x="846095" y="55630"/>
                    </a:cubicBezTo>
                    <a:cubicBezTo>
                      <a:pt x="863191" y="22078"/>
                      <a:pt x="898341" y="0"/>
                      <a:pt x="9386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4" name="Rounded Rectangle 4">
                <a:extLst>
                  <a:ext uri="{FF2B5EF4-FFF2-40B4-BE49-F238E27FC236}">
                    <a16:creationId xmlns:a16="http://schemas.microsoft.com/office/drawing/2014/main" id="{9EE49731-CA0B-4570-BEC5-D4414BC20BB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397424" y="4603054"/>
                <a:ext cx="208363" cy="286805"/>
              </a:xfrm>
              <a:custGeom>
                <a:avLst/>
                <a:gdLst/>
                <a:ahLst/>
                <a:cxnLst/>
                <a:rect l="l" t="t" r="r" b="b"/>
                <a:pathLst>
                  <a:path w="2862291" h="3939861">
                    <a:moveTo>
                      <a:pt x="483172" y="3610747"/>
                    </a:moveTo>
                    <a:cubicBezTo>
                      <a:pt x="440599" y="3610747"/>
                      <a:pt x="406087" y="3645259"/>
                      <a:pt x="406087" y="3687832"/>
                    </a:cubicBezTo>
                    <a:cubicBezTo>
                      <a:pt x="406087" y="3730405"/>
                      <a:pt x="440599" y="3764917"/>
                      <a:pt x="483172" y="3764917"/>
                    </a:cubicBezTo>
                    <a:cubicBezTo>
                      <a:pt x="525745" y="3764917"/>
                      <a:pt x="560257" y="3730405"/>
                      <a:pt x="560257" y="3687832"/>
                    </a:cubicBezTo>
                    <a:cubicBezTo>
                      <a:pt x="560257" y="3645259"/>
                      <a:pt x="525745" y="3610747"/>
                      <a:pt x="483172" y="3610747"/>
                    </a:cubicBezTo>
                    <a:close/>
                    <a:moveTo>
                      <a:pt x="2052229" y="3610746"/>
                    </a:moveTo>
                    <a:cubicBezTo>
                      <a:pt x="2009656" y="3610746"/>
                      <a:pt x="1975144" y="3645258"/>
                      <a:pt x="1975144" y="3687831"/>
                    </a:cubicBezTo>
                    <a:cubicBezTo>
                      <a:pt x="1975144" y="3730404"/>
                      <a:pt x="2009656" y="3764916"/>
                      <a:pt x="2052229" y="3764916"/>
                    </a:cubicBezTo>
                    <a:cubicBezTo>
                      <a:pt x="2094802" y="3764916"/>
                      <a:pt x="2129314" y="3730404"/>
                      <a:pt x="2129314" y="3687831"/>
                    </a:cubicBezTo>
                    <a:cubicBezTo>
                      <a:pt x="2129314" y="3645258"/>
                      <a:pt x="2094802" y="3610746"/>
                      <a:pt x="2052229" y="3610746"/>
                    </a:cubicBezTo>
                    <a:close/>
                    <a:moveTo>
                      <a:pt x="1578923" y="1215908"/>
                    </a:moveTo>
                    <a:cubicBezTo>
                      <a:pt x="1549100" y="1215908"/>
                      <a:pt x="1524923" y="1240085"/>
                      <a:pt x="1524923" y="1269908"/>
                    </a:cubicBezTo>
                    <a:lnTo>
                      <a:pt x="1524923" y="2745908"/>
                    </a:lnTo>
                    <a:cubicBezTo>
                      <a:pt x="1524923" y="2775731"/>
                      <a:pt x="1549100" y="2799908"/>
                      <a:pt x="1578923" y="2799908"/>
                    </a:cubicBezTo>
                    <a:cubicBezTo>
                      <a:pt x="1608746" y="2799908"/>
                      <a:pt x="1632923" y="2775731"/>
                      <a:pt x="1632923" y="2745908"/>
                    </a:cubicBezTo>
                    <a:lnTo>
                      <a:pt x="1632923" y="1269908"/>
                    </a:lnTo>
                    <a:cubicBezTo>
                      <a:pt x="1632923" y="1240085"/>
                      <a:pt x="1608746" y="1215908"/>
                      <a:pt x="1578923" y="1215908"/>
                    </a:cubicBezTo>
                    <a:close/>
                    <a:moveTo>
                      <a:pt x="1318523" y="1215908"/>
                    </a:moveTo>
                    <a:cubicBezTo>
                      <a:pt x="1288700" y="1215908"/>
                      <a:pt x="1264523" y="1240085"/>
                      <a:pt x="1264523" y="1269908"/>
                    </a:cubicBezTo>
                    <a:lnTo>
                      <a:pt x="1264523" y="2745908"/>
                    </a:lnTo>
                    <a:cubicBezTo>
                      <a:pt x="1264523" y="2775731"/>
                      <a:pt x="1288700" y="2799908"/>
                      <a:pt x="1318523" y="2799908"/>
                    </a:cubicBezTo>
                    <a:cubicBezTo>
                      <a:pt x="1348346" y="2799908"/>
                      <a:pt x="1372523" y="2775731"/>
                      <a:pt x="1372523" y="2745908"/>
                    </a:cubicBezTo>
                    <a:lnTo>
                      <a:pt x="1372523" y="1269908"/>
                    </a:lnTo>
                    <a:cubicBezTo>
                      <a:pt x="1372523" y="1240085"/>
                      <a:pt x="1348346" y="1215908"/>
                      <a:pt x="1318523" y="1215908"/>
                    </a:cubicBezTo>
                    <a:close/>
                    <a:moveTo>
                      <a:pt x="1058123" y="1215908"/>
                    </a:moveTo>
                    <a:cubicBezTo>
                      <a:pt x="1028300" y="1215908"/>
                      <a:pt x="1004123" y="1240085"/>
                      <a:pt x="1004123" y="1269908"/>
                    </a:cubicBezTo>
                    <a:lnTo>
                      <a:pt x="1004123" y="2745908"/>
                    </a:lnTo>
                    <a:cubicBezTo>
                      <a:pt x="1004123" y="2775731"/>
                      <a:pt x="1028300" y="2799908"/>
                      <a:pt x="1058123" y="2799908"/>
                    </a:cubicBezTo>
                    <a:cubicBezTo>
                      <a:pt x="1087946" y="2799908"/>
                      <a:pt x="1112123" y="2775731"/>
                      <a:pt x="1112123" y="2745908"/>
                    </a:cubicBezTo>
                    <a:lnTo>
                      <a:pt x="1112123" y="1269908"/>
                    </a:lnTo>
                    <a:cubicBezTo>
                      <a:pt x="1112123" y="1240085"/>
                      <a:pt x="1087946" y="1215908"/>
                      <a:pt x="1058123" y="1215908"/>
                    </a:cubicBezTo>
                    <a:close/>
                    <a:moveTo>
                      <a:pt x="797723" y="1215908"/>
                    </a:moveTo>
                    <a:cubicBezTo>
                      <a:pt x="767900" y="1215908"/>
                      <a:pt x="743723" y="1240085"/>
                      <a:pt x="743723" y="1269908"/>
                    </a:cubicBezTo>
                    <a:lnTo>
                      <a:pt x="743723" y="2745908"/>
                    </a:lnTo>
                    <a:cubicBezTo>
                      <a:pt x="743723" y="2775731"/>
                      <a:pt x="767900" y="2799908"/>
                      <a:pt x="797723" y="2799908"/>
                    </a:cubicBezTo>
                    <a:cubicBezTo>
                      <a:pt x="827546" y="2799908"/>
                      <a:pt x="851723" y="2775731"/>
                      <a:pt x="851723" y="2745908"/>
                    </a:cubicBezTo>
                    <a:lnTo>
                      <a:pt x="851723" y="1269908"/>
                    </a:lnTo>
                    <a:cubicBezTo>
                      <a:pt x="851723" y="1240085"/>
                      <a:pt x="827546" y="1215908"/>
                      <a:pt x="797723" y="1215908"/>
                    </a:cubicBezTo>
                    <a:close/>
                    <a:moveTo>
                      <a:pt x="537323" y="1215908"/>
                    </a:moveTo>
                    <a:cubicBezTo>
                      <a:pt x="507500" y="1215908"/>
                      <a:pt x="483323" y="1240085"/>
                      <a:pt x="483323" y="1269908"/>
                    </a:cubicBezTo>
                    <a:lnTo>
                      <a:pt x="483323" y="2745908"/>
                    </a:lnTo>
                    <a:cubicBezTo>
                      <a:pt x="483323" y="2775731"/>
                      <a:pt x="507500" y="2799908"/>
                      <a:pt x="537323" y="2799908"/>
                    </a:cubicBezTo>
                    <a:cubicBezTo>
                      <a:pt x="567146" y="2799908"/>
                      <a:pt x="591323" y="2775731"/>
                      <a:pt x="591323" y="2745908"/>
                    </a:cubicBezTo>
                    <a:lnTo>
                      <a:pt x="591323" y="1269908"/>
                    </a:lnTo>
                    <a:cubicBezTo>
                      <a:pt x="591323" y="1240085"/>
                      <a:pt x="567146" y="1215908"/>
                      <a:pt x="537323" y="1215908"/>
                    </a:cubicBezTo>
                    <a:close/>
                    <a:moveTo>
                      <a:pt x="1071414" y="977717"/>
                    </a:moveTo>
                    <a:cubicBezTo>
                      <a:pt x="1014599" y="977717"/>
                      <a:pt x="965699" y="1011599"/>
                      <a:pt x="944338" y="1060494"/>
                    </a:cubicBezTo>
                    <a:lnTo>
                      <a:pt x="1198489" y="1060494"/>
                    </a:lnTo>
                    <a:cubicBezTo>
                      <a:pt x="1177129" y="1011599"/>
                      <a:pt x="1128228" y="977717"/>
                      <a:pt x="1071414" y="977717"/>
                    </a:cubicBezTo>
                    <a:close/>
                    <a:moveTo>
                      <a:pt x="872752" y="191454"/>
                    </a:moveTo>
                    <a:cubicBezTo>
                      <a:pt x="759529" y="233114"/>
                      <a:pt x="679221" y="342129"/>
                      <a:pt x="679221" y="469900"/>
                    </a:cubicBezTo>
                    <a:lnTo>
                      <a:pt x="679221" y="1060494"/>
                    </a:lnTo>
                    <a:lnTo>
                      <a:pt x="797638" y="1060494"/>
                    </a:lnTo>
                    <a:cubicBezTo>
                      <a:pt x="823919" y="933391"/>
                      <a:pt x="936512" y="837880"/>
                      <a:pt x="1071414" y="837880"/>
                    </a:cubicBezTo>
                    <a:cubicBezTo>
                      <a:pt x="1206315" y="837880"/>
                      <a:pt x="1318908" y="933391"/>
                      <a:pt x="1345190" y="1060494"/>
                    </a:cubicBezTo>
                    <a:lnTo>
                      <a:pt x="1458130" y="1060494"/>
                    </a:lnTo>
                    <a:lnTo>
                      <a:pt x="1458130" y="469900"/>
                    </a:lnTo>
                    <a:cubicBezTo>
                      <a:pt x="1458130" y="344471"/>
                      <a:pt x="1380739" y="237117"/>
                      <a:pt x="1270928" y="193418"/>
                    </a:cubicBezTo>
                    <a:cubicBezTo>
                      <a:pt x="1254126" y="208193"/>
                      <a:pt x="1231951" y="216024"/>
                      <a:pt x="1207947" y="216024"/>
                    </a:cubicBezTo>
                    <a:lnTo>
                      <a:pt x="938648" y="216024"/>
                    </a:lnTo>
                    <a:cubicBezTo>
                      <a:pt x="913362" y="216024"/>
                      <a:pt x="890106" y="207335"/>
                      <a:pt x="872752" y="191454"/>
                    </a:cubicBezTo>
                    <a:close/>
                    <a:moveTo>
                      <a:pt x="938648" y="0"/>
                    </a:moveTo>
                    <a:lnTo>
                      <a:pt x="1207947" y="0"/>
                    </a:lnTo>
                    <a:cubicBezTo>
                      <a:pt x="1249829" y="0"/>
                      <a:pt x="1286143" y="23838"/>
                      <a:pt x="1302947" y="59260"/>
                    </a:cubicBezTo>
                    <a:cubicBezTo>
                      <a:pt x="1459619" y="107029"/>
                      <a:pt x="1572731" y="253123"/>
                      <a:pt x="1572731" y="425635"/>
                    </a:cubicBezTo>
                    <a:lnTo>
                      <a:pt x="1572731" y="1062970"/>
                    </a:lnTo>
                    <a:cubicBezTo>
                      <a:pt x="1700463" y="1074093"/>
                      <a:pt x="1800202" y="1181663"/>
                      <a:pt x="1800202" y="1312527"/>
                    </a:cubicBezTo>
                    <a:lnTo>
                      <a:pt x="1800202" y="2703289"/>
                    </a:lnTo>
                    <a:cubicBezTo>
                      <a:pt x="1800202" y="2833087"/>
                      <a:pt x="1702083" y="2939968"/>
                      <a:pt x="1575831" y="2952534"/>
                    </a:cubicBezTo>
                    <a:lnTo>
                      <a:pt x="1539130" y="3099337"/>
                    </a:lnTo>
                    <a:lnTo>
                      <a:pt x="1377130" y="3099337"/>
                    </a:lnTo>
                    <a:lnTo>
                      <a:pt x="1341126" y="2955322"/>
                    </a:lnTo>
                    <a:lnTo>
                      <a:pt x="743221" y="2955322"/>
                    </a:lnTo>
                    <a:lnTo>
                      <a:pt x="707217" y="3099338"/>
                    </a:lnTo>
                    <a:lnTo>
                      <a:pt x="2063557" y="3099338"/>
                    </a:lnTo>
                    <a:lnTo>
                      <a:pt x="2063557" y="924090"/>
                    </a:lnTo>
                    <a:cubicBezTo>
                      <a:pt x="2063557" y="873822"/>
                      <a:pt x="2088497" y="829380"/>
                      <a:pt x="2128246" y="804684"/>
                    </a:cubicBezTo>
                    <a:cubicBezTo>
                      <a:pt x="2129584" y="799633"/>
                      <a:pt x="2132808" y="796081"/>
                      <a:pt x="2136234" y="792655"/>
                    </a:cubicBezTo>
                    <a:lnTo>
                      <a:pt x="2607705" y="321183"/>
                    </a:lnTo>
                    <a:cubicBezTo>
                      <a:pt x="2636744" y="292144"/>
                      <a:pt x="2674804" y="277625"/>
                      <a:pt x="2712864" y="277625"/>
                    </a:cubicBezTo>
                    <a:cubicBezTo>
                      <a:pt x="2750924" y="277625"/>
                      <a:pt x="2788985" y="292144"/>
                      <a:pt x="2818024" y="321183"/>
                    </a:cubicBezTo>
                    <a:lnTo>
                      <a:pt x="2862291" y="365451"/>
                    </a:lnTo>
                    <a:cubicBezTo>
                      <a:pt x="2920370" y="423529"/>
                      <a:pt x="2920370" y="517692"/>
                      <a:pt x="2862291" y="575770"/>
                    </a:cubicBezTo>
                    <a:lnTo>
                      <a:pt x="2423597" y="1014465"/>
                    </a:lnTo>
                    <a:lnTo>
                      <a:pt x="2423597" y="3310659"/>
                    </a:lnTo>
                    <a:cubicBezTo>
                      <a:pt x="2423597" y="3392794"/>
                      <a:pt x="2357014" y="3459377"/>
                      <a:pt x="2274879" y="3459377"/>
                    </a:cubicBezTo>
                    <a:lnTo>
                      <a:pt x="2247260" y="3459377"/>
                    </a:lnTo>
                    <a:lnTo>
                      <a:pt x="2157276" y="3459377"/>
                    </a:lnTo>
                    <a:cubicBezTo>
                      <a:pt x="2244145" y="3498679"/>
                      <a:pt x="2304259" y="3586235"/>
                      <a:pt x="2304259" y="3687831"/>
                    </a:cubicBezTo>
                    <a:cubicBezTo>
                      <a:pt x="2304259" y="3827023"/>
                      <a:pt x="2191422" y="3939860"/>
                      <a:pt x="2052230" y="3939860"/>
                    </a:cubicBezTo>
                    <a:cubicBezTo>
                      <a:pt x="1913038" y="3939860"/>
                      <a:pt x="1800201" y="3827023"/>
                      <a:pt x="1800201" y="3687831"/>
                    </a:cubicBezTo>
                    <a:cubicBezTo>
                      <a:pt x="1800201" y="3586235"/>
                      <a:pt x="1860315" y="3498679"/>
                      <a:pt x="1947184" y="3459377"/>
                    </a:cubicBezTo>
                    <a:lnTo>
                      <a:pt x="588218" y="3459378"/>
                    </a:lnTo>
                    <a:cubicBezTo>
                      <a:pt x="675087" y="3498679"/>
                      <a:pt x="735202" y="3586235"/>
                      <a:pt x="735202" y="3687832"/>
                    </a:cubicBezTo>
                    <a:cubicBezTo>
                      <a:pt x="735202" y="3827024"/>
                      <a:pt x="622365" y="3939861"/>
                      <a:pt x="483173" y="3939861"/>
                    </a:cubicBezTo>
                    <a:cubicBezTo>
                      <a:pt x="343981" y="3939861"/>
                      <a:pt x="231144" y="3827024"/>
                      <a:pt x="231144" y="3687832"/>
                    </a:cubicBezTo>
                    <a:cubicBezTo>
                      <a:pt x="231144" y="3586235"/>
                      <a:pt x="291259" y="3498679"/>
                      <a:pt x="378128" y="3459378"/>
                    </a:cubicBezTo>
                    <a:lnTo>
                      <a:pt x="148718" y="3459378"/>
                    </a:lnTo>
                    <a:cubicBezTo>
                      <a:pt x="66583" y="3459378"/>
                      <a:pt x="0" y="3392795"/>
                      <a:pt x="0" y="3310660"/>
                    </a:cubicBezTo>
                    <a:lnTo>
                      <a:pt x="0" y="3248056"/>
                    </a:lnTo>
                    <a:cubicBezTo>
                      <a:pt x="0" y="3165921"/>
                      <a:pt x="66583" y="3099338"/>
                      <a:pt x="148718" y="3099338"/>
                    </a:cubicBezTo>
                    <a:lnTo>
                      <a:pt x="544674" y="3099338"/>
                    </a:lnTo>
                    <a:lnTo>
                      <a:pt x="507859" y="2952075"/>
                    </a:lnTo>
                    <a:cubicBezTo>
                      <a:pt x="383796" y="2937382"/>
                      <a:pt x="288034" y="2831519"/>
                      <a:pt x="288034" y="2703289"/>
                    </a:cubicBezTo>
                    <a:lnTo>
                      <a:pt x="288034" y="1312527"/>
                    </a:lnTo>
                    <a:cubicBezTo>
                      <a:pt x="288034" y="1173333"/>
                      <a:pt x="400873" y="1060494"/>
                      <a:pt x="540067" y="1060494"/>
                    </a:cubicBezTo>
                    <a:lnTo>
                      <a:pt x="564619" y="1060494"/>
                    </a:lnTo>
                    <a:lnTo>
                      <a:pt x="564619" y="425635"/>
                    </a:lnTo>
                    <a:cubicBezTo>
                      <a:pt x="564619" y="248812"/>
                      <a:pt x="683454" y="99744"/>
                      <a:pt x="846095" y="55630"/>
                    </a:cubicBezTo>
                    <a:cubicBezTo>
                      <a:pt x="863191" y="22078"/>
                      <a:pt x="898341" y="0"/>
                      <a:pt x="9386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5" name="Rounded Rectangle 4">
                <a:extLst>
                  <a:ext uri="{FF2B5EF4-FFF2-40B4-BE49-F238E27FC236}">
                    <a16:creationId xmlns:a16="http://schemas.microsoft.com/office/drawing/2014/main" id="{CDE05D2E-CCA6-4345-BE3B-ED04E60939B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08739" y="4835404"/>
                <a:ext cx="208363" cy="286805"/>
              </a:xfrm>
              <a:custGeom>
                <a:avLst/>
                <a:gdLst/>
                <a:ahLst/>
                <a:cxnLst/>
                <a:rect l="l" t="t" r="r" b="b"/>
                <a:pathLst>
                  <a:path w="2862291" h="3939861">
                    <a:moveTo>
                      <a:pt x="483172" y="3610747"/>
                    </a:moveTo>
                    <a:cubicBezTo>
                      <a:pt x="440599" y="3610747"/>
                      <a:pt x="406087" y="3645259"/>
                      <a:pt x="406087" y="3687832"/>
                    </a:cubicBezTo>
                    <a:cubicBezTo>
                      <a:pt x="406087" y="3730405"/>
                      <a:pt x="440599" y="3764917"/>
                      <a:pt x="483172" y="3764917"/>
                    </a:cubicBezTo>
                    <a:cubicBezTo>
                      <a:pt x="525745" y="3764917"/>
                      <a:pt x="560257" y="3730405"/>
                      <a:pt x="560257" y="3687832"/>
                    </a:cubicBezTo>
                    <a:cubicBezTo>
                      <a:pt x="560257" y="3645259"/>
                      <a:pt x="525745" y="3610747"/>
                      <a:pt x="483172" y="3610747"/>
                    </a:cubicBezTo>
                    <a:close/>
                    <a:moveTo>
                      <a:pt x="2052229" y="3610746"/>
                    </a:moveTo>
                    <a:cubicBezTo>
                      <a:pt x="2009656" y="3610746"/>
                      <a:pt x="1975144" y="3645258"/>
                      <a:pt x="1975144" y="3687831"/>
                    </a:cubicBezTo>
                    <a:cubicBezTo>
                      <a:pt x="1975144" y="3730404"/>
                      <a:pt x="2009656" y="3764916"/>
                      <a:pt x="2052229" y="3764916"/>
                    </a:cubicBezTo>
                    <a:cubicBezTo>
                      <a:pt x="2094802" y="3764916"/>
                      <a:pt x="2129314" y="3730404"/>
                      <a:pt x="2129314" y="3687831"/>
                    </a:cubicBezTo>
                    <a:cubicBezTo>
                      <a:pt x="2129314" y="3645258"/>
                      <a:pt x="2094802" y="3610746"/>
                      <a:pt x="2052229" y="3610746"/>
                    </a:cubicBezTo>
                    <a:close/>
                    <a:moveTo>
                      <a:pt x="1578923" y="1215908"/>
                    </a:moveTo>
                    <a:cubicBezTo>
                      <a:pt x="1549100" y="1215908"/>
                      <a:pt x="1524923" y="1240085"/>
                      <a:pt x="1524923" y="1269908"/>
                    </a:cubicBezTo>
                    <a:lnTo>
                      <a:pt x="1524923" y="2745908"/>
                    </a:lnTo>
                    <a:cubicBezTo>
                      <a:pt x="1524923" y="2775731"/>
                      <a:pt x="1549100" y="2799908"/>
                      <a:pt x="1578923" y="2799908"/>
                    </a:cubicBezTo>
                    <a:cubicBezTo>
                      <a:pt x="1608746" y="2799908"/>
                      <a:pt x="1632923" y="2775731"/>
                      <a:pt x="1632923" y="2745908"/>
                    </a:cubicBezTo>
                    <a:lnTo>
                      <a:pt x="1632923" y="1269908"/>
                    </a:lnTo>
                    <a:cubicBezTo>
                      <a:pt x="1632923" y="1240085"/>
                      <a:pt x="1608746" y="1215908"/>
                      <a:pt x="1578923" y="1215908"/>
                    </a:cubicBezTo>
                    <a:close/>
                    <a:moveTo>
                      <a:pt x="1318523" y="1215908"/>
                    </a:moveTo>
                    <a:cubicBezTo>
                      <a:pt x="1288700" y="1215908"/>
                      <a:pt x="1264523" y="1240085"/>
                      <a:pt x="1264523" y="1269908"/>
                    </a:cubicBezTo>
                    <a:lnTo>
                      <a:pt x="1264523" y="2745908"/>
                    </a:lnTo>
                    <a:cubicBezTo>
                      <a:pt x="1264523" y="2775731"/>
                      <a:pt x="1288700" y="2799908"/>
                      <a:pt x="1318523" y="2799908"/>
                    </a:cubicBezTo>
                    <a:cubicBezTo>
                      <a:pt x="1348346" y="2799908"/>
                      <a:pt x="1372523" y="2775731"/>
                      <a:pt x="1372523" y="2745908"/>
                    </a:cubicBezTo>
                    <a:lnTo>
                      <a:pt x="1372523" y="1269908"/>
                    </a:lnTo>
                    <a:cubicBezTo>
                      <a:pt x="1372523" y="1240085"/>
                      <a:pt x="1348346" y="1215908"/>
                      <a:pt x="1318523" y="1215908"/>
                    </a:cubicBezTo>
                    <a:close/>
                    <a:moveTo>
                      <a:pt x="1058123" y="1215908"/>
                    </a:moveTo>
                    <a:cubicBezTo>
                      <a:pt x="1028300" y="1215908"/>
                      <a:pt x="1004123" y="1240085"/>
                      <a:pt x="1004123" y="1269908"/>
                    </a:cubicBezTo>
                    <a:lnTo>
                      <a:pt x="1004123" y="2745908"/>
                    </a:lnTo>
                    <a:cubicBezTo>
                      <a:pt x="1004123" y="2775731"/>
                      <a:pt x="1028300" y="2799908"/>
                      <a:pt x="1058123" y="2799908"/>
                    </a:cubicBezTo>
                    <a:cubicBezTo>
                      <a:pt x="1087946" y="2799908"/>
                      <a:pt x="1112123" y="2775731"/>
                      <a:pt x="1112123" y="2745908"/>
                    </a:cubicBezTo>
                    <a:lnTo>
                      <a:pt x="1112123" y="1269908"/>
                    </a:lnTo>
                    <a:cubicBezTo>
                      <a:pt x="1112123" y="1240085"/>
                      <a:pt x="1087946" y="1215908"/>
                      <a:pt x="1058123" y="1215908"/>
                    </a:cubicBezTo>
                    <a:close/>
                    <a:moveTo>
                      <a:pt x="797723" y="1215908"/>
                    </a:moveTo>
                    <a:cubicBezTo>
                      <a:pt x="767900" y="1215908"/>
                      <a:pt x="743723" y="1240085"/>
                      <a:pt x="743723" y="1269908"/>
                    </a:cubicBezTo>
                    <a:lnTo>
                      <a:pt x="743723" y="2745908"/>
                    </a:lnTo>
                    <a:cubicBezTo>
                      <a:pt x="743723" y="2775731"/>
                      <a:pt x="767900" y="2799908"/>
                      <a:pt x="797723" y="2799908"/>
                    </a:cubicBezTo>
                    <a:cubicBezTo>
                      <a:pt x="827546" y="2799908"/>
                      <a:pt x="851723" y="2775731"/>
                      <a:pt x="851723" y="2745908"/>
                    </a:cubicBezTo>
                    <a:lnTo>
                      <a:pt x="851723" y="1269908"/>
                    </a:lnTo>
                    <a:cubicBezTo>
                      <a:pt x="851723" y="1240085"/>
                      <a:pt x="827546" y="1215908"/>
                      <a:pt x="797723" y="1215908"/>
                    </a:cubicBezTo>
                    <a:close/>
                    <a:moveTo>
                      <a:pt x="537323" y="1215908"/>
                    </a:moveTo>
                    <a:cubicBezTo>
                      <a:pt x="507500" y="1215908"/>
                      <a:pt x="483323" y="1240085"/>
                      <a:pt x="483323" y="1269908"/>
                    </a:cubicBezTo>
                    <a:lnTo>
                      <a:pt x="483323" y="2745908"/>
                    </a:lnTo>
                    <a:cubicBezTo>
                      <a:pt x="483323" y="2775731"/>
                      <a:pt x="507500" y="2799908"/>
                      <a:pt x="537323" y="2799908"/>
                    </a:cubicBezTo>
                    <a:cubicBezTo>
                      <a:pt x="567146" y="2799908"/>
                      <a:pt x="591323" y="2775731"/>
                      <a:pt x="591323" y="2745908"/>
                    </a:cubicBezTo>
                    <a:lnTo>
                      <a:pt x="591323" y="1269908"/>
                    </a:lnTo>
                    <a:cubicBezTo>
                      <a:pt x="591323" y="1240085"/>
                      <a:pt x="567146" y="1215908"/>
                      <a:pt x="537323" y="1215908"/>
                    </a:cubicBezTo>
                    <a:close/>
                    <a:moveTo>
                      <a:pt x="1071414" y="977717"/>
                    </a:moveTo>
                    <a:cubicBezTo>
                      <a:pt x="1014599" y="977717"/>
                      <a:pt x="965699" y="1011599"/>
                      <a:pt x="944338" y="1060494"/>
                    </a:cubicBezTo>
                    <a:lnTo>
                      <a:pt x="1198489" y="1060494"/>
                    </a:lnTo>
                    <a:cubicBezTo>
                      <a:pt x="1177129" y="1011599"/>
                      <a:pt x="1128228" y="977717"/>
                      <a:pt x="1071414" y="977717"/>
                    </a:cubicBezTo>
                    <a:close/>
                    <a:moveTo>
                      <a:pt x="872752" y="191454"/>
                    </a:moveTo>
                    <a:cubicBezTo>
                      <a:pt x="759529" y="233114"/>
                      <a:pt x="679221" y="342129"/>
                      <a:pt x="679221" y="469900"/>
                    </a:cubicBezTo>
                    <a:lnTo>
                      <a:pt x="679221" y="1060494"/>
                    </a:lnTo>
                    <a:lnTo>
                      <a:pt x="797638" y="1060494"/>
                    </a:lnTo>
                    <a:cubicBezTo>
                      <a:pt x="823919" y="933391"/>
                      <a:pt x="936512" y="837880"/>
                      <a:pt x="1071414" y="837880"/>
                    </a:cubicBezTo>
                    <a:cubicBezTo>
                      <a:pt x="1206315" y="837880"/>
                      <a:pt x="1318908" y="933391"/>
                      <a:pt x="1345190" y="1060494"/>
                    </a:cubicBezTo>
                    <a:lnTo>
                      <a:pt x="1458130" y="1060494"/>
                    </a:lnTo>
                    <a:lnTo>
                      <a:pt x="1458130" y="469900"/>
                    </a:lnTo>
                    <a:cubicBezTo>
                      <a:pt x="1458130" y="344471"/>
                      <a:pt x="1380739" y="237117"/>
                      <a:pt x="1270928" y="193418"/>
                    </a:cubicBezTo>
                    <a:cubicBezTo>
                      <a:pt x="1254126" y="208193"/>
                      <a:pt x="1231951" y="216024"/>
                      <a:pt x="1207947" y="216024"/>
                    </a:cubicBezTo>
                    <a:lnTo>
                      <a:pt x="938648" y="216024"/>
                    </a:lnTo>
                    <a:cubicBezTo>
                      <a:pt x="913362" y="216024"/>
                      <a:pt x="890106" y="207335"/>
                      <a:pt x="872752" y="191454"/>
                    </a:cubicBezTo>
                    <a:close/>
                    <a:moveTo>
                      <a:pt x="938648" y="0"/>
                    </a:moveTo>
                    <a:lnTo>
                      <a:pt x="1207947" y="0"/>
                    </a:lnTo>
                    <a:cubicBezTo>
                      <a:pt x="1249829" y="0"/>
                      <a:pt x="1286143" y="23838"/>
                      <a:pt x="1302947" y="59260"/>
                    </a:cubicBezTo>
                    <a:cubicBezTo>
                      <a:pt x="1459619" y="107029"/>
                      <a:pt x="1572731" y="253123"/>
                      <a:pt x="1572731" y="425635"/>
                    </a:cubicBezTo>
                    <a:lnTo>
                      <a:pt x="1572731" y="1062970"/>
                    </a:lnTo>
                    <a:cubicBezTo>
                      <a:pt x="1700463" y="1074093"/>
                      <a:pt x="1800202" y="1181663"/>
                      <a:pt x="1800202" y="1312527"/>
                    </a:cubicBezTo>
                    <a:lnTo>
                      <a:pt x="1800202" y="2703289"/>
                    </a:lnTo>
                    <a:cubicBezTo>
                      <a:pt x="1800202" y="2833087"/>
                      <a:pt x="1702083" y="2939968"/>
                      <a:pt x="1575831" y="2952534"/>
                    </a:cubicBezTo>
                    <a:lnTo>
                      <a:pt x="1539130" y="3099337"/>
                    </a:lnTo>
                    <a:lnTo>
                      <a:pt x="1377130" y="3099337"/>
                    </a:lnTo>
                    <a:lnTo>
                      <a:pt x="1341126" y="2955322"/>
                    </a:lnTo>
                    <a:lnTo>
                      <a:pt x="743221" y="2955322"/>
                    </a:lnTo>
                    <a:lnTo>
                      <a:pt x="707217" y="3099338"/>
                    </a:lnTo>
                    <a:lnTo>
                      <a:pt x="2063557" y="3099338"/>
                    </a:lnTo>
                    <a:lnTo>
                      <a:pt x="2063557" y="924090"/>
                    </a:lnTo>
                    <a:cubicBezTo>
                      <a:pt x="2063557" y="873822"/>
                      <a:pt x="2088497" y="829380"/>
                      <a:pt x="2128246" y="804684"/>
                    </a:cubicBezTo>
                    <a:cubicBezTo>
                      <a:pt x="2129584" y="799633"/>
                      <a:pt x="2132808" y="796081"/>
                      <a:pt x="2136234" y="792655"/>
                    </a:cubicBezTo>
                    <a:lnTo>
                      <a:pt x="2607705" y="321183"/>
                    </a:lnTo>
                    <a:cubicBezTo>
                      <a:pt x="2636744" y="292144"/>
                      <a:pt x="2674804" y="277625"/>
                      <a:pt x="2712864" y="277625"/>
                    </a:cubicBezTo>
                    <a:cubicBezTo>
                      <a:pt x="2750924" y="277625"/>
                      <a:pt x="2788985" y="292144"/>
                      <a:pt x="2818024" y="321183"/>
                    </a:cubicBezTo>
                    <a:lnTo>
                      <a:pt x="2862291" y="365451"/>
                    </a:lnTo>
                    <a:cubicBezTo>
                      <a:pt x="2920370" y="423529"/>
                      <a:pt x="2920370" y="517692"/>
                      <a:pt x="2862291" y="575770"/>
                    </a:cubicBezTo>
                    <a:lnTo>
                      <a:pt x="2423597" y="1014465"/>
                    </a:lnTo>
                    <a:lnTo>
                      <a:pt x="2423597" y="3310659"/>
                    </a:lnTo>
                    <a:cubicBezTo>
                      <a:pt x="2423597" y="3392794"/>
                      <a:pt x="2357014" y="3459377"/>
                      <a:pt x="2274879" y="3459377"/>
                    </a:cubicBezTo>
                    <a:lnTo>
                      <a:pt x="2247260" y="3459377"/>
                    </a:lnTo>
                    <a:lnTo>
                      <a:pt x="2157276" y="3459377"/>
                    </a:lnTo>
                    <a:cubicBezTo>
                      <a:pt x="2244145" y="3498679"/>
                      <a:pt x="2304259" y="3586235"/>
                      <a:pt x="2304259" y="3687831"/>
                    </a:cubicBezTo>
                    <a:cubicBezTo>
                      <a:pt x="2304259" y="3827023"/>
                      <a:pt x="2191422" y="3939860"/>
                      <a:pt x="2052230" y="3939860"/>
                    </a:cubicBezTo>
                    <a:cubicBezTo>
                      <a:pt x="1913038" y="3939860"/>
                      <a:pt x="1800201" y="3827023"/>
                      <a:pt x="1800201" y="3687831"/>
                    </a:cubicBezTo>
                    <a:cubicBezTo>
                      <a:pt x="1800201" y="3586235"/>
                      <a:pt x="1860315" y="3498679"/>
                      <a:pt x="1947184" y="3459377"/>
                    </a:cubicBezTo>
                    <a:lnTo>
                      <a:pt x="588218" y="3459378"/>
                    </a:lnTo>
                    <a:cubicBezTo>
                      <a:pt x="675087" y="3498679"/>
                      <a:pt x="735202" y="3586235"/>
                      <a:pt x="735202" y="3687832"/>
                    </a:cubicBezTo>
                    <a:cubicBezTo>
                      <a:pt x="735202" y="3827024"/>
                      <a:pt x="622365" y="3939861"/>
                      <a:pt x="483173" y="3939861"/>
                    </a:cubicBezTo>
                    <a:cubicBezTo>
                      <a:pt x="343981" y="3939861"/>
                      <a:pt x="231144" y="3827024"/>
                      <a:pt x="231144" y="3687832"/>
                    </a:cubicBezTo>
                    <a:cubicBezTo>
                      <a:pt x="231144" y="3586235"/>
                      <a:pt x="291259" y="3498679"/>
                      <a:pt x="378128" y="3459378"/>
                    </a:cubicBezTo>
                    <a:lnTo>
                      <a:pt x="148718" y="3459378"/>
                    </a:lnTo>
                    <a:cubicBezTo>
                      <a:pt x="66583" y="3459378"/>
                      <a:pt x="0" y="3392795"/>
                      <a:pt x="0" y="3310660"/>
                    </a:cubicBezTo>
                    <a:lnTo>
                      <a:pt x="0" y="3248056"/>
                    </a:lnTo>
                    <a:cubicBezTo>
                      <a:pt x="0" y="3165921"/>
                      <a:pt x="66583" y="3099338"/>
                      <a:pt x="148718" y="3099338"/>
                    </a:cubicBezTo>
                    <a:lnTo>
                      <a:pt x="544674" y="3099338"/>
                    </a:lnTo>
                    <a:lnTo>
                      <a:pt x="507859" y="2952075"/>
                    </a:lnTo>
                    <a:cubicBezTo>
                      <a:pt x="383796" y="2937382"/>
                      <a:pt x="288034" y="2831519"/>
                      <a:pt x="288034" y="2703289"/>
                    </a:cubicBezTo>
                    <a:lnTo>
                      <a:pt x="288034" y="1312527"/>
                    </a:lnTo>
                    <a:cubicBezTo>
                      <a:pt x="288034" y="1173333"/>
                      <a:pt x="400873" y="1060494"/>
                      <a:pt x="540067" y="1060494"/>
                    </a:cubicBezTo>
                    <a:lnTo>
                      <a:pt x="564619" y="1060494"/>
                    </a:lnTo>
                    <a:lnTo>
                      <a:pt x="564619" y="425635"/>
                    </a:lnTo>
                    <a:cubicBezTo>
                      <a:pt x="564619" y="248812"/>
                      <a:pt x="683454" y="99744"/>
                      <a:pt x="846095" y="55630"/>
                    </a:cubicBezTo>
                    <a:cubicBezTo>
                      <a:pt x="863191" y="22078"/>
                      <a:pt x="898341" y="0"/>
                      <a:pt x="9386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37">
            <a:extLst>
              <a:ext uri="{FF2B5EF4-FFF2-40B4-BE49-F238E27FC236}">
                <a16:creationId xmlns:a16="http://schemas.microsoft.com/office/drawing/2014/main" id="{FE37E30B-5B4F-43B5-842A-C67BB4E8A305}"/>
              </a:ext>
            </a:extLst>
          </p:cNvPr>
          <p:cNvSpPr/>
          <p:nvPr/>
        </p:nvSpPr>
        <p:spPr>
          <a:xfrm rot="18900000">
            <a:off x="2793159" y="3192144"/>
            <a:ext cx="1310591" cy="1310591"/>
          </a:xfrm>
          <a:prstGeom prst="roundRect">
            <a:avLst>
              <a:gd name="adj" fmla="val 0"/>
            </a:avLst>
          </a:prstGeom>
          <a:solidFill>
            <a:schemeClr val="accent3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EEC46A63-1376-411F-9B9D-5CEF35C41BBB}"/>
              </a:ext>
            </a:extLst>
          </p:cNvPr>
          <p:cNvSpPr/>
          <p:nvPr/>
        </p:nvSpPr>
        <p:spPr>
          <a:xfrm flipH="1">
            <a:off x="3595375" y="3221928"/>
            <a:ext cx="1005590" cy="1252088"/>
          </a:xfrm>
          <a:custGeom>
            <a:avLst/>
            <a:gdLst>
              <a:gd name="connsiteX0" fmla="*/ 379545 w 1005590"/>
              <a:gd name="connsiteY0" fmla="*/ 0 h 1252088"/>
              <a:gd name="connsiteX1" fmla="*/ 1005590 w 1005590"/>
              <a:gd name="connsiteY1" fmla="*/ 626044 h 1252088"/>
              <a:gd name="connsiteX2" fmla="*/ 379545 w 1005590"/>
              <a:gd name="connsiteY2" fmla="*/ 1252088 h 1252088"/>
              <a:gd name="connsiteX3" fmla="*/ 0 w 1005590"/>
              <a:gd name="connsiteY3" fmla="*/ 872545 h 1252088"/>
              <a:gd name="connsiteX4" fmla="*/ 246501 w 1005590"/>
              <a:gd name="connsiteY4" fmla="*/ 626044 h 1252088"/>
              <a:gd name="connsiteX5" fmla="*/ 0 w 1005590"/>
              <a:gd name="connsiteY5" fmla="*/ 379544 h 125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590" h="1252088">
                <a:moveTo>
                  <a:pt x="379545" y="0"/>
                </a:moveTo>
                <a:lnTo>
                  <a:pt x="1005590" y="626044"/>
                </a:lnTo>
                <a:lnTo>
                  <a:pt x="379545" y="1252088"/>
                </a:lnTo>
                <a:lnTo>
                  <a:pt x="0" y="872545"/>
                </a:lnTo>
                <a:lnTo>
                  <a:pt x="246501" y="626044"/>
                </a:lnTo>
                <a:lnTo>
                  <a:pt x="0" y="37954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A450848-3206-4A43-BA43-19D8AE5FF7C0}"/>
              </a:ext>
            </a:extLst>
          </p:cNvPr>
          <p:cNvGrpSpPr/>
          <p:nvPr/>
        </p:nvGrpSpPr>
        <p:grpSpPr>
          <a:xfrm>
            <a:off x="743298" y="1713879"/>
            <a:ext cx="4043549" cy="728318"/>
            <a:chOff x="467544" y="1628800"/>
            <a:chExt cx="2795302" cy="72831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E05D6DC-5DDD-4CC5-BD4C-71123589E283}"/>
                </a:ext>
              </a:extLst>
            </p:cNvPr>
            <p:cNvSpPr txBox="1"/>
            <p:nvPr/>
          </p:nvSpPr>
          <p:spPr>
            <a:xfrm>
              <a:off x="467544" y="1628800"/>
              <a:ext cx="27953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C250C79-EB04-4317-AC13-15BD4921142A}"/>
                </a:ext>
              </a:extLst>
            </p:cNvPr>
            <p:cNvSpPr txBox="1"/>
            <p:nvPr/>
          </p:nvSpPr>
          <p:spPr>
            <a:xfrm>
              <a:off x="467544" y="1895453"/>
              <a:ext cx="27953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0576EFE-F930-42FD-8355-167AC0CAC76F}"/>
              </a:ext>
            </a:extLst>
          </p:cNvPr>
          <p:cNvGrpSpPr/>
          <p:nvPr/>
        </p:nvGrpSpPr>
        <p:grpSpPr>
          <a:xfrm>
            <a:off x="743298" y="5361197"/>
            <a:ext cx="4043549" cy="728318"/>
            <a:chOff x="467544" y="5498541"/>
            <a:chExt cx="2795302" cy="72831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066D9D6-50F9-43C9-9C07-E40A6DD9CB48}"/>
                </a:ext>
              </a:extLst>
            </p:cNvPr>
            <p:cNvSpPr txBox="1"/>
            <p:nvPr/>
          </p:nvSpPr>
          <p:spPr>
            <a:xfrm>
              <a:off x="467544" y="5498541"/>
              <a:ext cx="27953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89745A5-0F1B-4227-94BB-7A1EC39A1517}"/>
                </a:ext>
              </a:extLst>
            </p:cNvPr>
            <p:cNvSpPr txBox="1"/>
            <p:nvPr/>
          </p:nvSpPr>
          <p:spPr>
            <a:xfrm>
              <a:off x="467544" y="5765194"/>
              <a:ext cx="27953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" name="Freeform 32">
            <a:extLst>
              <a:ext uri="{FF2B5EF4-FFF2-40B4-BE49-F238E27FC236}">
                <a16:creationId xmlns:a16="http://schemas.microsoft.com/office/drawing/2014/main" id="{7E449D1B-6D83-43C1-A386-5C5DE297D651}"/>
              </a:ext>
            </a:extLst>
          </p:cNvPr>
          <p:cNvSpPr/>
          <p:nvPr/>
        </p:nvSpPr>
        <p:spPr>
          <a:xfrm>
            <a:off x="4814154" y="4264491"/>
            <a:ext cx="260767" cy="1270863"/>
          </a:xfrm>
          <a:custGeom>
            <a:avLst/>
            <a:gdLst>
              <a:gd name="connsiteX0" fmla="*/ 0 w 220980"/>
              <a:gd name="connsiteY0" fmla="*/ 0 h 807720"/>
              <a:gd name="connsiteX1" fmla="*/ 220980 w 220980"/>
              <a:gd name="connsiteY1" fmla="*/ 0 h 807720"/>
              <a:gd name="connsiteX2" fmla="*/ 220980 w 220980"/>
              <a:gd name="connsiteY2" fmla="*/ 807720 h 807720"/>
              <a:gd name="connsiteX3" fmla="*/ 7620 w 220980"/>
              <a:gd name="connsiteY3" fmla="*/ 807720 h 80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980" h="807720">
                <a:moveTo>
                  <a:pt x="0" y="0"/>
                </a:moveTo>
                <a:lnTo>
                  <a:pt x="220980" y="0"/>
                </a:lnTo>
                <a:lnTo>
                  <a:pt x="220980" y="807720"/>
                </a:lnTo>
                <a:lnTo>
                  <a:pt x="7620" y="807720"/>
                </a:lnTo>
              </a:path>
            </a:pathLst>
          </a:cu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Freeform 99">
            <a:extLst>
              <a:ext uri="{FF2B5EF4-FFF2-40B4-BE49-F238E27FC236}">
                <a16:creationId xmlns:a16="http://schemas.microsoft.com/office/drawing/2014/main" id="{C3E4DC30-425D-4D91-9918-35D788BEABB1}"/>
              </a:ext>
            </a:extLst>
          </p:cNvPr>
          <p:cNvSpPr/>
          <p:nvPr/>
        </p:nvSpPr>
        <p:spPr>
          <a:xfrm flipH="1">
            <a:off x="7014588" y="4264493"/>
            <a:ext cx="264639" cy="1270861"/>
          </a:xfrm>
          <a:custGeom>
            <a:avLst/>
            <a:gdLst>
              <a:gd name="connsiteX0" fmla="*/ 0 w 220980"/>
              <a:gd name="connsiteY0" fmla="*/ 0 h 807720"/>
              <a:gd name="connsiteX1" fmla="*/ 220980 w 220980"/>
              <a:gd name="connsiteY1" fmla="*/ 0 h 807720"/>
              <a:gd name="connsiteX2" fmla="*/ 220980 w 220980"/>
              <a:gd name="connsiteY2" fmla="*/ 807720 h 807720"/>
              <a:gd name="connsiteX3" fmla="*/ 7620 w 220980"/>
              <a:gd name="connsiteY3" fmla="*/ 807720 h 80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980" h="807720">
                <a:moveTo>
                  <a:pt x="0" y="0"/>
                </a:moveTo>
                <a:lnTo>
                  <a:pt x="220980" y="0"/>
                </a:lnTo>
                <a:lnTo>
                  <a:pt x="220980" y="807720"/>
                </a:lnTo>
                <a:lnTo>
                  <a:pt x="7620" y="807720"/>
                </a:lnTo>
              </a:path>
            </a:pathLst>
          </a:cu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Freeform 33">
            <a:extLst>
              <a:ext uri="{FF2B5EF4-FFF2-40B4-BE49-F238E27FC236}">
                <a16:creationId xmlns:a16="http://schemas.microsoft.com/office/drawing/2014/main" id="{1B1DBA41-EE30-47E2-86F7-CF044737CD36}"/>
              </a:ext>
            </a:extLst>
          </p:cNvPr>
          <p:cNvSpPr/>
          <p:nvPr/>
        </p:nvSpPr>
        <p:spPr>
          <a:xfrm>
            <a:off x="4251960" y="1886178"/>
            <a:ext cx="925448" cy="1187367"/>
          </a:xfrm>
          <a:custGeom>
            <a:avLst/>
            <a:gdLst>
              <a:gd name="connsiteX0" fmla="*/ 0 w 807720"/>
              <a:gd name="connsiteY0" fmla="*/ 777240 h 777240"/>
              <a:gd name="connsiteX1" fmla="*/ 807720 w 807720"/>
              <a:gd name="connsiteY1" fmla="*/ 777240 h 777240"/>
              <a:gd name="connsiteX2" fmla="*/ 807720 w 807720"/>
              <a:gd name="connsiteY2" fmla="*/ 0 h 777240"/>
              <a:gd name="connsiteX3" fmla="*/ 556260 w 807720"/>
              <a:gd name="connsiteY3" fmla="*/ 0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7720" h="777240">
                <a:moveTo>
                  <a:pt x="0" y="777240"/>
                </a:moveTo>
                <a:lnTo>
                  <a:pt x="807720" y="777240"/>
                </a:lnTo>
                <a:lnTo>
                  <a:pt x="807720" y="0"/>
                </a:lnTo>
                <a:lnTo>
                  <a:pt x="556260" y="0"/>
                </a:lnTo>
              </a:path>
            </a:pathLst>
          </a:cu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Freeform 100">
            <a:extLst>
              <a:ext uri="{FF2B5EF4-FFF2-40B4-BE49-F238E27FC236}">
                <a16:creationId xmlns:a16="http://schemas.microsoft.com/office/drawing/2014/main" id="{62899E6E-9FA8-46FD-AD18-9E856D000FCD}"/>
              </a:ext>
            </a:extLst>
          </p:cNvPr>
          <p:cNvSpPr/>
          <p:nvPr/>
        </p:nvSpPr>
        <p:spPr>
          <a:xfrm flipH="1">
            <a:off x="6953698" y="1882763"/>
            <a:ext cx="1015666" cy="1190781"/>
          </a:xfrm>
          <a:custGeom>
            <a:avLst/>
            <a:gdLst>
              <a:gd name="connsiteX0" fmla="*/ 0 w 807720"/>
              <a:gd name="connsiteY0" fmla="*/ 777240 h 777240"/>
              <a:gd name="connsiteX1" fmla="*/ 807720 w 807720"/>
              <a:gd name="connsiteY1" fmla="*/ 777240 h 777240"/>
              <a:gd name="connsiteX2" fmla="*/ 807720 w 807720"/>
              <a:gd name="connsiteY2" fmla="*/ 0 h 777240"/>
              <a:gd name="connsiteX3" fmla="*/ 556260 w 807720"/>
              <a:gd name="connsiteY3" fmla="*/ 0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7720" h="777240">
                <a:moveTo>
                  <a:pt x="0" y="777240"/>
                </a:moveTo>
                <a:lnTo>
                  <a:pt x="807720" y="777240"/>
                </a:lnTo>
                <a:lnTo>
                  <a:pt x="807720" y="0"/>
                </a:lnTo>
                <a:lnTo>
                  <a:pt x="556260" y="0"/>
                </a:lnTo>
              </a:path>
            </a:pathLst>
          </a:cu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67E615B-838E-462F-AAA6-32CC7D7C63ED}"/>
              </a:ext>
            </a:extLst>
          </p:cNvPr>
          <p:cNvGrpSpPr/>
          <p:nvPr/>
        </p:nvGrpSpPr>
        <p:grpSpPr>
          <a:xfrm>
            <a:off x="7365856" y="1713879"/>
            <a:ext cx="4043549" cy="728318"/>
            <a:chOff x="5841856" y="1628800"/>
            <a:chExt cx="2795302" cy="72831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92C234A-F879-409D-B38F-E6CF347A9DEA}"/>
                </a:ext>
              </a:extLst>
            </p:cNvPr>
            <p:cNvSpPr txBox="1"/>
            <p:nvPr/>
          </p:nvSpPr>
          <p:spPr>
            <a:xfrm>
              <a:off x="5841856" y="1628800"/>
              <a:ext cx="27953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B07B4C2-B45B-4FA0-9CA0-8D3ADD62AD72}"/>
                </a:ext>
              </a:extLst>
            </p:cNvPr>
            <p:cNvSpPr txBox="1"/>
            <p:nvPr/>
          </p:nvSpPr>
          <p:spPr>
            <a:xfrm>
              <a:off x="5841856" y="1895453"/>
              <a:ext cx="27953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99AA3C5-5731-4257-9F49-907C44212C40}"/>
              </a:ext>
            </a:extLst>
          </p:cNvPr>
          <p:cNvGrpSpPr/>
          <p:nvPr/>
        </p:nvGrpSpPr>
        <p:grpSpPr>
          <a:xfrm>
            <a:off x="7365856" y="5361197"/>
            <a:ext cx="4043549" cy="728318"/>
            <a:chOff x="5841856" y="5498541"/>
            <a:chExt cx="2795302" cy="72831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ED16069-A68F-4C38-B207-077143D14721}"/>
                </a:ext>
              </a:extLst>
            </p:cNvPr>
            <p:cNvSpPr txBox="1"/>
            <p:nvPr/>
          </p:nvSpPr>
          <p:spPr>
            <a:xfrm>
              <a:off x="5841856" y="5498541"/>
              <a:ext cx="27953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FA584F2-08CA-4B74-AC99-A4B7CF395E57}"/>
                </a:ext>
              </a:extLst>
            </p:cNvPr>
            <p:cNvSpPr txBox="1"/>
            <p:nvPr/>
          </p:nvSpPr>
          <p:spPr>
            <a:xfrm>
              <a:off x="5841856" y="5765194"/>
              <a:ext cx="27953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6AA2B14C-7556-4254-AB0C-614C49B40F7E}"/>
              </a:ext>
            </a:extLst>
          </p:cNvPr>
          <p:cNvSpPr txBox="1"/>
          <p:nvPr/>
        </p:nvSpPr>
        <p:spPr>
          <a:xfrm>
            <a:off x="5177408" y="2858511"/>
            <a:ext cx="18207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C1549B6-370B-4F99-A3E2-AB90D2394974}"/>
              </a:ext>
            </a:extLst>
          </p:cNvPr>
          <p:cNvSpPr txBox="1"/>
          <p:nvPr/>
        </p:nvSpPr>
        <p:spPr>
          <a:xfrm>
            <a:off x="5241272" y="4656712"/>
            <a:ext cx="16939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Reports.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Rounded Rectangle 39">
            <a:extLst>
              <a:ext uri="{FF2B5EF4-FFF2-40B4-BE49-F238E27FC236}">
                <a16:creationId xmlns:a16="http://schemas.microsoft.com/office/drawing/2014/main" id="{F81624E7-454A-462F-83D4-B7075F1B5DE1}"/>
              </a:ext>
            </a:extLst>
          </p:cNvPr>
          <p:cNvSpPr/>
          <p:nvPr/>
        </p:nvSpPr>
        <p:spPr>
          <a:xfrm rot="18900000">
            <a:off x="8086450" y="3192145"/>
            <a:ext cx="1310591" cy="1310591"/>
          </a:xfrm>
          <a:prstGeom prst="roundRect">
            <a:avLst>
              <a:gd name="adj" fmla="val 0"/>
            </a:avLst>
          </a:prstGeom>
          <a:solidFill>
            <a:schemeClr val="accent4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2498513-314A-48B5-B341-F1D098DF97AF}"/>
              </a:ext>
            </a:extLst>
          </p:cNvPr>
          <p:cNvGrpSpPr/>
          <p:nvPr/>
        </p:nvGrpSpPr>
        <p:grpSpPr>
          <a:xfrm>
            <a:off x="5642555" y="3405137"/>
            <a:ext cx="884604" cy="884604"/>
            <a:chOff x="4182377" y="2551068"/>
            <a:chExt cx="756084" cy="756084"/>
          </a:xfrm>
        </p:grpSpPr>
        <p:sp>
          <p:nvSpPr>
            <p:cNvPr id="29" name="Rounded Rectangle 43">
              <a:extLst>
                <a:ext uri="{FF2B5EF4-FFF2-40B4-BE49-F238E27FC236}">
                  <a16:creationId xmlns:a16="http://schemas.microsoft.com/office/drawing/2014/main" id="{17B4E59B-D46C-413F-AFC1-F9A80240CF6F}"/>
                </a:ext>
              </a:extLst>
            </p:cNvPr>
            <p:cNvSpPr/>
            <p:nvPr/>
          </p:nvSpPr>
          <p:spPr>
            <a:xfrm rot="18900000">
              <a:off x="4182377" y="2551068"/>
              <a:ext cx="756084" cy="756084"/>
            </a:xfrm>
            <a:prstGeom prst="roundRect">
              <a:avLst>
                <a:gd name="adj" fmla="val 0"/>
              </a:avLst>
            </a:prstGeom>
            <a:solidFill>
              <a:schemeClr val="accent5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ed Rectangle 44">
              <a:extLst>
                <a:ext uri="{FF2B5EF4-FFF2-40B4-BE49-F238E27FC236}">
                  <a16:creationId xmlns:a16="http://schemas.microsoft.com/office/drawing/2014/main" id="{73AFBF75-91B3-464F-8125-4CA3600DA662}"/>
                </a:ext>
              </a:extLst>
            </p:cNvPr>
            <p:cNvSpPr/>
            <p:nvPr/>
          </p:nvSpPr>
          <p:spPr>
            <a:xfrm rot="18900000">
              <a:off x="4261107" y="2629798"/>
              <a:ext cx="598625" cy="598625"/>
            </a:xfrm>
            <a:prstGeom prst="roundRect">
              <a:avLst>
                <a:gd name="adj" fmla="val 0"/>
              </a:avLst>
            </a:prstGeom>
            <a:solidFill>
              <a:schemeClr val="accent5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7D9F10AC-6E04-4CCB-A9E7-E2249F724279}"/>
              </a:ext>
            </a:extLst>
          </p:cNvPr>
          <p:cNvSpPr/>
          <p:nvPr/>
        </p:nvSpPr>
        <p:spPr>
          <a:xfrm>
            <a:off x="7597196" y="3221928"/>
            <a:ext cx="1005590" cy="1252088"/>
          </a:xfrm>
          <a:custGeom>
            <a:avLst/>
            <a:gdLst>
              <a:gd name="connsiteX0" fmla="*/ 379545 w 1005590"/>
              <a:gd name="connsiteY0" fmla="*/ 0 h 1252088"/>
              <a:gd name="connsiteX1" fmla="*/ 1005590 w 1005590"/>
              <a:gd name="connsiteY1" fmla="*/ 626044 h 1252088"/>
              <a:gd name="connsiteX2" fmla="*/ 379545 w 1005590"/>
              <a:gd name="connsiteY2" fmla="*/ 1252088 h 1252088"/>
              <a:gd name="connsiteX3" fmla="*/ 0 w 1005590"/>
              <a:gd name="connsiteY3" fmla="*/ 872545 h 1252088"/>
              <a:gd name="connsiteX4" fmla="*/ 246501 w 1005590"/>
              <a:gd name="connsiteY4" fmla="*/ 626044 h 1252088"/>
              <a:gd name="connsiteX5" fmla="*/ 0 w 1005590"/>
              <a:gd name="connsiteY5" fmla="*/ 379544 h 125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590" h="1252088">
                <a:moveTo>
                  <a:pt x="379545" y="0"/>
                </a:moveTo>
                <a:lnTo>
                  <a:pt x="1005590" y="626044"/>
                </a:lnTo>
                <a:lnTo>
                  <a:pt x="379545" y="1252088"/>
                </a:lnTo>
                <a:lnTo>
                  <a:pt x="0" y="872545"/>
                </a:lnTo>
                <a:lnTo>
                  <a:pt x="246501" y="626044"/>
                </a:lnTo>
                <a:lnTo>
                  <a:pt x="0" y="37954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Chevron 41">
            <a:extLst>
              <a:ext uri="{FF2B5EF4-FFF2-40B4-BE49-F238E27FC236}">
                <a16:creationId xmlns:a16="http://schemas.microsoft.com/office/drawing/2014/main" id="{A9E37D1F-76F8-42B4-86AC-CEE9C9D4511E}"/>
              </a:ext>
            </a:extLst>
          </p:cNvPr>
          <p:cNvSpPr/>
          <p:nvPr/>
        </p:nvSpPr>
        <p:spPr>
          <a:xfrm rot="10800000">
            <a:off x="4918935" y="3558147"/>
            <a:ext cx="427590" cy="589736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Parallelogram 15">
            <a:extLst>
              <a:ext uri="{FF2B5EF4-FFF2-40B4-BE49-F238E27FC236}">
                <a16:creationId xmlns:a16="http://schemas.microsoft.com/office/drawing/2014/main" id="{41EF75B9-8CCA-4F45-8389-71A07BF9082B}"/>
              </a:ext>
            </a:extLst>
          </p:cNvPr>
          <p:cNvSpPr/>
          <p:nvPr/>
        </p:nvSpPr>
        <p:spPr>
          <a:xfrm flipH="1">
            <a:off x="3851292" y="3680933"/>
            <a:ext cx="357672" cy="357672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ounded Rectangle 32">
            <a:extLst>
              <a:ext uri="{FF2B5EF4-FFF2-40B4-BE49-F238E27FC236}">
                <a16:creationId xmlns:a16="http://schemas.microsoft.com/office/drawing/2014/main" id="{F19733E5-77D1-45F6-80AA-20A16BC26A86}"/>
              </a:ext>
            </a:extLst>
          </p:cNvPr>
          <p:cNvSpPr/>
          <p:nvPr/>
        </p:nvSpPr>
        <p:spPr>
          <a:xfrm>
            <a:off x="3015816" y="3712009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ectangle 9">
            <a:extLst>
              <a:ext uri="{FF2B5EF4-FFF2-40B4-BE49-F238E27FC236}">
                <a16:creationId xmlns:a16="http://schemas.microsoft.com/office/drawing/2014/main" id="{1200283B-B047-4C12-AAA5-BA8F71CA964B}"/>
              </a:ext>
            </a:extLst>
          </p:cNvPr>
          <p:cNvSpPr/>
          <p:nvPr/>
        </p:nvSpPr>
        <p:spPr>
          <a:xfrm>
            <a:off x="5904720" y="3663808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Chord 15">
            <a:extLst>
              <a:ext uri="{FF2B5EF4-FFF2-40B4-BE49-F238E27FC236}">
                <a16:creationId xmlns:a16="http://schemas.microsoft.com/office/drawing/2014/main" id="{985218D9-621C-4788-9E93-85C4D5C0CCD9}"/>
              </a:ext>
            </a:extLst>
          </p:cNvPr>
          <p:cNvSpPr/>
          <p:nvPr/>
        </p:nvSpPr>
        <p:spPr>
          <a:xfrm>
            <a:off x="8903023" y="3627038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ectangle 16">
            <a:extLst>
              <a:ext uri="{FF2B5EF4-FFF2-40B4-BE49-F238E27FC236}">
                <a16:creationId xmlns:a16="http://schemas.microsoft.com/office/drawing/2014/main" id="{56547D58-D55D-4FFB-BCEE-A40984D24C96}"/>
              </a:ext>
            </a:extLst>
          </p:cNvPr>
          <p:cNvSpPr/>
          <p:nvPr/>
        </p:nvSpPr>
        <p:spPr>
          <a:xfrm>
            <a:off x="7942580" y="3701705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Chevron 40">
            <a:extLst>
              <a:ext uri="{FF2B5EF4-FFF2-40B4-BE49-F238E27FC236}">
                <a16:creationId xmlns:a16="http://schemas.microsoft.com/office/drawing/2014/main" id="{A38650CB-0131-40C8-B78B-2E604CDA4A22}"/>
              </a:ext>
            </a:extLst>
          </p:cNvPr>
          <p:cNvSpPr/>
          <p:nvPr/>
        </p:nvSpPr>
        <p:spPr>
          <a:xfrm>
            <a:off x="6772391" y="3549243"/>
            <a:ext cx="427590" cy="589736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B7B6108-358A-44EC-AE75-59E2188ECA69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E561C0A-6FB0-488B-A884-E116D1EDB8D5}"/>
              </a:ext>
            </a:extLst>
          </p:cNvPr>
          <p:cNvSpPr txBox="1"/>
          <p:nvPr/>
        </p:nvSpPr>
        <p:spPr>
          <a:xfrm>
            <a:off x="535354" y="1383643"/>
            <a:ext cx="6730159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54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4841B88-EDAD-4ED5-B35D-29329F61A9BF}"/>
              </a:ext>
            </a:extLst>
          </p:cNvPr>
          <p:cNvSpPr txBox="1"/>
          <p:nvPr/>
        </p:nvSpPr>
        <p:spPr>
          <a:xfrm>
            <a:off x="602899" y="3040381"/>
            <a:ext cx="5984482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</a:rPr>
              <a:t>We Create Quality </a:t>
            </a:r>
          </a:p>
          <a:p>
            <a:r>
              <a:rPr lang="en-US" altLang="ko-KR" sz="2800" dirty="0">
                <a:solidFill>
                  <a:schemeClr val="bg1"/>
                </a:solidFill>
              </a:rPr>
              <a:t>Professional PPT Presentation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C2FB789-D14E-4A22-877C-979093C50069}"/>
              </a:ext>
            </a:extLst>
          </p:cNvPr>
          <p:cNvSpPr txBox="1"/>
          <p:nvPr/>
        </p:nvSpPr>
        <p:spPr>
          <a:xfrm>
            <a:off x="602899" y="4991073"/>
            <a:ext cx="33404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Easy to change colors, photos.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5EF7A5D-7214-4BAE-99ED-C7B6932E942F}"/>
              </a:ext>
            </a:extLst>
          </p:cNvPr>
          <p:cNvSpPr txBox="1"/>
          <p:nvPr/>
        </p:nvSpPr>
        <p:spPr>
          <a:xfrm>
            <a:off x="602899" y="1169820"/>
            <a:ext cx="31005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</a:rPr>
              <a:t>Modern Portfolio Designed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79E88E-06CC-4652-BA92-65E245D93F82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388DEB0-3498-4BD2-88F4-23EF38942D87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5F7035E-E3D0-4BB0-A47F-F126AD0046D4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</p:spTree>
    <p:extLst>
      <p:ext uri="{BB962C8B-B14F-4D97-AF65-F5344CB8AC3E}">
        <p14:creationId xmlns:p14="http://schemas.microsoft.com/office/powerpoint/2010/main" val="4253614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44E8784-ED87-46F3-83E9-B0B86C12533B}"/>
              </a:ext>
            </a:extLst>
          </p:cNvPr>
          <p:cNvGrpSpPr/>
          <p:nvPr/>
        </p:nvGrpSpPr>
        <p:grpSpPr>
          <a:xfrm rot="21411753">
            <a:off x="3730250" y="835045"/>
            <a:ext cx="4087102" cy="5066047"/>
            <a:chOff x="395536" y="1793041"/>
            <a:chExt cx="3170093" cy="3929395"/>
          </a:xfrm>
          <a:solidFill>
            <a:schemeClr val="accent1">
              <a:alpha val="7000"/>
            </a:schemeClr>
          </a:solidFill>
        </p:grpSpPr>
        <p:sp>
          <p:nvSpPr>
            <p:cNvPr id="4" name="Freeform 26">
              <a:extLst>
                <a:ext uri="{FF2B5EF4-FFF2-40B4-BE49-F238E27FC236}">
                  <a16:creationId xmlns:a16="http://schemas.microsoft.com/office/drawing/2014/main" id="{9A238DEA-2572-4004-B3B1-E58508D64626}"/>
                </a:ext>
              </a:extLst>
            </p:cNvPr>
            <p:cNvSpPr/>
            <p:nvPr/>
          </p:nvSpPr>
          <p:spPr>
            <a:xfrm rot="1800000" flipH="1">
              <a:off x="705002" y="1793041"/>
              <a:ext cx="2860627" cy="3411190"/>
            </a:xfrm>
            <a:custGeom>
              <a:avLst/>
              <a:gdLst>
                <a:gd name="connsiteX0" fmla="*/ 2332439 w 2860627"/>
                <a:gd name="connsiteY0" fmla="*/ 109484 h 3334674"/>
                <a:gd name="connsiteX1" fmla="*/ 1509012 w 2860627"/>
                <a:gd name="connsiteY1" fmla="*/ 0 h 3334674"/>
                <a:gd name="connsiteX2" fmla="*/ 364700 w 2860627"/>
                <a:gd name="connsiteY2" fmla="*/ 1279977 h 3334674"/>
                <a:gd name="connsiteX3" fmla="*/ 160 w 2860627"/>
                <a:gd name="connsiteY3" fmla="*/ 1755003 h 3334674"/>
                <a:gd name="connsiteX4" fmla="*/ 286853 w 2860627"/>
                <a:gd name="connsiteY4" fmla="*/ 1930370 h 3334674"/>
                <a:gd name="connsiteX5" fmla="*/ 207417 w 2860627"/>
                <a:gd name="connsiteY5" fmla="*/ 2111278 h 3334674"/>
                <a:gd name="connsiteX6" fmla="*/ 287242 w 2860627"/>
                <a:gd name="connsiteY6" fmla="*/ 2167898 h 3334674"/>
                <a:gd name="connsiteX7" fmla="*/ 256972 w 2860627"/>
                <a:gd name="connsiteY7" fmla="*/ 2262662 h 3334674"/>
                <a:gd name="connsiteX8" fmla="*/ 368654 w 2860627"/>
                <a:gd name="connsiteY8" fmla="*/ 2376290 h 3334674"/>
                <a:gd name="connsiteX9" fmla="*/ 465657 w 2860627"/>
                <a:gd name="connsiteY9" fmla="*/ 2793853 h 3334674"/>
                <a:gd name="connsiteX10" fmla="*/ 1108723 w 2860627"/>
                <a:gd name="connsiteY10" fmla="*/ 2720803 h 3334674"/>
                <a:gd name="connsiteX11" fmla="*/ 1313164 w 2860627"/>
                <a:gd name="connsiteY11" fmla="*/ 3300023 h 3334674"/>
                <a:gd name="connsiteX12" fmla="*/ 1936108 w 2860627"/>
                <a:gd name="connsiteY12" fmla="*/ 3321065 h 3334674"/>
                <a:gd name="connsiteX13" fmla="*/ 1882503 w 2860627"/>
                <a:gd name="connsiteY13" fmla="*/ 1973867 h 3334674"/>
                <a:gd name="connsiteX14" fmla="*/ 1315566 w 2860627"/>
                <a:gd name="connsiteY14" fmla="*/ 1469419 h 3334674"/>
                <a:gd name="connsiteX15" fmla="*/ 1294771 w 2860627"/>
                <a:gd name="connsiteY15" fmla="*/ 1450917 h 3334674"/>
                <a:gd name="connsiteX16" fmla="*/ 1253957 w 2860627"/>
                <a:gd name="connsiteY16" fmla="*/ 1414601 h 3334674"/>
                <a:gd name="connsiteX17" fmla="*/ 1259713 w 2860627"/>
                <a:gd name="connsiteY17" fmla="*/ 1414265 h 3334674"/>
                <a:gd name="connsiteX18" fmla="*/ 1156260 w 2860627"/>
                <a:gd name="connsiteY18" fmla="*/ 686769 h 3334674"/>
                <a:gd name="connsiteX19" fmla="*/ 2022208 w 2860627"/>
                <a:gd name="connsiteY19" fmla="*/ 483047 h 3334674"/>
                <a:gd name="connsiteX20" fmla="*/ 2336014 w 2860627"/>
                <a:gd name="connsiteY20" fmla="*/ 897827 h 3334674"/>
                <a:gd name="connsiteX21" fmla="*/ 2860627 w 2860627"/>
                <a:gd name="connsiteY21" fmla="*/ 876952 h 3334674"/>
                <a:gd name="connsiteX22" fmla="*/ 2332439 w 2860627"/>
                <a:gd name="connsiteY22" fmla="*/ 109484 h 3334674"/>
                <a:gd name="connsiteX0" fmla="*/ 2332439 w 2860627"/>
                <a:gd name="connsiteY0" fmla="*/ 176751 h 3401941"/>
                <a:gd name="connsiteX1" fmla="*/ 1525852 w 2860627"/>
                <a:gd name="connsiteY1" fmla="*/ 0 h 3401941"/>
                <a:gd name="connsiteX2" fmla="*/ 364700 w 2860627"/>
                <a:gd name="connsiteY2" fmla="*/ 1347244 h 3401941"/>
                <a:gd name="connsiteX3" fmla="*/ 160 w 2860627"/>
                <a:gd name="connsiteY3" fmla="*/ 1822270 h 3401941"/>
                <a:gd name="connsiteX4" fmla="*/ 286853 w 2860627"/>
                <a:gd name="connsiteY4" fmla="*/ 1997637 h 3401941"/>
                <a:gd name="connsiteX5" fmla="*/ 207417 w 2860627"/>
                <a:gd name="connsiteY5" fmla="*/ 2178545 h 3401941"/>
                <a:gd name="connsiteX6" fmla="*/ 287242 w 2860627"/>
                <a:gd name="connsiteY6" fmla="*/ 2235165 h 3401941"/>
                <a:gd name="connsiteX7" fmla="*/ 256972 w 2860627"/>
                <a:gd name="connsiteY7" fmla="*/ 2329929 h 3401941"/>
                <a:gd name="connsiteX8" fmla="*/ 368654 w 2860627"/>
                <a:gd name="connsiteY8" fmla="*/ 2443557 h 3401941"/>
                <a:gd name="connsiteX9" fmla="*/ 465657 w 2860627"/>
                <a:gd name="connsiteY9" fmla="*/ 2861120 h 3401941"/>
                <a:gd name="connsiteX10" fmla="*/ 1108723 w 2860627"/>
                <a:gd name="connsiteY10" fmla="*/ 2788070 h 3401941"/>
                <a:gd name="connsiteX11" fmla="*/ 1313164 w 2860627"/>
                <a:gd name="connsiteY11" fmla="*/ 3367290 h 3401941"/>
                <a:gd name="connsiteX12" fmla="*/ 1936108 w 2860627"/>
                <a:gd name="connsiteY12" fmla="*/ 3388332 h 3401941"/>
                <a:gd name="connsiteX13" fmla="*/ 1882503 w 2860627"/>
                <a:gd name="connsiteY13" fmla="*/ 2041134 h 3401941"/>
                <a:gd name="connsiteX14" fmla="*/ 1315566 w 2860627"/>
                <a:gd name="connsiteY14" fmla="*/ 1536686 h 3401941"/>
                <a:gd name="connsiteX15" fmla="*/ 1294771 w 2860627"/>
                <a:gd name="connsiteY15" fmla="*/ 1518184 h 3401941"/>
                <a:gd name="connsiteX16" fmla="*/ 1253957 w 2860627"/>
                <a:gd name="connsiteY16" fmla="*/ 1481868 h 3401941"/>
                <a:gd name="connsiteX17" fmla="*/ 1259713 w 2860627"/>
                <a:gd name="connsiteY17" fmla="*/ 1481532 h 3401941"/>
                <a:gd name="connsiteX18" fmla="*/ 1156260 w 2860627"/>
                <a:gd name="connsiteY18" fmla="*/ 754036 h 3401941"/>
                <a:gd name="connsiteX19" fmla="*/ 2022208 w 2860627"/>
                <a:gd name="connsiteY19" fmla="*/ 550314 h 3401941"/>
                <a:gd name="connsiteX20" fmla="*/ 2336014 w 2860627"/>
                <a:gd name="connsiteY20" fmla="*/ 965094 h 3401941"/>
                <a:gd name="connsiteX21" fmla="*/ 2860627 w 2860627"/>
                <a:gd name="connsiteY21" fmla="*/ 944219 h 3401941"/>
                <a:gd name="connsiteX22" fmla="*/ 2332439 w 2860627"/>
                <a:gd name="connsiteY22" fmla="*/ 176751 h 3401941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2503 w 2860627"/>
                <a:gd name="connsiteY13" fmla="*/ 2050383 h 3411190"/>
                <a:gd name="connsiteX14" fmla="*/ 1315566 w 2860627"/>
                <a:gd name="connsiteY14" fmla="*/ 1545935 h 3411190"/>
                <a:gd name="connsiteX15" fmla="*/ 1294771 w 2860627"/>
                <a:gd name="connsiteY15" fmla="*/ 1527433 h 3411190"/>
                <a:gd name="connsiteX16" fmla="*/ 1253957 w 2860627"/>
                <a:gd name="connsiteY16" fmla="*/ 1491117 h 3411190"/>
                <a:gd name="connsiteX17" fmla="*/ 1259713 w 2860627"/>
                <a:gd name="connsiteY17" fmla="*/ 1490781 h 3411190"/>
                <a:gd name="connsiteX18" fmla="*/ 1156260 w 2860627"/>
                <a:gd name="connsiteY18" fmla="*/ 763285 h 3411190"/>
                <a:gd name="connsiteX19" fmla="*/ 2022208 w 2860627"/>
                <a:gd name="connsiteY19" fmla="*/ 559563 h 3411190"/>
                <a:gd name="connsiteX20" fmla="*/ 2336014 w 2860627"/>
                <a:gd name="connsiteY20" fmla="*/ 974343 h 3411190"/>
                <a:gd name="connsiteX21" fmla="*/ 2860627 w 2860627"/>
                <a:gd name="connsiteY21" fmla="*/ 953468 h 3411190"/>
                <a:gd name="connsiteX22" fmla="*/ 2332439 w 2860627"/>
                <a:gd name="connsiteY22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2503 w 2860627"/>
                <a:gd name="connsiteY13" fmla="*/ 2050383 h 3411190"/>
                <a:gd name="connsiteX14" fmla="*/ 1315566 w 2860627"/>
                <a:gd name="connsiteY14" fmla="*/ 1545935 h 3411190"/>
                <a:gd name="connsiteX15" fmla="*/ 1253957 w 2860627"/>
                <a:gd name="connsiteY15" fmla="*/ 1491117 h 3411190"/>
                <a:gd name="connsiteX16" fmla="*/ 1259713 w 2860627"/>
                <a:gd name="connsiteY16" fmla="*/ 1490781 h 3411190"/>
                <a:gd name="connsiteX17" fmla="*/ 1156260 w 2860627"/>
                <a:gd name="connsiteY17" fmla="*/ 763285 h 3411190"/>
                <a:gd name="connsiteX18" fmla="*/ 2022208 w 2860627"/>
                <a:gd name="connsiteY18" fmla="*/ 559563 h 3411190"/>
                <a:gd name="connsiteX19" fmla="*/ 2336014 w 2860627"/>
                <a:gd name="connsiteY19" fmla="*/ 974343 h 3411190"/>
                <a:gd name="connsiteX20" fmla="*/ 2860627 w 2860627"/>
                <a:gd name="connsiteY20" fmla="*/ 953468 h 3411190"/>
                <a:gd name="connsiteX21" fmla="*/ 2332439 w 2860627"/>
                <a:gd name="connsiteY21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2503 w 2860627"/>
                <a:gd name="connsiteY13" fmla="*/ 2050383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62177 w 2860627"/>
                <a:gd name="connsiteY13" fmla="*/ 210463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62177 w 2860627"/>
                <a:gd name="connsiteY13" fmla="*/ 210463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28840 w 2860627"/>
                <a:gd name="connsiteY13" fmla="*/ 2162380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28840 w 2860627"/>
                <a:gd name="connsiteY13" fmla="*/ 2162380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28840 w 2860627"/>
                <a:gd name="connsiteY13" fmla="*/ 2162380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6582 w 2860627"/>
                <a:gd name="connsiteY13" fmla="*/ 219571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6582 w 2860627"/>
                <a:gd name="connsiteY13" fmla="*/ 219571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60627" h="3411190">
                  <a:moveTo>
                    <a:pt x="2332439" y="186000"/>
                  </a:moveTo>
                  <a:cubicBezTo>
                    <a:pt x="2114028" y="67375"/>
                    <a:pt x="1894506" y="-31252"/>
                    <a:pt x="1525852" y="9249"/>
                  </a:cubicBezTo>
                  <a:cubicBezTo>
                    <a:pt x="735732" y="27225"/>
                    <a:pt x="265149" y="734924"/>
                    <a:pt x="364700" y="1356493"/>
                  </a:cubicBezTo>
                  <a:cubicBezTo>
                    <a:pt x="243187" y="1514835"/>
                    <a:pt x="-7219" y="1802068"/>
                    <a:pt x="160" y="1831519"/>
                  </a:cubicBezTo>
                  <a:cubicBezTo>
                    <a:pt x="17130" y="1925603"/>
                    <a:pt x="185001" y="1956813"/>
                    <a:pt x="286853" y="2006886"/>
                  </a:cubicBezTo>
                  <a:cubicBezTo>
                    <a:pt x="253040" y="2069284"/>
                    <a:pt x="200362" y="2166263"/>
                    <a:pt x="207417" y="2187794"/>
                  </a:cubicBezTo>
                  <a:cubicBezTo>
                    <a:pt x="222499" y="2208763"/>
                    <a:pt x="256442" y="2226588"/>
                    <a:pt x="287242" y="2244414"/>
                  </a:cubicBezTo>
                  <a:cubicBezTo>
                    <a:pt x="277153" y="2276002"/>
                    <a:pt x="241912" y="2313878"/>
                    <a:pt x="256972" y="2339178"/>
                  </a:cubicBezTo>
                  <a:cubicBezTo>
                    <a:pt x="285816" y="2378102"/>
                    <a:pt x="349241" y="2404451"/>
                    <a:pt x="368654" y="2452806"/>
                  </a:cubicBezTo>
                  <a:cubicBezTo>
                    <a:pt x="412514" y="2527024"/>
                    <a:pt x="255179" y="2774145"/>
                    <a:pt x="465657" y="2870369"/>
                  </a:cubicBezTo>
                  <a:cubicBezTo>
                    <a:pt x="653816" y="2944521"/>
                    <a:pt x="911133" y="2842626"/>
                    <a:pt x="1108723" y="2797319"/>
                  </a:cubicBezTo>
                  <a:cubicBezTo>
                    <a:pt x="1261750" y="2755661"/>
                    <a:pt x="1267023" y="3179274"/>
                    <a:pt x="1313164" y="3376539"/>
                  </a:cubicBezTo>
                  <a:cubicBezTo>
                    <a:pt x="1541931" y="3416747"/>
                    <a:pt x="1746247" y="3419423"/>
                    <a:pt x="1936108" y="3397581"/>
                  </a:cubicBezTo>
                  <a:cubicBezTo>
                    <a:pt x="1911464" y="2966600"/>
                    <a:pt x="1933512" y="2397598"/>
                    <a:pt x="1886582" y="2195718"/>
                  </a:cubicBezTo>
                  <a:cubicBezTo>
                    <a:pt x="1843777" y="1980896"/>
                    <a:pt x="1445585" y="1714871"/>
                    <a:pt x="1253957" y="1491117"/>
                  </a:cubicBezTo>
                  <a:lnTo>
                    <a:pt x="1259713" y="1490781"/>
                  </a:lnTo>
                  <a:cubicBezTo>
                    <a:pt x="1069359" y="1294123"/>
                    <a:pt x="1020028" y="999248"/>
                    <a:pt x="1156260" y="763285"/>
                  </a:cubicBezTo>
                  <a:cubicBezTo>
                    <a:pt x="1324542" y="471813"/>
                    <a:pt x="1712240" y="380603"/>
                    <a:pt x="2022208" y="559563"/>
                  </a:cubicBezTo>
                  <a:cubicBezTo>
                    <a:pt x="2187368" y="654919"/>
                    <a:pt x="2297137" y="807738"/>
                    <a:pt x="2336014" y="974343"/>
                  </a:cubicBezTo>
                  <a:lnTo>
                    <a:pt x="2860627" y="953468"/>
                  </a:lnTo>
                  <a:cubicBezTo>
                    <a:pt x="2773794" y="641332"/>
                    <a:pt x="2600917" y="331818"/>
                    <a:pt x="2332439" y="1860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000FEA4-93F7-4BF1-8719-881480C7CCAE}"/>
                </a:ext>
              </a:extLst>
            </p:cNvPr>
            <p:cNvSpPr/>
            <p:nvPr/>
          </p:nvSpPr>
          <p:spPr>
            <a:xfrm>
              <a:off x="395536" y="4869725"/>
              <a:ext cx="852711" cy="8527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54DE28F-49B7-45A9-ABB5-B7B0DCA095F5}"/>
              </a:ext>
            </a:extLst>
          </p:cNvPr>
          <p:cNvGrpSpPr/>
          <p:nvPr/>
        </p:nvGrpSpPr>
        <p:grpSpPr>
          <a:xfrm rot="21411753">
            <a:off x="6906396" y="587532"/>
            <a:ext cx="4446424" cy="5511434"/>
            <a:chOff x="395536" y="1793041"/>
            <a:chExt cx="3170093" cy="3929395"/>
          </a:xfrm>
          <a:solidFill>
            <a:schemeClr val="accent1">
              <a:alpha val="7000"/>
            </a:schemeClr>
          </a:solidFill>
        </p:grpSpPr>
        <p:sp>
          <p:nvSpPr>
            <p:cNvPr id="7" name="Freeform 29">
              <a:extLst>
                <a:ext uri="{FF2B5EF4-FFF2-40B4-BE49-F238E27FC236}">
                  <a16:creationId xmlns:a16="http://schemas.microsoft.com/office/drawing/2014/main" id="{5D5CE453-9A53-4588-B8AA-451A7BD5B82E}"/>
                </a:ext>
              </a:extLst>
            </p:cNvPr>
            <p:cNvSpPr/>
            <p:nvPr/>
          </p:nvSpPr>
          <p:spPr>
            <a:xfrm rot="1800000" flipH="1">
              <a:off x="705002" y="1793041"/>
              <a:ext cx="2860627" cy="3411190"/>
            </a:xfrm>
            <a:custGeom>
              <a:avLst/>
              <a:gdLst>
                <a:gd name="connsiteX0" fmla="*/ 2332439 w 2860627"/>
                <a:gd name="connsiteY0" fmla="*/ 109484 h 3334674"/>
                <a:gd name="connsiteX1" fmla="*/ 1509012 w 2860627"/>
                <a:gd name="connsiteY1" fmla="*/ 0 h 3334674"/>
                <a:gd name="connsiteX2" fmla="*/ 364700 w 2860627"/>
                <a:gd name="connsiteY2" fmla="*/ 1279977 h 3334674"/>
                <a:gd name="connsiteX3" fmla="*/ 160 w 2860627"/>
                <a:gd name="connsiteY3" fmla="*/ 1755003 h 3334674"/>
                <a:gd name="connsiteX4" fmla="*/ 286853 w 2860627"/>
                <a:gd name="connsiteY4" fmla="*/ 1930370 h 3334674"/>
                <a:gd name="connsiteX5" fmla="*/ 207417 w 2860627"/>
                <a:gd name="connsiteY5" fmla="*/ 2111278 h 3334674"/>
                <a:gd name="connsiteX6" fmla="*/ 287242 w 2860627"/>
                <a:gd name="connsiteY6" fmla="*/ 2167898 h 3334674"/>
                <a:gd name="connsiteX7" fmla="*/ 256972 w 2860627"/>
                <a:gd name="connsiteY7" fmla="*/ 2262662 h 3334674"/>
                <a:gd name="connsiteX8" fmla="*/ 368654 w 2860627"/>
                <a:gd name="connsiteY8" fmla="*/ 2376290 h 3334674"/>
                <a:gd name="connsiteX9" fmla="*/ 465657 w 2860627"/>
                <a:gd name="connsiteY9" fmla="*/ 2793853 h 3334674"/>
                <a:gd name="connsiteX10" fmla="*/ 1108723 w 2860627"/>
                <a:gd name="connsiteY10" fmla="*/ 2720803 h 3334674"/>
                <a:gd name="connsiteX11" fmla="*/ 1313164 w 2860627"/>
                <a:gd name="connsiteY11" fmla="*/ 3300023 h 3334674"/>
                <a:gd name="connsiteX12" fmla="*/ 1936108 w 2860627"/>
                <a:gd name="connsiteY12" fmla="*/ 3321065 h 3334674"/>
                <a:gd name="connsiteX13" fmla="*/ 1882503 w 2860627"/>
                <a:gd name="connsiteY13" fmla="*/ 1973867 h 3334674"/>
                <a:gd name="connsiteX14" fmla="*/ 1315566 w 2860627"/>
                <a:gd name="connsiteY14" fmla="*/ 1469419 h 3334674"/>
                <a:gd name="connsiteX15" fmla="*/ 1294771 w 2860627"/>
                <a:gd name="connsiteY15" fmla="*/ 1450917 h 3334674"/>
                <a:gd name="connsiteX16" fmla="*/ 1253957 w 2860627"/>
                <a:gd name="connsiteY16" fmla="*/ 1414601 h 3334674"/>
                <a:gd name="connsiteX17" fmla="*/ 1259713 w 2860627"/>
                <a:gd name="connsiteY17" fmla="*/ 1414265 h 3334674"/>
                <a:gd name="connsiteX18" fmla="*/ 1156260 w 2860627"/>
                <a:gd name="connsiteY18" fmla="*/ 686769 h 3334674"/>
                <a:gd name="connsiteX19" fmla="*/ 2022208 w 2860627"/>
                <a:gd name="connsiteY19" fmla="*/ 483047 h 3334674"/>
                <a:gd name="connsiteX20" fmla="*/ 2336014 w 2860627"/>
                <a:gd name="connsiteY20" fmla="*/ 897827 h 3334674"/>
                <a:gd name="connsiteX21" fmla="*/ 2860627 w 2860627"/>
                <a:gd name="connsiteY21" fmla="*/ 876952 h 3334674"/>
                <a:gd name="connsiteX22" fmla="*/ 2332439 w 2860627"/>
                <a:gd name="connsiteY22" fmla="*/ 109484 h 3334674"/>
                <a:gd name="connsiteX0" fmla="*/ 2332439 w 2860627"/>
                <a:gd name="connsiteY0" fmla="*/ 176751 h 3401941"/>
                <a:gd name="connsiteX1" fmla="*/ 1525852 w 2860627"/>
                <a:gd name="connsiteY1" fmla="*/ 0 h 3401941"/>
                <a:gd name="connsiteX2" fmla="*/ 364700 w 2860627"/>
                <a:gd name="connsiteY2" fmla="*/ 1347244 h 3401941"/>
                <a:gd name="connsiteX3" fmla="*/ 160 w 2860627"/>
                <a:gd name="connsiteY3" fmla="*/ 1822270 h 3401941"/>
                <a:gd name="connsiteX4" fmla="*/ 286853 w 2860627"/>
                <a:gd name="connsiteY4" fmla="*/ 1997637 h 3401941"/>
                <a:gd name="connsiteX5" fmla="*/ 207417 w 2860627"/>
                <a:gd name="connsiteY5" fmla="*/ 2178545 h 3401941"/>
                <a:gd name="connsiteX6" fmla="*/ 287242 w 2860627"/>
                <a:gd name="connsiteY6" fmla="*/ 2235165 h 3401941"/>
                <a:gd name="connsiteX7" fmla="*/ 256972 w 2860627"/>
                <a:gd name="connsiteY7" fmla="*/ 2329929 h 3401941"/>
                <a:gd name="connsiteX8" fmla="*/ 368654 w 2860627"/>
                <a:gd name="connsiteY8" fmla="*/ 2443557 h 3401941"/>
                <a:gd name="connsiteX9" fmla="*/ 465657 w 2860627"/>
                <a:gd name="connsiteY9" fmla="*/ 2861120 h 3401941"/>
                <a:gd name="connsiteX10" fmla="*/ 1108723 w 2860627"/>
                <a:gd name="connsiteY10" fmla="*/ 2788070 h 3401941"/>
                <a:gd name="connsiteX11" fmla="*/ 1313164 w 2860627"/>
                <a:gd name="connsiteY11" fmla="*/ 3367290 h 3401941"/>
                <a:gd name="connsiteX12" fmla="*/ 1936108 w 2860627"/>
                <a:gd name="connsiteY12" fmla="*/ 3388332 h 3401941"/>
                <a:gd name="connsiteX13" fmla="*/ 1882503 w 2860627"/>
                <a:gd name="connsiteY13" fmla="*/ 2041134 h 3401941"/>
                <a:gd name="connsiteX14" fmla="*/ 1315566 w 2860627"/>
                <a:gd name="connsiteY14" fmla="*/ 1536686 h 3401941"/>
                <a:gd name="connsiteX15" fmla="*/ 1294771 w 2860627"/>
                <a:gd name="connsiteY15" fmla="*/ 1518184 h 3401941"/>
                <a:gd name="connsiteX16" fmla="*/ 1253957 w 2860627"/>
                <a:gd name="connsiteY16" fmla="*/ 1481868 h 3401941"/>
                <a:gd name="connsiteX17" fmla="*/ 1259713 w 2860627"/>
                <a:gd name="connsiteY17" fmla="*/ 1481532 h 3401941"/>
                <a:gd name="connsiteX18" fmla="*/ 1156260 w 2860627"/>
                <a:gd name="connsiteY18" fmla="*/ 754036 h 3401941"/>
                <a:gd name="connsiteX19" fmla="*/ 2022208 w 2860627"/>
                <a:gd name="connsiteY19" fmla="*/ 550314 h 3401941"/>
                <a:gd name="connsiteX20" fmla="*/ 2336014 w 2860627"/>
                <a:gd name="connsiteY20" fmla="*/ 965094 h 3401941"/>
                <a:gd name="connsiteX21" fmla="*/ 2860627 w 2860627"/>
                <a:gd name="connsiteY21" fmla="*/ 944219 h 3401941"/>
                <a:gd name="connsiteX22" fmla="*/ 2332439 w 2860627"/>
                <a:gd name="connsiteY22" fmla="*/ 176751 h 3401941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2503 w 2860627"/>
                <a:gd name="connsiteY13" fmla="*/ 2050383 h 3411190"/>
                <a:gd name="connsiteX14" fmla="*/ 1315566 w 2860627"/>
                <a:gd name="connsiteY14" fmla="*/ 1545935 h 3411190"/>
                <a:gd name="connsiteX15" fmla="*/ 1294771 w 2860627"/>
                <a:gd name="connsiteY15" fmla="*/ 1527433 h 3411190"/>
                <a:gd name="connsiteX16" fmla="*/ 1253957 w 2860627"/>
                <a:gd name="connsiteY16" fmla="*/ 1491117 h 3411190"/>
                <a:gd name="connsiteX17" fmla="*/ 1259713 w 2860627"/>
                <a:gd name="connsiteY17" fmla="*/ 1490781 h 3411190"/>
                <a:gd name="connsiteX18" fmla="*/ 1156260 w 2860627"/>
                <a:gd name="connsiteY18" fmla="*/ 763285 h 3411190"/>
                <a:gd name="connsiteX19" fmla="*/ 2022208 w 2860627"/>
                <a:gd name="connsiteY19" fmla="*/ 559563 h 3411190"/>
                <a:gd name="connsiteX20" fmla="*/ 2336014 w 2860627"/>
                <a:gd name="connsiteY20" fmla="*/ 974343 h 3411190"/>
                <a:gd name="connsiteX21" fmla="*/ 2860627 w 2860627"/>
                <a:gd name="connsiteY21" fmla="*/ 953468 h 3411190"/>
                <a:gd name="connsiteX22" fmla="*/ 2332439 w 2860627"/>
                <a:gd name="connsiteY22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2503 w 2860627"/>
                <a:gd name="connsiteY13" fmla="*/ 2050383 h 3411190"/>
                <a:gd name="connsiteX14" fmla="*/ 1315566 w 2860627"/>
                <a:gd name="connsiteY14" fmla="*/ 1545935 h 3411190"/>
                <a:gd name="connsiteX15" fmla="*/ 1253957 w 2860627"/>
                <a:gd name="connsiteY15" fmla="*/ 1491117 h 3411190"/>
                <a:gd name="connsiteX16" fmla="*/ 1259713 w 2860627"/>
                <a:gd name="connsiteY16" fmla="*/ 1490781 h 3411190"/>
                <a:gd name="connsiteX17" fmla="*/ 1156260 w 2860627"/>
                <a:gd name="connsiteY17" fmla="*/ 763285 h 3411190"/>
                <a:gd name="connsiteX18" fmla="*/ 2022208 w 2860627"/>
                <a:gd name="connsiteY18" fmla="*/ 559563 h 3411190"/>
                <a:gd name="connsiteX19" fmla="*/ 2336014 w 2860627"/>
                <a:gd name="connsiteY19" fmla="*/ 974343 h 3411190"/>
                <a:gd name="connsiteX20" fmla="*/ 2860627 w 2860627"/>
                <a:gd name="connsiteY20" fmla="*/ 953468 h 3411190"/>
                <a:gd name="connsiteX21" fmla="*/ 2332439 w 2860627"/>
                <a:gd name="connsiteY21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2503 w 2860627"/>
                <a:gd name="connsiteY13" fmla="*/ 2050383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62177 w 2860627"/>
                <a:gd name="connsiteY13" fmla="*/ 210463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62177 w 2860627"/>
                <a:gd name="connsiteY13" fmla="*/ 210463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28840 w 2860627"/>
                <a:gd name="connsiteY13" fmla="*/ 2162380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28840 w 2860627"/>
                <a:gd name="connsiteY13" fmla="*/ 2162380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28840 w 2860627"/>
                <a:gd name="connsiteY13" fmla="*/ 2162380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6582 w 2860627"/>
                <a:gd name="connsiteY13" fmla="*/ 219571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6582 w 2860627"/>
                <a:gd name="connsiteY13" fmla="*/ 219571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60627" h="3411190">
                  <a:moveTo>
                    <a:pt x="2332439" y="186000"/>
                  </a:moveTo>
                  <a:cubicBezTo>
                    <a:pt x="2114028" y="67375"/>
                    <a:pt x="1894506" y="-31252"/>
                    <a:pt x="1525852" y="9249"/>
                  </a:cubicBezTo>
                  <a:cubicBezTo>
                    <a:pt x="735732" y="27225"/>
                    <a:pt x="265149" y="734924"/>
                    <a:pt x="364700" y="1356493"/>
                  </a:cubicBezTo>
                  <a:cubicBezTo>
                    <a:pt x="243187" y="1514835"/>
                    <a:pt x="-7219" y="1802068"/>
                    <a:pt x="160" y="1831519"/>
                  </a:cubicBezTo>
                  <a:cubicBezTo>
                    <a:pt x="17130" y="1925603"/>
                    <a:pt x="185001" y="1956813"/>
                    <a:pt x="286853" y="2006886"/>
                  </a:cubicBezTo>
                  <a:cubicBezTo>
                    <a:pt x="253040" y="2069284"/>
                    <a:pt x="200362" y="2166263"/>
                    <a:pt x="207417" y="2187794"/>
                  </a:cubicBezTo>
                  <a:cubicBezTo>
                    <a:pt x="222499" y="2208763"/>
                    <a:pt x="256442" y="2226588"/>
                    <a:pt x="287242" y="2244414"/>
                  </a:cubicBezTo>
                  <a:cubicBezTo>
                    <a:pt x="277153" y="2276002"/>
                    <a:pt x="241912" y="2313878"/>
                    <a:pt x="256972" y="2339178"/>
                  </a:cubicBezTo>
                  <a:cubicBezTo>
                    <a:pt x="285816" y="2378102"/>
                    <a:pt x="349241" y="2404451"/>
                    <a:pt x="368654" y="2452806"/>
                  </a:cubicBezTo>
                  <a:cubicBezTo>
                    <a:pt x="412514" y="2527024"/>
                    <a:pt x="255179" y="2774145"/>
                    <a:pt x="465657" y="2870369"/>
                  </a:cubicBezTo>
                  <a:cubicBezTo>
                    <a:pt x="653816" y="2944521"/>
                    <a:pt x="911133" y="2842626"/>
                    <a:pt x="1108723" y="2797319"/>
                  </a:cubicBezTo>
                  <a:cubicBezTo>
                    <a:pt x="1261750" y="2755661"/>
                    <a:pt x="1267023" y="3179274"/>
                    <a:pt x="1313164" y="3376539"/>
                  </a:cubicBezTo>
                  <a:cubicBezTo>
                    <a:pt x="1541931" y="3416747"/>
                    <a:pt x="1746247" y="3419423"/>
                    <a:pt x="1936108" y="3397581"/>
                  </a:cubicBezTo>
                  <a:cubicBezTo>
                    <a:pt x="1911464" y="2966600"/>
                    <a:pt x="1933512" y="2397598"/>
                    <a:pt x="1886582" y="2195718"/>
                  </a:cubicBezTo>
                  <a:cubicBezTo>
                    <a:pt x="1843777" y="1980896"/>
                    <a:pt x="1445585" y="1714871"/>
                    <a:pt x="1253957" y="1491117"/>
                  </a:cubicBezTo>
                  <a:lnTo>
                    <a:pt x="1259713" y="1490781"/>
                  </a:lnTo>
                  <a:cubicBezTo>
                    <a:pt x="1069359" y="1294123"/>
                    <a:pt x="1020028" y="999248"/>
                    <a:pt x="1156260" y="763285"/>
                  </a:cubicBezTo>
                  <a:cubicBezTo>
                    <a:pt x="1324542" y="471813"/>
                    <a:pt x="1712240" y="380603"/>
                    <a:pt x="2022208" y="559563"/>
                  </a:cubicBezTo>
                  <a:cubicBezTo>
                    <a:pt x="2187368" y="654919"/>
                    <a:pt x="2297137" y="807738"/>
                    <a:pt x="2336014" y="974343"/>
                  </a:cubicBezTo>
                  <a:lnTo>
                    <a:pt x="2860627" y="953468"/>
                  </a:lnTo>
                  <a:cubicBezTo>
                    <a:pt x="2773794" y="641332"/>
                    <a:pt x="2600917" y="331818"/>
                    <a:pt x="2332439" y="1860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0BC97D0-155C-4704-83FE-4B92C7C11CE5}"/>
                </a:ext>
              </a:extLst>
            </p:cNvPr>
            <p:cNvSpPr/>
            <p:nvPr/>
          </p:nvSpPr>
          <p:spPr>
            <a:xfrm>
              <a:off x="395536" y="4869725"/>
              <a:ext cx="852711" cy="8527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5780B5A4-BB74-47F2-8C94-91E82B9F6AFB}"/>
              </a:ext>
            </a:extLst>
          </p:cNvPr>
          <p:cNvSpPr txBox="1"/>
          <p:nvPr/>
        </p:nvSpPr>
        <p:spPr>
          <a:xfrm>
            <a:off x="5275422" y="643709"/>
            <a:ext cx="48423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40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PowerPoint </a:t>
            </a:r>
            <a:r>
              <a:rPr lang="en-US" altLang="ko-KR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Presentation</a:t>
            </a:r>
            <a:endParaRPr lang="ko-KR" alt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DBA2ED-6778-4F99-B829-0B2D753FA873}"/>
              </a:ext>
            </a:extLst>
          </p:cNvPr>
          <p:cNvSpPr txBox="1"/>
          <p:nvPr/>
        </p:nvSpPr>
        <p:spPr>
          <a:xfrm>
            <a:off x="5275421" y="2038457"/>
            <a:ext cx="6009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You can simply impress your audience and add a unique zing and appeal to your Presentations. Easy to change colors, photos and Text. </a:t>
            </a:r>
          </a:p>
        </p:txBody>
      </p:sp>
      <p:grpSp>
        <p:nvGrpSpPr>
          <p:cNvPr id="11" name="그룹 2">
            <a:extLst>
              <a:ext uri="{FF2B5EF4-FFF2-40B4-BE49-F238E27FC236}">
                <a16:creationId xmlns:a16="http://schemas.microsoft.com/office/drawing/2014/main" id="{08A12CCB-D1B9-48C9-B862-5302C92CB901}"/>
              </a:ext>
            </a:extLst>
          </p:cNvPr>
          <p:cNvGrpSpPr/>
          <p:nvPr/>
        </p:nvGrpSpPr>
        <p:grpSpPr>
          <a:xfrm>
            <a:off x="7302073" y="4514782"/>
            <a:ext cx="1893253" cy="1502077"/>
            <a:chOff x="4986771" y="4655451"/>
            <a:chExt cx="1996552" cy="150207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5116D5C-3E9B-4183-B85E-7514837D898C}"/>
                </a:ext>
              </a:extLst>
            </p:cNvPr>
            <p:cNvSpPr txBox="1"/>
            <p:nvPr/>
          </p:nvSpPr>
          <p:spPr>
            <a:xfrm>
              <a:off x="4986771" y="4655451"/>
              <a:ext cx="199655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2EC2F8C-057F-47EC-B7A9-285F843C386A}"/>
                </a:ext>
              </a:extLst>
            </p:cNvPr>
            <p:cNvSpPr txBox="1"/>
            <p:nvPr/>
          </p:nvSpPr>
          <p:spPr>
            <a:xfrm>
              <a:off x="4986771" y="4957199"/>
              <a:ext cx="198929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4" name="Diamond 13">
            <a:extLst>
              <a:ext uri="{FF2B5EF4-FFF2-40B4-BE49-F238E27FC236}">
                <a16:creationId xmlns:a16="http://schemas.microsoft.com/office/drawing/2014/main" id="{193F2D9F-57E9-4580-9839-0851856D8366}"/>
              </a:ext>
            </a:extLst>
          </p:cNvPr>
          <p:cNvSpPr/>
          <p:nvPr/>
        </p:nvSpPr>
        <p:spPr>
          <a:xfrm>
            <a:off x="7904000" y="3757274"/>
            <a:ext cx="689392" cy="689392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15" name="그룹 23">
            <a:extLst>
              <a:ext uri="{FF2B5EF4-FFF2-40B4-BE49-F238E27FC236}">
                <a16:creationId xmlns:a16="http://schemas.microsoft.com/office/drawing/2014/main" id="{37FD584E-10DB-4EDC-A707-B53C8CA793C2}"/>
              </a:ext>
            </a:extLst>
          </p:cNvPr>
          <p:cNvGrpSpPr/>
          <p:nvPr/>
        </p:nvGrpSpPr>
        <p:grpSpPr>
          <a:xfrm>
            <a:off x="5199282" y="4514782"/>
            <a:ext cx="1893253" cy="1502077"/>
            <a:chOff x="3059832" y="4655451"/>
            <a:chExt cx="1996552" cy="150207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6DF963A-518A-41F1-866A-E696048925C2}"/>
                </a:ext>
              </a:extLst>
            </p:cNvPr>
            <p:cNvSpPr txBox="1"/>
            <p:nvPr/>
          </p:nvSpPr>
          <p:spPr>
            <a:xfrm>
              <a:off x="3059832" y="4655451"/>
              <a:ext cx="199655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9ADA7CD-8663-4702-9850-88FF5BDBED8A}"/>
                </a:ext>
              </a:extLst>
            </p:cNvPr>
            <p:cNvSpPr txBox="1"/>
            <p:nvPr/>
          </p:nvSpPr>
          <p:spPr>
            <a:xfrm>
              <a:off x="3059832" y="4957199"/>
              <a:ext cx="198929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8" name="Diamond 17">
            <a:extLst>
              <a:ext uri="{FF2B5EF4-FFF2-40B4-BE49-F238E27FC236}">
                <a16:creationId xmlns:a16="http://schemas.microsoft.com/office/drawing/2014/main" id="{B2F92503-11F7-4BBF-B992-391CA3182595}"/>
              </a:ext>
            </a:extLst>
          </p:cNvPr>
          <p:cNvSpPr/>
          <p:nvPr/>
        </p:nvSpPr>
        <p:spPr>
          <a:xfrm>
            <a:off x="5801210" y="3766166"/>
            <a:ext cx="689392" cy="689392"/>
          </a:xfrm>
          <a:prstGeom prst="diamond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19" name="그룹 1">
            <a:extLst>
              <a:ext uri="{FF2B5EF4-FFF2-40B4-BE49-F238E27FC236}">
                <a16:creationId xmlns:a16="http://schemas.microsoft.com/office/drawing/2014/main" id="{C4F7D573-A59D-4378-82F9-6FA851D638D5}"/>
              </a:ext>
            </a:extLst>
          </p:cNvPr>
          <p:cNvGrpSpPr/>
          <p:nvPr/>
        </p:nvGrpSpPr>
        <p:grpSpPr>
          <a:xfrm>
            <a:off x="9404862" y="4514782"/>
            <a:ext cx="1893253" cy="1502077"/>
            <a:chOff x="6913710" y="4655451"/>
            <a:chExt cx="1996552" cy="150207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B3D055E-6BA2-4B63-B4C8-CA6635CD0B30}"/>
                </a:ext>
              </a:extLst>
            </p:cNvPr>
            <p:cNvSpPr txBox="1"/>
            <p:nvPr/>
          </p:nvSpPr>
          <p:spPr>
            <a:xfrm>
              <a:off x="6913710" y="4655451"/>
              <a:ext cx="199655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F4E0B6C-879C-4F2A-B400-13732D246D37}"/>
                </a:ext>
              </a:extLst>
            </p:cNvPr>
            <p:cNvSpPr txBox="1"/>
            <p:nvPr/>
          </p:nvSpPr>
          <p:spPr>
            <a:xfrm>
              <a:off x="6913710" y="4957199"/>
              <a:ext cx="198929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Diamond 21">
            <a:extLst>
              <a:ext uri="{FF2B5EF4-FFF2-40B4-BE49-F238E27FC236}">
                <a16:creationId xmlns:a16="http://schemas.microsoft.com/office/drawing/2014/main" id="{F0729824-FBDB-47D9-BDAB-DCB3CF64A357}"/>
              </a:ext>
            </a:extLst>
          </p:cNvPr>
          <p:cNvSpPr/>
          <p:nvPr/>
        </p:nvSpPr>
        <p:spPr>
          <a:xfrm>
            <a:off x="10006790" y="3755726"/>
            <a:ext cx="689392" cy="689392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id="{0702C167-A6B4-498D-83EF-FE4A21EE7966}"/>
              </a:ext>
            </a:extLst>
          </p:cNvPr>
          <p:cNvSpPr/>
          <p:nvPr/>
        </p:nvSpPr>
        <p:spPr>
          <a:xfrm>
            <a:off x="8130370" y="3997836"/>
            <a:ext cx="236654" cy="22153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4" name="Oval 7">
            <a:extLst>
              <a:ext uri="{FF2B5EF4-FFF2-40B4-BE49-F238E27FC236}">
                <a16:creationId xmlns:a16="http://schemas.microsoft.com/office/drawing/2014/main" id="{FA658D35-AB1B-42E2-A4C1-9B7C66310DCE}"/>
              </a:ext>
            </a:extLst>
          </p:cNvPr>
          <p:cNvSpPr/>
          <p:nvPr/>
        </p:nvSpPr>
        <p:spPr>
          <a:xfrm>
            <a:off x="6028519" y="3984583"/>
            <a:ext cx="234783" cy="23478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5" name="Oval 21">
            <a:extLst>
              <a:ext uri="{FF2B5EF4-FFF2-40B4-BE49-F238E27FC236}">
                <a16:creationId xmlns:a16="http://schemas.microsoft.com/office/drawing/2014/main" id="{C941E69D-64CB-4A4C-9EBD-8C4074A82500}"/>
              </a:ext>
            </a:extLst>
          </p:cNvPr>
          <p:cNvSpPr>
            <a:spLocks noChangeAspect="1"/>
          </p:cNvSpPr>
          <p:nvPr/>
        </p:nvSpPr>
        <p:spPr>
          <a:xfrm>
            <a:off x="10215604" y="3945322"/>
            <a:ext cx="271770" cy="27404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19A1CA4-1C5A-4F23-999A-AE086E1EF523}"/>
              </a:ext>
            </a:extLst>
          </p:cNvPr>
          <p:cNvGrpSpPr/>
          <p:nvPr/>
        </p:nvGrpSpPr>
        <p:grpSpPr>
          <a:xfrm rot="21411753">
            <a:off x="817019" y="1082521"/>
            <a:ext cx="3824191" cy="4740163"/>
            <a:chOff x="395536" y="1793041"/>
            <a:chExt cx="3170093" cy="3929395"/>
          </a:xfrm>
          <a:solidFill>
            <a:schemeClr val="accent1"/>
          </a:solidFill>
        </p:grpSpPr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8FB72CEA-42BA-44E5-9F74-EC84A2A3DCA4}"/>
                </a:ext>
              </a:extLst>
            </p:cNvPr>
            <p:cNvSpPr/>
            <p:nvPr/>
          </p:nvSpPr>
          <p:spPr>
            <a:xfrm rot="1800000" flipH="1">
              <a:off x="705002" y="1793041"/>
              <a:ext cx="2860627" cy="3411190"/>
            </a:xfrm>
            <a:custGeom>
              <a:avLst/>
              <a:gdLst>
                <a:gd name="connsiteX0" fmla="*/ 2332439 w 2860627"/>
                <a:gd name="connsiteY0" fmla="*/ 109484 h 3334674"/>
                <a:gd name="connsiteX1" fmla="*/ 1509012 w 2860627"/>
                <a:gd name="connsiteY1" fmla="*/ 0 h 3334674"/>
                <a:gd name="connsiteX2" fmla="*/ 364700 w 2860627"/>
                <a:gd name="connsiteY2" fmla="*/ 1279977 h 3334674"/>
                <a:gd name="connsiteX3" fmla="*/ 160 w 2860627"/>
                <a:gd name="connsiteY3" fmla="*/ 1755003 h 3334674"/>
                <a:gd name="connsiteX4" fmla="*/ 286853 w 2860627"/>
                <a:gd name="connsiteY4" fmla="*/ 1930370 h 3334674"/>
                <a:gd name="connsiteX5" fmla="*/ 207417 w 2860627"/>
                <a:gd name="connsiteY5" fmla="*/ 2111278 h 3334674"/>
                <a:gd name="connsiteX6" fmla="*/ 287242 w 2860627"/>
                <a:gd name="connsiteY6" fmla="*/ 2167898 h 3334674"/>
                <a:gd name="connsiteX7" fmla="*/ 256972 w 2860627"/>
                <a:gd name="connsiteY7" fmla="*/ 2262662 h 3334674"/>
                <a:gd name="connsiteX8" fmla="*/ 368654 w 2860627"/>
                <a:gd name="connsiteY8" fmla="*/ 2376290 h 3334674"/>
                <a:gd name="connsiteX9" fmla="*/ 465657 w 2860627"/>
                <a:gd name="connsiteY9" fmla="*/ 2793853 h 3334674"/>
                <a:gd name="connsiteX10" fmla="*/ 1108723 w 2860627"/>
                <a:gd name="connsiteY10" fmla="*/ 2720803 h 3334674"/>
                <a:gd name="connsiteX11" fmla="*/ 1313164 w 2860627"/>
                <a:gd name="connsiteY11" fmla="*/ 3300023 h 3334674"/>
                <a:gd name="connsiteX12" fmla="*/ 1936108 w 2860627"/>
                <a:gd name="connsiteY12" fmla="*/ 3321065 h 3334674"/>
                <a:gd name="connsiteX13" fmla="*/ 1882503 w 2860627"/>
                <a:gd name="connsiteY13" fmla="*/ 1973867 h 3334674"/>
                <a:gd name="connsiteX14" fmla="*/ 1315566 w 2860627"/>
                <a:gd name="connsiteY14" fmla="*/ 1469419 h 3334674"/>
                <a:gd name="connsiteX15" fmla="*/ 1294771 w 2860627"/>
                <a:gd name="connsiteY15" fmla="*/ 1450917 h 3334674"/>
                <a:gd name="connsiteX16" fmla="*/ 1253957 w 2860627"/>
                <a:gd name="connsiteY16" fmla="*/ 1414601 h 3334674"/>
                <a:gd name="connsiteX17" fmla="*/ 1259713 w 2860627"/>
                <a:gd name="connsiteY17" fmla="*/ 1414265 h 3334674"/>
                <a:gd name="connsiteX18" fmla="*/ 1156260 w 2860627"/>
                <a:gd name="connsiteY18" fmla="*/ 686769 h 3334674"/>
                <a:gd name="connsiteX19" fmla="*/ 2022208 w 2860627"/>
                <a:gd name="connsiteY19" fmla="*/ 483047 h 3334674"/>
                <a:gd name="connsiteX20" fmla="*/ 2336014 w 2860627"/>
                <a:gd name="connsiteY20" fmla="*/ 897827 h 3334674"/>
                <a:gd name="connsiteX21" fmla="*/ 2860627 w 2860627"/>
                <a:gd name="connsiteY21" fmla="*/ 876952 h 3334674"/>
                <a:gd name="connsiteX22" fmla="*/ 2332439 w 2860627"/>
                <a:gd name="connsiteY22" fmla="*/ 109484 h 3334674"/>
                <a:gd name="connsiteX0" fmla="*/ 2332439 w 2860627"/>
                <a:gd name="connsiteY0" fmla="*/ 176751 h 3401941"/>
                <a:gd name="connsiteX1" fmla="*/ 1525852 w 2860627"/>
                <a:gd name="connsiteY1" fmla="*/ 0 h 3401941"/>
                <a:gd name="connsiteX2" fmla="*/ 364700 w 2860627"/>
                <a:gd name="connsiteY2" fmla="*/ 1347244 h 3401941"/>
                <a:gd name="connsiteX3" fmla="*/ 160 w 2860627"/>
                <a:gd name="connsiteY3" fmla="*/ 1822270 h 3401941"/>
                <a:gd name="connsiteX4" fmla="*/ 286853 w 2860627"/>
                <a:gd name="connsiteY4" fmla="*/ 1997637 h 3401941"/>
                <a:gd name="connsiteX5" fmla="*/ 207417 w 2860627"/>
                <a:gd name="connsiteY5" fmla="*/ 2178545 h 3401941"/>
                <a:gd name="connsiteX6" fmla="*/ 287242 w 2860627"/>
                <a:gd name="connsiteY6" fmla="*/ 2235165 h 3401941"/>
                <a:gd name="connsiteX7" fmla="*/ 256972 w 2860627"/>
                <a:gd name="connsiteY7" fmla="*/ 2329929 h 3401941"/>
                <a:gd name="connsiteX8" fmla="*/ 368654 w 2860627"/>
                <a:gd name="connsiteY8" fmla="*/ 2443557 h 3401941"/>
                <a:gd name="connsiteX9" fmla="*/ 465657 w 2860627"/>
                <a:gd name="connsiteY9" fmla="*/ 2861120 h 3401941"/>
                <a:gd name="connsiteX10" fmla="*/ 1108723 w 2860627"/>
                <a:gd name="connsiteY10" fmla="*/ 2788070 h 3401941"/>
                <a:gd name="connsiteX11" fmla="*/ 1313164 w 2860627"/>
                <a:gd name="connsiteY11" fmla="*/ 3367290 h 3401941"/>
                <a:gd name="connsiteX12" fmla="*/ 1936108 w 2860627"/>
                <a:gd name="connsiteY12" fmla="*/ 3388332 h 3401941"/>
                <a:gd name="connsiteX13" fmla="*/ 1882503 w 2860627"/>
                <a:gd name="connsiteY13" fmla="*/ 2041134 h 3401941"/>
                <a:gd name="connsiteX14" fmla="*/ 1315566 w 2860627"/>
                <a:gd name="connsiteY14" fmla="*/ 1536686 h 3401941"/>
                <a:gd name="connsiteX15" fmla="*/ 1294771 w 2860627"/>
                <a:gd name="connsiteY15" fmla="*/ 1518184 h 3401941"/>
                <a:gd name="connsiteX16" fmla="*/ 1253957 w 2860627"/>
                <a:gd name="connsiteY16" fmla="*/ 1481868 h 3401941"/>
                <a:gd name="connsiteX17" fmla="*/ 1259713 w 2860627"/>
                <a:gd name="connsiteY17" fmla="*/ 1481532 h 3401941"/>
                <a:gd name="connsiteX18" fmla="*/ 1156260 w 2860627"/>
                <a:gd name="connsiteY18" fmla="*/ 754036 h 3401941"/>
                <a:gd name="connsiteX19" fmla="*/ 2022208 w 2860627"/>
                <a:gd name="connsiteY19" fmla="*/ 550314 h 3401941"/>
                <a:gd name="connsiteX20" fmla="*/ 2336014 w 2860627"/>
                <a:gd name="connsiteY20" fmla="*/ 965094 h 3401941"/>
                <a:gd name="connsiteX21" fmla="*/ 2860627 w 2860627"/>
                <a:gd name="connsiteY21" fmla="*/ 944219 h 3401941"/>
                <a:gd name="connsiteX22" fmla="*/ 2332439 w 2860627"/>
                <a:gd name="connsiteY22" fmla="*/ 176751 h 3401941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2503 w 2860627"/>
                <a:gd name="connsiteY13" fmla="*/ 2050383 h 3411190"/>
                <a:gd name="connsiteX14" fmla="*/ 1315566 w 2860627"/>
                <a:gd name="connsiteY14" fmla="*/ 1545935 h 3411190"/>
                <a:gd name="connsiteX15" fmla="*/ 1294771 w 2860627"/>
                <a:gd name="connsiteY15" fmla="*/ 1527433 h 3411190"/>
                <a:gd name="connsiteX16" fmla="*/ 1253957 w 2860627"/>
                <a:gd name="connsiteY16" fmla="*/ 1491117 h 3411190"/>
                <a:gd name="connsiteX17" fmla="*/ 1259713 w 2860627"/>
                <a:gd name="connsiteY17" fmla="*/ 1490781 h 3411190"/>
                <a:gd name="connsiteX18" fmla="*/ 1156260 w 2860627"/>
                <a:gd name="connsiteY18" fmla="*/ 763285 h 3411190"/>
                <a:gd name="connsiteX19" fmla="*/ 2022208 w 2860627"/>
                <a:gd name="connsiteY19" fmla="*/ 559563 h 3411190"/>
                <a:gd name="connsiteX20" fmla="*/ 2336014 w 2860627"/>
                <a:gd name="connsiteY20" fmla="*/ 974343 h 3411190"/>
                <a:gd name="connsiteX21" fmla="*/ 2860627 w 2860627"/>
                <a:gd name="connsiteY21" fmla="*/ 953468 h 3411190"/>
                <a:gd name="connsiteX22" fmla="*/ 2332439 w 2860627"/>
                <a:gd name="connsiteY22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2503 w 2860627"/>
                <a:gd name="connsiteY13" fmla="*/ 2050383 h 3411190"/>
                <a:gd name="connsiteX14" fmla="*/ 1315566 w 2860627"/>
                <a:gd name="connsiteY14" fmla="*/ 1545935 h 3411190"/>
                <a:gd name="connsiteX15" fmla="*/ 1253957 w 2860627"/>
                <a:gd name="connsiteY15" fmla="*/ 1491117 h 3411190"/>
                <a:gd name="connsiteX16" fmla="*/ 1259713 w 2860627"/>
                <a:gd name="connsiteY16" fmla="*/ 1490781 h 3411190"/>
                <a:gd name="connsiteX17" fmla="*/ 1156260 w 2860627"/>
                <a:gd name="connsiteY17" fmla="*/ 763285 h 3411190"/>
                <a:gd name="connsiteX18" fmla="*/ 2022208 w 2860627"/>
                <a:gd name="connsiteY18" fmla="*/ 559563 h 3411190"/>
                <a:gd name="connsiteX19" fmla="*/ 2336014 w 2860627"/>
                <a:gd name="connsiteY19" fmla="*/ 974343 h 3411190"/>
                <a:gd name="connsiteX20" fmla="*/ 2860627 w 2860627"/>
                <a:gd name="connsiteY20" fmla="*/ 953468 h 3411190"/>
                <a:gd name="connsiteX21" fmla="*/ 2332439 w 2860627"/>
                <a:gd name="connsiteY21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2503 w 2860627"/>
                <a:gd name="connsiteY13" fmla="*/ 2050383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62177 w 2860627"/>
                <a:gd name="connsiteY13" fmla="*/ 210463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62177 w 2860627"/>
                <a:gd name="connsiteY13" fmla="*/ 210463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28840 w 2860627"/>
                <a:gd name="connsiteY13" fmla="*/ 2162380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28840 w 2860627"/>
                <a:gd name="connsiteY13" fmla="*/ 2162380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28840 w 2860627"/>
                <a:gd name="connsiteY13" fmla="*/ 2162380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6582 w 2860627"/>
                <a:gd name="connsiteY13" fmla="*/ 219571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6582 w 2860627"/>
                <a:gd name="connsiteY13" fmla="*/ 219571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60627" h="3411190">
                  <a:moveTo>
                    <a:pt x="2332439" y="186000"/>
                  </a:moveTo>
                  <a:cubicBezTo>
                    <a:pt x="2114028" y="67375"/>
                    <a:pt x="1894506" y="-31252"/>
                    <a:pt x="1525852" y="9249"/>
                  </a:cubicBezTo>
                  <a:cubicBezTo>
                    <a:pt x="735732" y="27225"/>
                    <a:pt x="265149" y="734924"/>
                    <a:pt x="364700" y="1356493"/>
                  </a:cubicBezTo>
                  <a:cubicBezTo>
                    <a:pt x="243187" y="1514835"/>
                    <a:pt x="-7219" y="1802068"/>
                    <a:pt x="160" y="1831519"/>
                  </a:cubicBezTo>
                  <a:cubicBezTo>
                    <a:pt x="17130" y="1925603"/>
                    <a:pt x="185001" y="1956813"/>
                    <a:pt x="286853" y="2006886"/>
                  </a:cubicBezTo>
                  <a:cubicBezTo>
                    <a:pt x="253040" y="2069284"/>
                    <a:pt x="200362" y="2166263"/>
                    <a:pt x="207417" y="2187794"/>
                  </a:cubicBezTo>
                  <a:cubicBezTo>
                    <a:pt x="222499" y="2208763"/>
                    <a:pt x="256442" y="2226588"/>
                    <a:pt x="287242" y="2244414"/>
                  </a:cubicBezTo>
                  <a:cubicBezTo>
                    <a:pt x="277153" y="2276002"/>
                    <a:pt x="241912" y="2313878"/>
                    <a:pt x="256972" y="2339178"/>
                  </a:cubicBezTo>
                  <a:cubicBezTo>
                    <a:pt x="285816" y="2378102"/>
                    <a:pt x="349241" y="2404451"/>
                    <a:pt x="368654" y="2452806"/>
                  </a:cubicBezTo>
                  <a:cubicBezTo>
                    <a:pt x="412514" y="2527024"/>
                    <a:pt x="255179" y="2774145"/>
                    <a:pt x="465657" y="2870369"/>
                  </a:cubicBezTo>
                  <a:cubicBezTo>
                    <a:pt x="653816" y="2944521"/>
                    <a:pt x="911133" y="2842626"/>
                    <a:pt x="1108723" y="2797319"/>
                  </a:cubicBezTo>
                  <a:cubicBezTo>
                    <a:pt x="1261750" y="2755661"/>
                    <a:pt x="1267023" y="3179274"/>
                    <a:pt x="1313164" y="3376539"/>
                  </a:cubicBezTo>
                  <a:cubicBezTo>
                    <a:pt x="1541931" y="3416747"/>
                    <a:pt x="1746247" y="3419423"/>
                    <a:pt x="1936108" y="3397581"/>
                  </a:cubicBezTo>
                  <a:cubicBezTo>
                    <a:pt x="1911464" y="2966600"/>
                    <a:pt x="1933512" y="2397598"/>
                    <a:pt x="1886582" y="2195718"/>
                  </a:cubicBezTo>
                  <a:cubicBezTo>
                    <a:pt x="1843777" y="1980896"/>
                    <a:pt x="1445585" y="1714871"/>
                    <a:pt x="1253957" y="1491117"/>
                  </a:cubicBezTo>
                  <a:lnTo>
                    <a:pt x="1259713" y="1490781"/>
                  </a:lnTo>
                  <a:cubicBezTo>
                    <a:pt x="1069359" y="1294123"/>
                    <a:pt x="1020028" y="999248"/>
                    <a:pt x="1156260" y="763285"/>
                  </a:cubicBezTo>
                  <a:cubicBezTo>
                    <a:pt x="1324542" y="471813"/>
                    <a:pt x="1712240" y="380603"/>
                    <a:pt x="2022208" y="559563"/>
                  </a:cubicBezTo>
                  <a:cubicBezTo>
                    <a:pt x="2187368" y="654919"/>
                    <a:pt x="2297137" y="807738"/>
                    <a:pt x="2336014" y="974343"/>
                  </a:cubicBezTo>
                  <a:lnTo>
                    <a:pt x="2860627" y="953468"/>
                  </a:lnTo>
                  <a:cubicBezTo>
                    <a:pt x="2773794" y="641332"/>
                    <a:pt x="2600917" y="331818"/>
                    <a:pt x="2332439" y="1860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6A34D61F-D2C9-47A9-8554-8971C06D7ACF}"/>
                </a:ext>
              </a:extLst>
            </p:cNvPr>
            <p:cNvSpPr/>
            <p:nvPr/>
          </p:nvSpPr>
          <p:spPr>
            <a:xfrm>
              <a:off x="395536" y="4869725"/>
              <a:ext cx="852711" cy="8527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22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CBE0E"/>
      </a:accent1>
      <a:accent2>
        <a:srgbClr val="00ACB2"/>
      </a:accent2>
      <a:accent3>
        <a:srgbClr val="EA3293"/>
      </a:accent3>
      <a:accent4>
        <a:srgbClr val="6F2893"/>
      </a:accent4>
      <a:accent5>
        <a:srgbClr val="F28A00"/>
      </a:accent5>
      <a:accent6>
        <a:srgbClr val="99CD37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22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CBE0E"/>
      </a:accent1>
      <a:accent2>
        <a:srgbClr val="00ACB2"/>
      </a:accent2>
      <a:accent3>
        <a:srgbClr val="EA3293"/>
      </a:accent3>
      <a:accent4>
        <a:srgbClr val="6F2893"/>
      </a:accent4>
      <a:accent5>
        <a:srgbClr val="F28A00"/>
      </a:accent5>
      <a:accent6>
        <a:srgbClr val="99CD37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22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CBE0E"/>
      </a:accent1>
      <a:accent2>
        <a:srgbClr val="00ACB2"/>
      </a:accent2>
      <a:accent3>
        <a:srgbClr val="EA3293"/>
      </a:accent3>
      <a:accent4>
        <a:srgbClr val="6F2893"/>
      </a:accent4>
      <a:accent5>
        <a:srgbClr val="F28A00"/>
      </a:accent5>
      <a:accent6>
        <a:srgbClr val="99CD37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2711</TotalTime>
  <Words>4786</Words>
  <Application>Microsoft Office PowerPoint</Application>
  <PresentationFormat>Widescreen</PresentationFormat>
  <Paragraphs>481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3" baseType="lpstr">
      <vt:lpstr>Arial</vt:lpstr>
      <vt:lpstr>Calibri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 </cp:lastModifiedBy>
  <cp:revision>81</cp:revision>
  <dcterms:created xsi:type="dcterms:W3CDTF">2020-01-20T05:08:25Z</dcterms:created>
  <dcterms:modified xsi:type="dcterms:W3CDTF">2021-04-06T01:55:43Z</dcterms:modified>
</cp:coreProperties>
</file>