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52" r:id="rId11"/>
    <p:sldId id="312" r:id="rId12"/>
    <p:sldId id="310" r:id="rId13"/>
    <p:sldId id="311" r:id="rId14"/>
    <p:sldId id="316" r:id="rId15"/>
    <p:sldId id="313" r:id="rId16"/>
    <p:sldId id="353" r:id="rId17"/>
    <p:sldId id="309" r:id="rId18"/>
    <p:sldId id="315" r:id="rId19"/>
    <p:sldId id="317" r:id="rId20"/>
    <p:sldId id="318" r:id="rId21"/>
    <p:sldId id="322" r:id="rId22"/>
    <p:sldId id="320" r:id="rId23"/>
    <p:sldId id="319" r:id="rId24"/>
    <p:sldId id="324" r:id="rId25"/>
    <p:sldId id="323" r:id="rId26"/>
    <p:sldId id="321" r:id="rId27"/>
    <p:sldId id="325" r:id="rId28"/>
    <p:sldId id="287" r:id="rId29"/>
    <p:sldId id="328" r:id="rId30"/>
    <p:sldId id="327" r:id="rId31"/>
    <p:sldId id="329" r:id="rId32"/>
    <p:sldId id="330" r:id="rId33"/>
    <p:sldId id="331" r:id="rId34"/>
    <p:sldId id="332" r:id="rId35"/>
    <p:sldId id="333" r:id="rId36"/>
    <p:sldId id="337" r:id="rId37"/>
    <p:sldId id="335" r:id="rId38"/>
    <p:sldId id="336" r:id="rId39"/>
    <p:sldId id="334" r:id="rId40"/>
    <p:sldId id="354" r:id="rId41"/>
    <p:sldId id="339" r:id="rId42"/>
    <p:sldId id="340" r:id="rId43"/>
    <p:sldId id="300" r:id="rId44"/>
    <p:sldId id="299" r:id="rId45"/>
    <p:sldId id="346" r:id="rId46"/>
    <p:sldId id="303" r:id="rId47"/>
    <p:sldId id="302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595-4DE5-87A3-3EF4001389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595-4DE5-87A3-3EF4001389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5-4DE5-87A3-3EF40013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CD0-40F9-955B-B0757DB66CB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CD0-40F9-955B-B0757DB66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0-40F9-955B-B0757DB66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630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54861"/>
            <a:ext cx="12191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478" y="503828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68410"/>
            <a:ext cx="1219152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898724" y="359250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1876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7396830" y="3002513"/>
            <a:ext cx="1970941" cy="1551177"/>
            <a:chOff x="395534" y="3558339"/>
            <a:chExt cx="3972999" cy="1931595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9504669" y="3002513"/>
            <a:ext cx="1970941" cy="1551177"/>
            <a:chOff x="395534" y="3558339"/>
            <a:chExt cx="3972999" cy="19315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7458676" y="2022967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AA6A2-565A-4882-B33E-8FF3F5457979}"/>
              </a:ext>
            </a:extLst>
          </p:cNvPr>
          <p:cNvSpPr txBox="1"/>
          <p:nvPr/>
        </p:nvSpPr>
        <p:spPr>
          <a:xfrm>
            <a:off x="5559623" y="1939784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7484EDE3-310D-4C37-8731-A10C12F6DE4A}"/>
              </a:ext>
            </a:extLst>
          </p:cNvPr>
          <p:cNvGrpSpPr/>
          <p:nvPr/>
        </p:nvGrpSpPr>
        <p:grpSpPr>
          <a:xfrm>
            <a:off x="5288991" y="3002513"/>
            <a:ext cx="1970941" cy="1551177"/>
            <a:chOff x="395534" y="3558339"/>
            <a:chExt cx="3972999" cy="1931595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CF1280-D663-40BA-9CA3-103493CFDE58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F03953-F05C-4FFC-8730-FD380B64446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4B4397-AF7C-4055-8E00-60DFD0D5C1BD}"/>
              </a:ext>
            </a:extLst>
          </p:cNvPr>
          <p:cNvGrpSpPr/>
          <p:nvPr/>
        </p:nvGrpSpPr>
        <p:grpSpPr>
          <a:xfrm>
            <a:off x="630118" y="2116074"/>
            <a:ext cx="3941882" cy="3692652"/>
            <a:chOff x="4477508" y="2479943"/>
            <a:chExt cx="3236986" cy="30323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A57CABB-028A-4664-A1F7-02A72B1E42AB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1CE4E1-5803-498E-BD53-16FE9502720A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B2B54E-15FA-4A79-B7C7-C34D858AAE0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AA820B-68DD-449E-B8AA-EBC8830778F4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9757FC-0F99-4263-926B-DE35639A7C01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CCD7491-912B-4BE5-BA1C-D4FA149C670D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14C5BDC-4BC9-4ABF-83FC-B4BE62D46A22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Round Same Side Corner Rectangle 11">
            <a:extLst>
              <a:ext uri="{FF2B5EF4-FFF2-40B4-BE49-F238E27FC236}">
                <a16:creationId xmlns:a16="http://schemas.microsoft.com/office/drawing/2014/main" id="{18FA6A47-D302-4DD3-8781-3295D146916D}"/>
              </a:ext>
            </a:extLst>
          </p:cNvPr>
          <p:cNvSpPr/>
          <p:nvPr/>
        </p:nvSpPr>
        <p:spPr>
          <a:xfrm rot="9900000">
            <a:off x="2429802" y="4733445"/>
            <a:ext cx="462772" cy="39303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72119B6D-D170-4B71-AA51-E6E28A5AF22C}"/>
              </a:ext>
            </a:extLst>
          </p:cNvPr>
          <p:cNvSpPr/>
          <p:nvPr/>
        </p:nvSpPr>
        <p:spPr>
          <a:xfrm>
            <a:off x="3094420" y="3608376"/>
            <a:ext cx="425906" cy="3271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2C1C1A09-ED91-4D8C-AEB0-A6ACB6E5A838}"/>
              </a:ext>
            </a:extLst>
          </p:cNvPr>
          <p:cNvSpPr>
            <a:spLocks noChangeAspect="1"/>
          </p:cNvSpPr>
          <p:nvPr/>
        </p:nvSpPr>
        <p:spPr>
          <a:xfrm>
            <a:off x="1680024" y="3586428"/>
            <a:ext cx="446640" cy="45037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79E174-E12C-44E0-8A8D-31B97F6CB0F1}"/>
              </a:ext>
            </a:extLst>
          </p:cNvPr>
          <p:cNvSpPr txBox="1"/>
          <p:nvPr/>
        </p:nvSpPr>
        <p:spPr>
          <a:xfrm>
            <a:off x="716390" y="451707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843B4-34C6-4BEF-9BFA-6FF3DA57EA5C}"/>
              </a:ext>
            </a:extLst>
          </p:cNvPr>
          <p:cNvSpPr txBox="1"/>
          <p:nvPr/>
        </p:nvSpPr>
        <p:spPr>
          <a:xfrm>
            <a:off x="3234996" y="451707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2107B-93CD-4B19-ABA3-5045C01510DA}"/>
              </a:ext>
            </a:extLst>
          </p:cNvPr>
          <p:cNvSpPr txBox="1"/>
          <p:nvPr/>
        </p:nvSpPr>
        <p:spPr>
          <a:xfrm>
            <a:off x="1984264" y="2563165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4929C1-61F3-441C-82DB-C15409475BAA}"/>
              </a:ext>
            </a:extLst>
          </p:cNvPr>
          <p:cNvSpPr txBox="1"/>
          <p:nvPr/>
        </p:nvSpPr>
        <p:spPr>
          <a:xfrm>
            <a:off x="6542941" y="4840238"/>
            <a:ext cx="480353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946E3F-1BE2-425C-9F48-61FE777014D2}"/>
              </a:ext>
            </a:extLst>
          </p:cNvPr>
          <p:cNvSpPr txBox="1"/>
          <p:nvPr/>
        </p:nvSpPr>
        <p:spPr>
          <a:xfrm>
            <a:off x="634705" y="3552765"/>
            <a:ext cx="546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8AB25-F806-478B-BDC2-7F92BA4C0723}"/>
              </a:ext>
            </a:extLst>
          </p:cNvPr>
          <p:cNvSpPr txBox="1"/>
          <p:nvPr/>
        </p:nvSpPr>
        <p:spPr>
          <a:xfrm>
            <a:off x="634705" y="2905780"/>
            <a:ext cx="54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14CB-924A-49D8-8E1B-50A2A51AA2BC}"/>
              </a:ext>
            </a:extLst>
          </p:cNvPr>
          <p:cNvSpPr txBox="1"/>
          <p:nvPr/>
        </p:nvSpPr>
        <p:spPr>
          <a:xfrm>
            <a:off x="634705" y="5339178"/>
            <a:ext cx="546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449A-F245-4D27-829A-6EC7D56B0D76}"/>
              </a:ext>
            </a:extLst>
          </p:cNvPr>
          <p:cNvSpPr txBox="1"/>
          <p:nvPr/>
        </p:nvSpPr>
        <p:spPr>
          <a:xfrm>
            <a:off x="634705" y="4692193"/>
            <a:ext cx="54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35AEE-D0B2-46D8-85CF-24E3439C4F3D}"/>
              </a:ext>
            </a:extLst>
          </p:cNvPr>
          <p:cNvSpPr txBox="1"/>
          <p:nvPr/>
        </p:nvSpPr>
        <p:spPr>
          <a:xfrm>
            <a:off x="634705" y="411481"/>
            <a:ext cx="54612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2"/>
                </a:solidFill>
                <a:cs typeface="Arial" pitchFamily="34" charset="0"/>
              </a:rPr>
              <a:t>Infographic</a:t>
            </a:r>
          </a:p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7FD92-B62D-46D0-84D9-E5CAC9FC9730}"/>
              </a:ext>
            </a:extLst>
          </p:cNvPr>
          <p:cNvGrpSpPr/>
          <p:nvPr/>
        </p:nvGrpSpPr>
        <p:grpSpPr>
          <a:xfrm>
            <a:off x="174787" y="1294771"/>
            <a:ext cx="5032939" cy="5563229"/>
            <a:chOff x="200912" y="1435563"/>
            <a:chExt cx="4923748" cy="54425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3FA722-C555-43C6-BA78-67B2ECDA5D8B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72B7887-3C9B-4B67-9CB3-8C2ED27FF664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F010E13-DFC5-4E38-B4E4-CC26B56062E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148A394-5E4F-4B8D-AB27-6B8EF0DEB5A0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018D8B7-2091-4D25-8848-4B5810522F07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03BF4E-16EB-419F-B695-0230A1E76309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A1BE99-7A1F-436E-9258-273E69BF370D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3707527-590B-4DE8-8941-0E5F204E613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ED7C63-AE3A-45AF-8D00-DE02EA5E4322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BD51025-447F-4445-B2F5-7431510707DB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17B910A-241F-4524-980C-ABCE8537E17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ADE3F69-F242-420A-890C-EC572D7F9966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581306-7936-4C9A-A104-2E023291B06B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6871130-5C68-48B3-9991-EB12196207C7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0EE3603-D17E-415B-B693-668DDD325D2E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0FD9A2-2025-4815-9100-9169AF97A864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F59791-97CD-45FD-AC82-B95EB61B4C2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9B54957-959C-4ED9-9B04-076053A8C932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799F29-1494-4AC7-B29E-B64E9954CD57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0A45D2-F56F-4E42-A857-F80CDDC96CC8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508E64C-4E9D-4782-8826-C35D8CDAE385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B90907-D441-4D31-B51B-9B4B1242B7F6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611C0E-5A5F-40A6-B7E3-1A1C3B9CDA39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E72A345-6AC4-46CB-A446-522BA5B0BF7B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105509-180F-46FC-8C72-52D030A1EEC7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B15B22D-0DFC-4679-8C12-21F56C3F27D2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FAF768-C904-46E6-95C4-A4B6E48CE484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40599B8-6E7E-43E8-A5F3-AF390134182A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CB1B39-06CE-4F68-A687-BB9352AAEE23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FAC6797-5736-43E2-90F2-0DDA991F0EF6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07520C7-D52A-43F2-A268-9C9E68B3B2E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2A5E752-46C7-40C4-93AE-471CDF8782CD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D632252-4453-4B11-87B4-8F9A1837222E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355AC4F-010A-4F7B-AA61-0703815D4BD4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3BDCB-4690-4BE7-90D6-136A66506522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04FBB-E512-45D1-9AF2-5FCE926A424F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F9027A35-C32A-47F0-AF63-9CB28C3A07CE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186E8CBC-DC33-4202-A367-87DC6D5DA239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344787-CCC1-48A6-BEAD-6AD709847552}"/>
              </a:ext>
            </a:extLst>
          </p:cNvPr>
          <p:cNvSpPr txBox="1"/>
          <p:nvPr/>
        </p:nvSpPr>
        <p:spPr>
          <a:xfrm>
            <a:off x="6574003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AA6D75-CE66-4A94-9252-72BC1D982FC6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BA308F5-A481-4000-B714-C1BD76CDDE18}"/>
              </a:ext>
            </a:extLst>
          </p:cNvPr>
          <p:cNvSpPr/>
          <p:nvPr/>
        </p:nvSpPr>
        <p:spPr>
          <a:xfrm>
            <a:off x="112395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8D8DC58-9362-46F0-8AEE-9D14BE9B4899}"/>
              </a:ext>
            </a:extLst>
          </p:cNvPr>
          <p:cNvSpPr/>
          <p:nvPr/>
        </p:nvSpPr>
        <p:spPr>
          <a:xfrm>
            <a:off x="380682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9722EBE3-510B-48B3-BFDB-4A84BD6BE7D5}"/>
              </a:ext>
            </a:extLst>
          </p:cNvPr>
          <p:cNvSpPr/>
          <p:nvPr/>
        </p:nvSpPr>
        <p:spPr>
          <a:xfrm>
            <a:off x="648970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AD5D10E-F361-4DA0-A5ED-DECDCB3E7E39}"/>
              </a:ext>
            </a:extLst>
          </p:cNvPr>
          <p:cNvSpPr/>
          <p:nvPr/>
        </p:nvSpPr>
        <p:spPr>
          <a:xfrm>
            <a:off x="917257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37EF5-3703-4C6E-8690-D8558EDBC01E}"/>
              </a:ext>
            </a:extLst>
          </p:cNvPr>
          <p:cNvSpPr txBox="1"/>
          <p:nvPr/>
        </p:nvSpPr>
        <p:spPr>
          <a:xfrm>
            <a:off x="4591612" y="5038323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654D95-88EB-4707-A6CD-39F55C4357A4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767D44-595D-4B5D-9E0C-3D4EFD3F42E9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C67AD9-6BBF-461D-BA4A-A5F45816D016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CFD92AF2-5262-4705-9BED-D466E516C8E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0EA9D9-3E38-4C3B-A7E2-CDFB9B3F309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752CFB-77FA-4004-BF79-E6D2E5C27BF6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6E884BB8-144E-44B8-85BB-32FA9EBB4D15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32826E-7691-4778-9AD1-1ADFF7A6ACE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8CB7F94-98BA-4D26-ACF1-5EF6C75B9369}"/>
              </a:ext>
            </a:extLst>
          </p:cNvPr>
          <p:cNvSpPr txBox="1"/>
          <p:nvPr/>
        </p:nvSpPr>
        <p:spPr>
          <a:xfrm>
            <a:off x="178828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A2278-ACB5-4875-9526-831063F1082C}"/>
              </a:ext>
            </a:extLst>
          </p:cNvPr>
          <p:cNvSpPr txBox="1"/>
          <p:nvPr/>
        </p:nvSpPr>
        <p:spPr>
          <a:xfrm>
            <a:off x="447116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41850E-2E76-4F3B-9BBA-72128FD1E099}"/>
              </a:ext>
            </a:extLst>
          </p:cNvPr>
          <p:cNvSpPr txBox="1"/>
          <p:nvPr/>
        </p:nvSpPr>
        <p:spPr>
          <a:xfrm>
            <a:off x="715403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45DF2-51BB-402D-9209-0DE56DD17BDD}"/>
              </a:ext>
            </a:extLst>
          </p:cNvPr>
          <p:cNvSpPr txBox="1"/>
          <p:nvPr/>
        </p:nvSpPr>
        <p:spPr>
          <a:xfrm>
            <a:off x="983691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FDA64D-5482-49D5-BF71-1E814FC08D79}"/>
              </a:ext>
            </a:extLst>
          </p:cNvPr>
          <p:cNvGrpSpPr/>
          <p:nvPr/>
        </p:nvGrpSpPr>
        <p:grpSpPr>
          <a:xfrm>
            <a:off x="1332579" y="2715224"/>
            <a:ext cx="1478215" cy="1974885"/>
            <a:chOff x="1113220" y="4149080"/>
            <a:chExt cx="1516195" cy="19748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8A5371-575E-4054-8CC2-732E162239B3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1C7BDC-7287-4233-891A-A645616E146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49FE57-EFE7-409F-ABD1-79E7C97CC6C5}"/>
              </a:ext>
            </a:extLst>
          </p:cNvPr>
          <p:cNvGrpSpPr/>
          <p:nvPr/>
        </p:nvGrpSpPr>
        <p:grpSpPr>
          <a:xfrm>
            <a:off x="4015454" y="2715224"/>
            <a:ext cx="1478215" cy="1974885"/>
            <a:chOff x="1113220" y="4149080"/>
            <a:chExt cx="1516195" cy="19748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65652A-5D6C-4E76-8F37-9F6E31EC0D3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F2A6AB-E504-494F-9B90-6828A1ADA90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ED743C-B046-462C-997C-1B8AEBC66159}"/>
              </a:ext>
            </a:extLst>
          </p:cNvPr>
          <p:cNvGrpSpPr/>
          <p:nvPr/>
        </p:nvGrpSpPr>
        <p:grpSpPr>
          <a:xfrm>
            <a:off x="6698329" y="2715224"/>
            <a:ext cx="1478215" cy="1974885"/>
            <a:chOff x="1113220" y="4149080"/>
            <a:chExt cx="1516195" cy="19748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1D21E6-AA47-4333-ABBE-5D98D85BCF17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A4C49-CC50-4B6F-8158-DD3EDAF44A71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966EBE-286F-4F56-AA1B-905B43B5EB01}"/>
              </a:ext>
            </a:extLst>
          </p:cNvPr>
          <p:cNvGrpSpPr/>
          <p:nvPr/>
        </p:nvGrpSpPr>
        <p:grpSpPr>
          <a:xfrm>
            <a:off x="9381205" y="2715224"/>
            <a:ext cx="1478215" cy="1974885"/>
            <a:chOff x="1113220" y="4149080"/>
            <a:chExt cx="1516195" cy="197488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BBF66D-A1DF-4CAE-9978-CD96C9CB04C3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5229F0-CF73-4477-8CD6-9AB441DED17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52C065-8AF3-4FF2-8175-FDFD8AFFF0C2}"/>
              </a:ext>
            </a:extLst>
          </p:cNvPr>
          <p:cNvSpPr/>
          <p:nvPr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857" y="414762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D365-3356-4744-816E-5F86D1925CF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F789D2-AB4D-48F8-9FB4-0CD5DCD3A50A}"/>
              </a:ext>
            </a:extLst>
          </p:cNvPr>
          <p:cNvSpPr/>
          <p:nvPr/>
        </p:nvSpPr>
        <p:spPr>
          <a:xfrm>
            <a:off x="5784841" y="2900897"/>
            <a:ext cx="853780" cy="950705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C722F-33F4-4866-838A-94B4E8C57E6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31388C-1C42-4E86-BFCB-4B65E40F78C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1E2AA45-F947-407B-9C23-D696E8422846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94444C-D2CA-4FFC-90FB-2C5AD3BD0B47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A079F-072D-44DD-B868-2AD919180965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D65F-38DF-4D2C-A1CD-84B4B2BC0797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E15703-C78F-4DF4-8A0B-FBDB217997A1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24588-D6B4-4917-85F3-8B4B9D2A9575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423B3-620B-4742-997A-1A2F7998C0D6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7A6247-9E4E-411F-9187-71AF77B4C0DF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72F3-E6FD-4B1E-99C2-7811EF8EBD52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F7571-D8A1-4E95-97D0-70124668A054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600DC7-68C0-4602-B920-57FF7F0A1FD6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BB37B-E953-498B-B294-876E9B8672CB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4D753-98DD-48E8-8E17-CF376C81D975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39E553C-2A8D-45EF-A7B4-448DECE2F6C0}"/>
              </a:ext>
            </a:extLst>
          </p:cNvPr>
          <p:cNvSpPr>
            <a:spLocks/>
          </p:cNvSpPr>
          <p:nvPr/>
        </p:nvSpPr>
        <p:spPr bwMode="auto">
          <a:xfrm>
            <a:off x="2087712" y="3648177"/>
            <a:ext cx="2264026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509F22-705A-43FF-BB22-7B59522C20B1}"/>
              </a:ext>
            </a:extLst>
          </p:cNvPr>
          <p:cNvGrpSpPr/>
          <p:nvPr/>
        </p:nvGrpSpPr>
        <p:grpSpPr>
          <a:xfrm>
            <a:off x="2563962" y="3767526"/>
            <a:ext cx="1643010" cy="1289527"/>
            <a:chOff x="2087789" y="3544222"/>
            <a:chExt cx="1479492" cy="1161189"/>
          </a:xfrm>
        </p:grpSpPr>
        <p:sp>
          <p:nvSpPr>
            <p:cNvPr id="18" name="Freeform 2055">
              <a:extLst>
                <a:ext uri="{FF2B5EF4-FFF2-40B4-BE49-F238E27FC236}">
                  <a16:creationId xmlns:a16="http://schemas.microsoft.com/office/drawing/2014/main" id="{F329AFB1-1319-4B4F-99B3-A458360DA822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Freeform 2057">
              <a:extLst>
                <a:ext uri="{FF2B5EF4-FFF2-40B4-BE49-F238E27FC236}">
                  <a16:creationId xmlns:a16="http://schemas.microsoft.com/office/drawing/2014/main" id="{D660B07F-51A1-40E2-B8D0-A93F6FF04074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Freeform 2053">
              <a:extLst>
                <a:ext uri="{FF2B5EF4-FFF2-40B4-BE49-F238E27FC236}">
                  <a16:creationId xmlns:a16="http://schemas.microsoft.com/office/drawing/2014/main" id="{B2B0613E-27B8-4920-A84F-9B5191F44368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Freeform 2054">
              <a:extLst>
                <a:ext uri="{FF2B5EF4-FFF2-40B4-BE49-F238E27FC236}">
                  <a16:creationId xmlns:a16="http://schemas.microsoft.com/office/drawing/2014/main" id="{0BCEDF06-6978-4363-98F5-EB8B4FCFAA9E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그룹 7">
            <a:extLst>
              <a:ext uri="{FF2B5EF4-FFF2-40B4-BE49-F238E27FC236}">
                <a16:creationId xmlns:a16="http://schemas.microsoft.com/office/drawing/2014/main" id="{706DBEC7-A126-4957-9819-658FD8AFD911}"/>
              </a:ext>
            </a:extLst>
          </p:cNvPr>
          <p:cNvGrpSpPr/>
          <p:nvPr/>
        </p:nvGrpSpPr>
        <p:grpSpPr>
          <a:xfrm>
            <a:off x="923928" y="1821188"/>
            <a:ext cx="4826042" cy="4124157"/>
            <a:chOff x="610975" y="1791591"/>
            <a:chExt cx="4345736" cy="37137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BCEB5F-46CC-4E1E-86C8-FEAB655E1E06}"/>
                </a:ext>
              </a:extLst>
            </p:cNvPr>
            <p:cNvSpPr/>
            <p:nvPr/>
          </p:nvSpPr>
          <p:spPr>
            <a:xfrm>
              <a:off x="1984721" y="2668166"/>
              <a:ext cx="374035" cy="374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84C04F-4992-42AE-B089-C85C3B67D526}"/>
                </a:ext>
              </a:extLst>
            </p:cNvPr>
            <p:cNvSpPr/>
            <p:nvPr/>
          </p:nvSpPr>
          <p:spPr>
            <a:xfrm>
              <a:off x="3793105" y="3408218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38F9FD-7D2A-48D5-B3BA-3C6B7E00FF6A}"/>
                </a:ext>
              </a:extLst>
            </p:cNvPr>
            <p:cNvSpPr/>
            <p:nvPr/>
          </p:nvSpPr>
          <p:spPr>
            <a:xfrm>
              <a:off x="1342867" y="3630717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037137-03AB-4A3C-A344-7865DC98F1DE}"/>
                </a:ext>
              </a:extLst>
            </p:cNvPr>
            <p:cNvSpPr/>
            <p:nvPr/>
          </p:nvSpPr>
          <p:spPr>
            <a:xfrm>
              <a:off x="1382277" y="3016274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77508A-694E-47DC-8850-7EBFA1AF1CB5}"/>
                </a:ext>
              </a:extLst>
            </p:cNvPr>
            <p:cNvSpPr/>
            <p:nvPr/>
          </p:nvSpPr>
          <p:spPr>
            <a:xfrm>
              <a:off x="2760365" y="2905150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5E4862D-4802-42A8-94EA-BB65ABD7C814}"/>
                </a:ext>
              </a:extLst>
            </p:cNvPr>
            <p:cNvSpPr/>
            <p:nvPr/>
          </p:nvSpPr>
          <p:spPr>
            <a:xfrm>
              <a:off x="2775820" y="2295481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B2EF8C-0CFD-4CF2-8AC4-2587D6A0DA3A}"/>
                </a:ext>
              </a:extLst>
            </p:cNvPr>
            <p:cNvSpPr/>
            <p:nvPr/>
          </p:nvSpPr>
          <p:spPr>
            <a:xfrm>
              <a:off x="1415587" y="2157926"/>
              <a:ext cx="374035" cy="37403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0204C8-6612-4C7A-B9C7-DBEFCEACCA8C}"/>
                </a:ext>
              </a:extLst>
            </p:cNvPr>
            <p:cNvSpPr/>
            <p:nvPr/>
          </p:nvSpPr>
          <p:spPr>
            <a:xfrm>
              <a:off x="4011910" y="2300124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DF61AF1-7BB7-4DC9-85BC-545979242B1B}"/>
                </a:ext>
              </a:extLst>
            </p:cNvPr>
            <p:cNvSpPr/>
            <p:nvPr/>
          </p:nvSpPr>
          <p:spPr>
            <a:xfrm>
              <a:off x="4459520" y="4440303"/>
              <a:ext cx="374035" cy="374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4717B41-3E18-4526-A76D-8BC3FCD4CBB5}"/>
                </a:ext>
              </a:extLst>
            </p:cNvPr>
            <p:cNvSpPr/>
            <p:nvPr/>
          </p:nvSpPr>
          <p:spPr>
            <a:xfrm>
              <a:off x="3365671" y="2707594"/>
              <a:ext cx="463674" cy="463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35E052-641A-45DC-9308-937AC9A44F83}"/>
                </a:ext>
              </a:extLst>
            </p:cNvPr>
            <p:cNvSpPr/>
            <p:nvPr/>
          </p:nvSpPr>
          <p:spPr>
            <a:xfrm>
              <a:off x="4376819" y="3024061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0608098-0579-4684-99C3-4E886EC03A09}"/>
                </a:ext>
              </a:extLst>
            </p:cNvPr>
            <p:cNvSpPr/>
            <p:nvPr/>
          </p:nvSpPr>
          <p:spPr>
            <a:xfrm>
              <a:off x="719256" y="4383634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BC25A-1053-42D4-A1CF-8A46EFEF8DDF}"/>
                </a:ext>
              </a:extLst>
            </p:cNvPr>
            <p:cNvSpPr/>
            <p:nvPr/>
          </p:nvSpPr>
          <p:spPr>
            <a:xfrm>
              <a:off x="610975" y="3652886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BCB3C5-020D-40E3-9920-8DFEC88A4021}"/>
                </a:ext>
              </a:extLst>
            </p:cNvPr>
            <p:cNvSpPr/>
            <p:nvPr/>
          </p:nvSpPr>
          <p:spPr>
            <a:xfrm>
              <a:off x="2183359" y="1791591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AAFC964-FE51-46FF-80C9-8D18456C324A}"/>
                </a:ext>
              </a:extLst>
            </p:cNvPr>
            <p:cNvSpPr/>
            <p:nvPr/>
          </p:nvSpPr>
          <p:spPr>
            <a:xfrm>
              <a:off x="4493037" y="3776916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2814B28-3608-4A02-B898-854E1101214C}"/>
                </a:ext>
              </a:extLst>
            </p:cNvPr>
            <p:cNvSpPr/>
            <p:nvPr/>
          </p:nvSpPr>
          <p:spPr>
            <a:xfrm>
              <a:off x="3829345" y="4203826"/>
              <a:ext cx="374035" cy="374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1F724D-56EC-4DE6-861C-BB0E3331E919}"/>
                </a:ext>
              </a:extLst>
            </p:cNvPr>
            <p:cNvSpPr/>
            <p:nvPr/>
          </p:nvSpPr>
          <p:spPr>
            <a:xfrm>
              <a:off x="3599393" y="5131261"/>
              <a:ext cx="374035" cy="3740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5D3D7F1-5CBE-4EE5-A8BC-D90F8E49DBBE}"/>
                </a:ext>
              </a:extLst>
            </p:cNvPr>
            <p:cNvSpPr/>
            <p:nvPr/>
          </p:nvSpPr>
          <p:spPr>
            <a:xfrm>
              <a:off x="4085109" y="4814337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E6544D4-8A29-4204-B245-B42B55D88C74}"/>
                </a:ext>
              </a:extLst>
            </p:cNvPr>
            <p:cNvSpPr/>
            <p:nvPr/>
          </p:nvSpPr>
          <p:spPr>
            <a:xfrm>
              <a:off x="1068543" y="4944244"/>
              <a:ext cx="374035" cy="374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A017EDF-8FF8-47F2-A2B2-96541446B03C}"/>
                </a:ext>
              </a:extLst>
            </p:cNvPr>
            <p:cNvSpPr/>
            <p:nvPr/>
          </p:nvSpPr>
          <p:spPr>
            <a:xfrm>
              <a:off x="719256" y="2723980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8F541C6-5C94-4129-B8E5-9C13C854FA44}"/>
                </a:ext>
              </a:extLst>
            </p:cNvPr>
            <p:cNvSpPr/>
            <p:nvPr/>
          </p:nvSpPr>
          <p:spPr>
            <a:xfrm>
              <a:off x="3323600" y="1917068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AC719164-3C31-4C02-8A28-C0CFA695B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119" y="3859106"/>
              <a:ext cx="161511" cy="299295"/>
            </a:xfrm>
            <a:custGeom>
              <a:avLst/>
              <a:gdLst>
                <a:gd name="T0" fmla="*/ 276 w 1307"/>
                <a:gd name="T1" fmla="*/ 1253 h 2422"/>
                <a:gd name="T2" fmla="*/ 296 w 1307"/>
                <a:gd name="T3" fmla="*/ 1287 h 2422"/>
                <a:gd name="T4" fmla="*/ 551 w 1307"/>
                <a:gd name="T5" fmla="*/ 1275 h 2422"/>
                <a:gd name="T6" fmla="*/ 542 w 1307"/>
                <a:gd name="T7" fmla="*/ 1237 h 2422"/>
                <a:gd name="T8" fmla="*/ 289 w 1307"/>
                <a:gd name="T9" fmla="*/ 1037 h 2422"/>
                <a:gd name="T10" fmla="*/ 280 w 1307"/>
                <a:gd name="T11" fmla="*/ 1075 h 2422"/>
                <a:gd name="T12" fmla="*/ 534 w 1307"/>
                <a:gd name="T13" fmla="*/ 1087 h 2422"/>
                <a:gd name="T14" fmla="*/ 554 w 1307"/>
                <a:gd name="T15" fmla="*/ 1053 h 2422"/>
                <a:gd name="T16" fmla="*/ 303 w 1307"/>
                <a:gd name="T17" fmla="*/ 1033 h 2422"/>
                <a:gd name="T18" fmla="*/ 980 w 1307"/>
                <a:gd name="T19" fmla="*/ 1540 h 2422"/>
                <a:gd name="T20" fmla="*/ 762 w 1307"/>
                <a:gd name="T21" fmla="*/ 1655 h 2422"/>
                <a:gd name="T22" fmla="*/ 614 w 1307"/>
                <a:gd name="T23" fmla="*/ 1673 h 2422"/>
                <a:gd name="T24" fmla="*/ 334 w 1307"/>
                <a:gd name="T25" fmla="*/ 1613 h 2422"/>
                <a:gd name="T26" fmla="*/ 183 w 1307"/>
                <a:gd name="T27" fmla="*/ 1455 h 2422"/>
                <a:gd name="T28" fmla="*/ 151 w 1307"/>
                <a:gd name="T29" fmla="*/ 1366 h 2422"/>
                <a:gd name="T30" fmla="*/ 542 w 1307"/>
                <a:gd name="T31" fmla="*/ 837 h 2422"/>
                <a:gd name="T32" fmla="*/ 551 w 1307"/>
                <a:gd name="T33" fmla="*/ 875 h 2422"/>
                <a:gd name="T34" fmla="*/ 296 w 1307"/>
                <a:gd name="T35" fmla="*/ 887 h 2422"/>
                <a:gd name="T36" fmla="*/ 276 w 1307"/>
                <a:gd name="T37" fmla="*/ 853 h 2422"/>
                <a:gd name="T38" fmla="*/ 303 w 1307"/>
                <a:gd name="T39" fmla="*/ 633 h 2422"/>
                <a:gd name="T40" fmla="*/ 554 w 1307"/>
                <a:gd name="T41" fmla="*/ 653 h 2422"/>
                <a:gd name="T42" fmla="*/ 534 w 1307"/>
                <a:gd name="T43" fmla="*/ 687 h 2422"/>
                <a:gd name="T44" fmla="*/ 280 w 1307"/>
                <a:gd name="T45" fmla="*/ 675 h 2422"/>
                <a:gd name="T46" fmla="*/ 289 w 1307"/>
                <a:gd name="T47" fmla="*/ 637 h 2422"/>
                <a:gd name="T48" fmla="*/ 182 w 1307"/>
                <a:gd name="T49" fmla="*/ 453 h 2422"/>
                <a:gd name="T50" fmla="*/ 102 w 1307"/>
                <a:gd name="T51" fmla="*/ 484 h 2422"/>
                <a:gd name="T52" fmla="*/ 67 w 1307"/>
                <a:gd name="T53" fmla="*/ 1349 h 2422"/>
                <a:gd name="T54" fmla="*/ 82 w 1307"/>
                <a:gd name="T55" fmla="*/ 1433 h 2422"/>
                <a:gd name="T56" fmla="*/ 185 w 1307"/>
                <a:gd name="T57" fmla="*/ 1600 h 2422"/>
                <a:gd name="T58" fmla="*/ 462 w 1307"/>
                <a:gd name="T59" fmla="*/ 1727 h 2422"/>
                <a:gd name="T60" fmla="*/ 660 w 1307"/>
                <a:gd name="T61" fmla="*/ 1738 h 2422"/>
                <a:gd name="T62" fmla="*/ 863 w 1307"/>
                <a:gd name="T63" fmla="*/ 1697 h 2422"/>
                <a:gd name="T64" fmla="*/ 1080 w 1307"/>
                <a:gd name="T65" fmla="*/ 1547 h 2422"/>
                <a:gd name="T66" fmla="*/ 1154 w 1307"/>
                <a:gd name="T67" fmla="*/ 566 h 2422"/>
                <a:gd name="T68" fmla="*/ 1123 w 1307"/>
                <a:gd name="T69" fmla="*/ 491 h 2422"/>
                <a:gd name="T70" fmla="*/ 596 w 1307"/>
                <a:gd name="T71" fmla="*/ 62 h 2422"/>
                <a:gd name="T72" fmla="*/ 492 w 1307"/>
                <a:gd name="T73" fmla="*/ 102 h 2422"/>
                <a:gd name="T74" fmla="*/ 756 w 1307"/>
                <a:gd name="T75" fmla="*/ 162 h 2422"/>
                <a:gd name="T76" fmla="*/ 676 w 1307"/>
                <a:gd name="T77" fmla="*/ 73 h 2422"/>
                <a:gd name="T78" fmla="*/ 651 w 1307"/>
                <a:gd name="T79" fmla="*/ 4 h 2422"/>
                <a:gd name="T80" fmla="*/ 800 w 1307"/>
                <a:gd name="T81" fmla="*/ 100 h 2422"/>
                <a:gd name="T82" fmla="*/ 827 w 1307"/>
                <a:gd name="T83" fmla="*/ 177 h 2422"/>
                <a:gd name="T84" fmla="*/ 1203 w 1307"/>
                <a:gd name="T85" fmla="*/ 229 h 2422"/>
                <a:gd name="T86" fmla="*/ 1227 w 1307"/>
                <a:gd name="T87" fmla="*/ 1317 h 2422"/>
                <a:gd name="T88" fmla="*/ 1087 w 1307"/>
                <a:gd name="T89" fmla="*/ 1638 h 2422"/>
                <a:gd name="T90" fmla="*/ 845 w 1307"/>
                <a:gd name="T91" fmla="*/ 1775 h 2422"/>
                <a:gd name="T92" fmla="*/ 671 w 1307"/>
                <a:gd name="T93" fmla="*/ 1835 h 2422"/>
                <a:gd name="T94" fmla="*/ 640 w 1307"/>
                <a:gd name="T95" fmla="*/ 2017 h 2422"/>
                <a:gd name="T96" fmla="*/ 672 w 1307"/>
                <a:gd name="T97" fmla="*/ 2287 h 2422"/>
                <a:gd name="T98" fmla="*/ 803 w 1307"/>
                <a:gd name="T99" fmla="*/ 2362 h 2422"/>
                <a:gd name="T100" fmla="*/ 1283 w 1307"/>
                <a:gd name="T101" fmla="*/ 2415 h 2422"/>
                <a:gd name="T102" fmla="*/ 956 w 1307"/>
                <a:gd name="T103" fmla="*/ 2420 h 2422"/>
                <a:gd name="T104" fmla="*/ 671 w 1307"/>
                <a:gd name="T105" fmla="*/ 2362 h 2422"/>
                <a:gd name="T106" fmla="*/ 589 w 1307"/>
                <a:gd name="T107" fmla="*/ 2233 h 2422"/>
                <a:gd name="T108" fmla="*/ 563 w 1307"/>
                <a:gd name="T109" fmla="*/ 1878 h 2422"/>
                <a:gd name="T110" fmla="*/ 334 w 1307"/>
                <a:gd name="T111" fmla="*/ 1764 h 2422"/>
                <a:gd name="T112" fmla="*/ 87 w 1307"/>
                <a:gd name="T113" fmla="*/ 1593 h 2422"/>
                <a:gd name="T114" fmla="*/ 7 w 1307"/>
                <a:gd name="T115" fmla="*/ 1418 h 2422"/>
                <a:gd name="T116" fmla="*/ 2 w 1307"/>
                <a:gd name="T117" fmla="*/ 277 h 2422"/>
                <a:gd name="T118" fmla="*/ 83 w 1307"/>
                <a:gd name="T119" fmla="*/ 184 h 2422"/>
                <a:gd name="T120" fmla="*/ 391 w 1307"/>
                <a:gd name="T121" fmla="*/ 135 h 2422"/>
                <a:gd name="T122" fmla="*/ 516 w 1307"/>
                <a:gd name="T123" fmla="*/ 15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2422">
                  <a:moveTo>
                    <a:pt x="303" y="1233"/>
                  </a:moveTo>
                  <a:lnTo>
                    <a:pt x="296" y="1235"/>
                  </a:lnTo>
                  <a:lnTo>
                    <a:pt x="289" y="1237"/>
                  </a:lnTo>
                  <a:lnTo>
                    <a:pt x="283" y="1242"/>
                  </a:lnTo>
                  <a:lnTo>
                    <a:pt x="280" y="1247"/>
                  </a:lnTo>
                  <a:lnTo>
                    <a:pt x="276" y="1253"/>
                  </a:lnTo>
                  <a:lnTo>
                    <a:pt x="274" y="1260"/>
                  </a:lnTo>
                  <a:lnTo>
                    <a:pt x="276" y="1269"/>
                  </a:lnTo>
                  <a:lnTo>
                    <a:pt x="280" y="1275"/>
                  </a:lnTo>
                  <a:lnTo>
                    <a:pt x="283" y="1280"/>
                  </a:lnTo>
                  <a:lnTo>
                    <a:pt x="289" y="1286"/>
                  </a:lnTo>
                  <a:lnTo>
                    <a:pt x="296" y="1287"/>
                  </a:lnTo>
                  <a:lnTo>
                    <a:pt x="303" y="1289"/>
                  </a:lnTo>
                  <a:lnTo>
                    <a:pt x="527" y="1289"/>
                  </a:lnTo>
                  <a:lnTo>
                    <a:pt x="534" y="1287"/>
                  </a:lnTo>
                  <a:lnTo>
                    <a:pt x="542" y="1286"/>
                  </a:lnTo>
                  <a:lnTo>
                    <a:pt x="547" y="1280"/>
                  </a:lnTo>
                  <a:lnTo>
                    <a:pt x="551" y="1275"/>
                  </a:lnTo>
                  <a:lnTo>
                    <a:pt x="554" y="1269"/>
                  </a:lnTo>
                  <a:lnTo>
                    <a:pt x="554" y="1260"/>
                  </a:lnTo>
                  <a:lnTo>
                    <a:pt x="554" y="1253"/>
                  </a:lnTo>
                  <a:lnTo>
                    <a:pt x="551" y="1247"/>
                  </a:lnTo>
                  <a:lnTo>
                    <a:pt x="547" y="1242"/>
                  </a:lnTo>
                  <a:lnTo>
                    <a:pt x="542" y="1237"/>
                  </a:lnTo>
                  <a:lnTo>
                    <a:pt x="534" y="1235"/>
                  </a:lnTo>
                  <a:lnTo>
                    <a:pt x="527" y="1233"/>
                  </a:lnTo>
                  <a:lnTo>
                    <a:pt x="303" y="1233"/>
                  </a:lnTo>
                  <a:close/>
                  <a:moveTo>
                    <a:pt x="303" y="1033"/>
                  </a:moveTo>
                  <a:lnTo>
                    <a:pt x="296" y="1035"/>
                  </a:lnTo>
                  <a:lnTo>
                    <a:pt x="289" y="1037"/>
                  </a:lnTo>
                  <a:lnTo>
                    <a:pt x="283" y="1042"/>
                  </a:lnTo>
                  <a:lnTo>
                    <a:pt x="280" y="1047"/>
                  </a:lnTo>
                  <a:lnTo>
                    <a:pt x="276" y="1053"/>
                  </a:lnTo>
                  <a:lnTo>
                    <a:pt x="274" y="1060"/>
                  </a:lnTo>
                  <a:lnTo>
                    <a:pt x="276" y="1069"/>
                  </a:lnTo>
                  <a:lnTo>
                    <a:pt x="280" y="1075"/>
                  </a:lnTo>
                  <a:lnTo>
                    <a:pt x="283" y="1080"/>
                  </a:lnTo>
                  <a:lnTo>
                    <a:pt x="289" y="1086"/>
                  </a:lnTo>
                  <a:lnTo>
                    <a:pt x="296" y="1087"/>
                  </a:lnTo>
                  <a:lnTo>
                    <a:pt x="303" y="1089"/>
                  </a:lnTo>
                  <a:lnTo>
                    <a:pt x="527" y="1089"/>
                  </a:lnTo>
                  <a:lnTo>
                    <a:pt x="534" y="1087"/>
                  </a:lnTo>
                  <a:lnTo>
                    <a:pt x="542" y="1086"/>
                  </a:lnTo>
                  <a:lnTo>
                    <a:pt x="547" y="1080"/>
                  </a:lnTo>
                  <a:lnTo>
                    <a:pt x="551" y="1075"/>
                  </a:lnTo>
                  <a:lnTo>
                    <a:pt x="554" y="1069"/>
                  </a:lnTo>
                  <a:lnTo>
                    <a:pt x="554" y="1060"/>
                  </a:lnTo>
                  <a:lnTo>
                    <a:pt x="554" y="1053"/>
                  </a:lnTo>
                  <a:lnTo>
                    <a:pt x="551" y="1047"/>
                  </a:lnTo>
                  <a:lnTo>
                    <a:pt x="547" y="1042"/>
                  </a:lnTo>
                  <a:lnTo>
                    <a:pt x="542" y="1037"/>
                  </a:lnTo>
                  <a:lnTo>
                    <a:pt x="534" y="1035"/>
                  </a:lnTo>
                  <a:lnTo>
                    <a:pt x="527" y="1033"/>
                  </a:lnTo>
                  <a:lnTo>
                    <a:pt x="303" y="1033"/>
                  </a:lnTo>
                  <a:close/>
                  <a:moveTo>
                    <a:pt x="1067" y="946"/>
                  </a:moveTo>
                  <a:lnTo>
                    <a:pt x="1067" y="1366"/>
                  </a:lnTo>
                  <a:lnTo>
                    <a:pt x="1052" y="1418"/>
                  </a:lnTo>
                  <a:lnTo>
                    <a:pt x="1034" y="1466"/>
                  </a:lnTo>
                  <a:lnTo>
                    <a:pt x="1009" y="1506"/>
                  </a:lnTo>
                  <a:lnTo>
                    <a:pt x="980" y="1540"/>
                  </a:lnTo>
                  <a:lnTo>
                    <a:pt x="945" y="1569"/>
                  </a:lnTo>
                  <a:lnTo>
                    <a:pt x="911" y="1595"/>
                  </a:lnTo>
                  <a:lnTo>
                    <a:pt x="874" y="1615"/>
                  </a:lnTo>
                  <a:lnTo>
                    <a:pt x="836" y="1633"/>
                  </a:lnTo>
                  <a:lnTo>
                    <a:pt x="798" y="1646"/>
                  </a:lnTo>
                  <a:lnTo>
                    <a:pt x="762" y="1655"/>
                  </a:lnTo>
                  <a:lnTo>
                    <a:pt x="727" y="1662"/>
                  </a:lnTo>
                  <a:lnTo>
                    <a:pt x="696" y="1667"/>
                  </a:lnTo>
                  <a:lnTo>
                    <a:pt x="667" y="1671"/>
                  </a:lnTo>
                  <a:lnTo>
                    <a:pt x="643" y="1673"/>
                  </a:lnTo>
                  <a:lnTo>
                    <a:pt x="627" y="1673"/>
                  </a:lnTo>
                  <a:lnTo>
                    <a:pt x="614" y="1673"/>
                  </a:lnTo>
                  <a:lnTo>
                    <a:pt x="611" y="1673"/>
                  </a:lnTo>
                  <a:lnTo>
                    <a:pt x="542" y="1671"/>
                  </a:lnTo>
                  <a:lnTo>
                    <a:pt x="482" y="1664"/>
                  </a:lnTo>
                  <a:lnTo>
                    <a:pt x="427" y="1651"/>
                  </a:lnTo>
                  <a:lnTo>
                    <a:pt x="378" y="1633"/>
                  </a:lnTo>
                  <a:lnTo>
                    <a:pt x="334" y="1613"/>
                  </a:lnTo>
                  <a:lnTo>
                    <a:pt x="298" y="1589"/>
                  </a:lnTo>
                  <a:lnTo>
                    <a:pt x="267" y="1562"/>
                  </a:lnTo>
                  <a:lnTo>
                    <a:pt x="240" y="1537"/>
                  </a:lnTo>
                  <a:lnTo>
                    <a:pt x="216" y="1507"/>
                  </a:lnTo>
                  <a:lnTo>
                    <a:pt x="198" y="1482"/>
                  </a:lnTo>
                  <a:lnTo>
                    <a:pt x="183" y="1455"/>
                  </a:lnTo>
                  <a:lnTo>
                    <a:pt x="172" y="1431"/>
                  </a:lnTo>
                  <a:lnTo>
                    <a:pt x="163" y="1409"/>
                  </a:lnTo>
                  <a:lnTo>
                    <a:pt x="158" y="1391"/>
                  </a:lnTo>
                  <a:lnTo>
                    <a:pt x="154" y="1377"/>
                  </a:lnTo>
                  <a:lnTo>
                    <a:pt x="152" y="1367"/>
                  </a:lnTo>
                  <a:lnTo>
                    <a:pt x="151" y="1366"/>
                  </a:lnTo>
                  <a:lnTo>
                    <a:pt x="151" y="949"/>
                  </a:lnTo>
                  <a:lnTo>
                    <a:pt x="1067" y="946"/>
                  </a:lnTo>
                  <a:close/>
                  <a:moveTo>
                    <a:pt x="303" y="833"/>
                  </a:moveTo>
                  <a:lnTo>
                    <a:pt x="527" y="833"/>
                  </a:lnTo>
                  <a:lnTo>
                    <a:pt x="534" y="835"/>
                  </a:lnTo>
                  <a:lnTo>
                    <a:pt x="542" y="837"/>
                  </a:lnTo>
                  <a:lnTo>
                    <a:pt x="547" y="842"/>
                  </a:lnTo>
                  <a:lnTo>
                    <a:pt x="551" y="847"/>
                  </a:lnTo>
                  <a:lnTo>
                    <a:pt x="554" y="853"/>
                  </a:lnTo>
                  <a:lnTo>
                    <a:pt x="554" y="860"/>
                  </a:lnTo>
                  <a:lnTo>
                    <a:pt x="554" y="869"/>
                  </a:lnTo>
                  <a:lnTo>
                    <a:pt x="551" y="875"/>
                  </a:lnTo>
                  <a:lnTo>
                    <a:pt x="547" y="880"/>
                  </a:lnTo>
                  <a:lnTo>
                    <a:pt x="542" y="886"/>
                  </a:lnTo>
                  <a:lnTo>
                    <a:pt x="534" y="887"/>
                  </a:lnTo>
                  <a:lnTo>
                    <a:pt x="527" y="889"/>
                  </a:lnTo>
                  <a:lnTo>
                    <a:pt x="303" y="889"/>
                  </a:lnTo>
                  <a:lnTo>
                    <a:pt x="296" y="887"/>
                  </a:lnTo>
                  <a:lnTo>
                    <a:pt x="289" y="886"/>
                  </a:lnTo>
                  <a:lnTo>
                    <a:pt x="283" y="880"/>
                  </a:lnTo>
                  <a:lnTo>
                    <a:pt x="280" y="875"/>
                  </a:lnTo>
                  <a:lnTo>
                    <a:pt x="276" y="869"/>
                  </a:lnTo>
                  <a:lnTo>
                    <a:pt x="274" y="860"/>
                  </a:lnTo>
                  <a:lnTo>
                    <a:pt x="276" y="853"/>
                  </a:lnTo>
                  <a:lnTo>
                    <a:pt x="280" y="847"/>
                  </a:lnTo>
                  <a:lnTo>
                    <a:pt x="283" y="842"/>
                  </a:lnTo>
                  <a:lnTo>
                    <a:pt x="289" y="837"/>
                  </a:lnTo>
                  <a:lnTo>
                    <a:pt x="296" y="835"/>
                  </a:lnTo>
                  <a:lnTo>
                    <a:pt x="303" y="833"/>
                  </a:lnTo>
                  <a:close/>
                  <a:moveTo>
                    <a:pt x="303" y="633"/>
                  </a:moveTo>
                  <a:lnTo>
                    <a:pt x="527" y="633"/>
                  </a:lnTo>
                  <a:lnTo>
                    <a:pt x="534" y="635"/>
                  </a:lnTo>
                  <a:lnTo>
                    <a:pt x="542" y="637"/>
                  </a:lnTo>
                  <a:lnTo>
                    <a:pt x="547" y="642"/>
                  </a:lnTo>
                  <a:lnTo>
                    <a:pt x="551" y="647"/>
                  </a:lnTo>
                  <a:lnTo>
                    <a:pt x="554" y="653"/>
                  </a:lnTo>
                  <a:lnTo>
                    <a:pt x="554" y="662"/>
                  </a:lnTo>
                  <a:lnTo>
                    <a:pt x="554" y="669"/>
                  </a:lnTo>
                  <a:lnTo>
                    <a:pt x="551" y="675"/>
                  </a:lnTo>
                  <a:lnTo>
                    <a:pt x="547" y="680"/>
                  </a:lnTo>
                  <a:lnTo>
                    <a:pt x="542" y="686"/>
                  </a:lnTo>
                  <a:lnTo>
                    <a:pt x="534" y="687"/>
                  </a:lnTo>
                  <a:lnTo>
                    <a:pt x="527" y="689"/>
                  </a:lnTo>
                  <a:lnTo>
                    <a:pt x="303" y="689"/>
                  </a:lnTo>
                  <a:lnTo>
                    <a:pt x="296" y="687"/>
                  </a:lnTo>
                  <a:lnTo>
                    <a:pt x="289" y="686"/>
                  </a:lnTo>
                  <a:lnTo>
                    <a:pt x="283" y="680"/>
                  </a:lnTo>
                  <a:lnTo>
                    <a:pt x="280" y="675"/>
                  </a:lnTo>
                  <a:lnTo>
                    <a:pt x="276" y="669"/>
                  </a:lnTo>
                  <a:lnTo>
                    <a:pt x="274" y="662"/>
                  </a:lnTo>
                  <a:lnTo>
                    <a:pt x="276" y="653"/>
                  </a:lnTo>
                  <a:lnTo>
                    <a:pt x="280" y="647"/>
                  </a:lnTo>
                  <a:lnTo>
                    <a:pt x="283" y="642"/>
                  </a:lnTo>
                  <a:lnTo>
                    <a:pt x="289" y="637"/>
                  </a:lnTo>
                  <a:lnTo>
                    <a:pt x="296" y="635"/>
                  </a:lnTo>
                  <a:lnTo>
                    <a:pt x="303" y="633"/>
                  </a:lnTo>
                  <a:close/>
                  <a:moveTo>
                    <a:pt x="1031" y="449"/>
                  </a:moveTo>
                  <a:lnTo>
                    <a:pt x="191" y="453"/>
                  </a:lnTo>
                  <a:lnTo>
                    <a:pt x="189" y="453"/>
                  </a:lnTo>
                  <a:lnTo>
                    <a:pt x="182" y="453"/>
                  </a:lnTo>
                  <a:lnTo>
                    <a:pt x="172" y="453"/>
                  </a:lnTo>
                  <a:lnTo>
                    <a:pt x="160" y="455"/>
                  </a:lnTo>
                  <a:lnTo>
                    <a:pt x="147" y="457"/>
                  </a:lnTo>
                  <a:lnTo>
                    <a:pt x="132" y="464"/>
                  </a:lnTo>
                  <a:lnTo>
                    <a:pt x="116" y="471"/>
                  </a:lnTo>
                  <a:lnTo>
                    <a:pt x="102" y="484"/>
                  </a:lnTo>
                  <a:lnTo>
                    <a:pt x="89" y="502"/>
                  </a:lnTo>
                  <a:lnTo>
                    <a:pt x="78" y="524"/>
                  </a:lnTo>
                  <a:lnTo>
                    <a:pt x="69" y="551"/>
                  </a:lnTo>
                  <a:lnTo>
                    <a:pt x="63" y="584"/>
                  </a:lnTo>
                  <a:lnTo>
                    <a:pt x="63" y="626"/>
                  </a:lnTo>
                  <a:lnTo>
                    <a:pt x="67" y="1349"/>
                  </a:lnTo>
                  <a:lnTo>
                    <a:pt x="67" y="1351"/>
                  </a:lnTo>
                  <a:lnTo>
                    <a:pt x="67" y="1360"/>
                  </a:lnTo>
                  <a:lnTo>
                    <a:pt x="69" y="1373"/>
                  </a:lnTo>
                  <a:lnTo>
                    <a:pt x="72" y="1389"/>
                  </a:lnTo>
                  <a:lnTo>
                    <a:pt x="76" y="1409"/>
                  </a:lnTo>
                  <a:lnTo>
                    <a:pt x="82" y="1433"/>
                  </a:lnTo>
                  <a:lnTo>
                    <a:pt x="91" y="1458"/>
                  </a:lnTo>
                  <a:lnTo>
                    <a:pt x="102" y="1484"/>
                  </a:lnTo>
                  <a:lnTo>
                    <a:pt x="118" y="1513"/>
                  </a:lnTo>
                  <a:lnTo>
                    <a:pt x="136" y="1542"/>
                  </a:lnTo>
                  <a:lnTo>
                    <a:pt x="158" y="1571"/>
                  </a:lnTo>
                  <a:lnTo>
                    <a:pt x="185" y="1600"/>
                  </a:lnTo>
                  <a:lnTo>
                    <a:pt x="216" y="1627"/>
                  </a:lnTo>
                  <a:lnTo>
                    <a:pt x="254" y="1653"/>
                  </a:lnTo>
                  <a:lnTo>
                    <a:pt x="296" y="1677"/>
                  </a:lnTo>
                  <a:lnTo>
                    <a:pt x="345" y="1697"/>
                  </a:lnTo>
                  <a:lnTo>
                    <a:pt x="400" y="1715"/>
                  </a:lnTo>
                  <a:lnTo>
                    <a:pt x="462" y="1727"/>
                  </a:lnTo>
                  <a:lnTo>
                    <a:pt x="531" y="1737"/>
                  </a:lnTo>
                  <a:lnTo>
                    <a:pt x="607" y="1740"/>
                  </a:lnTo>
                  <a:lnTo>
                    <a:pt x="611" y="1742"/>
                  </a:lnTo>
                  <a:lnTo>
                    <a:pt x="622" y="1740"/>
                  </a:lnTo>
                  <a:lnTo>
                    <a:pt x="638" y="1740"/>
                  </a:lnTo>
                  <a:lnTo>
                    <a:pt x="660" y="1738"/>
                  </a:lnTo>
                  <a:lnTo>
                    <a:pt x="687" y="1737"/>
                  </a:lnTo>
                  <a:lnTo>
                    <a:pt x="716" y="1733"/>
                  </a:lnTo>
                  <a:lnTo>
                    <a:pt x="751" y="1727"/>
                  </a:lnTo>
                  <a:lnTo>
                    <a:pt x="787" y="1718"/>
                  </a:lnTo>
                  <a:lnTo>
                    <a:pt x="825" y="1709"/>
                  </a:lnTo>
                  <a:lnTo>
                    <a:pt x="863" y="1697"/>
                  </a:lnTo>
                  <a:lnTo>
                    <a:pt x="903" y="1680"/>
                  </a:lnTo>
                  <a:lnTo>
                    <a:pt x="942" y="1662"/>
                  </a:lnTo>
                  <a:lnTo>
                    <a:pt x="980" y="1640"/>
                  </a:lnTo>
                  <a:lnTo>
                    <a:pt x="1016" y="1613"/>
                  </a:lnTo>
                  <a:lnTo>
                    <a:pt x="1049" y="1582"/>
                  </a:lnTo>
                  <a:lnTo>
                    <a:pt x="1080" y="1547"/>
                  </a:lnTo>
                  <a:lnTo>
                    <a:pt x="1105" y="1507"/>
                  </a:lnTo>
                  <a:lnTo>
                    <a:pt x="1127" y="1462"/>
                  </a:lnTo>
                  <a:lnTo>
                    <a:pt x="1143" y="1411"/>
                  </a:lnTo>
                  <a:lnTo>
                    <a:pt x="1152" y="1355"/>
                  </a:lnTo>
                  <a:lnTo>
                    <a:pt x="1154" y="1293"/>
                  </a:lnTo>
                  <a:lnTo>
                    <a:pt x="1154" y="566"/>
                  </a:lnTo>
                  <a:lnTo>
                    <a:pt x="1154" y="562"/>
                  </a:lnTo>
                  <a:lnTo>
                    <a:pt x="1152" y="553"/>
                  </a:lnTo>
                  <a:lnTo>
                    <a:pt x="1151" y="540"/>
                  </a:lnTo>
                  <a:lnTo>
                    <a:pt x="1143" y="526"/>
                  </a:lnTo>
                  <a:lnTo>
                    <a:pt x="1136" y="509"/>
                  </a:lnTo>
                  <a:lnTo>
                    <a:pt x="1123" y="491"/>
                  </a:lnTo>
                  <a:lnTo>
                    <a:pt x="1109" y="477"/>
                  </a:lnTo>
                  <a:lnTo>
                    <a:pt x="1087" y="462"/>
                  </a:lnTo>
                  <a:lnTo>
                    <a:pt x="1062" y="453"/>
                  </a:lnTo>
                  <a:lnTo>
                    <a:pt x="1031" y="449"/>
                  </a:lnTo>
                  <a:close/>
                  <a:moveTo>
                    <a:pt x="603" y="60"/>
                  </a:moveTo>
                  <a:lnTo>
                    <a:pt x="596" y="62"/>
                  </a:lnTo>
                  <a:lnTo>
                    <a:pt x="582" y="62"/>
                  </a:lnTo>
                  <a:lnTo>
                    <a:pt x="565" y="66"/>
                  </a:lnTo>
                  <a:lnTo>
                    <a:pt x="547" y="69"/>
                  </a:lnTo>
                  <a:lnTo>
                    <a:pt x="529" y="77"/>
                  </a:lnTo>
                  <a:lnTo>
                    <a:pt x="509" y="87"/>
                  </a:lnTo>
                  <a:lnTo>
                    <a:pt x="492" y="102"/>
                  </a:lnTo>
                  <a:lnTo>
                    <a:pt x="478" y="122"/>
                  </a:lnTo>
                  <a:lnTo>
                    <a:pt x="465" y="147"/>
                  </a:lnTo>
                  <a:lnTo>
                    <a:pt x="460" y="177"/>
                  </a:lnTo>
                  <a:lnTo>
                    <a:pt x="760" y="173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2" y="149"/>
                  </a:lnTo>
                  <a:lnTo>
                    <a:pt x="745" y="133"/>
                  </a:lnTo>
                  <a:lnTo>
                    <a:pt x="734" y="117"/>
                  </a:lnTo>
                  <a:lnTo>
                    <a:pt x="720" y="100"/>
                  </a:lnTo>
                  <a:lnTo>
                    <a:pt x="702" y="84"/>
                  </a:lnTo>
                  <a:lnTo>
                    <a:pt x="676" y="73"/>
                  </a:lnTo>
                  <a:lnTo>
                    <a:pt x="645" y="64"/>
                  </a:lnTo>
                  <a:lnTo>
                    <a:pt x="607" y="60"/>
                  </a:lnTo>
                  <a:lnTo>
                    <a:pt x="603" y="60"/>
                  </a:lnTo>
                  <a:close/>
                  <a:moveTo>
                    <a:pt x="603" y="0"/>
                  </a:moveTo>
                  <a:lnTo>
                    <a:pt x="607" y="0"/>
                  </a:lnTo>
                  <a:lnTo>
                    <a:pt x="651" y="4"/>
                  </a:lnTo>
                  <a:lnTo>
                    <a:pt x="689" y="13"/>
                  </a:lnTo>
                  <a:lnTo>
                    <a:pt x="720" y="26"/>
                  </a:lnTo>
                  <a:lnTo>
                    <a:pt x="747" y="42"/>
                  </a:lnTo>
                  <a:lnTo>
                    <a:pt x="769" y="60"/>
                  </a:lnTo>
                  <a:lnTo>
                    <a:pt x="787" y="80"/>
                  </a:lnTo>
                  <a:lnTo>
                    <a:pt x="800" y="100"/>
                  </a:lnTo>
                  <a:lnTo>
                    <a:pt x="811" y="120"/>
                  </a:lnTo>
                  <a:lnTo>
                    <a:pt x="818" y="138"/>
                  </a:lnTo>
                  <a:lnTo>
                    <a:pt x="822" y="153"/>
                  </a:lnTo>
                  <a:lnTo>
                    <a:pt x="825" y="166"/>
                  </a:lnTo>
                  <a:lnTo>
                    <a:pt x="827" y="175"/>
                  </a:lnTo>
                  <a:lnTo>
                    <a:pt x="827" y="177"/>
                  </a:lnTo>
                  <a:lnTo>
                    <a:pt x="1080" y="177"/>
                  </a:lnTo>
                  <a:lnTo>
                    <a:pt x="1116" y="178"/>
                  </a:lnTo>
                  <a:lnTo>
                    <a:pt x="1145" y="186"/>
                  </a:lnTo>
                  <a:lnTo>
                    <a:pt x="1171" y="198"/>
                  </a:lnTo>
                  <a:lnTo>
                    <a:pt x="1189" y="213"/>
                  </a:lnTo>
                  <a:lnTo>
                    <a:pt x="1203" y="229"/>
                  </a:lnTo>
                  <a:lnTo>
                    <a:pt x="1212" y="246"/>
                  </a:lnTo>
                  <a:lnTo>
                    <a:pt x="1220" y="260"/>
                  </a:lnTo>
                  <a:lnTo>
                    <a:pt x="1225" y="273"/>
                  </a:lnTo>
                  <a:lnTo>
                    <a:pt x="1227" y="282"/>
                  </a:lnTo>
                  <a:lnTo>
                    <a:pt x="1227" y="286"/>
                  </a:lnTo>
                  <a:lnTo>
                    <a:pt x="1227" y="1317"/>
                  </a:lnTo>
                  <a:lnTo>
                    <a:pt x="1216" y="1387"/>
                  </a:lnTo>
                  <a:lnTo>
                    <a:pt x="1200" y="1449"/>
                  </a:lnTo>
                  <a:lnTo>
                    <a:pt x="1178" y="1506"/>
                  </a:lnTo>
                  <a:lnTo>
                    <a:pt x="1152" y="1557"/>
                  </a:lnTo>
                  <a:lnTo>
                    <a:pt x="1122" y="1600"/>
                  </a:lnTo>
                  <a:lnTo>
                    <a:pt x="1087" y="1638"/>
                  </a:lnTo>
                  <a:lnTo>
                    <a:pt x="1051" y="1671"/>
                  </a:lnTo>
                  <a:lnTo>
                    <a:pt x="1011" y="1700"/>
                  </a:lnTo>
                  <a:lnTo>
                    <a:pt x="971" y="1726"/>
                  </a:lnTo>
                  <a:lnTo>
                    <a:pt x="929" y="1746"/>
                  </a:lnTo>
                  <a:lnTo>
                    <a:pt x="887" y="1762"/>
                  </a:lnTo>
                  <a:lnTo>
                    <a:pt x="845" y="1775"/>
                  </a:lnTo>
                  <a:lnTo>
                    <a:pt x="805" y="1786"/>
                  </a:lnTo>
                  <a:lnTo>
                    <a:pt x="767" y="1793"/>
                  </a:lnTo>
                  <a:lnTo>
                    <a:pt x="732" y="1798"/>
                  </a:lnTo>
                  <a:lnTo>
                    <a:pt x="700" y="1802"/>
                  </a:lnTo>
                  <a:lnTo>
                    <a:pt x="671" y="1804"/>
                  </a:lnTo>
                  <a:lnTo>
                    <a:pt x="671" y="1835"/>
                  </a:lnTo>
                  <a:lnTo>
                    <a:pt x="667" y="1857"/>
                  </a:lnTo>
                  <a:lnTo>
                    <a:pt x="658" y="1875"/>
                  </a:lnTo>
                  <a:lnTo>
                    <a:pt x="642" y="1887"/>
                  </a:lnTo>
                  <a:lnTo>
                    <a:pt x="642" y="1922"/>
                  </a:lnTo>
                  <a:lnTo>
                    <a:pt x="640" y="1966"/>
                  </a:lnTo>
                  <a:lnTo>
                    <a:pt x="640" y="2017"/>
                  </a:lnTo>
                  <a:lnTo>
                    <a:pt x="638" y="2073"/>
                  </a:lnTo>
                  <a:lnTo>
                    <a:pt x="638" y="2131"/>
                  </a:lnTo>
                  <a:lnTo>
                    <a:pt x="640" y="2193"/>
                  </a:lnTo>
                  <a:lnTo>
                    <a:pt x="643" y="2229"/>
                  </a:lnTo>
                  <a:lnTo>
                    <a:pt x="656" y="2260"/>
                  </a:lnTo>
                  <a:lnTo>
                    <a:pt x="672" y="2287"/>
                  </a:lnTo>
                  <a:lnTo>
                    <a:pt x="694" y="2309"/>
                  </a:lnTo>
                  <a:lnTo>
                    <a:pt x="718" y="2326"/>
                  </a:lnTo>
                  <a:lnTo>
                    <a:pt x="742" y="2340"/>
                  </a:lnTo>
                  <a:lnTo>
                    <a:pt x="765" y="2349"/>
                  </a:lnTo>
                  <a:lnTo>
                    <a:pt x="787" y="2357"/>
                  </a:lnTo>
                  <a:lnTo>
                    <a:pt x="803" y="2362"/>
                  </a:lnTo>
                  <a:lnTo>
                    <a:pt x="814" y="2364"/>
                  </a:lnTo>
                  <a:lnTo>
                    <a:pt x="820" y="2366"/>
                  </a:lnTo>
                  <a:lnTo>
                    <a:pt x="1307" y="2366"/>
                  </a:lnTo>
                  <a:lnTo>
                    <a:pt x="1307" y="2413"/>
                  </a:lnTo>
                  <a:lnTo>
                    <a:pt x="1302" y="2413"/>
                  </a:lnTo>
                  <a:lnTo>
                    <a:pt x="1283" y="2415"/>
                  </a:lnTo>
                  <a:lnTo>
                    <a:pt x="1254" y="2415"/>
                  </a:lnTo>
                  <a:lnTo>
                    <a:pt x="1216" y="2417"/>
                  </a:lnTo>
                  <a:lnTo>
                    <a:pt x="1165" y="2418"/>
                  </a:lnTo>
                  <a:lnTo>
                    <a:pt x="1105" y="2418"/>
                  </a:lnTo>
                  <a:lnTo>
                    <a:pt x="1034" y="2420"/>
                  </a:lnTo>
                  <a:lnTo>
                    <a:pt x="956" y="2420"/>
                  </a:lnTo>
                  <a:lnTo>
                    <a:pt x="867" y="2422"/>
                  </a:lnTo>
                  <a:lnTo>
                    <a:pt x="816" y="2418"/>
                  </a:lnTo>
                  <a:lnTo>
                    <a:pt x="771" y="2409"/>
                  </a:lnTo>
                  <a:lnTo>
                    <a:pt x="731" y="2397"/>
                  </a:lnTo>
                  <a:lnTo>
                    <a:pt x="698" y="2382"/>
                  </a:lnTo>
                  <a:lnTo>
                    <a:pt x="671" y="2362"/>
                  </a:lnTo>
                  <a:lnTo>
                    <a:pt x="647" y="2340"/>
                  </a:lnTo>
                  <a:lnTo>
                    <a:pt x="629" y="2318"/>
                  </a:lnTo>
                  <a:lnTo>
                    <a:pt x="614" y="2297"/>
                  </a:lnTo>
                  <a:lnTo>
                    <a:pt x="603" y="2273"/>
                  </a:lnTo>
                  <a:lnTo>
                    <a:pt x="596" y="2253"/>
                  </a:lnTo>
                  <a:lnTo>
                    <a:pt x="589" y="2233"/>
                  </a:lnTo>
                  <a:lnTo>
                    <a:pt x="585" y="2217"/>
                  </a:lnTo>
                  <a:lnTo>
                    <a:pt x="583" y="2204"/>
                  </a:lnTo>
                  <a:lnTo>
                    <a:pt x="583" y="2197"/>
                  </a:lnTo>
                  <a:lnTo>
                    <a:pt x="583" y="2193"/>
                  </a:lnTo>
                  <a:lnTo>
                    <a:pt x="583" y="1891"/>
                  </a:lnTo>
                  <a:lnTo>
                    <a:pt x="563" y="1878"/>
                  </a:lnTo>
                  <a:lnTo>
                    <a:pt x="552" y="1858"/>
                  </a:lnTo>
                  <a:lnTo>
                    <a:pt x="547" y="1835"/>
                  </a:lnTo>
                  <a:lnTo>
                    <a:pt x="547" y="1804"/>
                  </a:lnTo>
                  <a:lnTo>
                    <a:pt x="469" y="1795"/>
                  </a:lnTo>
                  <a:lnTo>
                    <a:pt x="398" y="1782"/>
                  </a:lnTo>
                  <a:lnTo>
                    <a:pt x="334" y="1764"/>
                  </a:lnTo>
                  <a:lnTo>
                    <a:pt x="278" y="1742"/>
                  </a:lnTo>
                  <a:lnTo>
                    <a:pt x="227" y="1717"/>
                  </a:lnTo>
                  <a:lnTo>
                    <a:pt x="185" y="1687"/>
                  </a:lnTo>
                  <a:lnTo>
                    <a:pt x="147" y="1657"/>
                  </a:lnTo>
                  <a:lnTo>
                    <a:pt x="114" y="1626"/>
                  </a:lnTo>
                  <a:lnTo>
                    <a:pt x="87" y="1593"/>
                  </a:lnTo>
                  <a:lnTo>
                    <a:pt x="65" y="1560"/>
                  </a:lnTo>
                  <a:lnTo>
                    <a:pt x="47" y="1527"/>
                  </a:lnTo>
                  <a:lnTo>
                    <a:pt x="32" y="1497"/>
                  </a:lnTo>
                  <a:lnTo>
                    <a:pt x="22" y="1467"/>
                  </a:lnTo>
                  <a:lnTo>
                    <a:pt x="12" y="1442"/>
                  </a:lnTo>
                  <a:lnTo>
                    <a:pt x="7" y="1418"/>
                  </a:lnTo>
                  <a:lnTo>
                    <a:pt x="3" y="1400"/>
                  </a:lnTo>
                  <a:lnTo>
                    <a:pt x="0" y="1386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309"/>
                  </a:lnTo>
                  <a:lnTo>
                    <a:pt x="2" y="277"/>
                  </a:lnTo>
                  <a:lnTo>
                    <a:pt x="9" y="251"/>
                  </a:lnTo>
                  <a:lnTo>
                    <a:pt x="20" y="229"/>
                  </a:lnTo>
                  <a:lnTo>
                    <a:pt x="34" y="213"/>
                  </a:lnTo>
                  <a:lnTo>
                    <a:pt x="51" y="200"/>
                  </a:lnTo>
                  <a:lnTo>
                    <a:pt x="67" y="191"/>
                  </a:lnTo>
                  <a:lnTo>
                    <a:pt x="83" y="184"/>
                  </a:lnTo>
                  <a:lnTo>
                    <a:pt x="96" y="180"/>
                  </a:lnTo>
                  <a:lnTo>
                    <a:pt x="109" y="178"/>
                  </a:lnTo>
                  <a:lnTo>
                    <a:pt x="116" y="177"/>
                  </a:lnTo>
                  <a:lnTo>
                    <a:pt x="120" y="177"/>
                  </a:lnTo>
                  <a:lnTo>
                    <a:pt x="383" y="173"/>
                  </a:lnTo>
                  <a:lnTo>
                    <a:pt x="391" y="135"/>
                  </a:lnTo>
                  <a:lnTo>
                    <a:pt x="405" y="102"/>
                  </a:lnTo>
                  <a:lnTo>
                    <a:pt x="423" y="77"/>
                  </a:lnTo>
                  <a:lnTo>
                    <a:pt x="443" y="55"/>
                  </a:lnTo>
                  <a:lnTo>
                    <a:pt x="467" y="37"/>
                  </a:lnTo>
                  <a:lnTo>
                    <a:pt x="492" y="24"/>
                  </a:lnTo>
                  <a:lnTo>
                    <a:pt x="516" y="15"/>
                  </a:lnTo>
                  <a:lnTo>
                    <a:pt x="540" y="9"/>
                  </a:lnTo>
                  <a:lnTo>
                    <a:pt x="562" y="4"/>
                  </a:lnTo>
                  <a:lnTo>
                    <a:pt x="580" y="2"/>
                  </a:lnTo>
                  <a:lnTo>
                    <a:pt x="594" y="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Round Same Side Corner Rectangle 17">
              <a:extLst>
                <a:ext uri="{FF2B5EF4-FFF2-40B4-BE49-F238E27FC236}">
                  <a16:creationId xmlns:a16="http://schemas.microsoft.com/office/drawing/2014/main" id="{9D39601A-5499-482B-9D09-B83F04F673F9}"/>
                </a:ext>
              </a:extLst>
            </p:cNvPr>
            <p:cNvSpPr/>
            <p:nvPr/>
          </p:nvSpPr>
          <p:spPr>
            <a:xfrm rot="13206992">
              <a:off x="2135811" y="2714555"/>
              <a:ext cx="71854" cy="281257"/>
            </a:xfrm>
            <a:custGeom>
              <a:avLst/>
              <a:gdLst/>
              <a:ahLst/>
              <a:cxnLst/>
              <a:rect l="l" t="t" r="r" b="b"/>
              <a:pathLst>
                <a:path w="1011792" h="3831795">
                  <a:moveTo>
                    <a:pt x="505900" y="3571995"/>
                  </a:moveTo>
                  <a:cubicBezTo>
                    <a:pt x="461498" y="3571995"/>
                    <a:pt x="425503" y="3536000"/>
                    <a:pt x="425503" y="3491598"/>
                  </a:cubicBezTo>
                  <a:cubicBezTo>
                    <a:pt x="425503" y="2649333"/>
                    <a:pt x="425504" y="1807069"/>
                    <a:pt x="425504" y="964804"/>
                  </a:cubicBezTo>
                  <a:cubicBezTo>
                    <a:pt x="425504" y="920402"/>
                    <a:pt x="461499" y="884407"/>
                    <a:pt x="505901" y="884407"/>
                  </a:cubicBezTo>
                  <a:lnTo>
                    <a:pt x="505900" y="884408"/>
                  </a:lnTo>
                  <a:cubicBezTo>
                    <a:pt x="550302" y="884408"/>
                    <a:pt x="586297" y="920403"/>
                    <a:pt x="586297" y="964805"/>
                  </a:cubicBezTo>
                  <a:lnTo>
                    <a:pt x="586297" y="3491598"/>
                  </a:lnTo>
                  <a:cubicBezTo>
                    <a:pt x="586297" y="3536000"/>
                    <a:pt x="550302" y="3571995"/>
                    <a:pt x="505900" y="3571995"/>
                  </a:cubicBezTo>
                  <a:close/>
                  <a:moveTo>
                    <a:pt x="549296" y="3693756"/>
                  </a:moveTo>
                  <a:cubicBezTo>
                    <a:pt x="733378" y="3693756"/>
                    <a:pt x="882606" y="3537506"/>
                    <a:pt x="882606" y="3344761"/>
                  </a:cubicBezTo>
                  <a:lnTo>
                    <a:pt x="882606" y="3240361"/>
                  </a:lnTo>
                  <a:lnTo>
                    <a:pt x="677860" y="3240361"/>
                  </a:lnTo>
                  <a:cubicBezTo>
                    <a:pt x="657012" y="3240361"/>
                    <a:pt x="640112" y="3223461"/>
                    <a:pt x="640112" y="3202613"/>
                  </a:cubicBezTo>
                  <a:lnTo>
                    <a:pt x="640112" y="3188099"/>
                  </a:lnTo>
                  <a:cubicBezTo>
                    <a:pt x="640112" y="3167251"/>
                    <a:pt x="657012" y="3150351"/>
                    <a:pt x="677860" y="3150351"/>
                  </a:cubicBezTo>
                  <a:lnTo>
                    <a:pt x="882606" y="3150351"/>
                  </a:lnTo>
                  <a:lnTo>
                    <a:pt x="882606" y="2909124"/>
                  </a:lnTo>
                  <a:lnTo>
                    <a:pt x="677860" y="2909124"/>
                  </a:lnTo>
                  <a:cubicBezTo>
                    <a:pt x="657012" y="2909124"/>
                    <a:pt x="640112" y="2892224"/>
                    <a:pt x="640112" y="2871376"/>
                  </a:cubicBezTo>
                  <a:lnTo>
                    <a:pt x="640112" y="2856862"/>
                  </a:lnTo>
                  <a:cubicBezTo>
                    <a:pt x="640112" y="2836014"/>
                    <a:pt x="657012" y="2819114"/>
                    <a:pt x="677860" y="2819114"/>
                  </a:cubicBezTo>
                  <a:lnTo>
                    <a:pt x="882606" y="2819114"/>
                  </a:lnTo>
                  <a:lnTo>
                    <a:pt x="882606" y="2577887"/>
                  </a:lnTo>
                  <a:lnTo>
                    <a:pt x="677860" y="2577887"/>
                  </a:lnTo>
                  <a:cubicBezTo>
                    <a:pt x="657012" y="2577887"/>
                    <a:pt x="640112" y="2560987"/>
                    <a:pt x="640112" y="2540139"/>
                  </a:cubicBezTo>
                  <a:lnTo>
                    <a:pt x="640112" y="2525625"/>
                  </a:lnTo>
                  <a:cubicBezTo>
                    <a:pt x="640112" y="2504777"/>
                    <a:pt x="657012" y="2487877"/>
                    <a:pt x="677860" y="2487877"/>
                  </a:cubicBezTo>
                  <a:lnTo>
                    <a:pt x="882606" y="2487877"/>
                  </a:lnTo>
                  <a:lnTo>
                    <a:pt x="882606" y="2246650"/>
                  </a:lnTo>
                  <a:lnTo>
                    <a:pt x="677860" y="2246650"/>
                  </a:lnTo>
                  <a:cubicBezTo>
                    <a:pt x="657012" y="2246650"/>
                    <a:pt x="640112" y="2229750"/>
                    <a:pt x="640112" y="2208902"/>
                  </a:cubicBezTo>
                  <a:lnTo>
                    <a:pt x="640112" y="2194388"/>
                  </a:lnTo>
                  <a:cubicBezTo>
                    <a:pt x="640112" y="2173540"/>
                    <a:pt x="657012" y="2156640"/>
                    <a:pt x="677860" y="2156640"/>
                  </a:cubicBezTo>
                  <a:lnTo>
                    <a:pt x="882606" y="2156640"/>
                  </a:lnTo>
                  <a:lnTo>
                    <a:pt x="882606" y="1915413"/>
                  </a:lnTo>
                  <a:lnTo>
                    <a:pt x="677860" y="1915413"/>
                  </a:lnTo>
                  <a:cubicBezTo>
                    <a:pt x="657012" y="1915413"/>
                    <a:pt x="640112" y="1898513"/>
                    <a:pt x="640112" y="1877665"/>
                  </a:cubicBezTo>
                  <a:lnTo>
                    <a:pt x="640112" y="1863151"/>
                  </a:lnTo>
                  <a:cubicBezTo>
                    <a:pt x="640112" y="1842303"/>
                    <a:pt x="657012" y="1825403"/>
                    <a:pt x="677860" y="1825403"/>
                  </a:cubicBezTo>
                  <a:lnTo>
                    <a:pt x="882606" y="1825403"/>
                  </a:lnTo>
                  <a:lnTo>
                    <a:pt x="882606" y="1584177"/>
                  </a:lnTo>
                  <a:lnTo>
                    <a:pt x="677860" y="1584177"/>
                  </a:lnTo>
                  <a:cubicBezTo>
                    <a:pt x="657012" y="1584177"/>
                    <a:pt x="640112" y="1567277"/>
                    <a:pt x="640112" y="1546429"/>
                  </a:cubicBezTo>
                  <a:lnTo>
                    <a:pt x="640112" y="1531915"/>
                  </a:lnTo>
                  <a:cubicBezTo>
                    <a:pt x="640112" y="1511067"/>
                    <a:pt x="657012" y="1494167"/>
                    <a:pt x="677860" y="1494167"/>
                  </a:cubicBezTo>
                  <a:lnTo>
                    <a:pt x="882606" y="1494167"/>
                  </a:lnTo>
                  <a:lnTo>
                    <a:pt x="882606" y="1278922"/>
                  </a:lnTo>
                  <a:cubicBezTo>
                    <a:pt x="882606" y="1215249"/>
                    <a:pt x="866321" y="1155558"/>
                    <a:pt x="836633" y="1104920"/>
                  </a:cubicBezTo>
                  <a:lnTo>
                    <a:pt x="837446" y="1100076"/>
                  </a:lnTo>
                  <a:lnTo>
                    <a:pt x="831289" y="1088909"/>
                  </a:lnTo>
                  <a:lnTo>
                    <a:pt x="644810" y="826343"/>
                  </a:lnTo>
                  <a:lnTo>
                    <a:pt x="577908" y="716828"/>
                  </a:lnTo>
                  <a:lnTo>
                    <a:pt x="577908" y="207308"/>
                  </a:lnTo>
                  <a:cubicBezTo>
                    <a:pt x="577908" y="169639"/>
                    <a:pt x="547830" y="138995"/>
                    <a:pt x="510372" y="138407"/>
                  </a:cubicBezTo>
                  <a:lnTo>
                    <a:pt x="510372" y="751499"/>
                  </a:lnTo>
                  <a:lnTo>
                    <a:pt x="408202" y="751499"/>
                  </a:lnTo>
                  <a:lnTo>
                    <a:pt x="334737" y="871756"/>
                  </a:lnTo>
                  <a:lnTo>
                    <a:pt x="174015" y="1098054"/>
                  </a:lnTo>
                  <a:lnTo>
                    <a:pt x="175167" y="1104919"/>
                  </a:lnTo>
                  <a:cubicBezTo>
                    <a:pt x="145478" y="1155557"/>
                    <a:pt x="129192" y="1215249"/>
                    <a:pt x="129192" y="1278922"/>
                  </a:cubicBezTo>
                  <a:lnTo>
                    <a:pt x="129192" y="3344761"/>
                  </a:lnTo>
                  <a:cubicBezTo>
                    <a:pt x="129192" y="3537506"/>
                    <a:pt x="278420" y="3693756"/>
                    <a:pt x="462503" y="3693756"/>
                  </a:cubicBezTo>
                  <a:close/>
                  <a:moveTo>
                    <a:pt x="564175" y="3831795"/>
                  </a:moveTo>
                  <a:lnTo>
                    <a:pt x="447617" y="3831795"/>
                  </a:lnTo>
                  <a:cubicBezTo>
                    <a:pt x="200405" y="3831795"/>
                    <a:pt x="0" y="3660626"/>
                    <a:pt x="0" y="3449478"/>
                  </a:cubicBezTo>
                  <a:lnTo>
                    <a:pt x="0" y="1186397"/>
                  </a:lnTo>
                  <a:cubicBezTo>
                    <a:pt x="0" y="1116644"/>
                    <a:pt x="21871" y="1051253"/>
                    <a:pt x="61741" y="995780"/>
                  </a:cubicBezTo>
                  <a:lnTo>
                    <a:pt x="60195" y="988260"/>
                  </a:lnTo>
                  <a:lnTo>
                    <a:pt x="325876" y="683112"/>
                  </a:lnTo>
                  <a:lnTo>
                    <a:pt x="325876" y="171005"/>
                  </a:lnTo>
                  <a:cubicBezTo>
                    <a:pt x="325876" y="76562"/>
                    <a:pt x="402438" y="0"/>
                    <a:pt x="496881" y="0"/>
                  </a:cubicBezTo>
                  <a:lnTo>
                    <a:pt x="514911" y="0"/>
                  </a:lnTo>
                  <a:cubicBezTo>
                    <a:pt x="609354" y="0"/>
                    <a:pt x="685916" y="76562"/>
                    <a:pt x="685916" y="171005"/>
                  </a:cubicBezTo>
                  <a:lnTo>
                    <a:pt x="685916" y="683109"/>
                  </a:lnTo>
                  <a:lnTo>
                    <a:pt x="912813" y="943713"/>
                  </a:lnTo>
                  <a:lnTo>
                    <a:pt x="955086" y="1005664"/>
                  </a:lnTo>
                  <a:cubicBezTo>
                    <a:pt x="992214" y="1058308"/>
                    <a:pt x="1011792" y="1120400"/>
                    <a:pt x="1011792" y="1186397"/>
                  </a:cubicBezTo>
                  <a:lnTo>
                    <a:pt x="1011792" y="3449478"/>
                  </a:lnTo>
                  <a:cubicBezTo>
                    <a:pt x="1011792" y="3660626"/>
                    <a:pt x="811387" y="3831795"/>
                    <a:pt x="564175" y="38317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8AB997A8-5C35-4FF2-9804-C21E03003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439" y="3131040"/>
              <a:ext cx="232435" cy="249717"/>
            </a:xfrm>
            <a:custGeom>
              <a:avLst/>
              <a:gdLst>
                <a:gd name="T0" fmla="*/ 1435 w 3860"/>
                <a:gd name="T1" fmla="*/ 3423 h 4147"/>
                <a:gd name="T2" fmla="*/ 1313 w 3860"/>
                <a:gd name="T3" fmla="*/ 3707 h 4147"/>
                <a:gd name="T4" fmla="*/ 1438 w 3860"/>
                <a:gd name="T5" fmla="*/ 3949 h 4147"/>
                <a:gd name="T6" fmla="*/ 1738 w 3860"/>
                <a:gd name="T7" fmla="*/ 3949 h 4147"/>
                <a:gd name="T8" fmla="*/ 1920 w 3860"/>
                <a:gd name="T9" fmla="*/ 3741 h 4147"/>
                <a:gd name="T10" fmla="*/ 1916 w 3860"/>
                <a:gd name="T11" fmla="*/ 3478 h 4147"/>
                <a:gd name="T12" fmla="*/ 1689 w 3860"/>
                <a:gd name="T13" fmla="*/ 3307 h 4147"/>
                <a:gd name="T14" fmla="*/ 298 w 3860"/>
                <a:gd name="T15" fmla="*/ 2534 h 4147"/>
                <a:gd name="T16" fmla="*/ 173 w 3860"/>
                <a:gd name="T17" fmla="*/ 2809 h 4147"/>
                <a:gd name="T18" fmla="*/ 285 w 3860"/>
                <a:gd name="T19" fmla="*/ 3043 h 4147"/>
                <a:gd name="T20" fmla="*/ 558 w 3860"/>
                <a:gd name="T21" fmla="*/ 3072 h 4147"/>
                <a:gd name="T22" fmla="*/ 764 w 3860"/>
                <a:gd name="T23" fmla="*/ 2907 h 4147"/>
                <a:gd name="T24" fmla="*/ 835 w 3860"/>
                <a:gd name="T25" fmla="*/ 2665 h 4147"/>
                <a:gd name="T26" fmla="*/ 709 w 3860"/>
                <a:gd name="T27" fmla="*/ 2469 h 4147"/>
                <a:gd name="T28" fmla="*/ 1558 w 3860"/>
                <a:gd name="T29" fmla="*/ 2165 h 4147"/>
                <a:gd name="T30" fmla="*/ 1345 w 3860"/>
                <a:gd name="T31" fmla="*/ 2365 h 4147"/>
                <a:gd name="T32" fmla="*/ 960 w 3860"/>
                <a:gd name="T33" fmla="*/ 2487 h 4147"/>
                <a:gd name="T34" fmla="*/ 998 w 3860"/>
                <a:gd name="T35" fmla="*/ 2792 h 4147"/>
                <a:gd name="T36" fmla="*/ 815 w 3860"/>
                <a:gd name="T37" fmla="*/ 3091 h 4147"/>
                <a:gd name="T38" fmla="*/ 511 w 3860"/>
                <a:gd name="T39" fmla="*/ 3245 h 4147"/>
                <a:gd name="T40" fmla="*/ 145 w 3860"/>
                <a:gd name="T41" fmla="*/ 3141 h 4147"/>
                <a:gd name="T42" fmla="*/ 0 w 3860"/>
                <a:gd name="T43" fmla="*/ 2801 h 4147"/>
                <a:gd name="T44" fmla="*/ 158 w 3860"/>
                <a:gd name="T45" fmla="*/ 2454 h 4147"/>
                <a:gd name="T46" fmla="*/ 480 w 3860"/>
                <a:gd name="T47" fmla="*/ 2274 h 4147"/>
                <a:gd name="T48" fmla="*/ 745 w 3860"/>
                <a:gd name="T49" fmla="*/ 2285 h 4147"/>
                <a:gd name="T50" fmla="*/ 905 w 3860"/>
                <a:gd name="T51" fmla="*/ 2303 h 4147"/>
                <a:gd name="T52" fmla="*/ 1471 w 3860"/>
                <a:gd name="T53" fmla="*/ 2101 h 4147"/>
                <a:gd name="T54" fmla="*/ 1793 w 3860"/>
                <a:gd name="T55" fmla="*/ 2003 h 4147"/>
                <a:gd name="T56" fmla="*/ 1887 w 3860"/>
                <a:gd name="T57" fmla="*/ 2136 h 4147"/>
                <a:gd name="T58" fmla="*/ 1984 w 3860"/>
                <a:gd name="T59" fmla="*/ 2003 h 4147"/>
                <a:gd name="T60" fmla="*/ 3795 w 3860"/>
                <a:gd name="T61" fmla="*/ 383 h 4147"/>
                <a:gd name="T62" fmla="*/ 3860 w 3860"/>
                <a:gd name="T63" fmla="*/ 458 h 4147"/>
                <a:gd name="T64" fmla="*/ 3629 w 3860"/>
                <a:gd name="T65" fmla="*/ 696 h 4147"/>
                <a:gd name="T66" fmla="*/ 3162 w 3860"/>
                <a:gd name="T67" fmla="*/ 1096 h 4147"/>
                <a:gd name="T68" fmla="*/ 2582 w 3860"/>
                <a:gd name="T69" fmla="*/ 1598 h 4147"/>
                <a:gd name="T70" fmla="*/ 2465 w 3860"/>
                <a:gd name="T71" fmla="*/ 1572 h 4147"/>
                <a:gd name="T72" fmla="*/ 2727 w 3860"/>
                <a:gd name="T73" fmla="*/ 1067 h 4147"/>
                <a:gd name="T74" fmla="*/ 3202 w 3860"/>
                <a:gd name="T75" fmla="*/ 754 h 4147"/>
                <a:gd name="T76" fmla="*/ 3700 w 3860"/>
                <a:gd name="T77" fmla="*/ 427 h 4147"/>
                <a:gd name="T78" fmla="*/ 3122 w 3860"/>
                <a:gd name="T79" fmla="*/ 45 h 4147"/>
                <a:gd name="T80" fmla="*/ 2956 w 3860"/>
                <a:gd name="T81" fmla="*/ 443 h 4147"/>
                <a:gd name="T82" fmla="*/ 2685 w 3860"/>
                <a:gd name="T83" fmla="*/ 943 h 4147"/>
                <a:gd name="T84" fmla="*/ 2489 w 3860"/>
                <a:gd name="T85" fmla="*/ 1301 h 4147"/>
                <a:gd name="T86" fmla="*/ 2305 w 3860"/>
                <a:gd name="T87" fmla="*/ 1647 h 4147"/>
                <a:gd name="T88" fmla="*/ 2029 w 3860"/>
                <a:gd name="T89" fmla="*/ 2311 h 4147"/>
                <a:gd name="T90" fmla="*/ 1920 w 3860"/>
                <a:gd name="T91" fmla="*/ 3234 h 4147"/>
                <a:gd name="T92" fmla="*/ 2095 w 3860"/>
                <a:gd name="T93" fmla="*/ 3454 h 4147"/>
                <a:gd name="T94" fmla="*/ 2064 w 3860"/>
                <a:gd name="T95" fmla="*/ 3820 h 4147"/>
                <a:gd name="T96" fmla="*/ 1791 w 3860"/>
                <a:gd name="T97" fmla="*/ 4101 h 4147"/>
                <a:gd name="T98" fmla="*/ 1393 w 3860"/>
                <a:gd name="T99" fmla="*/ 4114 h 4147"/>
                <a:gd name="T100" fmla="*/ 1184 w 3860"/>
                <a:gd name="T101" fmla="*/ 3911 h 4147"/>
                <a:gd name="T102" fmla="*/ 1153 w 3860"/>
                <a:gd name="T103" fmla="*/ 3611 h 4147"/>
                <a:gd name="T104" fmla="*/ 1304 w 3860"/>
                <a:gd name="T105" fmla="*/ 3316 h 4147"/>
                <a:gd name="T106" fmla="*/ 1571 w 3860"/>
                <a:gd name="T107" fmla="*/ 3149 h 4147"/>
                <a:gd name="T108" fmla="*/ 1702 w 3860"/>
                <a:gd name="T109" fmla="*/ 2632 h 4147"/>
                <a:gd name="T110" fmla="*/ 1965 w 3860"/>
                <a:gd name="T111" fmla="*/ 1547 h 4147"/>
                <a:gd name="T112" fmla="*/ 2835 w 3860"/>
                <a:gd name="T113" fmla="*/ 229 h 4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0" h="4147">
                  <a:moveTo>
                    <a:pt x="1689" y="3307"/>
                  </a:moveTo>
                  <a:lnTo>
                    <a:pt x="1627" y="3320"/>
                  </a:lnTo>
                  <a:lnTo>
                    <a:pt x="1571" y="3338"/>
                  </a:lnTo>
                  <a:lnTo>
                    <a:pt x="1520" y="3360"/>
                  </a:lnTo>
                  <a:lnTo>
                    <a:pt x="1475" y="3389"/>
                  </a:lnTo>
                  <a:lnTo>
                    <a:pt x="1435" y="3423"/>
                  </a:lnTo>
                  <a:lnTo>
                    <a:pt x="1400" y="3460"/>
                  </a:lnTo>
                  <a:lnTo>
                    <a:pt x="1371" y="3501"/>
                  </a:lnTo>
                  <a:lnTo>
                    <a:pt x="1347" y="3547"/>
                  </a:lnTo>
                  <a:lnTo>
                    <a:pt x="1329" y="3596"/>
                  </a:lnTo>
                  <a:lnTo>
                    <a:pt x="1316" y="3652"/>
                  </a:lnTo>
                  <a:lnTo>
                    <a:pt x="1313" y="3707"/>
                  </a:lnTo>
                  <a:lnTo>
                    <a:pt x="1315" y="3760"/>
                  </a:lnTo>
                  <a:lnTo>
                    <a:pt x="1325" y="3807"/>
                  </a:lnTo>
                  <a:lnTo>
                    <a:pt x="1344" y="3851"/>
                  </a:lnTo>
                  <a:lnTo>
                    <a:pt x="1369" y="3891"/>
                  </a:lnTo>
                  <a:lnTo>
                    <a:pt x="1400" y="3923"/>
                  </a:lnTo>
                  <a:lnTo>
                    <a:pt x="1438" y="3949"/>
                  </a:lnTo>
                  <a:lnTo>
                    <a:pt x="1484" y="3969"/>
                  </a:lnTo>
                  <a:lnTo>
                    <a:pt x="1533" y="3980"/>
                  </a:lnTo>
                  <a:lnTo>
                    <a:pt x="1589" y="3983"/>
                  </a:lnTo>
                  <a:lnTo>
                    <a:pt x="1642" y="3978"/>
                  </a:lnTo>
                  <a:lnTo>
                    <a:pt x="1691" y="3967"/>
                  </a:lnTo>
                  <a:lnTo>
                    <a:pt x="1738" y="3949"/>
                  </a:lnTo>
                  <a:lnTo>
                    <a:pt x="1778" y="3925"/>
                  </a:lnTo>
                  <a:lnTo>
                    <a:pt x="1816" y="3896"/>
                  </a:lnTo>
                  <a:lnTo>
                    <a:pt x="1849" y="3861"/>
                  </a:lnTo>
                  <a:lnTo>
                    <a:pt x="1878" y="3825"/>
                  </a:lnTo>
                  <a:lnTo>
                    <a:pt x="1902" y="3783"/>
                  </a:lnTo>
                  <a:lnTo>
                    <a:pt x="1920" y="3741"/>
                  </a:lnTo>
                  <a:lnTo>
                    <a:pt x="1933" y="3698"/>
                  </a:lnTo>
                  <a:lnTo>
                    <a:pt x="1942" y="3652"/>
                  </a:lnTo>
                  <a:lnTo>
                    <a:pt x="1944" y="3607"/>
                  </a:lnTo>
                  <a:lnTo>
                    <a:pt x="1942" y="3563"/>
                  </a:lnTo>
                  <a:lnTo>
                    <a:pt x="1933" y="3520"/>
                  </a:lnTo>
                  <a:lnTo>
                    <a:pt x="1916" y="3478"/>
                  </a:lnTo>
                  <a:lnTo>
                    <a:pt x="1896" y="3438"/>
                  </a:lnTo>
                  <a:lnTo>
                    <a:pt x="1869" y="3403"/>
                  </a:lnTo>
                  <a:lnTo>
                    <a:pt x="1835" y="3371"/>
                  </a:lnTo>
                  <a:lnTo>
                    <a:pt x="1793" y="3343"/>
                  </a:lnTo>
                  <a:lnTo>
                    <a:pt x="1745" y="3323"/>
                  </a:lnTo>
                  <a:lnTo>
                    <a:pt x="1689" y="3307"/>
                  </a:lnTo>
                  <a:close/>
                  <a:moveTo>
                    <a:pt x="553" y="2427"/>
                  </a:moveTo>
                  <a:lnTo>
                    <a:pt x="489" y="2440"/>
                  </a:lnTo>
                  <a:lnTo>
                    <a:pt x="435" y="2454"/>
                  </a:lnTo>
                  <a:lnTo>
                    <a:pt x="385" y="2474"/>
                  </a:lnTo>
                  <a:lnTo>
                    <a:pt x="340" y="2500"/>
                  </a:lnTo>
                  <a:lnTo>
                    <a:pt x="298" y="2534"/>
                  </a:lnTo>
                  <a:lnTo>
                    <a:pt x="258" y="2580"/>
                  </a:lnTo>
                  <a:lnTo>
                    <a:pt x="227" y="2621"/>
                  </a:lnTo>
                  <a:lnTo>
                    <a:pt x="205" y="2667"/>
                  </a:lnTo>
                  <a:lnTo>
                    <a:pt x="187" y="2712"/>
                  </a:lnTo>
                  <a:lnTo>
                    <a:pt x="176" y="2760"/>
                  </a:lnTo>
                  <a:lnTo>
                    <a:pt x="173" y="2809"/>
                  </a:lnTo>
                  <a:lnTo>
                    <a:pt x="175" y="2854"/>
                  </a:lnTo>
                  <a:lnTo>
                    <a:pt x="184" y="2900"/>
                  </a:lnTo>
                  <a:lnTo>
                    <a:pt x="198" y="2941"/>
                  </a:lnTo>
                  <a:lnTo>
                    <a:pt x="220" y="2981"/>
                  </a:lnTo>
                  <a:lnTo>
                    <a:pt x="249" y="3014"/>
                  </a:lnTo>
                  <a:lnTo>
                    <a:pt x="285" y="3043"/>
                  </a:lnTo>
                  <a:lnTo>
                    <a:pt x="329" y="3067"/>
                  </a:lnTo>
                  <a:lnTo>
                    <a:pt x="378" y="3081"/>
                  </a:lnTo>
                  <a:lnTo>
                    <a:pt x="424" y="3091"/>
                  </a:lnTo>
                  <a:lnTo>
                    <a:pt x="471" y="3091"/>
                  </a:lnTo>
                  <a:lnTo>
                    <a:pt x="515" y="3085"/>
                  </a:lnTo>
                  <a:lnTo>
                    <a:pt x="558" y="3072"/>
                  </a:lnTo>
                  <a:lnTo>
                    <a:pt x="598" y="3056"/>
                  </a:lnTo>
                  <a:lnTo>
                    <a:pt x="636" y="3032"/>
                  </a:lnTo>
                  <a:lnTo>
                    <a:pt x="673" y="3007"/>
                  </a:lnTo>
                  <a:lnTo>
                    <a:pt x="707" y="2976"/>
                  </a:lnTo>
                  <a:lnTo>
                    <a:pt x="736" y="2941"/>
                  </a:lnTo>
                  <a:lnTo>
                    <a:pt x="764" y="2907"/>
                  </a:lnTo>
                  <a:lnTo>
                    <a:pt x="785" y="2867"/>
                  </a:lnTo>
                  <a:lnTo>
                    <a:pt x="805" y="2829"/>
                  </a:lnTo>
                  <a:lnTo>
                    <a:pt x="820" y="2787"/>
                  </a:lnTo>
                  <a:lnTo>
                    <a:pt x="831" y="2745"/>
                  </a:lnTo>
                  <a:lnTo>
                    <a:pt x="835" y="2705"/>
                  </a:lnTo>
                  <a:lnTo>
                    <a:pt x="835" y="2665"/>
                  </a:lnTo>
                  <a:lnTo>
                    <a:pt x="829" y="2625"/>
                  </a:lnTo>
                  <a:lnTo>
                    <a:pt x="818" y="2589"/>
                  </a:lnTo>
                  <a:lnTo>
                    <a:pt x="802" y="2554"/>
                  </a:lnTo>
                  <a:lnTo>
                    <a:pt x="778" y="2521"/>
                  </a:lnTo>
                  <a:lnTo>
                    <a:pt x="747" y="2494"/>
                  </a:lnTo>
                  <a:lnTo>
                    <a:pt x="709" y="2469"/>
                  </a:lnTo>
                  <a:lnTo>
                    <a:pt x="665" y="2451"/>
                  </a:lnTo>
                  <a:lnTo>
                    <a:pt x="613" y="2436"/>
                  </a:lnTo>
                  <a:lnTo>
                    <a:pt x="553" y="2427"/>
                  </a:lnTo>
                  <a:close/>
                  <a:moveTo>
                    <a:pt x="1553" y="2060"/>
                  </a:moveTo>
                  <a:lnTo>
                    <a:pt x="1556" y="2116"/>
                  </a:lnTo>
                  <a:lnTo>
                    <a:pt x="1558" y="2165"/>
                  </a:lnTo>
                  <a:lnTo>
                    <a:pt x="1562" y="2205"/>
                  </a:lnTo>
                  <a:lnTo>
                    <a:pt x="1564" y="2243"/>
                  </a:lnTo>
                  <a:lnTo>
                    <a:pt x="1567" y="2280"/>
                  </a:lnTo>
                  <a:lnTo>
                    <a:pt x="1487" y="2311"/>
                  </a:lnTo>
                  <a:lnTo>
                    <a:pt x="1413" y="2340"/>
                  </a:lnTo>
                  <a:lnTo>
                    <a:pt x="1345" y="2365"/>
                  </a:lnTo>
                  <a:lnTo>
                    <a:pt x="1280" y="2389"/>
                  </a:lnTo>
                  <a:lnTo>
                    <a:pt x="1216" y="2411"/>
                  </a:lnTo>
                  <a:lnTo>
                    <a:pt x="1155" y="2431"/>
                  </a:lnTo>
                  <a:lnTo>
                    <a:pt x="1093" y="2451"/>
                  </a:lnTo>
                  <a:lnTo>
                    <a:pt x="1027" y="2469"/>
                  </a:lnTo>
                  <a:lnTo>
                    <a:pt x="960" y="2487"/>
                  </a:lnTo>
                  <a:lnTo>
                    <a:pt x="973" y="2531"/>
                  </a:lnTo>
                  <a:lnTo>
                    <a:pt x="985" y="2572"/>
                  </a:lnTo>
                  <a:lnTo>
                    <a:pt x="996" y="2618"/>
                  </a:lnTo>
                  <a:lnTo>
                    <a:pt x="1005" y="2667"/>
                  </a:lnTo>
                  <a:lnTo>
                    <a:pt x="1005" y="2731"/>
                  </a:lnTo>
                  <a:lnTo>
                    <a:pt x="998" y="2792"/>
                  </a:lnTo>
                  <a:lnTo>
                    <a:pt x="982" y="2851"/>
                  </a:lnTo>
                  <a:lnTo>
                    <a:pt x="958" y="2905"/>
                  </a:lnTo>
                  <a:lnTo>
                    <a:pt x="927" y="2958"/>
                  </a:lnTo>
                  <a:lnTo>
                    <a:pt x="893" y="3005"/>
                  </a:lnTo>
                  <a:lnTo>
                    <a:pt x="855" y="3051"/>
                  </a:lnTo>
                  <a:lnTo>
                    <a:pt x="815" y="3091"/>
                  </a:lnTo>
                  <a:lnTo>
                    <a:pt x="771" y="3125"/>
                  </a:lnTo>
                  <a:lnTo>
                    <a:pt x="729" y="3158"/>
                  </a:lnTo>
                  <a:lnTo>
                    <a:pt x="687" y="3183"/>
                  </a:lnTo>
                  <a:lnTo>
                    <a:pt x="647" y="3203"/>
                  </a:lnTo>
                  <a:lnTo>
                    <a:pt x="580" y="3231"/>
                  </a:lnTo>
                  <a:lnTo>
                    <a:pt x="511" y="3245"/>
                  </a:lnTo>
                  <a:lnTo>
                    <a:pt x="444" y="3251"/>
                  </a:lnTo>
                  <a:lnTo>
                    <a:pt x="376" y="3245"/>
                  </a:lnTo>
                  <a:lnTo>
                    <a:pt x="313" y="3231"/>
                  </a:lnTo>
                  <a:lnTo>
                    <a:pt x="251" y="3209"/>
                  </a:lnTo>
                  <a:lnTo>
                    <a:pt x="195" y="3178"/>
                  </a:lnTo>
                  <a:lnTo>
                    <a:pt x="145" y="3141"/>
                  </a:lnTo>
                  <a:lnTo>
                    <a:pt x="100" y="3098"/>
                  </a:lnTo>
                  <a:lnTo>
                    <a:pt x="64" y="3051"/>
                  </a:lnTo>
                  <a:lnTo>
                    <a:pt x="35" y="3000"/>
                  </a:lnTo>
                  <a:lnTo>
                    <a:pt x="15" y="2943"/>
                  </a:lnTo>
                  <a:lnTo>
                    <a:pt x="2" y="2871"/>
                  </a:lnTo>
                  <a:lnTo>
                    <a:pt x="0" y="2801"/>
                  </a:lnTo>
                  <a:lnTo>
                    <a:pt x="7" y="2734"/>
                  </a:lnTo>
                  <a:lnTo>
                    <a:pt x="24" y="2671"/>
                  </a:lnTo>
                  <a:lnTo>
                    <a:pt x="47" y="2611"/>
                  </a:lnTo>
                  <a:lnTo>
                    <a:pt x="78" y="2554"/>
                  </a:lnTo>
                  <a:lnTo>
                    <a:pt x="116" y="2503"/>
                  </a:lnTo>
                  <a:lnTo>
                    <a:pt x="158" y="2454"/>
                  </a:lnTo>
                  <a:lnTo>
                    <a:pt x="207" y="2412"/>
                  </a:lnTo>
                  <a:lnTo>
                    <a:pt x="258" y="2374"/>
                  </a:lnTo>
                  <a:lnTo>
                    <a:pt x="311" y="2340"/>
                  </a:lnTo>
                  <a:lnTo>
                    <a:pt x="367" y="2312"/>
                  </a:lnTo>
                  <a:lnTo>
                    <a:pt x="424" y="2291"/>
                  </a:lnTo>
                  <a:lnTo>
                    <a:pt x="480" y="2274"/>
                  </a:lnTo>
                  <a:lnTo>
                    <a:pt x="536" y="2263"/>
                  </a:lnTo>
                  <a:lnTo>
                    <a:pt x="591" y="2260"/>
                  </a:lnTo>
                  <a:lnTo>
                    <a:pt x="638" y="2261"/>
                  </a:lnTo>
                  <a:lnTo>
                    <a:pt x="680" y="2267"/>
                  </a:lnTo>
                  <a:lnTo>
                    <a:pt x="716" y="2276"/>
                  </a:lnTo>
                  <a:lnTo>
                    <a:pt x="745" y="2285"/>
                  </a:lnTo>
                  <a:lnTo>
                    <a:pt x="771" y="2296"/>
                  </a:lnTo>
                  <a:lnTo>
                    <a:pt x="791" y="2307"/>
                  </a:lnTo>
                  <a:lnTo>
                    <a:pt x="805" y="2316"/>
                  </a:lnTo>
                  <a:lnTo>
                    <a:pt x="815" y="2321"/>
                  </a:lnTo>
                  <a:lnTo>
                    <a:pt x="820" y="2323"/>
                  </a:lnTo>
                  <a:lnTo>
                    <a:pt x="905" y="2303"/>
                  </a:lnTo>
                  <a:lnTo>
                    <a:pt x="998" y="2278"/>
                  </a:lnTo>
                  <a:lnTo>
                    <a:pt x="1095" y="2249"/>
                  </a:lnTo>
                  <a:lnTo>
                    <a:pt x="1193" y="2218"/>
                  </a:lnTo>
                  <a:lnTo>
                    <a:pt x="1289" y="2181"/>
                  </a:lnTo>
                  <a:lnTo>
                    <a:pt x="1384" y="2143"/>
                  </a:lnTo>
                  <a:lnTo>
                    <a:pt x="1471" y="2101"/>
                  </a:lnTo>
                  <a:lnTo>
                    <a:pt x="1553" y="2060"/>
                  </a:lnTo>
                  <a:close/>
                  <a:moveTo>
                    <a:pt x="1887" y="1936"/>
                  </a:moveTo>
                  <a:lnTo>
                    <a:pt x="1856" y="1940"/>
                  </a:lnTo>
                  <a:lnTo>
                    <a:pt x="1829" y="1954"/>
                  </a:lnTo>
                  <a:lnTo>
                    <a:pt x="1807" y="1976"/>
                  </a:lnTo>
                  <a:lnTo>
                    <a:pt x="1793" y="2003"/>
                  </a:lnTo>
                  <a:lnTo>
                    <a:pt x="1787" y="2034"/>
                  </a:lnTo>
                  <a:lnTo>
                    <a:pt x="1793" y="2067"/>
                  </a:lnTo>
                  <a:lnTo>
                    <a:pt x="1807" y="2094"/>
                  </a:lnTo>
                  <a:lnTo>
                    <a:pt x="1829" y="2116"/>
                  </a:lnTo>
                  <a:lnTo>
                    <a:pt x="1856" y="2131"/>
                  </a:lnTo>
                  <a:lnTo>
                    <a:pt x="1887" y="2136"/>
                  </a:lnTo>
                  <a:lnTo>
                    <a:pt x="1920" y="2131"/>
                  </a:lnTo>
                  <a:lnTo>
                    <a:pt x="1947" y="2116"/>
                  </a:lnTo>
                  <a:lnTo>
                    <a:pt x="1969" y="2094"/>
                  </a:lnTo>
                  <a:lnTo>
                    <a:pt x="1984" y="2067"/>
                  </a:lnTo>
                  <a:lnTo>
                    <a:pt x="1987" y="2034"/>
                  </a:lnTo>
                  <a:lnTo>
                    <a:pt x="1984" y="2003"/>
                  </a:lnTo>
                  <a:lnTo>
                    <a:pt x="1969" y="1976"/>
                  </a:lnTo>
                  <a:lnTo>
                    <a:pt x="1947" y="1954"/>
                  </a:lnTo>
                  <a:lnTo>
                    <a:pt x="1920" y="1940"/>
                  </a:lnTo>
                  <a:lnTo>
                    <a:pt x="1887" y="1936"/>
                  </a:lnTo>
                  <a:close/>
                  <a:moveTo>
                    <a:pt x="3764" y="383"/>
                  </a:moveTo>
                  <a:lnTo>
                    <a:pt x="3795" y="383"/>
                  </a:lnTo>
                  <a:lnTo>
                    <a:pt x="3818" y="389"/>
                  </a:lnTo>
                  <a:lnTo>
                    <a:pt x="3835" y="398"/>
                  </a:lnTo>
                  <a:lnTo>
                    <a:pt x="3847" y="411"/>
                  </a:lnTo>
                  <a:lnTo>
                    <a:pt x="3856" y="425"/>
                  </a:lnTo>
                  <a:lnTo>
                    <a:pt x="3860" y="441"/>
                  </a:lnTo>
                  <a:lnTo>
                    <a:pt x="3860" y="458"/>
                  </a:lnTo>
                  <a:lnTo>
                    <a:pt x="3860" y="472"/>
                  </a:lnTo>
                  <a:lnTo>
                    <a:pt x="3856" y="487"/>
                  </a:lnTo>
                  <a:lnTo>
                    <a:pt x="3853" y="500"/>
                  </a:lnTo>
                  <a:lnTo>
                    <a:pt x="3778" y="565"/>
                  </a:lnTo>
                  <a:lnTo>
                    <a:pt x="3704" y="631"/>
                  </a:lnTo>
                  <a:lnTo>
                    <a:pt x="3629" y="696"/>
                  </a:lnTo>
                  <a:lnTo>
                    <a:pt x="3555" y="760"/>
                  </a:lnTo>
                  <a:lnTo>
                    <a:pt x="3480" y="825"/>
                  </a:lnTo>
                  <a:lnTo>
                    <a:pt x="3404" y="891"/>
                  </a:lnTo>
                  <a:lnTo>
                    <a:pt x="3325" y="956"/>
                  </a:lnTo>
                  <a:lnTo>
                    <a:pt x="3245" y="1025"/>
                  </a:lnTo>
                  <a:lnTo>
                    <a:pt x="3162" y="1096"/>
                  </a:lnTo>
                  <a:lnTo>
                    <a:pt x="3076" y="1169"/>
                  </a:lnTo>
                  <a:lnTo>
                    <a:pt x="2987" y="1245"/>
                  </a:lnTo>
                  <a:lnTo>
                    <a:pt x="2893" y="1327"/>
                  </a:lnTo>
                  <a:lnTo>
                    <a:pt x="2795" y="1411"/>
                  </a:lnTo>
                  <a:lnTo>
                    <a:pt x="2691" y="1501"/>
                  </a:lnTo>
                  <a:lnTo>
                    <a:pt x="2582" y="1598"/>
                  </a:lnTo>
                  <a:lnTo>
                    <a:pt x="2467" y="1698"/>
                  </a:lnTo>
                  <a:lnTo>
                    <a:pt x="2345" y="1807"/>
                  </a:lnTo>
                  <a:lnTo>
                    <a:pt x="2342" y="1805"/>
                  </a:lnTo>
                  <a:lnTo>
                    <a:pt x="2380" y="1734"/>
                  </a:lnTo>
                  <a:lnTo>
                    <a:pt x="2420" y="1656"/>
                  </a:lnTo>
                  <a:lnTo>
                    <a:pt x="2465" y="1572"/>
                  </a:lnTo>
                  <a:lnTo>
                    <a:pt x="2509" y="1487"/>
                  </a:lnTo>
                  <a:lnTo>
                    <a:pt x="2556" y="1398"/>
                  </a:lnTo>
                  <a:lnTo>
                    <a:pt x="2602" y="1311"/>
                  </a:lnTo>
                  <a:lnTo>
                    <a:pt x="2645" y="1225"/>
                  </a:lnTo>
                  <a:lnTo>
                    <a:pt x="2689" y="1143"/>
                  </a:lnTo>
                  <a:lnTo>
                    <a:pt x="2727" y="1067"/>
                  </a:lnTo>
                  <a:lnTo>
                    <a:pt x="2793" y="1023"/>
                  </a:lnTo>
                  <a:lnTo>
                    <a:pt x="2864" y="974"/>
                  </a:lnTo>
                  <a:lnTo>
                    <a:pt x="2942" y="921"/>
                  </a:lnTo>
                  <a:lnTo>
                    <a:pt x="3025" y="867"/>
                  </a:lnTo>
                  <a:lnTo>
                    <a:pt x="3113" y="811"/>
                  </a:lnTo>
                  <a:lnTo>
                    <a:pt x="3202" y="754"/>
                  </a:lnTo>
                  <a:lnTo>
                    <a:pt x="3291" y="696"/>
                  </a:lnTo>
                  <a:lnTo>
                    <a:pt x="3380" y="640"/>
                  </a:lnTo>
                  <a:lnTo>
                    <a:pt x="3467" y="583"/>
                  </a:lnTo>
                  <a:lnTo>
                    <a:pt x="3549" y="529"/>
                  </a:lnTo>
                  <a:lnTo>
                    <a:pt x="3627" y="476"/>
                  </a:lnTo>
                  <a:lnTo>
                    <a:pt x="3700" y="427"/>
                  </a:lnTo>
                  <a:lnTo>
                    <a:pt x="3764" y="383"/>
                  </a:lnTo>
                  <a:close/>
                  <a:moveTo>
                    <a:pt x="3031" y="0"/>
                  </a:moveTo>
                  <a:lnTo>
                    <a:pt x="3058" y="3"/>
                  </a:lnTo>
                  <a:lnTo>
                    <a:pt x="3082" y="12"/>
                  </a:lnTo>
                  <a:lnTo>
                    <a:pt x="3104" y="27"/>
                  </a:lnTo>
                  <a:lnTo>
                    <a:pt x="3122" y="45"/>
                  </a:lnTo>
                  <a:lnTo>
                    <a:pt x="3133" y="65"/>
                  </a:lnTo>
                  <a:lnTo>
                    <a:pt x="3140" y="85"/>
                  </a:lnTo>
                  <a:lnTo>
                    <a:pt x="3140" y="103"/>
                  </a:lnTo>
                  <a:lnTo>
                    <a:pt x="3075" y="225"/>
                  </a:lnTo>
                  <a:lnTo>
                    <a:pt x="3013" y="338"/>
                  </a:lnTo>
                  <a:lnTo>
                    <a:pt x="2956" y="443"/>
                  </a:lnTo>
                  <a:lnTo>
                    <a:pt x="2904" y="541"/>
                  </a:lnTo>
                  <a:lnTo>
                    <a:pt x="2853" y="634"/>
                  </a:lnTo>
                  <a:lnTo>
                    <a:pt x="2807" y="718"/>
                  </a:lnTo>
                  <a:lnTo>
                    <a:pt x="2764" y="798"/>
                  </a:lnTo>
                  <a:lnTo>
                    <a:pt x="2724" y="872"/>
                  </a:lnTo>
                  <a:lnTo>
                    <a:pt x="2685" y="943"/>
                  </a:lnTo>
                  <a:lnTo>
                    <a:pt x="2649" y="1009"/>
                  </a:lnTo>
                  <a:lnTo>
                    <a:pt x="2615" y="1072"/>
                  </a:lnTo>
                  <a:lnTo>
                    <a:pt x="2582" y="1132"/>
                  </a:lnTo>
                  <a:lnTo>
                    <a:pt x="2551" y="1191"/>
                  </a:lnTo>
                  <a:lnTo>
                    <a:pt x="2520" y="1247"/>
                  </a:lnTo>
                  <a:lnTo>
                    <a:pt x="2489" y="1301"/>
                  </a:lnTo>
                  <a:lnTo>
                    <a:pt x="2460" y="1358"/>
                  </a:lnTo>
                  <a:lnTo>
                    <a:pt x="2431" y="1412"/>
                  </a:lnTo>
                  <a:lnTo>
                    <a:pt x="2400" y="1469"/>
                  </a:lnTo>
                  <a:lnTo>
                    <a:pt x="2369" y="1525"/>
                  </a:lnTo>
                  <a:lnTo>
                    <a:pt x="2338" y="1585"/>
                  </a:lnTo>
                  <a:lnTo>
                    <a:pt x="2305" y="1647"/>
                  </a:lnTo>
                  <a:lnTo>
                    <a:pt x="2271" y="1711"/>
                  </a:lnTo>
                  <a:lnTo>
                    <a:pt x="2236" y="1780"/>
                  </a:lnTo>
                  <a:lnTo>
                    <a:pt x="2175" y="1909"/>
                  </a:lnTo>
                  <a:lnTo>
                    <a:pt x="2118" y="2040"/>
                  </a:lnTo>
                  <a:lnTo>
                    <a:pt x="2071" y="2172"/>
                  </a:lnTo>
                  <a:lnTo>
                    <a:pt x="2029" y="2311"/>
                  </a:lnTo>
                  <a:lnTo>
                    <a:pt x="1995" y="2451"/>
                  </a:lnTo>
                  <a:lnTo>
                    <a:pt x="1965" y="2596"/>
                  </a:lnTo>
                  <a:lnTo>
                    <a:pt x="1944" y="2747"/>
                  </a:lnTo>
                  <a:lnTo>
                    <a:pt x="1929" y="2903"/>
                  </a:lnTo>
                  <a:lnTo>
                    <a:pt x="1922" y="3065"/>
                  </a:lnTo>
                  <a:lnTo>
                    <a:pt x="1920" y="3234"/>
                  </a:lnTo>
                  <a:lnTo>
                    <a:pt x="1958" y="3261"/>
                  </a:lnTo>
                  <a:lnTo>
                    <a:pt x="1993" y="3292"/>
                  </a:lnTo>
                  <a:lnTo>
                    <a:pt x="2025" y="3325"/>
                  </a:lnTo>
                  <a:lnTo>
                    <a:pt x="2053" y="3365"/>
                  </a:lnTo>
                  <a:lnTo>
                    <a:pt x="2076" y="3407"/>
                  </a:lnTo>
                  <a:lnTo>
                    <a:pt x="2095" y="3454"/>
                  </a:lnTo>
                  <a:lnTo>
                    <a:pt x="2107" y="3505"/>
                  </a:lnTo>
                  <a:lnTo>
                    <a:pt x="2113" y="3561"/>
                  </a:lnTo>
                  <a:lnTo>
                    <a:pt x="2113" y="3623"/>
                  </a:lnTo>
                  <a:lnTo>
                    <a:pt x="2104" y="3691"/>
                  </a:lnTo>
                  <a:lnTo>
                    <a:pt x="2087" y="3756"/>
                  </a:lnTo>
                  <a:lnTo>
                    <a:pt x="2064" y="3820"/>
                  </a:lnTo>
                  <a:lnTo>
                    <a:pt x="2033" y="3880"/>
                  </a:lnTo>
                  <a:lnTo>
                    <a:pt x="1996" y="3934"/>
                  </a:lnTo>
                  <a:lnTo>
                    <a:pt x="1953" y="3985"/>
                  </a:lnTo>
                  <a:lnTo>
                    <a:pt x="1904" y="4031"/>
                  </a:lnTo>
                  <a:lnTo>
                    <a:pt x="1849" y="4071"/>
                  </a:lnTo>
                  <a:lnTo>
                    <a:pt x="1791" y="4101"/>
                  </a:lnTo>
                  <a:lnTo>
                    <a:pt x="1727" y="4127"/>
                  </a:lnTo>
                  <a:lnTo>
                    <a:pt x="1658" y="4141"/>
                  </a:lnTo>
                  <a:lnTo>
                    <a:pt x="1587" y="4147"/>
                  </a:lnTo>
                  <a:lnTo>
                    <a:pt x="1513" y="4143"/>
                  </a:lnTo>
                  <a:lnTo>
                    <a:pt x="1449" y="4132"/>
                  </a:lnTo>
                  <a:lnTo>
                    <a:pt x="1393" y="4114"/>
                  </a:lnTo>
                  <a:lnTo>
                    <a:pt x="1344" y="4091"/>
                  </a:lnTo>
                  <a:lnTo>
                    <a:pt x="1300" y="4063"/>
                  </a:lnTo>
                  <a:lnTo>
                    <a:pt x="1264" y="4031"/>
                  </a:lnTo>
                  <a:lnTo>
                    <a:pt x="1231" y="3994"/>
                  </a:lnTo>
                  <a:lnTo>
                    <a:pt x="1204" y="3954"/>
                  </a:lnTo>
                  <a:lnTo>
                    <a:pt x="1184" y="3911"/>
                  </a:lnTo>
                  <a:lnTo>
                    <a:pt x="1167" y="3863"/>
                  </a:lnTo>
                  <a:lnTo>
                    <a:pt x="1155" y="3816"/>
                  </a:lnTo>
                  <a:lnTo>
                    <a:pt x="1147" y="3765"/>
                  </a:lnTo>
                  <a:lnTo>
                    <a:pt x="1145" y="3714"/>
                  </a:lnTo>
                  <a:lnTo>
                    <a:pt x="1147" y="3663"/>
                  </a:lnTo>
                  <a:lnTo>
                    <a:pt x="1153" y="3611"/>
                  </a:lnTo>
                  <a:lnTo>
                    <a:pt x="1164" y="3551"/>
                  </a:lnTo>
                  <a:lnTo>
                    <a:pt x="1182" y="3494"/>
                  </a:lnTo>
                  <a:lnTo>
                    <a:pt x="1205" y="3443"/>
                  </a:lnTo>
                  <a:lnTo>
                    <a:pt x="1235" y="3398"/>
                  </a:lnTo>
                  <a:lnTo>
                    <a:pt x="1267" y="3356"/>
                  </a:lnTo>
                  <a:lnTo>
                    <a:pt x="1304" y="3316"/>
                  </a:lnTo>
                  <a:lnTo>
                    <a:pt x="1344" y="3281"/>
                  </a:lnTo>
                  <a:lnTo>
                    <a:pt x="1385" y="3247"/>
                  </a:lnTo>
                  <a:lnTo>
                    <a:pt x="1431" y="3216"/>
                  </a:lnTo>
                  <a:lnTo>
                    <a:pt x="1476" y="3187"/>
                  </a:lnTo>
                  <a:lnTo>
                    <a:pt x="1525" y="3165"/>
                  </a:lnTo>
                  <a:lnTo>
                    <a:pt x="1571" y="3149"/>
                  </a:lnTo>
                  <a:lnTo>
                    <a:pt x="1613" y="3138"/>
                  </a:lnTo>
                  <a:lnTo>
                    <a:pt x="1647" y="3132"/>
                  </a:lnTo>
                  <a:lnTo>
                    <a:pt x="1676" y="3134"/>
                  </a:lnTo>
                  <a:lnTo>
                    <a:pt x="1687" y="2961"/>
                  </a:lnTo>
                  <a:lnTo>
                    <a:pt x="1696" y="2794"/>
                  </a:lnTo>
                  <a:lnTo>
                    <a:pt x="1702" y="2632"/>
                  </a:lnTo>
                  <a:lnTo>
                    <a:pt x="1704" y="2472"/>
                  </a:lnTo>
                  <a:lnTo>
                    <a:pt x="1704" y="2311"/>
                  </a:lnTo>
                  <a:lnTo>
                    <a:pt x="1700" y="2143"/>
                  </a:lnTo>
                  <a:lnTo>
                    <a:pt x="1693" y="1971"/>
                  </a:lnTo>
                  <a:lnTo>
                    <a:pt x="1827" y="1761"/>
                  </a:lnTo>
                  <a:lnTo>
                    <a:pt x="1965" y="1547"/>
                  </a:lnTo>
                  <a:lnTo>
                    <a:pt x="2109" y="1329"/>
                  </a:lnTo>
                  <a:lnTo>
                    <a:pt x="2255" y="1107"/>
                  </a:lnTo>
                  <a:lnTo>
                    <a:pt x="2400" y="883"/>
                  </a:lnTo>
                  <a:lnTo>
                    <a:pt x="2547" y="661"/>
                  </a:lnTo>
                  <a:lnTo>
                    <a:pt x="2693" y="443"/>
                  </a:lnTo>
                  <a:lnTo>
                    <a:pt x="2835" y="229"/>
                  </a:lnTo>
                  <a:lnTo>
                    <a:pt x="2973" y="20"/>
                  </a:lnTo>
                  <a:lnTo>
                    <a:pt x="3002" y="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C78C8E86-761B-4671-BE34-FE2422613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2794" y="1915943"/>
              <a:ext cx="224805" cy="214971"/>
            </a:xfrm>
            <a:custGeom>
              <a:avLst/>
              <a:gdLst>
                <a:gd name="T0" fmla="*/ 3517 w 4229"/>
                <a:gd name="T1" fmla="*/ 1828 h 4044"/>
                <a:gd name="T2" fmla="*/ 3835 w 4229"/>
                <a:gd name="T3" fmla="*/ 2088 h 4044"/>
                <a:gd name="T4" fmla="*/ 4024 w 4229"/>
                <a:gd name="T5" fmla="*/ 1726 h 4044"/>
                <a:gd name="T6" fmla="*/ 1688 w 4229"/>
                <a:gd name="T7" fmla="*/ 18 h 4044"/>
                <a:gd name="T8" fmla="*/ 2228 w 4229"/>
                <a:gd name="T9" fmla="*/ 244 h 4044"/>
                <a:gd name="T10" fmla="*/ 2418 w 4229"/>
                <a:gd name="T11" fmla="*/ 577 h 4044"/>
                <a:gd name="T12" fmla="*/ 2408 w 4229"/>
                <a:gd name="T13" fmla="*/ 900 h 4044"/>
                <a:gd name="T14" fmla="*/ 2175 w 4229"/>
                <a:gd name="T15" fmla="*/ 1604 h 4044"/>
                <a:gd name="T16" fmla="*/ 1968 w 4229"/>
                <a:gd name="T17" fmla="*/ 1920 h 4044"/>
                <a:gd name="T18" fmla="*/ 1926 w 4229"/>
                <a:gd name="T19" fmla="*/ 2020 h 4044"/>
                <a:gd name="T20" fmla="*/ 1422 w 4229"/>
                <a:gd name="T21" fmla="*/ 2348 h 4044"/>
                <a:gd name="T22" fmla="*/ 1346 w 4229"/>
                <a:gd name="T23" fmla="*/ 3382 h 4044"/>
                <a:gd name="T24" fmla="*/ 1640 w 4229"/>
                <a:gd name="T25" fmla="*/ 3775 h 4044"/>
                <a:gd name="T26" fmla="*/ 1915 w 4229"/>
                <a:gd name="T27" fmla="*/ 3858 h 4044"/>
                <a:gd name="T28" fmla="*/ 2353 w 4229"/>
                <a:gd name="T29" fmla="*/ 3731 h 4044"/>
                <a:gd name="T30" fmla="*/ 2646 w 4229"/>
                <a:gd name="T31" fmla="*/ 3260 h 4044"/>
                <a:gd name="T32" fmla="*/ 2698 w 4229"/>
                <a:gd name="T33" fmla="*/ 2757 h 4044"/>
                <a:gd name="T34" fmla="*/ 2688 w 4229"/>
                <a:gd name="T35" fmla="*/ 2460 h 4044"/>
                <a:gd name="T36" fmla="*/ 2882 w 4229"/>
                <a:gd name="T37" fmla="*/ 1906 h 4044"/>
                <a:gd name="T38" fmla="*/ 3198 w 4229"/>
                <a:gd name="T39" fmla="*/ 1744 h 4044"/>
                <a:gd name="T40" fmla="*/ 3435 w 4229"/>
                <a:gd name="T41" fmla="*/ 1515 h 4044"/>
                <a:gd name="T42" fmla="*/ 3966 w 4229"/>
                <a:gd name="T43" fmla="*/ 1406 h 4044"/>
                <a:gd name="T44" fmla="*/ 4224 w 4229"/>
                <a:gd name="T45" fmla="*/ 1888 h 4044"/>
                <a:gd name="T46" fmla="*/ 3840 w 4229"/>
                <a:gd name="T47" fmla="*/ 2271 h 4044"/>
                <a:gd name="T48" fmla="*/ 3344 w 4229"/>
                <a:gd name="T49" fmla="*/ 1977 h 4044"/>
                <a:gd name="T50" fmla="*/ 2973 w 4229"/>
                <a:gd name="T51" fmla="*/ 2097 h 4044"/>
                <a:gd name="T52" fmla="*/ 2873 w 4229"/>
                <a:gd name="T53" fmla="*/ 2455 h 4044"/>
                <a:gd name="T54" fmla="*/ 2862 w 4229"/>
                <a:gd name="T55" fmla="*/ 3213 h 4044"/>
                <a:gd name="T56" fmla="*/ 2569 w 4229"/>
                <a:gd name="T57" fmla="*/ 3800 h 4044"/>
                <a:gd name="T58" fmla="*/ 2153 w 4229"/>
                <a:gd name="T59" fmla="*/ 4015 h 4044"/>
                <a:gd name="T60" fmla="*/ 1940 w 4229"/>
                <a:gd name="T61" fmla="*/ 4044 h 4044"/>
                <a:gd name="T62" fmla="*/ 1358 w 4229"/>
                <a:gd name="T63" fmla="*/ 3795 h 4044"/>
                <a:gd name="T64" fmla="*/ 1144 w 4229"/>
                <a:gd name="T65" fmla="*/ 3369 h 4044"/>
                <a:gd name="T66" fmla="*/ 1113 w 4229"/>
                <a:gd name="T67" fmla="*/ 3144 h 4044"/>
                <a:gd name="T68" fmla="*/ 629 w 4229"/>
                <a:gd name="T69" fmla="*/ 2164 h 4044"/>
                <a:gd name="T70" fmla="*/ 460 w 4229"/>
                <a:gd name="T71" fmla="*/ 1978 h 4044"/>
                <a:gd name="T72" fmla="*/ 140 w 4229"/>
                <a:gd name="T73" fmla="*/ 1360 h 4044"/>
                <a:gd name="T74" fmla="*/ 2 w 4229"/>
                <a:gd name="T75" fmla="*/ 757 h 4044"/>
                <a:gd name="T76" fmla="*/ 106 w 4229"/>
                <a:gd name="T77" fmla="*/ 338 h 4044"/>
                <a:gd name="T78" fmla="*/ 351 w 4229"/>
                <a:gd name="T79" fmla="*/ 175 h 4044"/>
                <a:gd name="T80" fmla="*/ 800 w 4229"/>
                <a:gd name="T81" fmla="*/ 4 h 4044"/>
                <a:gd name="T82" fmla="*/ 906 w 4229"/>
                <a:gd name="T83" fmla="*/ 257 h 4044"/>
                <a:gd name="T84" fmla="*/ 593 w 4229"/>
                <a:gd name="T85" fmla="*/ 309 h 4044"/>
                <a:gd name="T86" fmla="*/ 298 w 4229"/>
                <a:gd name="T87" fmla="*/ 426 h 4044"/>
                <a:gd name="T88" fmla="*/ 197 w 4229"/>
                <a:gd name="T89" fmla="*/ 718 h 4044"/>
                <a:gd name="T90" fmla="*/ 262 w 4229"/>
                <a:gd name="T91" fmla="*/ 1153 h 4044"/>
                <a:gd name="T92" fmla="*/ 511 w 4229"/>
                <a:gd name="T93" fmla="*/ 1677 h 4044"/>
                <a:gd name="T94" fmla="*/ 657 w 4229"/>
                <a:gd name="T95" fmla="*/ 1813 h 4044"/>
                <a:gd name="T96" fmla="*/ 1035 w 4229"/>
                <a:gd name="T97" fmla="*/ 2082 h 4044"/>
                <a:gd name="T98" fmla="*/ 1522 w 4229"/>
                <a:gd name="T99" fmla="*/ 2009 h 4044"/>
                <a:gd name="T100" fmla="*/ 1717 w 4229"/>
                <a:gd name="T101" fmla="*/ 1844 h 4044"/>
                <a:gd name="T102" fmla="*/ 1980 w 4229"/>
                <a:gd name="T103" fmla="*/ 1582 h 4044"/>
                <a:gd name="T104" fmla="*/ 2200 w 4229"/>
                <a:gd name="T105" fmla="*/ 953 h 4044"/>
                <a:gd name="T106" fmla="*/ 2215 w 4229"/>
                <a:gd name="T107" fmla="*/ 586 h 4044"/>
                <a:gd name="T108" fmla="*/ 2000 w 4229"/>
                <a:gd name="T109" fmla="*/ 346 h 4044"/>
                <a:gd name="T110" fmla="*/ 1680 w 4229"/>
                <a:gd name="T111" fmla="*/ 282 h 4044"/>
                <a:gd name="T112" fmla="*/ 1475 w 4229"/>
                <a:gd name="T113" fmla="*/ 109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9" h="4044">
                  <a:moveTo>
                    <a:pt x="3780" y="1564"/>
                  </a:moveTo>
                  <a:lnTo>
                    <a:pt x="3728" y="1569"/>
                  </a:lnTo>
                  <a:lnTo>
                    <a:pt x="3678" y="1586"/>
                  </a:lnTo>
                  <a:lnTo>
                    <a:pt x="3633" y="1609"/>
                  </a:lnTo>
                  <a:lnTo>
                    <a:pt x="3595" y="1642"/>
                  </a:lnTo>
                  <a:lnTo>
                    <a:pt x="3562" y="1680"/>
                  </a:lnTo>
                  <a:lnTo>
                    <a:pt x="3538" y="1726"/>
                  </a:lnTo>
                  <a:lnTo>
                    <a:pt x="3522" y="1775"/>
                  </a:lnTo>
                  <a:lnTo>
                    <a:pt x="3517" y="1828"/>
                  </a:lnTo>
                  <a:lnTo>
                    <a:pt x="3522" y="1882"/>
                  </a:lnTo>
                  <a:lnTo>
                    <a:pt x="3538" y="1931"/>
                  </a:lnTo>
                  <a:lnTo>
                    <a:pt x="3562" y="1975"/>
                  </a:lnTo>
                  <a:lnTo>
                    <a:pt x="3595" y="2015"/>
                  </a:lnTo>
                  <a:lnTo>
                    <a:pt x="3633" y="2048"/>
                  </a:lnTo>
                  <a:lnTo>
                    <a:pt x="3678" y="2071"/>
                  </a:lnTo>
                  <a:lnTo>
                    <a:pt x="3728" y="2088"/>
                  </a:lnTo>
                  <a:lnTo>
                    <a:pt x="3780" y="2091"/>
                  </a:lnTo>
                  <a:lnTo>
                    <a:pt x="3835" y="2088"/>
                  </a:lnTo>
                  <a:lnTo>
                    <a:pt x="3884" y="2071"/>
                  </a:lnTo>
                  <a:lnTo>
                    <a:pt x="3929" y="2048"/>
                  </a:lnTo>
                  <a:lnTo>
                    <a:pt x="3968" y="2015"/>
                  </a:lnTo>
                  <a:lnTo>
                    <a:pt x="4000" y="1975"/>
                  </a:lnTo>
                  <a:lnTo>
                    <a:pt x="4024" y="1931"/>
                  </a:lnTo>
                  <a:lnTo>
                    <a:pt x="4040" y="1882"/>
                  </a:lnTo>
                  <a:lnTo>
                    <a:pt x="4046" y="1828"/>
                  </a:lnTo>
                  <a:lnTo>
                    <a:pt x="4040" y="1775"/>
                  </a:lnTo>
                  <a:lnTo>
                    <a:pt x="4024" y="1726"/>
                  </a:lnTo>
                  <a:lnTo>
                    <a:pt x="4000" y="1680"/>
                  </a:lnTo>
                  <a:lnTo>
                    <a:pt x="3968" y="1642"/>
                  </a:lnTo>
                  <a:lnTo>
                    <a:pt x="3929" y="1609"/>
                  </a:lnTo>
                  <a:lnTo>
                    <a:pt x="3884" y="1586"/>
                  </a:lnTo>
                  <a:lnTo>
                    <a:pt x="3835" y="1569"/>
                  </a:lnTo>
                  <a:lnTo>
                    <a:pt x="3780" y="1564"/>
                  </a:lnTo>
                  <a:close/>
                  <a:moveTo>
                    <a:pt x="1617" y="0"/>
                  </a:moveTo>
                  <a:lnTo>
                    <a:pt x="1655" y="6"/>
                  </a:lnTo>
                  <a:lnTo>
                    <a:pt x="1688" y="18"/>
                  </a:lnTo>
                  <a:lnTo>
                    <a:pt x="1717" y="38"/>
                  </a:lnTo>
                  <a:lnTo>
                    <a:pt x="1740" y="66"/>
                  </a:lnTo>
                  <a:lnTo>
                    <a:pt x="1757" y="98"/>
                  </a:lnTo>
                  <a:lnTo>
                    <a:pt x="1920" y="124"/>
                  </a:lnTo>
                  <a:lnTo>
                    <a:pt x="1998" y="138"/>
                  </a:lnTo>
                  <a:lnTo>
                    <a:pt x="2066" y="160"/>
                  </a:lnTo>
                  <a:lnTo>
                    <a:pt x="2128" y="184"/>
                  </a:lnTo>
                  <a:lnTo>
                    <a:pt x="2182" y="213"/>
                  </a:lnTo>
                  <a:lnTo>
                    <a:pt x="2228" y="244"/>
                  </a:lnTo>
                  <a:lnTo>
                    <a:pt x="2269" y="278"/>
                  </a:lnTo>
                  <a:lnTo>
                    <a:pt x="2304" y="315"/>
                  </a:lnTo>
                  <a:lnTo>
                    <a:pt x="2333" y="353"/>
                  </a:lnTo>
                  <a:lnTo>
                    <a:pt x="2357" y="391"/>
                  </a:lnTo>
                  <a:lnTo>
                    <a:pt x="2377" y="429"/>
                  </a:lnTo>
                  <a:lnTo>
                    <a:pt x="2391" y="468"/>
                  </a:lnTo>
                  <a:lnTo>
                    <a:pt x="2404" y="506"/>
                  </a:lnTo>
                  <a:lnTo>
                    <a:pt x="2411" y="542"/>
                  </a:lnTo>
                  <a:lnTo>
                    <a:pt x="2418" y="577"/>
                  </a:lnTo>
                  <a:lnTo>
                    <a:pt x="2422" y="608"/>
                  </a:lnTo>
                  <a:lnTo>
                    <a:pt x="2424" y="637"/>
                  </a:lnTo>
                  <a:lnTo>
                    <a:pt x="2424" y="660"/>
                  </a:lnTo>
                  <a:lnTo>
                    <a:pt x="2424" y="680"/>
                  </a:lnTo>
                  <a:lnTo>
                    <a:pt x="2422" y="695"/>
                  </a:lnTo>
                  <a:lnTo>
                    <a:pt x="2422" y="704"/>
                  </a:lnTo>
                  <a:lnTo>
                    <a:pt x="2420" y="708"/>
                  </a:lnTo>
                  <a:lnTo>
                    <a:pt x="2417" y="806"/>
                  </a:lnTo>
                  <a:lnTo>
                    <a:pt x="2408" y="900"/>
                  </a:lnTo>
                  <a:lnTo>
                    <a:pt x="2395" y="991"/>
                  </a:lnTo>
                  <a:lnTo>
                    <a:pt x="2377" y="1082"/>
                  </a:lnTo>
                  <a:lnTo>
                    <a:pt x="2355" y="1168"/>
                  </a:lnTo>
                  <a:lnTo>
                    <a:pt x="2329" y="1249"/>
                  </a:lnTo>
                  <a:lnTo>
                    <a:pt x="2300" y="1329"/>
                  </a:lnTo>
                  <a:lnTo>
                    <a:pt x="2271" y="1404"/>
                  </a:lnTo>
                  <a:lnTo>
                    <a:pt x="2240" y="1475"/>
                  </a:lnTo>
                  <a:lnTo>
                    <a:pt x="2208" y="1542"/>
                  </a:lnTo>
                  <a:lnTo>
                    <a:pt x="2175" y="1604"/>
                  </a:lnTo>
                  <a:lnTo>
                    <a:pt x="2144" y="1662"/>
                  </a:lnTo>
                  <a:lnTo>
                    <a:pt x="2111" y="1715"/>
                  </a:lnTo>
                  <a:lnTo>
                    <a:pt x="2082" y="1762"/>
                  </a:lnTo>
                  <a:lnTo>
                    <a:pt x="2055" y="1804"/>
                  </a:lnTo>
                  <a:lnTo>
                    <a:pt x="2029" y="1838"/>
                  </a:lnTo>
                  <a:lnTo>
                    <a:pt x="2008" y="1869"/>
                  </a:lnTo>
                  <a:lnTo>
                    <a:pt x="1989" y="1893"/>
                  </a:lnTo>
                  <a:lnTo>
                    <a:pt x="1977" y="1909"/>
                  </a:lnTo>
                  <a:lnTo>
                    <a:pt x="1968" y="1920"/>
                  </a:lnTo>
                  <a:lnTo>
                    <a:pt x="1966" y="1924"/>
                  </a:lnTo>
                  <a:lnTo>
                    <a:pt x="1968" y="1937"/>
                  </a:lnTo>
                  <a:lnTo>
                    <a:pt x="1966" y="1953"/>
                  </a:lnTo>
                  <a:lnTo>
                    <a:pt x="1960" y="1969"/>
                  </a:lnTo>
                  <a:lnTo>
                    <a:pt x="1951" y="1984"/>
                  </a:lnTo>
                  <a:lnTo>
                    <a:pt x="1942" y="1998"/>
                  </a:lnTo>
                  <a:lnTo>
                    <a:pt x="1933" y="2009"/>
                  </a:lnTo>
                  <a:lnTo>
                    <a:pt x="1928" y="2017"/>
                  </a:lnTo>
                  <a:lnTo>
                    <a:pt x="1926" y="2020"/>
                  </a:lnTo>
                  <a:lnTo>
                    <a:pt x="1869" y="2082"/>
                  </a:lnTo>
                  <a:lnTo>
                    <a:pt x="1809" y="2137"/>
                  </a:lnTo>
                  <a:lnTo>
                    <a:pt x="1749" y="2184"/>
                  </a:lnTo>
                  <a:lnTo>
                    <a:pt x="1689" y="2224"/>
                  </a:lnTo>
                  <a:lnTo>
                    <a:pt x="1631" y="2260"/>
                  </a:lnTo>
                  <a:lnTo>
                    <a:pt x="1573" y="2289"/>
                  </a:lnTo>
                  <a:lnTo>
                    <a:pt x="1518" y="2313"/>
                  </a:lnTo>
                  <a:lnTo>
                    <a:pt x="1468" y="2333"/>
                  </a:lnTo>
                  <a:lnTo>
                    <a:pt x="1422" y="2348"/>
                  </a:lnTo>
                  <a:lnTo>
                    <a:pt x="1384" y="2358"/>
                  </a:lnTo>
                  <a:lnTo>
                    <a:pt x="1351" y="2368"/>
                  </a:lnTo>
                  <a:lnTo>
                    <a:pt x="1326" y="2373"/>
                  </a:lnTo>
                  <a:lnTo>
                    <a:pt x="1311" y="2375"/>
                  </a:lnTo>
                  <a:lnTo>
                    <a:pt x="1306" y="2377"/>
                  </a:lnTo>
                  <a:lnTo>
                    <a:pt x="1306" y="3140"/>
                  </a:lnTo>
                  <a:lnTo>
                    <a:pt x="1313" y="3228"/>
                  </a:lnTo>
                  <a:lnTo>
                    <a:pt x="1328" y="3308"/>
                  </a:lnTo>
                  <a:lnTo>
                    <a:pt x="1346" y="3382"/>
                  </a:lnTo>
                  <a:lnTo>
                    <a:pt x="1369" y="3448"/>
                  </a:lnTo>
                  <a:lnTo>
                    <a:pt x="1395" y="3508"/>
                  </a:lnTo>
                  <a:lnTo>
                    <a:pt x="1424" y="3562"/>
                  </a:lnTo>
                  <a:lnTo>
                    <a:pt x="1457" y="3609"/>
                  </a:lnTo>
                  <a:lnTo>
                    <a:pt x="1491" y="3653"/>
                  </a:lnTo>
                  <a:lnTo>
                    <a:pt x="1528" y="3689"/>
                  </a:lnTo>
                  <a:lnTo>
                    <a:pt x="1564" y="3722"/>
                  </a:lnTo>
                  <a:lnTo>
                    <a:pt x="1602" y="3751"/>
                  </a:lnTo>
                  <a:lnTo>
                    <a:pt x="1640" y="3775"/>
                  </a:lnTo>
                  <a:lnTo>
                    <a:pt x="1678" y="3795"/>
                  </a:lnTo>
                  <a:lnTo>
                    <a:pt x="1717" y="3811"/>
                  </a:lnTo>
                  <a:lnTo>
                    <a:pt x="1753" y="3826"/>
                  </a:lnTo>
                  <a:lnTo>
                    <a:pt x="1788" y="3837"/>
                  </a:lnTo>
                  <a:lnTo>
                    <a:pt x="1818" y="3844"/>
                  </a:lnTo>
                  <a:lnTo>
                    <a:pt x="1848" y="3851"/>
                  </a:lnTo>
                  <a:lnTo>
                    <a:pt x="1875" y="3855"/>
                  </a:lnTo>
                  <a:lnTo>
                    <a:pt x="1897" y="3858"/>
                  </a:lnTo>
                  <a:lnTo>
                    <a:pt x="1915" y="3858"/>
                  </a:lnTo>
                  <a:lnTo>
                    <a:pt x="1929" y="3860"/>
                  </a:lnTo>
                  <a:lnTo>
                    <a:pt x="1938" y="3860"/>
                  </a:lnTo>
                  <a:lnTo>
                    <a:pt x="1940" y="3860"/>
                  </a:lnTo>
                  <a:lnTo>
                    <a:pt x="2024" y="3855"/>
                  </a:lnTo>
                  <a:lnTo>
                    <a:pt x="2102" y="3842"/>
                  </a:lnTo>
                  <a:lnTo>
                    <a:pt x="2173" y="3822"/>
                  </a:lnTo>
                  <a:lnTo>
                    <a:pt x="2238" y="3797"/>
                  </a:lnTo>
                  <a:lnTo>
                    <a:pt x="2298" y="3766"/>
                  </a:lnTo>
                  <a:lnTo>
                    <a:pt x="2353" y="3731"/>
                  </a:lnTo>
                  <a:lnTo>
                    <a:pt x="2404" y="3691"/>
                  </a:lnTo>
                  <a:lnTo>
                    <a:pt x="2448" y="3646"/>
                  </a:lnTo>
                  <a:lnTo>
                    <a:pt x="2488" y="3598"/>
                  </a:lnTo>
                  <a:lnTo>
                    <a:pt x="2524" y="3548"/>
                  </a:lnTo>
                  <a:lnTo>
                    <a:pt x="2555" y="3493"/>
                  </a:lnTo>
                  <a:lnTo>
                    <a:pt x="2584" y="3437"/>
                  </a:lnTo>
                  <a:lnTo>
                    <a:pt x="2608" y="3378"/>
                  </a:lnTo>
                  <a:lnTo>
                    <a:pt x="2628" y="3320"/>
                  </a:lnTo>
                  <a:lnTo>
                    <a:pt x="2646" y="3260"/>
                  </a:lnTo>
                  <a:lnTo>
                    <a:pt x="2660" y="3198"/>
                  </a:lnTo>
                  <a:lnTo>
                    <a:pt x="2673" y="3138"/>
                  </a:lnTo>
                  <a:lnTo>
                    <a:pt x="2682" y="3078"/>
                  </a:lnTo>
                  <a:lnTo>
                    <a:pt x="2689" y="3020"/>
                  </a:lnTo>
                  <a:lnTo>
                    <a:pt x="2693" y="2962"/>
                  </a:lnTo>
                  <a:lnTo>
                    <a:pt x="2697" y="2908"/>
                  </a:lnTo>
                  <a:lnTo>
                    <a:pt x="2698" y="2853"/>
                  </a:lnTo>
                  <a:lnTo>
                    <a:pt x="2700" y="2804"/>
                  </a:lnTo>
                  <a:lnTo>
                    <a:pt x="2698" y="2757"/>
                  </a:lnTo>
                  <a:lnTo>
                    <a:pt x="2698" y="2713"/>
                  </a:lnTo>
                  <a:lnTo>
                    <a:pt x="2695" y="2675"/>
                  </a:lnTo>
                  <a:lnTo>
                    <a:pt x="2693" y="2640"/>
                  </a:lnTo>
                  <a:lnTo>
                    <a:pt x="2691" y="2611"/>
                  </a:lnTo>
                  <a:lnTo>
                    <a:pt x="2689" y="2588"/>
                  </a:lnTo>
                  <a:lnTo>
                    <a:pt x="2688" y="2571"/>
                  </a:lnTo>
                  <a:lnTo>
                    <a:pt x="2686" y="2560"/>
                  </a:lnTo>
                  <a:lnTo>
                    <a:pt x="2686" y="2557"/>
                  </a:lnTo>
                  <a:lnTo>
                    <a:pt x="2688" y="2460"/>
                  </a:lnTo>
                  <a:lnTo>
                    <a:pt x="2693" y="2371"/>
                  </a:lnTo>
                  <a:lnTo>
                    <a:pt x="2706" y="2291"/>
                  </a:lnTo>
                  <a:lnTo>
                    <a:pt x="2720" y="2218"/>
                  </a:lnTo>
                  <a:lnTo>
                    <a:pt x="2740" y="2151"/>
                  </a:lnTo>
                  <a:lnTo>
                    <a:pt x="2764" y="2089"/>
                  </a:lnTo>
                  <a:lnTo>
                    <a:pt x="2789" y="2037"/>
                  </a:lnTo>
                  <a:lnTo>
                    <a:pt x="2818" y="1988"/>
                  </a:lnTo>
                  <a:lnTo>
                    <a:pt x="2849" y="1944"/>
                  </a:lnTo>
                  <a:lnTo>
                    <a:pt x="2882" y="1906"/>
                  </a:lnTo>
                  <a:lnTo>
                    <a:pt x="2917" y="1873"/>
                  </a:lnTo>
                  <a:lnTo>
                    <a:pt x="2951" y="1844"/>
                  </a:lnTo>
                  <a:lnTo>
                    <a:pt x="2988" y="1820"/>
                  </a:lnTo>
                  <a:lnTo>
                    <a:pt x="3024" y="1800"/>
                  </a:lnTo>
                  <a:lnTo>
                    <a:pt x="3060" y="1782"/>
                  </a:lnTo>
                  <a:lnTo>
                    <a:pt x="3097" y="1769"/>
                  </a:lnTo>
                  <a:lnTo>
                    <a:pt x="3133" y="1758"/>
                  </a:lnTo>
                  <a:lnTo>
                    <a:pt x="3168" y="1749"/>
                  </a:lnTo>
                  <a:lnTo>
                    <a:pt x="3198" y="1744"/>
                  </a:lnTo>
                  <a:lnTo>
                    <a:pt x="3229" y="1740"/>
                  </a:lnTo>
                  <a:lnTo>
                    <a:pt x="3258" y="1738"/>
                  </a:lnTo>
                  <a:lnTo>
                    <a:pt x="3284" y="1737"/>
                  </a:lnTo>
                  <a:lnTo>
                    <a:pt x="3306" y="1737"/>
                  </a:lnTo>
                  <a:lnTo>
                    <a:pt x="3324" y="1737"/>
                  </a:lnTo>
                  <a:lnTo>
                    <a:pt x="3340" y="1675"/>
                  </a:lnTo>
                  <a:lnTo>
                    <a:pt x="3364" y="1617"/>
                  </a:lnTo>
                  <a:lnTo>
                    <a:pt x="3397" y="1564"/>
                  </a:lnTo>
                  <a:lnTo>
                    <a:pt x="3435" y="1515"/>
                  </a:lnTo>
                  <a:lnTo>
                    <a:pt x="3480" y="1471"/>
                  </a:lnTo>
                  <a:lnTo>
                    <a:pt x="3529" y="1435"/>
                  </a:lnTo>
                  <a:lnTo>
                    <a:pt x="3586" y="1404"/>
                  </a:lnTo>
                  <a:lnTo>
                    <a:pt x="3644" y="1382"/>
                  </a:lnTo>
                  <a:lnTo>
                    <a:pt x="3708" y="1369"/>
                  </a:lnTo>
                  <a:lnTo>
                    <a:pt x="3773" y="1364"/>
                  </a:lnTo>
                  <a:lnTo>
                    <a:pt x="3840" y="1369"/>
                  </a:lnTo>
                  <a:lnTo>
                    <a:pt x="3904" y="1384"/>
                  </a:lnTo>
                  <a:lnTo>
                    <a:pt x="3966" y="1406"/>
                  </a:lnTo>
                  <a:lnTo>
                    <a:pt x="4022" y="1438"/>
                  </a:lnTo>
                  <a:lnTo>
                    <a:pt x="4073" y="1477"/>
                  </a:lnTo>
                  <a:lnTo>
                    <a:pt x="4117" y="1520"/>
                  </a:lnTo>
                  <a:lnTo>
                    <a:pt x="4155" y="1571"/>
                  </a:lnTo>
                  <a:lnTo>
                    <a:pt x="4186" y="1628"/>
                  </a:lnTo>
                  <a:lnTo>
                    <a:pt x="4209" y="1688"/>
                  </a:lnTo>
                  <a:lnTo>
                    <a:pt x="4224" y="1753"/>
                  </a:lnTo>
                  <a:lnTo>
                    <a:pt x="4229" y="1820"/>
                  </a:lnTo>
                  <a:lnTo>
                    <a:pt x="4224" y="1888"/>
                  </a:lnTo>
                  <a:lnTo>
                    <a:pt x="4209" y="1951"/>
                  </a:lnTo>
                  <a:lnTo>
                    <a:pt x="4186" y="2013"/>
                  </a:lnTo>
                  <a:lnTo>
                    <a:pt x="4155" y="2068"/>
                  </a:lnTo>
                  <a:lnTo>
                    <a:pt x="4117" y="2118"/>
                  </a:lnTo>
                  <a:lnTo>
                    <a:pt x="4073" y="2164"/>
                  </a:lnTo>
                  <a:lnTo>
                    <a:pt x="4022" y="2202"/>
                  </a:lnTo>
                  <a:lnTo>
                    <a:pt x="3966" y="2233"/>
                  </a:lnTo>
                  <a:lnTo>
                    <a:pt x="3904" y="2257"/>
                  </a:lnTo>
                  <a:lnTo>
                    <a:pt x="3840" y="2271"/>
                  </a:lnTo>
                  <a:lnTo>
                    <a:pt x="3773" y="2277"/>
                  </a:lnTo>
                  <a:lnTo>
                    <a:pt x="3700" y="2271"/>
                  </a:lnTo>
                  <a:lnTo>
                    <a:pt x="3631" y="2253"/>
                  </a:lnTo>
                  <a:lnTo>
                    <a:pt x="3568" y="2228"/>
                  </a:lnTo>
                  <a:lnTo>
                    <a:pt x="3509" y="2191"/>
                  </a:lnTo>
                  <a:lnTo>
                    <a:pt x="3457" y="2148"/>
                  </a:lnTo>
                  <a:lnTo>
                    <a:pt x="3411" y="2097"/>
                  </a:lnTo>
                  <a:lnTo>
                    <a:pt x="3373" y="2038"/>
                  </a:lnTo>
                  <a:lnTo>
                    <a:pt x="3344" y="1977"/>
                  </a:lnTo>
                  <a:lnTo>
                    <a:pt x="3326" y="1908"/>
                  </a:lnTo>
                  <a:lnTo>
                    <a:pt x="3262" y="1913"/>
                  </a:lnTo>
                  <a:lnTo>
                    <a:pt x="3206" y="1924"/>
                  </a:lnTo>
                  <a:lnTo>
                    <a:pt x="3153" y="1942"/>
                  </a:lnTo>
                  <a:lnTo>
                    <a:pt x="3108" y="1966"/>
                  </a:lnTo>
                  <a:lnTo>
                    <a:pt x="3068" y="1993"/>
                  </a:lnTo>
                  <a:lnTo>
                    <a:pt x="3031" y="2024"/>
                  </a:lnTo>
                  <a:lnTo>
                    <a:pt x="3000" y="2058"/>
                  </a:lnTo>
                  <a:lnTo>
                    <a:pt x="2973" y="2097"/>
                  </a:lnTo>
                  <a:lnTo>
                    <a:pt x="2949" y="2137"/>
                  </a:lnTo>
                  <a:lnTo>
                    <a:pt x="2931" y="2177"/>
                  </a:lnTo>
                  <a:lnTo>
                    <a:pt x="2915" y="2218"/>
                  </a:lnTo>
                  <a:lnTo>
                    <a:pt x="2902" y="2262"/>
                  </a:lnTo>
                  <a:lnTo>
                    <a:pt x="2891" y="2304"/>
                  </a:lnTo>
                  <a:lnTo>
                    <a:pt x="2884" y="2344"/>
                  </a:lnTo>
                  <a:lnTo>
                    <a:pt x="2878" y="2384"/>
                  </a:lnTo>
                  <a:lnTo>
                    <a:pt x="2875" y="2420"/>
                  </a:lnTo>
                  <a:lnTo>
                    <a:pt x="2873" y="2455"/>
                  </a:lnTo>
                  <a:lnTo>
                    <a:pt x="2871" y="2486"/>
                  </a:lnTo>
                  <a:lnTo>
                    <a:pt x="2871" y="2513"/>
                  </a:lnTo>
                  <a:lnTo>
                    <a:pt x="2871" y="2535"/>
                  </a:lnTo>
                  <a:lnTo>
                    <a:pt x="2873" y="2551"/>
                  </a:lnTo>
                  <a:lnTo>
                    <a:pt x="2873" y="2560"/>
                  </a:lnTo>
                  <a:lnTo>
                    <a:pt x="2873" y="2564"/>
                  </a:lnTo>
                  <a:lnTo>
                    <a:pt x="2877" y="3011"/>
                  </a:lnTo>
                  <a:lnTo>
                    <a:pt x="2873" y="3117"/>
                  </a:lnTo>
                  <a:lnTo>
                    <a:pt x="2862" y="3213"/>
                  </a:lnTo>
                  <a:lnTo>
                    <a:pt x="2846" y="3302"/>
                  </a:lnTo>
                  <a:lnTo>
                    <a:pt x="2824" y="3386"/>
                  </a:lnTo>
                  <a:lnTo>
                    <a:pt x="2798" y="3462"/>
                  </a:lnTo>
                  <a:lnTo>
                    <a:pt x="2769" y="3533"/>
                  </a:lnTo>
                  <a:lnTo>
                    <a:pt x="2735" y="3597"/>
                  </a:lnTo>
                  <a:lnTo>
                    <a:pt x="2697" y="3655"/>
                  </a:lnTo>
                  <a:lnTo>
                    <a:pt x="2657" y="3709"/>
                  </a:lnTo>
                  <a:lnTo>
                    <a:pt x="2615" y="3757"/>
                  </a:lnTo>
                  <a:lnTo>
                    <a:pt x="2569" y="3800"/>
                  </a:lnTo>
                  <a:lnTo>
                    <a:pt x="2524" y="3840"/>
                  </a:lnTo>
                  <a:lnTo>
                    <a:pt x="2477" y="3875"/>
                  </a:lnTo>
                  <a:lnTo>
                    <a:pt x="2429" y="3904"/>
                  </a:lnTo>
                  <a:lnTo>
                    <a:pt x="2380" y="3931"/>
                  </a:lnTo>
                  <a:lnTo>
                    <a:pt x="2333" y="3953"/>
                  </a:lnTo>
                  <a:lnTo>
                    <a:pt x="2286" y="3973"/>
                  </a:lnTo>
                  <a:lnTo>
                    <a:pt x="2240" y="3989"/>
                  </a:lnTo>
                  <a:lnTo>
                    <a:pt x="2195" y="4004"/>
                  </a:lnTo>
                  <a:lnTo>
                    <a:pt x="2153" y="4015"/>
                  </a:lnTo>
                  <a:lnTo>
                    <a:pt x="2113" y="4024"/>
                  </a:lnTo>
                  <a:lnTo>
                    <a:pt x="2077" y="4031"/>
                  </a:lnTo>
                  <a:lnTo>
                    <a:pt x="2044" y="4037"/>
                  </a:lnTo>
                  <a:lnTo>
                    <a:pt x="2015" y="4040"/>
                  </a:lnTo>
                  <a:lnTo>
                    <a:pt x="1989" y="4042"/>
                  </a:lnTo>
                  <a:lnTo>
                    <a:pt x="1969" y="4044"/>
                  </a:lnTo>
                  <a:lnTo>
                    <a:pt x="1953" y="4044"/>
                  </a:lnTo>
                  <a:lnTo>
                    <a:pt x="1944" y="4044"/>
                  </a:lnTo>
                  <a:lnTo>
                    <a:pt x="1940" y="4044"/>
                  </a:lnTo>
                  <a:lnTo>
                    <a:pt x="1853" y="4037"/>
                  </a:lnTo>
                  <a:lnTo>
                    <a:pt x="1771" y="4024"/>
                  </a:lnTo>
                  <a:lnTo>
                    <a:pt x="1695" y="4004"/>
                  </a:lnTo>
                  <a:lnTo>
                    <a:pt x="1626" y="3978"/>
                  </a:lnTo>
                  <a:lnTo>
                    <a:pt x="1562" y="3949"/>
                  </a:lnTo>
                  <a:lnTo>
                    <a:pt x="1504" y="3917"/>
                  </a:lnTo>
                  <a:lnTo>
                    <a:pt x="1451" y="3878"/>
                  </a:lnTo>
                  <a:lnTo>
                    <a:pt x="1402" y="3838"/>
                  </a:lnTo>
                  <a:lnTo>
                    <a:pt x="1358" y="3795"/>
                  </a:lnTo>
                  <a:lnTo>
                    <a:pt x="1320" y="3749"/>
                  </a:lnTo>
                  <a:lnTo>
                    <a:pt x="1286" y="3702"/>
                  </a:lnTo>
                  <a:lnTo>
                    <a:pt x="1257" y="3655"/>
                  </a:lnTo>
                  <a:lnTo>
                    <a:pt x="1229" y="3606"/>
                  </a:lnTo>
                  <a:lnTo>
                    <a:pt x="1206" y="3557"/>
                  </a:lnTo>
                  <a:lnTo>
                    <a:pt x="1186" y="3508"/>
                  </a:lnTo>
                  <a:lnTo>
                    <a:pt x="1169" y="3460"/>
                  </a:lnTo>
                  <a:lnTo>
                    <a:pt x="1155" y="3413"/>
                  </a:lnTo>
                  <a:lnTo>
                    <a:pt x="1144" y="3369"/>
                  </a:lnTo>
                  <a:lnTo>
                    <a:pt x="1135" y="3328"/>
                  </a:lnTo>
                  <a:lnTo>
                    <a:pt x="1128" y="3289"/>
                  </a:lnTo>
                  <a:lnTo>
                    <a:pt x="1122" y="3253"/>
                  </a:lnTo>
                  <a:lnTo>
                    <a:pt x="1118" y="3222"/>
                  </a:lnTo>
                  <a:lnTo>
                    <a:pt x="1117" y="3195"/>
                  </a:lnTo>
                  <a:lnTo>
                    <a:pt x="1115" y="3173"/>
                  </a:lnTo>
                  <a:lnTo>
                    <a:pt x="1113" y="3158"/>
                  </a:lnTo>
                  <a:lnTo>
                    <a:pt x="1113" y="3148"/>
                  </a:lnTo>
                  <a:lnTo>
                    <a:pt x="1113" y="3144"/>
                  </a:lnTo>
                  <a:lnTo>
                    <a:pt x="1113" y="2380"/>
                  </a:lnTo>
                  <a:lnTo>
                    <a:pt x="1033" y="2364"/>
                  </a:lnTo>
                  <a:lnTo>
                    <a:pt x="958" y="2342"/>
                  </a:lnTo>
                  <a:lnTo>
                    <a:pt x="889" y="2317"/>
                  </a:lnTo>
                  <a:lnTo>
                    <a:pt x="826" y="2288"/>
                  </a:lnTo>
                  <a:lnTo>
                    <a:pt x="768" y="2258"/>
                  </a:lnTo>
                  <a:lnTo>
                    <a:pt x="717" y="2226"/>
                  </a:lnTo>
                  <a:lnTo>
                    <a:pt x="669" y="2195"/>
                  </a:lnTo>
                  <a:lnTo>
                    <a:pt x="629" y="2164"/>
                  </a:lnTo>
                  <a:lnTo>
                    <a:pt x="595" y="2133"/>
                  </a:lnTo>
                  <a:lnTo>
                    <a:pt x="564" y="2106"/>
                  </a:lnTo>
                  <a:lnTo>
                    <a:pt x="540" y="2082"/>
                  </a:lnTo>
                  <a:lnTo>
                    <a:pt x="520" y="2062"/>
                  </a:lnTo>
                  <a:lnTo>
                    <a:pt x="508" y="2046"/>
                  </a:lnTo>
                  <a:lnTo>
                    <a:pt x="500" y="2035"/>
                  </a:lnTo>
                  <a:lnTo>
                    <a:pt x="497" y="2031"/>
                  </a:lnTo>
                  <a:lnTo>
                    <a:pt x="475" y="2004"/>
                  </a:lnTo>
                  <a:lnTo>
                    <a:pt x="460" y="1978"/>
                  </a:lnTo>
                  <a:lnTo>
                    <a:pt x="455" y="1957"/>
                  </a:lnTo>
                  <a:lnTo>
                    <a:pt x="451" y="1940"/>
                  </a:lnTo>
                  <a:lnTo>
                    <a:pt x="453" y="1928"/>
                  </a:lnTo>
                  <a:lnTo>
                    <a:pt x="453" y="1924"/>
                  </a:lnTo>
                  <a:lnTo>
                    <a:pt x="371" y="1804"/>
                  </a:lnTo>
                  <a:lnTo>
                    <a:pt x="298" y="1688"/>
                  </a:lnTo>
                  <a:lnTo>
                    <a:pt x="237" y="1573"/>
                  </a:lnTo>
                  <a:lnTo>
                    <a:pt x="186" y="1464"/>
                  </a:lnTo>
                  <a:lnTo>
                    <a:pt x="140" y="1360"/>
                  </a:lnTo>
                  <a:lnTo>
                    <a:pt x="104" y="1262"/>
                  </a:lnTo>
                  <a:lnTo>
                    <a:pt x="75" y="1169"/>
                  </a:lnTo>
                  <a:lnTo>
                    <a:pt x="51" y="1086"/>
                  </a:lnTo>
                  <a:lnTo>
                    <a:pt x="33" y="1008"/>
                  </a:lnTo>
                  <a:lnTo>
                    <a:pt x="20" y="938"/>
                  </a:lnTo>
                  <a:lnTo>
                    <a:pt x="11" y="878"/>
                  </a:lnTo>
                  <a:lnTo>
                    <a:pt x="6" y="828"/>
                  </a:lnTo>
                  <a:lnTo>
                    <a:pt x="2" y="786"/>
                  </a:lnTo>
                  <a:lnTo>
                    <a:pt x="2" y="757"/>
                  </a:lnTo>
                  <a:lnTo>
                    <a:pt x="0" y="738"/>
                  </a:lnTo>
                  <a:lnTo>
                    <a:pt x="0" y="733"/>
                  </a:lnTo>
                  <a:lnTo>
                    <a:pt x="0" y="657"/>
                  </a:lnTo>
                  <a:lnTo>
                    <a:pt x="6" y="588"/>
                  </a:lnTo>
                  <a:lnTo>
                    <a:pt x="18" y="526"/>
                  </a:lnTo>
                  <a:lnTo>
                    <a:pt x="35" y="471"/>
                  </a:lnTo>
                  <a:lnTo>
                    <a:pt x="55" y="420"/>
                  </a:lnTo>
                  <a:lnTo>
                    <a:pt x="78" y="377"/>
                  </a:lnTo>
                  <a:lnTo>
                    <a:pt x="106" y="338"/>
                  </a:lnTo>
                  <a:lnTo>
                    <a:pt x="135" y="304"/>
                  </a:lnTo>
                  <a:lnTo>
                    <a:pt x="164" y="275"/>
                  </a:lnTo>
                  <a:lnTo>
                    <a:pt x="195" y="251"/>
                  </a:lnTo>
                  <a:lnTo>
                    <a:pt x="226" y="229"/>
                  </a:lnTo>
                  <a:lnTo>
                    <a:pt x="255" y="213"/>
                  </a:lnTo>
                  <a:lnTo>
                    <a:pt x="284" y="198"/>
                  </a:lnTo>
                  <a:lnTo>
                    <a:pt x="309" y="188"/>
                  </a:lnTo>
                  <a:lnTo>
                    <a:pt x="331" y="180"/>
                  </a:lnTo>
                  <a:lnTo>
                    <a:pt x="351" y="175"/>
                  </a:lnTo>
                  <a:lnTo>
                    <a:pt x="364" y="171"/>
                  </a:lnTo>
                  <a:lnTo>
                    <a:pt x="373" y="169"/>
                  </a:lnTo>
                  <a:lnTo>
                    <a:pt x="377" y="168"/>
                  </a:lnTo>
                  <a:lnTo>
                    <a:pt x="668" y="88"/>
                  </a:lnTo>
                  <a:lnTo>
                    <a:pt x="686" y="60"/>
                  </a:lnTo>
                  <a:lnTo>
                    <a:pt x="708" y="37"/>
                  </a:lnTo>
                  <a:lnTo>
                    <a:pt x="735" y="18"/>
                  </a:lnTo>
                  <a:lnTo>
                    <a:pt x="768" y="8"/>
                  </a:lnTo>
                  <a:lnTo>
                    <a:pt x="800" y="4"/>
                  </a:lnTo>
                  <a:lnTo>
                    <a:pt x="840" y="9"/>
                  </a:lnTo>
                  <a:lnTo>
                    <a:pt x="875" y="24"/>
                  </a:lnTo>
                  <a:lnTo>
                    <a:pt x="906" y="48"/>
                  </a:lnTo>
                  <a:lnTo>
                    <a:pt x="929" y="77"/>
                  </a:lnTo>
                  <a:lnTo>
                    <a:pt x="944" y="113"/>
                  </a:lnTo>
                  <a:lnTo>
                    <a:pt x="949" y="151"/>
                  </a:lnTo>
                  <a:lnTo>
                    <a:pt x="944" y="191"/>
                  </a:lnTo>
                  <a:lnTo>
                    <a:pt x="929" y="228"/>
                  </a:lnTo>
                  <a:lnTo>
                    <a:pt x="906" y="257"/>
                  </a:lnTo>
                  <a:lnTo>
                    <a:pt x="875" y="280"/>
                  </a:lnTo>
                  <a:lnTo>
                    <a:pt x="840" y="295"/>
                  </a:lnTo>
                  <a:lnTo>
                    <a:pt x="800" y="300"/>
                  </a:lnTo>
                  <a:lnTo>
                    <a:pt x="760" y="295"/>
                  </a:lnTo>
                  <a:lnTo>
                    <a:pt x="726" y="278"/>
                  </a:lnTo>
                  <a:lnTo>
                    <a:pt x="698" y="286"/>
                  </a:lnTo>
                  <a:lnTo>
                    <a:pt x="666" y="293"/>
                  </a:lnTo>
                  <a:lnTo>
                    <a:pt x="629" y="300"/>
                  </a:lnTo>
                  <a:lnTo>
                    <a:pt x="593" y="309"/>
                  </a:lnTo>
                  <a:lnTo>
                    <a:pt x="557" y="317"/>
                  </a:lnTo>
                  <a:lnTo>
                    <a:pt x="526" y="326"/>
                  </a:lnTo>
                  <a:lnTo>
                    <a:pt x="498" y="331"/>
                  </a:lnTo>
                  <a:lnTo>
                    <a:pt x="478" y="337"/>
                  </a:lnTo>
                  <a:lnTo>
                    <a:pt x="469" y="340"/>
                  </a:lnTo>
                  <a:lnTo>
                    <a:pt x="415" y="353"/>
                  </a:lnTo>
                  <a:lnTo>
                    <a:pt x="369" y="373"/>
                  </a:lnTo>
                  <a:lnTo>
                    <a:pt x="331" y="397"/>
                  </a:lnTo>
                  <a:lnTo>
                    <a:pt x="298" y="426"/>
                  </a:lnTo>
                  <a:lnTo>
                    <a:pt x="271" y="457"/>
                  </a:lnTo>
                  <a:lnTo>
                    <a:pt x="249" y="489"/>
                  </a:lnTo>
                  <a:lnTo>
                    <a:pt x="231" y="526"/>
                  </a:lnTo>
                  <a:lnTo>
                    <a:pt x="218" y="560"/>
                  </a:lnTo>
                  <a:lnTo>
                    <a:pt x="209" y="597"/>
                  </a:lnTo>
                  <a:lnTo>
                    <a:pt x="202" y="631"/>
                  </a:lnTo>
                  <a:lnTo>
                    <a:pt x="198" y="664"/>
                  </a:lnTo>
                  <a:lnTo>
                    <a:pt x="198" y="693"/>
                  </a:lnTo>
                  <a:lnTo>
                    <a:pt x="197" y="718"/>
                  </a:lnTo>
                  <a:lnTo>
                    <a:pt x="198" y="740"/>
                  </a:lnTo>
                  <a:lnTo>
                    <a:pt x="200" y="758"/>
                  </a:lnTo>
                  <a:lnTo>
                    <a:pt x="200" y="768"/>
                  </a:lnTo>
                  <a:lnTo>
                    <a:pt x="200" y="771"/>
                  </a:lnTo>
                  <a:lnTo>
                    <a:pt x="204" y="851"/>
                  </a:lnTo>
                  <a:lnTo>
                    <a:pt x="211" y="928"/>
                  </a:lnTo>
                  <a:lnTo>
                    <a:pt x="226" y="1006"/>
                  </a:lnTo>
                  <a:lnTo>
                    <a:pt x="242" y="1080"/>
                  </a:lnTo>
                  <a:lnTo>
                    <a:pt x="262" y="1153"/>
                  </a:lnTo>
                  <a:lnTo>
                    <a:pt x="286" y="1226"/>
                  </a:lnTo>
                  <a:lnTo>
                    <a:pt x="313" y="1295"/>
                  </a:lnTo>
                  <a:lnTo>
                    <a:pt x="340" y="1360"/>
                  </a:lnTo>
                  <a:lnTo>
                    <a:pt x="369" y="1424"/>
                  </a:lnTo>
                  <a:lnTo>
                    <a:pt x="398" y="1482"/>
                  </a:lnTo>
                  <a:lnTo>
                    <a:pt x="429" y="1538"/>
                  </a:lnTo>
                  <a:lnTo>
                    <a:pt x="458" y="1589"/>
                  </a:lnTo>
                  <a:lnTo>
                    <a:pt x="486" y="1635"/>
                  </a:lnTo>
                  <a:lnTo>
                    <a:pt x="511" y="1677"/>
                  </a:lnTo>
                  <a:lnTo>
                    <a:pt x="535" y="1713"/>
                  </a:lnTo>
                  <a:lnTo>
                    <a:pt x="557" y="1744"/>
                  </a:lnTo>
                  <a:lnTo>
                    <a:pt x="573" y="1768"/>
                  </a:lnTo>
                  <a:lnTo>
                    <a:pt x="586" y="1786"/>
                  </a:lnTo>
                  <a:lnTo>
                    <a:pt x="595" y="1797"/>
                  </a:lnTo>
                  <a:lnTo>
                    <a:pt x="597" y="1800"/>
                  </a:lnTo>
                  <a:lnTo>
                    <a:pt x="618" y="1798"/>
                  </a:lnTo>
                  <a:lnTo>
                    <a:pt x="638" y="1802"/>
                  </a:lnTo>
                  <a:lnTo>
                    <a:pt x="657" y="1813"/>
                  </a:lnTo>
                  <a:lnTo>
                    <a:pt x="671" y="1824"/>
                  </a:lnTo>
                  <a:lnTo>
                    <a:pt x="684" y="1837"/>
                  </a:lnTo>
                  <a:lnTo>
                    <a:pt x="691" y="1844"/>
                  </a:lnTo>
                  <a:lnTo>
                    <a:pt x="693" y="1848"/>
                  </a:lnTo>
                  <a:lnTo>
                    <a:pt x="764" y="1918"/>
                  </a:lnTo>
                  <a:lnTo>
                    <a:pt x="833" y="1977"/>
                  </a:lnTo>
                  <a:lnTo>
                    <a:pt x="902" y="2022"/>
                  </a:lnTo>
                  <a:lnTo>
                    <a:pt x="969" y="2057"/>
                  </a:lnTo>
                  <a:lnTo>
                    <a:pt x="1035" y="2082"/>
                  </a:lnTo>
                  <a:lnTo>
                    <a:pt x="1098" y="2098"/>
                  </a:lnTo>
                  <a:lnTo>
                    <a:pt x="1160" y="2108"/>
                  </a:lnTo>
                  <a:lnTo>
                    <a:pt x="1220" y="2108"/>
                  </a:lnTo>
                  <a:lnTo>
                    <a:pt x="1277" y="2102"/>
                  </a:lnTo>
                  <a:lnTo>
                    <a:pt x="1331" y="2091"/>
                  </a:lnTo>
                  <a:lnTo>
                    <a:pt x="1384" y="2077"/>
                  </a:lnTo>
                  <a:lnTo>
                    <a:pt x="1433" y="2057"/>
                  </a:lnTo>
                  <a:lnTo>
                    <a:pt x="1478" y="2035"/>
                  </a:lnTo>
                  <a:lnTo>
                    <a:pt x="1522" y="2009"/>
                  </a:lnTo>
                  <a:lnTo>
                    <a:pt x="1560" y="1984"/>
                  </a:lnTo>
                  <a:lnTo>
                    <a:pt x="1595" y="1958"/>
                  </a:lnTo>
                  <a:lnTo>
                    <a:pt x="1626" y="1933"/>
                  </a:lnTo>
                  <a:lnTo>
                    <a:pt x="1653" y="1909"/>
                  </a:lnTo>
                  <a:lnTo>
                    <a:pt x="1675" y="1889"/>
                  </a:lnTo>
                  <a:lnTo>
                    <a:pt x="1693" y="1871"/>
                  </a:lnTo>
                  <a:lnTo>
                    <a:pt x="1706" y="1857"/>
                  </a:lnTo>
                  <a:lnTo>
                    <a:pt x="1715" y="1848"/>
                  </a:lnTo>
                  <a:lnTo>
                    <a:pt x="1717" y="1844"/>
                  </a:lnTo>
                  <a:lnTo>
                    <a:pt x="1738" y="1822"/>
                  </a:lnTo>
                  <a:lnTo>
                    <a:pt x="1764" y="1808"/>
                  </a:lnTo>
                  <a:lnTo>
                    <a:pt x="1788" y="1798"/>
                  </a:lnTo>
                  <a:lnTo>
                    <a:pt x="1809" y="1795"/>
                  </a:lnTo>
                  <a:lnTo>
                    <a:pt x="1824" y="1793"/>
                  </a:lnTo>
                  <a:lnTo>
                    <a:pt x="1829" y="1793"/>
                  </a:lnTo>
                  <a:lnTo>
                    <a:pt x="1884" y="1726"/>
                  </a:lnTo>
                  <a:lnTo>
                    <a:pt x="1935" y="1657"/>
                  </a:lnTo>
                  <a:lnTo>
                    <a:pt x="1980" y="1582"/>
                  </a:lnTo>
                  <a:lnTo>
                    <a:pt x="2020" y="1508"/>
                  </a:lnTo>
                  <a:lnTo>
                    <a:pt x="2057" y="1429"/>
                  </a:lnTo>
                  <a:lnTo>
                    <a:pt x="2088" y="1353"/>
                  </a:lnTo>
                  <a:lnTo>
                    <a:pt x="2115" y="1278"/>
                  </a:lnTo>
                  <a:lnTo>
                    <a:pt x="2138" y="1204"/>
                  </a:lnTo>
                  <a:lnTo>
                    <a:pt x="2158" y="1135"/>
                  </a:lnTo>
                  <a:lnTo>
                    <a:pt x="2175" y="1069"/>
                  </a:lnTo>
                  <a:lnTo>
                    <a:pt x="2189" y="1008"/>
                  </a:lnTo>
                  <a:lnTo>
                    <a:pt x="2200" y="953"/>
                  </a:lnTo>
                  <a:lnTo>
                    <a:pt x="2208" y="908"/>
                  </a:lnTo>
                  <a:lnTo>
                    <a:pt x="2215" y="869"/>
                  </a:lnTo>
                  <a:lnTo>
                    <a:pt x="2218" y="840"/>
                  </a:lnTo>
                  <a:lnTo>
                    <a:pt x="2220" y="822"/>
                  </a:lnTo>
                  <a:lnTo>
                    <a:pt x="2220" y="817"/>
                  </a:lnTo>
                  <a:lnTo>
                    <a:pt x="2229" y="749"/>
                  </a:lnTo>
                  <a:lnTo>
                    <a:pt x="2229" y="689"/>
                  </a:lnTo>
                  <a:lnTo>
                    <a:pt x="2226" y="635"/>
                  </a:lnTo>
                  <a:lnTo>
                    <a:pt x="2215" y="586"/>
                  </a:lnTo>
                  <a:lnTo>
                    <a:pt x="2202" y="542"/>
                  </a:lnTo>
                  <a:lnTo>
                    <a:pt x="2182" y="504"/>
                  </a:lnTo>
                  <a:lnTo>
                    <a:pt x="2160" y="469"/>
                  </a:lnTo>
                  <a:lnTo>
                    <a:pt x="2137" y="440"/>
                  </a:lnTo>
                  <a:lnTo>
                    <a:pt x="2111" y="415"/>
                  </a:lnTo>
                  <a:lnTo>
                    <a:pt x="2084" y="393"/>
                  </a:lnTo>
                  <a:lnTo>
                    <a:pt x="2055" y="373"/>
                  </a:lnTo>
                  <a:lnTo>
                    <a:pt x="2028" y="358"/>
                  </a:lnTo>
                  <a:lnTo>
                    <a:pt x="2000" y="346"/>
                  </a:lnTo>
                  <a:lnTo>
                    <a:pt x="1975" y="337"/>
                  </a:lnTo>
                  <a:lnTo>
                    <a:pt x="1951" y="329"/>
                  </a:lnTo>
                  <a:lnTo>
                    <a:pt x="1931" y="324"/>
                  </a:lnTo>
                  <a:lnTo>
                    <a:pt x="1913" y="320"/>
                  </a:lnTo>
                  <a:lnTo>
                    <a:pt x="1900" y="318"/>
                  </a:lnTo>
                  <a:lnTo>
                    <a:pt x="1891" y="317"/>
                  </a:lnTo>
                  <a:lnTo>
                    <a:pt x="1889" y="317"/>
                  </a:lnTo>
                  <a:lnTo>
                    <a:pt x="1708" y="266"/>
                  </a:lnTo>
                  <a:lnTo>
                    <a:pt x="1680" y="282"/>
                  </a:lnTo>
                  <a:lnTo>
                    <a:pt x="1649" y="293"/>
                  </a:lnTo>
                  <a:lnTo>
                    <a:pt x="1617" y="297"/>
                  </a:lnTo>
                  <a:lnTo>
                    <a:pt x="1578" y="291"/>
                  </a:lnTo>
                  <a:lnTo>
                    <a:pt x="1542" y="277"/>
                  </a:lnTo>
                  <a:lnTo>
                    <a:pt x="1513" y="253"/>
                  </a:lnTo>
                  <a:lnTo>
                    <a:pt x="1489" y="222"/>
                  </a:lnTo>
                  <a:lnTo>
                    <a:pt x="1475" y="188"/>
                  </a:lnTo>
                  <a:lnTo>
                    <a:pt x="1469" y="148"/>
                  </a:lnTo>
                  <a:lnTo>
                    <a:pt x="1475" y="109"/>
                  </a:lnTo>
                  <a:lnTo>
                    <a:pt x="1489" y="73"/>
                  </a:lnTo>
                  <a:lnTo>
                    <a:pt x="1513" y="44"/>
                  </a:lnTo>
                  <a:lnTo>
                    <a:pt x="1542" y="20"/>
                  </a:lnTo>
                  <a:lnTo>
                    <a:pt x="15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8" name="Oval 3">
              <a:extLst>
                <a:ext uri="{FF2B5EF4-FFF2-40B4-BE49-F238E27FC236}">
                  <a16:creationId xmlns:a16="http://schemas.microsoft.com/office/drawing/2014/main" id="{E4C6B613-3926-46AD-B995-18937195A193}"/>
                </a:ext>
              </a:extLst>
            </p:cNvPr>
            <p:cNvSpPr/>
            <p:nvPr/>
          </p:nvSpPr>
          <p:spPr>
            <a:xfrm>
              <a:off x="2883660" y="3024992"/>
              <a:ext cx="217084" cy="223991"/>
            </a:xfrm>
            <a:custGeom>
              <a:avLst/>
              <a:gdLst/>
              <a:ahLst/>
              <a:cxnLst/>
              <a:rect l="l" t="t" r="r" b="b"/>
              <a:pathLst>
                <a:path w="3064723" h="3781836">
                  <a:moveTo>
                    <a:pt x="1518649" y="2892985"/>
                  </a:moveTo>
                  <a:cubicBezTo>
                    <a:pt x="1585036" y="2892985"/>
                    <a:pt x="1638854" y="2946803"/>
                    <a:pt x="1638854" y="3013190"/>
                  </a:cubicBezTo>
                  <a:cubicBezTo>
                    <a:pt x="1638854" y="3079577"/>
                    <a:pt x="1585036" y="3133395"/>
                    <a:pt x="1518649" y="3133395"/>
                  </a:cubicBezTo>
                  <a:cubicBezTo>
                    <a:pt x="1452262" y="3133395"/>
                    <a:pt x="1398444" y="3079577"/>
                    <a:pt x="1398444" y="3013190"/>
                  </a:cubicBezTo>
                  <a:cubicBezTo>
                    <a:pt x="1398444" y="2946803"/>
                    <a:pt x="1452262" y="2892985"/>
                    <a:pt x="1518649" y="2892985"/>
                  </a:cubicBezTo>
                  <a:close/>
                  <a:moveTo>
                    <a:pt x="1518649" y="2816785"/>
                  </a:moveTo>
                  <a:cubicBezTo>
                    <a:pt x="1410178" y="2816785"/>
                    <a:pt x="1322244" y="2904719"/>
                    <a:pt x="1322244" y="3013190"/>
                  </a:cubicBezTo>
                  <a:cubicBezTo>
                    <a:pt x="1322244" y="3121661"/>
                    <a:pt x="1410178" y="3209595"/>
                    <a:pt x="1518649" y="3209595"/>
                  </a:cubicBezTo>
                  <a:cubicBezTo>
                    <a:pt x="1627120" y="3209595"/>
                    <a:pt x="1715054" y="3121661"/>
                    <a:pt x="1715054" y="3013190"/>
                  </a:cubicBezTo>
                  <a:cubicBezTo>
                    <a:pt x="1715054" y="2904719"/>
                    <a:pt x="1627120" y="2816785"/>
                    <a:pt x="1518649" y="2816785"/>
                  </a:cubicBezTo>
                  <a:close/>
                  <a:moveTo>
                    <a:pt x="1567410" y="734674"/>
                  </a:moveTo>
                  <a:cubicBezTo>
                    <a:pt x="1633797" y="734674"/>
                    <a:pt x="1687615" y="788492"/>
                    <a:pt x="1687615" y="854879"/>
                  </a:cubicBezTo>
                  <a:cubicBezTo>
                    <a:pt x="1687615" y="921266"/>
                    <a:pt x="1633797" y="975084"/>
                    <a:pt x="1567410" y="975084"/>
                  </a:cubicBezTo>
                  <a:cubicBezTo>
                    <a:pt x="1501023" y="975084"/>
                    <a:pt x="1447205" y="921266"/>
                    <a:pt x="1447205" y="854879"/>
                  </a:cubicBezTo>
                  <a:cubicBezTo>
                    <a:pt x="1447205" y="788492"/>
                    <a:pt x="1501023" y="734674"/>
                    <a:pt x="1567410" y="734674"/>
                  </a:cubicBezTo>
                  <a:close/>
                  <a:moveTo>
                    <a:pt x="1567410" y="658474"/>
                  </a:moveTo>
                  <a:cubicBezTo>
                    <a:pt x="1458939" y="658474"/>
                    <a:pt x="1371005" y="746408"/>
                    <a:pt x="1371005" y="854879"/>
                  </a:cubicBezTo>
                  <a:cubicBezTo>
                    <a:pt x="1371005" y="963350"/>
                    <a:pt x="1458939" y="1051284"/>
                    <a:pt x="1567410" y="1051284"/>
                  </a:cubicBezTo>
                  <a:cubicBezTo>
                    <a:pt x="1675881" y="1051284"/>
                    <a:pt x="1763815" y="963350"/>
                    <a:pt x="1763815" y="854879"/>
                  </a:cubicBezTo>
                  <a:cubicBezTo>
                    <a:pt x="1763815" y="746408"/>
                    <a:pt x="1675881" y="658474"/>
                    <a:pt x="1567410" y="658474"/>
                  </a:cubicBezTo>
                  <a:close/>
                  <a:moveTo>
                    <a:pt x="1911981" y="10"/>
                  </a:moveTo>
                  <a:cubicBezTo>
                    <a:pt x="1925053" y="270"/>
                    <a:pt x="1938026" y="5518"/>
                    <a:pt x="1947801" y="15691"/>
                  </a:cubicBezTo>
                  <a:lnTo>
                    <a:pt x="2055957" y="128248"/>
                  </a:lnTo>
                  <a:cubicBezTo>
                    <a:pt x="2075507" y="148594"/>
                    <a:pt x="2074862" y="180936"/>
                    <a:pt x="2054517" y="200486"/>
                  </a:cubicBezTo>
                  <a:lnTo>
                    <a:pt x="1901724" y="347304"/>
                  </a:lnTo>
                  <a:lnTo>
                    <a:pt x="1902773" y="348396"/>
                  </a:lnTo>
                  <a:cubicBezTo>
                    <a:pt x="1935476" y="382430"/>
                    <a:pt x="1934397" y="436531"/>
                    <a:pt x="1900363" y="469235"/>
                  </a:cubicBezTo>
                  <a:lnTo>
                    <a:pt x="1687006" y="674249"/>
                  </a:lnTo>
                  <a:cubicBezTo>
                    <a:pt x="1719923" y="689111"/>
                    <a:pt x="1748093" y="711314"/>
                    <a:pt x="1769224" y="738445"/>
                  </a:cubicBezTo>
                  <a:cubicBezTo>
                    <a:pt x="2225756" y="865632"/>
                    <a:pt x="2563903" y="1337935"/>
                    <a:pt x="2563903" y="1900829"/>
                  </a:cubicBezTo>
                  <a:cubicBezTo>
                    <a:pt x="2563903" y="2461202"/>
                    <a:pt x="2228779" y="2931793"/>
                    <a:pt x="1775470" y="3061896"/>
                  </a:cubicBezTo>
                  <a:lnTo>
                    <a:pt x="1775470" y="3399112"/>
                  </a:lnTo>
                  <a:lnTo>
                    <a:pt x="2969042" y="3399112"/>
                  </a:lnTo>
                  <a:lnTo>
                    <a:pt x="3064723" y="3781836"/>
                  </a:lnTo>
                  <a:lnTo>
                    <a:pt x="1775470" y="3781836"/>
                  </a:lnTo>
                  <a:lnTo>
                    <a:pt x="1293138" y="3781836"/>
                  </a:lnTo>
                  <a:lnTo>
                    <a:pt x="0" y="3781836"/>
                  </a:lnTo>
                  <a:lnTo>
                    <a:pt x="95681" y="3399112"/>
                  </a:lnTo>
                  <a:lnTo>
                    <a:pt x="1293138" y="3399112"/>
                  </a:lnTo>
                  <a:lnTo>
                    <a:pt x="1293138" y="3070777"/>
                  </a:lnTo>
                  <a:cubicBezTo>
                    <a:pt x="877228" y="2966949"/>
                    <a:pt x="554551" y="2578252"/>
                    <a:pt x="488102" y="2091784"/>
                  </a:cubicBezTo>
                  <a:lnTo>
                    <a:pt x="36005" y="2091784"/>
                  </a:lnTo>
                  <a:cubicBezTo>
                    <a:pt x="16120" y="2091784"/>
                    <a:pt x="0" y="2075664"/>
                    <a:pt x="0" y="2055779"/>
                  </a:cubicBezTo>
                  <a:lnTo>
                    <a:pt x="0" y="1911765"/>
                  </a:lnTo>
                  <a:cubicBezTo>
                    <a:pt x="0" y="1891880"/>
                    <a:pt x="16120" y="1875760"/>
                    <a:pt x="36005" y="1875760"/>
                  </a:cubicBezTo>
                  <a:lnTo>
                    <a:pt x="1116123" y="1875760"/>
                  </a:lnTo>
                  <a:cubicBezTo>
                    <a:pt x="1136008" y="1875760"/>
                    <a:pt x="1152128" y="1891880"/>
                    <a:pt x="1152128" y="1911765"/>
                  </a:cubicBezTo>
                  <a:lnTo>
                    <a:pt x="1152128" y="2055779"/>
                  </a:lnTo>
                  <a:cubicBezTo>
                    <a:pt x="1152128" y="2075664"/>
                    <a:pt x="1136008" y="2091784"/>
                    <a:pt x="1116123" y="2091784"/>
                  </a:cubicBezTo>
                  <a:lnTo>
                    <a:pt x="821381" y="2091784"/>
                  </a:lnTo>
                  <a:cubicBezTo>
                    <a:pt x="888359" y="2496965"/>
                    <a:pt x="1175251" y="2800189"/>
                    <a:pt x="1518548" y="2800189"/>
                  </a:cubicBezTo>
                  <a:cubicBezTo>
                    <a:pt x="1914148" y="2800189"/>
                    <a:pt x="2234845" y="2397532"/>
                    <a:pt x="2234845" y="1900829"/>
                  </a:cubicBezTo>
                  <a:cubicBezTo>
                    <a:pt x="2234845" y="1486489"/>
                    <a:pt x="2011685" y="1137592"/>
                    <a:pt x="1707456" y="1034726"/>
                  </a:cubicBezTo>
                  <a:cubicBezTo>
                    <a:pt x="1672074" y="1055937"/>
                    <a:pt x="1629677" y="1068045"/>
                    <a:pt x="1584174" y="1068045"/>
                  </a:cubicBezTo>
                  <a:cubicBezTo>
                    <a:pt x="1499312" y="1068045"/>
                    <a:pt x="1425250" y="1025928"/>
                    <a:pt x="1386642" y="962867"/>
                  </a:cubicBezTo>
                  <a:lnTo>
                    <a:pt x="881318" y="1448430"/>
                  </a:lnTo>
                  <a:cubicBezTo>
                    <a:pt x="847284" y="1481134"/>
                    <a:pt x="793183" y="1480055"/>
                    <a:pt x="760479" y="1446020"/>
                  </a:cubicBezTo>
                  <a:lnTo>
                    <a:pt x="759430" y="1444929"/>
                  </a:lnTo>
                  <a:lnTo>
                    <a:pt x="652690" y="1547495"/>
                  </a:lnTo>
                  <a:cubicBezTo>
                    <a:pt x="632345" y="1567045"/>
                    <a:pt x="600003" y="1566400"/>
                    <a:pt x="580453" y="1546054"/>
                  </a:cubicBezTo>
                  <a:lnTo>
                    <a:pt x="472296" y="1433497"/>
                  </a:lnTo>
                  <a:cubicBezTo>
                    <a:pt x="452746" y="1413151"/>
                    <a:pt x="453391" y="1380809"/>
                    <a:pt x="473737" y="1361259"/>
                  </a:cubicBezTo>
                  <a:lnTo>
                    <a:pt x="580477" y="1258693"/>
                  </a:lnTo>
                  <a:lnTo>
                    <a:pt x="579556" y="1257735"/>
                  </a:lnTo>
                  <a:cubicBezTo>
                    <a:pt x="546853" y="1223700"/>
                    <a:pt x="547932" y="1169599"/>
                    <a:pt x="581966" y="1136896"/>
                  </a:cubicBezTo>
                  <a:lnTo>
                    <a:pt x="1601011" y="157700"/>
                  </a:lnTo>
                  <a:cubicBezTo>
                    <a:pt x="1635045" y="124997"/>
                    <a:pt x="1689146" y="126076"/>
                    <a:pt x="1721850" y="160110"/>
                  </a:cubicBezTo>
                  <a:lnTo>
                    <a:pt x="1722771" y="161068"/>
                  </a:lnTo>
                  <a:lnTo>
                    <a:pt x="1875563" y="14250"/>
                  </a:lnTo>
                  <a:cubicBezTo>
                    <a:pt x="1885736" y="4475"/>
                    <a:pt x="1898908" y="-250"/>
                    <a:pt x="191198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Rounded Rectangle 1">
              <a:extLst>
                <a:ext uri="{FF2B5EF4-FFF2-40B4-BE49-F238E27FC236}">
                  <a16:creationId xmlns:a16="http://schemas.microsoft.com/office/drawing/2014/main" id="{25F37ADB-8462-4D20-BE11-C8F20FD6CD75}"/>
                </a:ext>
              </a:extLst>
            </p:cNvPr>
            <p:cNvSpPr/>
            <p:nvPr/>
          </p:nvSpPr>
          <p:spPr>
            <a:xfrm flipH="1">
              <a:off x="3743043" y="5194997"/>
              <a:ext cx="86735" cy="246562"/>
            </a:xfrm>
            <a:custGeom>
              <a:avLst/>
              <a:gdLst/>
              <a:ahLst/>
              <a:cxnLst/>
              <a:rect l="l" t="t" r="r" b="b"/>
              <a:pathLst>
                <a:path w="1386167" h="3940463">
                  <a:moveTo>
                    <a:pt x="158550" y="1341055"/>
                  </a:moveTo>
                  <a:cubicBezTo>
                    <a:pt x="145925" y="1341055"/>
                    <a:pt x="135690" y="1351290"/>
                    <a:pt x="135690" y="1363915"/>
                  </a:cubicBezTo>
                  <a:cubicBezTo>
                    <a:pt x="135690" y="1363914"/>
                    <a:pt x="135690" y="1363914"/>
                    <a:pt x="135690" y="1363914"/>
                  </a:cubicBezTo>
                  <a:lnTo>
                    <a:pt x="135690" y="1363915"/>
                  </a:lnTo>
                  <a:lnTo>
                    <a:pt x="135690" y="1363915"/>
                  </a:lnTo>
                  <a:cubicBezTo>
                    <a:pt x="135690" y="1376539"/>
                    <a:pt x="145925" y="1386774"/>
                    <a:pt x="158550" y="1386774"/>
                  </a:cubicBezTo>
                  <a:lnTo>
                    <a:pt x="472870" y="1386775"/>
                  </a:lnTo>
                  <a:cubicBezTo>
                    <a:pt x="485495" y="1386775"/>
                    <a:pt x="495730" y="1376540"/>
                    <a:pt x="495730" y="1363915"/>
                  </a:cubicBezTo>
                  <a:lnTo>
                    <a:pt x="495731" y="1363915"/>
                  </a:lnTo>
                  <a:cubicBezTo>
                    <a:pt x="495731" y="1351290"/>
                    <a:pt x="485496" y="1341055"/>
                    <a:pt x="472871" y="1341055"/>
                  </a:cubicBezTo>
                  <a:close/>
                  <a:moveTo>
                    <a:pt x="158550" y="1202614"/>
                  </a:moveTo>
                  <a:cubicBezTo>
                    <a:pt x="145925" y="1202614"/>
                    <a:pt x="135690" y="1212849"/>
                    <a:pt x="135690" y="1225474"/>
                  </a:cubicBezTo>
                  <a:lnTo>
                    <a:pt x="135690" y="1225474"/>
                  </a:lnTo>
                  <a:lnTo>
                    <a:pt x="135690" y="1225474"/>
                  </a:lnTo>
                  <a:cubicBezTo>
                    <a:pt x="135690" y="1238098"/>
                    <a:pt x="145925" y="1248333"/>
                    <a:pt x="158550" y="1248333"/>
                  </a:cubicBezTo>
                  <a:lnTo>
                    <a:pt x="472870" y="1248334"/>
                  </a:lnTo>
                  <a:cubicBezTo>
                    <a:pt x="485495" y="1248334"/>
                    <a:pt x="495730" y="1238099"/>
                    <a:pt x="495730" y="1225474"/>
                  </a:cubicBezTo>
                  <a:lnTo>
                    <a:pt x="495731" y="1225474"/>
                  </a:lnTo>
                  <a:cubicBezTo>
                    <a:pt x="495731" y="1212849"/>
                    <a:pt x="485496" y="1202614"/>
                    <a:pt x="472871" y="1202614"/>
                  </a:cubicBezTo>
                  <a:close/>
                  <a:moveTo>
                    <a:pt x="158550" y="1064173"/>
                  </a:moveTo>
                  <a:cubicBezTo>
                    <a:pt x="145925" y="1064173"/>
                    <a:pt x="135690" y="1074408"/>
                    <a:pt x="135690" y="1087033"/>
                  </a:cubicBezTo>
                  <a:cubicBezTo>
                    <a:pt x="135690" y="1099657"/>
                    <a:pt x="145925" y="1109892"/>
                    <a:pt x="158550" y="1109892"/>
                  </a:cubicBezTo>
                  <a:lnTo>
                    <a:pt x="472870" y="1109893"/>
                  </a:lnTo>
                  <a:cubicBezTo>
                    <a:pt x="485495" y="1109893"/>
                    <a:pt x="495730" y="1099658"/>
                    <a:pt x="495730" y="1087033"/>
                  </a:cubicBezTo>
                  <a:lnTo>
                    <a:pt x="495731" y="1087033"/>
                  </a:lnTo>
                  <a:cubicBezTo>
                    <a:pt x="495731" y="1074408"/>
                    <a:pt x="485496" y="1064173"/>
                    <a:pt x="472871" y="1064173"/>
                  </a:cubicBezTo>
                  <a:close/>
                  <a:moveTo>
                    <a:pt x="435877" y="102803"/>
                  </a:moveTo>
                  <a:cubicBezTo>
                    <a:pt x="270088" y="102803"/>
                    <a:pt x="135690" y="237201"/>
                    <a:pt x="135690" y="402990"/>
                  </a:cubicBezTo>
                  <a:lnTo>
                    <a:pt x="135690" y="964139"/>
                  </a:lnTo>
                  <a:lnTo>
                    <a:pt x="1282273" y="964139"/>
                  </a:lnTo>
                  <a:lnTo>
                    <a:pt x="1282273" y="402990"/>
                  </a:lnTo>
                  <a:cubicBezTo>
                    <a:pt x="1282273" y="237201"/>
                    <a:pt x="1147875" y="102803"/>
                    <a:pt x="982086" y="102803"/>
                  </a:cubicBezTo>
                  <a:close/>
                  <a:moveTo>
                    <a:pt x="376211" y="0"/>
                  </a:moveTo>
                  <a:lnTo>
                    <a:pt x="1027971" y="0"/>
                  </a:lnTo>
                  <a:cubicBezTo>
                    <a:pt x="1225797" y="0"/>
                    <a:pt x="1386167" y="160370"/>
                    <a:pt x="1386167" y="358196"/>
                  </a:cubicBezTo>
                  <a:lnTo>
                    <a:pt x="1386167" y="1173713"/>
                  </a:lnTo>
                  <a:cubicBezTo>
                    <a:pt x="1389764" y="1196661"/>
                    <a:pt x="1389764" y="1219779"/>
                    <a:pt x="1386167" y="1242728"/>
                  </a:cubicBezTo>
                  <a:lnTo>
                    <a:pt x="1386167" y="1297988"/>
                  </a:lnTo>
                  <a:cubicBezTo>
                    <a:pt x="1386167" y="1375839"/>
                    <a:pt x="1361331" y="1447889"/>
                    <a:pt x="1318473" y="1506162"/>
                  </a:cubicBezTo>
                  <a:cubicBezTo>
                    <a:pt x="1288496" y="1574967"/>
                    <a:pt x="1244166" y="1638252"/>
                    <a:pt x="1188144" y="1694274"/>
                  </a:cubicBezTo>
                  <a:lnTo>
                    <a:pt x="893774" y="1988644"/>
                  </a:lnTo>
                  <a:lnTo>
                    <a:pt x="893774" y="2180328"/>
                  </a:lnTo>
                  <a:lnTo>
                    <a:pt x="905693" y="2180328"/>
                  </a:lnTo>
                  <a:cubicBezTo>
                    <a:pt x="925577" y="2180328"/>
                    <a:pt x="941697" y="2196448"/>
                    <a:pt x="941697" y="2216332"/>
                  </a:cubicBezTo>
                  <a:cubicBezTo>
                    <a:pt x="941697" y="2236216"/>
                    <a:pt x="925577" y="2252336"/>
                    <a:pt x="905693" y="2252336"/>
                  </a:cubicBezTo>
                  <a:lnTo>
                    <a:pt x="893774" y="2252336"/>
                  </a:lnTo>
                  <a:lnTo>
                    <a:pt x="893774" y="2360286"/>
                  </a:lnTo>
                  <a:cubicBezTo>
                    <a:pt x="893774" y="2375420"/>
                    <a:pt x="881505" y="2387689"/>
                    <a:pt x="866371" y="2387689"/>
                  </a:cubicBezTo>
                  <a:lnTo>
                    <a:pt x="765701" y="2387689"/>
                  </a:lnTo>
                  <a:lnTo>
                    <a:pt x="765701" y="2823404"/>
                  </a:lnTo>
                  <a:cubicBezTo>
                    <a:pt x="812840" y="2834512"/>
                    <a:pt x="847053" y="2877274"/>
                    <a:pt x="847053" y="2928028"/>
                  </a:cubicBezTo>
                  <a:lnTo>
                    <a:pt x="847053" y="3405057"/>
                  </a:lnTo>
                  <a:cubicBezTo>
                    <a:pt x="847053" y="3458871"/>
                    <a:pt x="808590" y="3503700"/>
                    <a:pt x="757237" y="3511390"/>
                  </a:cubicBezTo>
                  <a:cubicBezTo>
                    <a:pt x="748054" y="3679801"/>
                    <a:pt x="645475" y="3829781"/>
                    <a:pt x="490392" y="3899876"/>
                  </a:cubicBezTo>
                  <a:cubicBezTo>
                    <a:pt x="326696" y="3973864"/>
                    <a:pt x="134842" y="3945134"/>
                    <a:pt x="0" y="3826441"/>
                  </a:cubicBezTo>
                  <a:lnTo>
                    <a:pt x="79400" y="3736237"/>
                  </a:lnTo>
                  <a:cubicBezTo>
                    <a:pt x="178800" y="3823733"/>
                    <a:pt x="320228" y="3844912"/>
                    <a:pt x="440898" y="3790371"/>
                  </a:cubicBezTo>
                  <a:cubicBezTo>
                    <a:pt x="553615" y="3739425"/>
                    <a:pt x="628706" y="3631232"/>
                    <a:pt x="635361" y="3509052"/>
                  </a:cubicBezTo>
                  <a:cubicBezTo>
                    <a:pt x="589836" y="3496668"/>
                    <a:pt x="557126" y="3454683"/>
                    <a:pt x="557126" y="3405057"/>
                  </a:cubicBezTo>
                  <a:lnTo>
                    <a:pt x="557126" y="2928028"/>
                  </a:lnTo>
                  <a:cubicBezTo>
                    <a:pt x="557126" y="2876964"/>
                    <a:pt x="591759" y="2833990"/>
                    <a:pt x="639334" y="2823231"/>
                  </a:cubicBezTo>
                  <a:lnTo>
                    <a:pt x="639334" y="2387689"/>
                  </a:lnTo>
                  <a:lnTo>
                    <a:pt x="537809" y="2387689"/>
                  </a:lnTo>
                  <a:cubicBezTo>
                    <a:pt x="522675" y="2387689"/>
                    <a:pt x="510406" y="2375420"/>
                    <a:pt x="510406" y="2360286"/>
                  </a:cubicBezTo>
                  <a:lnTo>
                    <a:pt x="510406" y="2252336"/>
                  </a:lnTo>
                  <a:lnTo>
                    <a:pt x="498488" y="2252336"/>
                  </a:lnTo>
                  <a:cubicBezTo>
                    <a:pt x="478604" y="2252336"/>
                    <a:pt x="462484" y="2236216"/>
                    <a:pt x="462484" y="2216332"/>
                  </a:cubicBezTo>
                  <a:cubicBezTo>
                    <a:pt x="462484" y="2196448"/>
                    <a:pt x="478604" y="2180328"/>
                    <a:pt x="498488" y="2180328"/>
                  </a:cubicBezTo>
                  <a:lnTo>
                    <a:pt x="510406" y="2180328"/>
                  </a:lnTo>
                  <a:lnTo>
                    <a:pt x="510406" y="1988644"/>
                  </a:lnTo>
                  <a:lnTo>
                    <a:pt x="216036" y="1694274"/>
                  </a:lnTo>
                  <a:cubicBezTo>
                    <a:pt x="160013" y="1638251"/>
                    <a:pt x="115682" y="1574963"/>
                    <a:pt x="85705" y="1506156"/>
                  </a:cubicBezTo>
                  <a:cubicBezTo>
                    <a:pt x="42850" y="1447885"/>
                    <a:pt x="18015" y="1375837"/>
                    <a:pt x="18015" y="1297988"/>
                  </a:cubicBezTo>
                  <a:lnTo>
                    <a:pt x="18015" y="1242744"/>
                  </a:lnTo>
                  <a:cubicBezTo>
                    <a:pt x="14417" y="1219785"/>
                    <a:pt x="14417" y="1196656"/>
                    <a:pt x="18015" y="1173697"/>
                  </a:cubicBezTo>
                  <a:lnTo>
                    <a:pt x="18015" y="358196"/>
                  </a:lnTo>
                  <a:cubicBezTo>
                    <a:pt x="18015" y="160370"/>
                    <a:pt x="178385" y="0"/>
                    <a:pt x="376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Round Same Side Corner Rectangle 3">
              <a:extLst>
                <a:ext uri="{FF2B5EF4-FFF2-40B4-BE49-F238E27FC236}">
                  <a16:creationId xmlns:a16="http://schemas.microsoft.com/office/drawing/2014/main" id="{C0DF5BA8-F291-4B15-B373-85C09A1C89DB}"/>
                </a:ext>
              </a:extLst>
            </p:cNvPr>
            <p:cNvSpPr/>
            <p:nvPr/>
          </p:nvSpPr>
          <p:spPr>
            <a:xfrm rot="10800000">
              <a:off x="701949" y="3744197"/>
              <a:ext cx="192086" cy="191413"/>
            </a:xfrm>
            <a:custGeom>
              <a:avLst/>
              <a:gdLst/>
              <a:ahLst/>
              <a:cxnLst/>
              <a:rect l="l" t="t" r="r" b="b"/>
              <a:pathLst>
                <a:path w="3974354" h="3960441">
                  <a:moveTo>
                    <a:pt x="2479094" y="2176758"/>
                  </a:moveTo>
                  <a:lnTo>
                    <a:pt x="1505494" y="2176758"/>
                  </a:lnTo>
                  <a:lnTo>
                    <a:pt x="452687" y="932202"/>
                  </a:lnTo>
                  <a:cubicBezTo>
                    <a:pt x="416690" y="904368"/>
                    <a:pt x="386967" y="869252"/>
                    <a:pt x="365331" y="828935"/>
                  </a:cubicBezTo>
                  <a:lnTo>
                    <a:pt x="351150" y="812172"/>
                  </a:lnTo>
                  <a:lnTo>
                    <a:pt x="356232" y="812172"/>
                  </a:lnTo>
                  <a:cubicBezTo>
                    <a:pt x="326255" y="758500"/>
                    <a:pt x="310210" y="696547"/>
                    <a:pt x="310210" y="630847"/>
                  </a:cubicBezTo>
                  <a:lnTo>
                    <a:pt x="310210" y="494902"/>
                  </a:lnTo>
                  <a:cubicBezTo>
                    <a:pt x="310210" y="351890"/>
                    <a:pt x="426144" y="235956"/>
                    <a:pt x="569156" y="235956"/>
                  </a:cubicBezTo>
                  <a:lnTo>
                    <a:pt x="3405201" y="235956"/>
                  </a:lnTo>
                  <a:cubicBezTo>
                    <a:pt x="3548213" y="235956"/>
                    <a:pt x="3664147" y="351890"/>
                    <a:pt x="3664147" y="494902"/>
                  </a:cubicBezTo>
                  <a:lnTo>
                    <a:pt x="3664147" y="630847"/>
                  </a:lnTo>
                  <a:cubicBezTo>
                    <a:pt x="3664147" y="696547"/>
                    <a:pt x="3648102" y="758500"/>
                    <a:pt x="3618125" y="812172"/>
                  </a:cubicBezTo>
                  <a:lnTo>
                    <a:pt x="3633438" y="812172"/>
                  </a:lnTo>
                  <a:close/>
                  <a:moveTo>
                    <a:pt x="2377107" y="3672408"/>
                  </a:moveTo>
                  <a:lnTo>
                    <a:pt x="2377107" y="2447804"/>
                  </a:lnTo>
                  <a:lnTo>
                    <a:pt x="3735479" y="805811"/>
                  </a:lnTo>
                  <a:lnTo>
                    <a:pt x="3722860" y="805811"/>
                  </a:lnTo>
                  <a:cubicBezTo>
                    <a:pt x="3765801" y="737693"/>
                    <a:pt x="3789650" y="656896"/>
                    <a:pt x="3789650" y="570528"/>
                  </a:cubicBezTo>
                  <a:lnTo>
                    <a:pt x="3789650" y="412481"/>
                  </a:lnTo>
                  <a:cubicBezTo>
                    <a:pt x="3789650" y="246218"/>
                    <a:pt x="3654868" y="111436"/>
                    <a:pt x="3488605" y="111436"/>
                  </a:cubicBezTo>
                  <a:lnTo>
                    <a:pt x="467214" y="111436"/>
                  </a:lnTo>
                  <a:cubicBezTo>
                    <a:pt x="300951" y="111436"/>
                    <a:pt x="166169" y="246218"/>
                    <a:pt x="166169" y="412481"/>
                  </a:cubicBezTo>
                  <a:lnTo>
                    <a:pt x="166169" y="570527"/>
                  </a:lnTo>
                  <a:cubicBezTo>
                    <a:pt x="166169" y="715183"/>
                    <a:pt x="233072" y="844212"/>
                    <a:pt x="338922" y="926745"/>
                  </a:cubicBezTo>
                  <a:lnTo>
                    <a:pt x="1585536" y="2433646"/>
                  </a:lnTo>
                  <a:lnTo>
                    <a:pt x="1585536" y="3672408"/>
                  </a:lnTo>
                  <a:close/>
                  <a:moveTo>
                    <a:pt x="2606109" y="3960441"/>
                  </a:moveTo>
                  <a:lnTo>
                    <a:pt x="1397478" y="3960441"/>
                  </a:lnTo>
                  <a:cubicBezTo>
                    <a:pt x="1333543" y="3960441"/>
                    <a:pt x="1281713" y="3900944"/>
                    <a:pt x="1281713" y="3827550"/>
                  </a:cubicBezTo>
                  <a:lnTo>
                    <a:pt x="1281714" y="3827550"/>
                  </a:lnTo>
                  <a:cubicBezTo>
                    <a:pt x="1281714" y="3754157"/>
                    <a:pt x="1333544" y="3694659"/>
                    <a:pt x="1397479" y="3694659"/>
                  </a:cubicBezTo>
                  <a:lnTo>
                    <a:pt x="1459569" y="3694659"/>
                  </a:lnTo>
                  <a:lnTo>
                    <a:pt x="1459569" y="2562641"/>
                  </a:lnTo>
                  <a:lnTo>
                    <a:pt x="1459264" y="2562641"/>
                  </a:lnTo>
                  <a:lnTo>
                    <a:pt x="181140" y="958944"/>
                  </a:lnTo>
                  <a:cubicBezTo>
                    <a:pt x="70395" y="862399"/>
                    <a:pt x="0" y="709284"/>
                    <a:pt x="0" y="537296"/>
                  </a:cubicBezTo>
                  <a:lnTo>
                    <a:pt x="0" y="352326"/>
                  </a:lnTo>
                  <a:cubicBezTo>
                    <a:pt x="0" y="157742"/>
                    <a:pt x="137413" y="0"/>
                    <a:pt x="306921" y="0"/>
                  </a:cubicBezTo>
                  <a:lnTo>
                    <a:pt x="3667433" y="0"/>
                  </a:lnTo>
                  <a:cubicBezTo>
                    <a:pt x="3836941" y="0"/>
                    <a:pt x="3974354" y="157742"/>
                    <a:pt x="3974354" y="352326"/>
                  </a:cubicBezTo>
                  <a:lnTo>
                    <a:pt x="3974354" y="537296"/>
                  </a:lnTo>
                  <a:cubicBezTo>
                    <a:pt x="3974354" y="707106"/>
                    <a:pt x="3905732" y="858516"/>
                    <a:pt x="3797273" y="955099"/>
                  </a:cubicBezTo>
                  <a:lnTo>
                    <a:pt x="2516085" y="2562641"/>
                  </a:lnTo>
                  <a:lnTo>
                    <a:pt x="2514788" y="2562641"/>
                  </a:lnTo>
                  <a:lnTo>
                    <a:pt x="2514788" y="3694660"/>
                  </a:lnTo>
                  <a:lnTo>
                    <a:pt x="2606109" y="3694660"/>
                  </a:lnTo>
                  <a:cubicBezTo>
                    <a:pt x="2670044" y="3694660"/>
                    <a:pt x="2721874" y="3754158"/>
                    <a:pt x="2721874" y="3827551"/>
                  </a:cubicBezTo>
                  <a:cubicBezTo>
                    <a:pt x="2721874" y="3900944"/>
                    <a:pt x="2670044" y="3960441"/>
                    <a:pt x="2606109" y="3960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41">
              <a:extLst>
                <a:ext uri="{FF2B5EF4-FFF2-40B4-BE49-F238E27FC236}">
                  <a16:creationId xmlns:a16="http://schemas.microsoft.com/office/drawing/2014/main" id="{9C1929A1-C8A0-4FB1-89E6-16E293CF2821}"/>
                </a:ext>
              </a:extLst>
            </p:cNvPr>
            <p:cNvSpPr/>
            <p:nvPr/>
          </p:nvSpPr>
          <p:spPr>
            <a:xfrm rot="18900000">
              <a:off x="3911298" y="4286157"/>
              <a:ext cx="210128" cy="209373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Donut 1">
              <a:extLst>
                <a:ext uri="{FF2B5EF4-FFF2-40B4-BE49-F238E27FC236}">
                  <a16:creationId xmlns:a16="http://schemas.microsoft.com/office/drawing/2014/main" id="{1E51DF48-8661-44F4-8029-A9A7F68664C8}"/>
                </a:ext>
              </a:extLst>
            </p:cNvPr>
            <p:cNvSpPr/>
            <p:nvPr/>
          </p:nvSpPr>
          <p:spPr>
            <a:xfrm>
              <a:off x="1488135" y="3108505"/>
              <a:ext cx="251958" cy="279212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0769A1EE-E284-42DE-8919-F553D2ED33AE}"/>
                </a:ext>
              </a:extLst>
            </p:cNvPr>
            <p:cNvSpPr/>
            <p:nvPr/>
          </p:nvSpPr>
          <p:spPr>
            <a:xfrm>
              <a:off x="3936129" y="3514839"/>
              <a:ext cx="177627" cy="250432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47DEBDB2-00DA-4EEE-BF12-0D7B57DFE3D2}"/>
                </a:ext>
              </a:extLst>
            </p:cNvPr>
            <p:cNvSpPr/>
            <p:nvPr/>
          </p:nvSpPr>
          <p:spPr>
            <a:xfrm>
              <a:off x="1495186" y="3737340"/>
              <a:ext cx="159037" cy="250429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3">
              <a:extLst>
                <a:ext uri="{FF2B5EF4-FFF2-40B4-BE49-F238E27FC236}">
                  <a16:creationId xmlns:a16="http://schemas.microsoft.com/office/drawing/2014/main" id="{428F8C44-6C6C-4A42-999B-EA2B93C4529A}"/>
                </a:ext>
              </a:extLst>
            </p:cNvPr>
            <p:cNvSpPr/>
            <p:nvPr/>
          </p:nvSpPr>
          <p:spPr>
            <a:xfrm>
              <a:off x="4174372" y="4903600"/>
              <a:ext cx="285148" cy="285148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0118A8D2-BF05-4E37-BD48-EBBA46BD8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177" y="4477496"/>
              <a:ext cx="201833" cy="275951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7" name="Oval 1">
              <a:extLst>
                <a:ext uri="{FF2B5EF4-FFF2-40B4-BE49-F238E27FC236}">
                  <a16:creationId xmlns:a16="http://schemas.microsoft.com/office/drawing/2014/main" id="{71552FC2-82C0-4CA6-A810-EA08C3835133}"/>
                </a:ext>
              </a:extLst>
            </p:cNvPr>
            <p:cNvSpPr/>
            <p:nvPr/>
          </p:nvSpPr>
          <p:spPr>
            <a:xfrm>
              <a:off x="817234" y="2821958"/>
              <a:ext cx="267719" cy="267718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EA5D37C9-3F1D-4540-B5A1-4D4F937D4E9E}"/>
                </a:ext>
              </a:extLst>
            </p:cNvPr>
            <p:cNvSpPr/>
            <p:nvPr/>
          </p:nvSpPr>
          <p:spPr>
            <a:xfrm>
              <a:off x="1172433" y="5068538"/>
              <a:ext cx="166255" cy="1254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01929166-2830-4F3C-A5C5-AC9AC14B4650}"/>
                </a:ext>
              </a:extLst>
            </p:cNvPr>
            <p:cNvSpPr/>
            <p:nvPr/>
          </p:nvSpPr>
          <p:spPr>
            <a:xfrm rot="7840081">
              <a:off x="4121596" y="2427762"/>
              <a:ext cx="244303" cy="208398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1072958C-95C5-4A03-B18D-53CE1A9EA477}"/>
                </a:ext>
              </a:extLst>
            </p:cNvPr>
            <p:cNvSpPr/>
            <p:nvPr/>
          </p:nvSpPr>
          <p:spPr>
            <a:xfrm>
              <a:off x="4536127" y="4516910"/>
              <a:ext cx="220820" cy="220820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Chord 1">
              <a:extLst>
                <a:ext uri="{FF2B5EF4-FFF2-40B4-BE49-F238E27FC236}">
                  <a16:creationId xmlns:a16="http://schemas.microsoft.com/office/drawing/2014/main" id="{3F82F024-7D4D-418E-98A8-15EB550A7B43}"/>
                </a:ext>
              </a:extLst>
            </p:cNvPr>
            <p:cNvSpPr/>
            <p:nvPr/>
          </p:nvSpPr>
          <p:spPr>
            <a:xfrm rot="16200000">
              <a:off x="1516256" y="2258490"/>
              <a:ext cx="172697" cy="172906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ound Same Side Corner Rectangle 5">
              <a:extLst>
                <a:ext uri="{FF2B5EF4-FFF2-40B4-BE49-F238E27FC236}">
                  <a16:creationId xmlns:a16="http://schemas.microsoft.com/office/drawing/2014/main" id="{C4A325E2-5A6E-4522-9BC8-62C3B41C65E8}"/>
                </a:ext>
              </a:extLst>
            </p:cNvPr>
            <p:cNvSpPr/>
            <p:nvPr/>
          </p:nvSpPr>
          <p:spPr>
            <a:xfrm>
              <a:off x="1382277" y="2707594"/>
              <a:ext cx="297343" cy="208745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12287">
              <a:extLst>
                <a:ext uri="{FF2B5EF4-FFF2-40B4-BE49-F238E27FC236}">
                  <a16:creationId xmlns:a16="http://schemas.microsoft.com/office/drawing/2014/main" id="{815EFDF3-457F-4287-A49E-5713FF91497D}"/>
                </a:ext>
              </a:extLst>
            </p:cNvPr>
            <p:cNvSpPr/>
            <p:nvPr/>
          </p:nvSpPr>
          <p:spPr>
            <a:xfrm>
              <a:off x="2888784" y="2408881"/>
              <a:ext cx="237746" cy="236874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B0F94B28-F107-4E7E-B3BC-240203301FF3}"/>
                </a:ext>
              </a:extLst>
            </p:cNvPr>
            <p:cNvSpPr/>
            <p:nvPr/>
          </p:nvSpPr>
          <p:spPr>
            <a:xfrm>
              <a:off x="1927607" y="2313483"/>
              <a:ext cx="321786" cy="242802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5" name="Heart 3">
              <a:extLst>
                <a:ext uri="{FF2B5EF4-FFF2-40B4-BE49-F238E27FC236}">
                  <a16:creationId xmlns:a16="http://schemas.microsoft.com/office/drawing/2014/main" id="{9CFC5641-6B08-44A6-9715-C6F3FA8BD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642" y="3291161"/>
              <a:ext cx="321751" cy="29117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6" name="Oval 19">
              <a:extLst>
                <a:ext uri="{FF2B5EF4-FFF2-40B4-BE49-F238E27FC236}">
                  <a16:creationId xmlns:a16="http://schemas.microsoft.com/office/drawing/2014/main" id="{7B6DE194-CFB8-4927-9B34-20D6A0E87A17}"/>
                </a:ext>
              </a:extLst>
            </p:cNvPr>
            <p:cNvSpPr/>
            <p:nvPr/>
          </p:nvSpPr>
          <p:spPr>
            <a:xfrm rot="7840081">
              <a:off x="4020982" y="2967011"/>
              <a:ext cx="322356" cy="274980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D2FB9911-8D98-49BC-BC4B-C07B1DEB1D48}"/>
                </a:ext>
              </a:extLst>
            </p:cNvPr>
            <p:cNvSpPr/>
            <p:nvPr/>
          </p:nvSpPr>
          <p:spPr>
            <a:xfrm>
              <a:off x="3497944" y="3331140"/>
              <a:ext cx="221486" cy="308915"/>
            </a:xfrm>
            <a:custGeom>
              <a:avLst/>
              <a:gdLst/>
              <a:ahLst/>
              <a:cxnLst/>
              <a:rect l="l" t="t" r="r" b="b"/>
              <a:pathLst>
                <a:path w="2736304" h="3816424">
                  <a:moveTo>
                    <a:pt x="1992313" y="3204401"/>
                  </a:moveTo>
                  <a:lnTo>
                    <a:pt x="1992313" y="3485995"/>
                  </a:lnTo>
                  <a:lnTo>
                    <a:pt x="2294360" y="3485995"/>
                  </a:lnTo>
                  <a:cubicBezTo>
                    <a:pt x="2372120" y="3485995"/>
                    <a:pt x="2435157" y="3422958"/>
                    <a:pt x="2435157" y="3345198"/>
                  </a:cubicBezTo>
                  <a:cubicBezTo>
                    <a:pt x="2435157" y="3267438"/>
                    <a:pt x="2372120" y="3204401"/>
                    <a:pt x="2294360" y="3204401"/>
                  </a:cubicBezTo>
                  <a:close/>
                  <a:moveTo>
                    <a:pt x="721569" y="3204401"/>
                  </a:moveTo>
                  <a:lnTo>
                    <a:pt x="721569" y="3485995"/>
                  </a:lnTo>
                  <a:lnTo>
                    <a:pt x="1023616" y="3485995"/>
                  </a:lnTo>
                  <a:cubicBezTo>
                    <a:pt x="1101376" y="3485995"/>
                    <a:pt x="1164413" y="3422958"/>
                    <a:pt x="1164413" y="3345198"/>
                  </a:cubicBezTo>
                  <a:cubicBezTo>
                    <a:pt x="1164413" y="3267438"/>
                    <a:pt x="1101376" y="3204401"/>
                    <a:pt x="1023616" y="3204401"/>
                  </a:cubicBezTo>
                  <a:close/>
                  <a:moveTo>
                    <a:pt x="1717464" y="3154490"/>
                  </a:moveTo>
                  <a:lnTo>
                    <a:pt x="2289585" y="3154490"/>
                  </a:lnTo>
                  <a:cubicBezTo>
                    <a:pt x="2394910" y="3154490"/>
                    <a:pt x="2480292" y="3239872"/>
                    <a:pt x="2480292" y="3345197"/>
                  </a:cubicBezTo>
                  <a:cubicBezTo>
                    <a:pt x="2480292" y="3450522"/>
                    <a:pt x="2394910" y="3535904"/>
                    <a:pt x="2289585" y="3535904"/>
                  </a:cubicBezTo>
                  <a:lnTo>
                    <a:pt x="1717464" y="3535904"/>
                  </a:lnTo>
                  <a:cubicBezTo>
                    <a:pt x="1612139" y="3535904"/>
                    <a:pt x="1526757" y="3450522"/>
                    <a:pt x="1526757" y="3345197"/>
                  </a:cubicBezTo>
                  <a:cubicBezTo>
                    <a:pt x="1526757" y="3239872"/>
                    <a:pt x="1612139" y="3154490"/>
                    <a:pt x="1717464" y="3154490"/>
                  </a:cubicBezTo>
                  <a:close/>
                  <a:moveTo>
                    <a:pt x="446720" y="3154490"/>
                  </a:moveTo>
                  <a:lnTo>
                    <a:pt x="1018841" y="3154490"/>
                  </a:lnTo>
                  <a:cubicBezTo>
                    <a:pt x="1124166" y="3154490"/>
                    <a:pt x="1209548" y="3239872"/>
                    <a:pt x="1209548" y="3345197"/>
                  </a:cubicBezTo>
                  <a:cubicBezTo>
                    <a:pt x="1209548" y="3450522"/>
                    <a:pt x="1124166" y="3535904"/>
                    <a:pt x="1018841" y="3535904"/>
                  </a:cubicBezTo>
                  <a:lnTo>
                    <a:pt x="446720" y="3535904"/>
                  </a:lnTo>
                  <a:cubicBezTo>
                    <a:pt x="341395" y="3535904"/>
                    <a:pt x="256013" y="3450522"/>
                    <a:pt x="256013" y="3345197"/>
                  </a:cubicBezTo>
                  <a:cubicBezTo>
                    <a:pt x="256013" y="3239872"/>
                    <a:pt x="341395" y="3154490"/>
                    <a:pt x="446720" y="3154490"/>
                  </a:cubicBezTo>
                  <a:close/>
                  <a:moveTo>
                    <a:pt x="1992313" y="2629607"/>
                  </a:moveTo>
                  <a:lnTo>
                    <a:pt x="1992313" y="2911201"/>
                  </a:lnTo>
                  <a:lnTo>
                    <a:pt x="2294360" y="2911201"/>
                  </a:lnTo>
                  <a:cubicBezTo>
                    <a:pt x="2372120" y="2911201"/>
                    <a:pt x="2435157" y="2848164"/>
                    <a:pt x="2435157" y="2770404"/>
                  </a:cubicBezTo>
                  <a:cubicBezTo>
                    <a:pt x="2435157" y="2692644"/>
                    <a:pt x="2372120" y="2629607"/>
                    <a:pt x="2294360" y="2629607"/>
                  </a:cubicBezTo>
                  <a:close/>
                  <a:moveTo>
                    <a:pt x="721569" y="2629607"/>
                  </a:moveTo>
                  <a:lnTo>
                    <a:pt x="721569" y="2911201"/>
                  </a:lnTo>
                  <a:lnTo>
                    <a:pt x="1023616" y="2911201"/>
                  </a:lnTo>
                  <a:cubicBezTo>
                    <a:pt x="1101376" y="2911201"/>
                    <a:pt x="1164413" y="2848164"/>
                    <a:pt x="1164413" y="2770404"/>
                  </a:cubicBezTo>
                  <a:cubicBezTo>
                    <a:pt x="1164413" y="2692644"/>
                    <a:pt x="1101376" y="2629607"/>
                    <a:pt x="1023616" y="2629607"/>
                  </a:cubicBezTo>
                  <a:close/>
                  <a:moveTo>
                    <a:pt x="1717464" y="2579696"/>
                  </a:moveTo>
                  <a:lnTo>
                    <a:pt x="2289585" y="2579696"/>
                  </a:lnTo>
                  <a:cubicBezTo>
                    <a:pt x="2394910" y="2579696"/>
                    <a:pt x="2480292" y="2665078"/>
                    <a:pt x="2480292" y="2770403"/>
                  </a:cubicBezTo>
                  <a:cubicBezTo>
                    <a:pt x="2480292" y="2875728"/>
                    <a:pt x="2394910" y="2961110"/>
                    <a:pt x="2289585" y="2961110"/>
                  </a:cubicBezTo>
                  <a:lnTo>
                    <a:pt x="1717464" y="2961110"/>
                  </a:lnTo>
                  <a:cubicBezTo>
                    <a:pt x="1612139" y="2961110"/>
                    <a:pt x="1526757" y="2875728"/>
                    <a:pt x="1526757" y="2770403"/>
                  </a:cubicBezTo>
                  <a:cubicBezTo>
                    <a:pt x="1526757" y="2665078"/>
                    <a:pt x="1612139" y="2579696"/>
                    <a:pt x="1717464" y="2579696"/>
                  </a:cubicBezTo>
                  <a:close/>
                  <a:moveTo>
                    <a:pt x="446720" y="2579696"/>
                  </a:moveTo>
                  <a:lnTo>
                    <a:pt x="1018841" y="2579696"/>
                  </a:lnTo>
                  <a:cubicBezTo>
                    <a:pt x="1124166" y="2579696"/>
                    <a:pt x="1209548" y="2665078"/>
                    <a:pt x="1209548" y="2770403"/>
                  </a:cubicBezTo>
                  <a:cubicBezTo>
                    <a:pt x="1209548" y="2875728"/>
                    <a:pt x="1124166" y="2961110"/>
                    <a:pt x="1018841" y="2961110"/>
                  </a:cubicBezTo>
                  <a:lnTo>
                    <a:pt x="446720" y="2961110"/>
                  </a:lnTo>
                  <a:cubicBezTo>
                    <a:pt x="341395" y="2961110"/>
                    <a:pt x="256013" y="2875728"/>
                    <a:pt x="256013" y="2770403"/>
                  </a:cubicBezTo>
                  <a:cubicBezTo>
                    <a:pt x="256013" y="2665078"/>
                    <a:pt x="341395" y="2579696"/>
                    <a:pt x="446720" y="2579696"/>
                  </a:cubicBezTo>
                  <a:close/>
                  <a:moveTo>
                    <a:pt x="1992313" y="2054813"/>
                  </a:moveTo>
                  <a:lnTo>
                    <a:pt x="1992313" y="2336407"/>
                  </a:lnTo>
                  <a:lnTo>
                    <a:pt x="2294360" y="2336407"/>
                  </a:lnTo>
                  <a:cubicBezTo>
                    <a:pt x="2372120" y="2336407"/>
                    <a:pt x="2435157" y="2273370"/>
                    <a:pt x="2435157" y="2195610"/>
                  </a:cubicBezTo>
                  <a:cubicBezTo>
                    <a:pt x="2435157" y="2117850"/>
                    <a:pt x="2372120" y="2054813"/>
                    <a:pt x="2294360" y="2054813"/>
                  </a:cubicBezTo>
                  <a:close/>
                  <a:moveTo>
                    <a:pt x="721569" y="2054813"/>
                  </a:moveTo>
                  <a:lnTo>
                    <a:pt x="721569" y="2336407"/>
                  </a:lnTo>
                  <a:lnTo>
                    <a:pt x="1023616" y="2336407"/>
                  </a:lnTo>
                  <a:cubicBezTo>
                    <a:pt x="1101376" y="2336407"/>
                    <a:pt x="1164413" y="2273370"/>
                    <a:pt x="1164413" y="2195610"/>
                  </a:cubicBezTo>
                  <a:cubicBezTo>
                    <a:pt x="1164413" y="2117850"/>
                    <a:pt x="1101376" y="2054813"/>
                    <a:pt x="1023616" y="2054813"/>
                  </a:cubicBezTo>
                  <a:close/>
                  <a:moveTo>
                    <a:pt x="1717464" y="2004902"/>
                  </a:moveTo>
                  <a:lnTo>
                    <a:pt x="2289585" y="2004902"/>
                  </a:lnTo>
                  <a:cubicBezTo>
                    <a:pt x="2394910" y="2004902"/>
                    <a:pt x="2480292" y="2090284"/>
                    <a:pt x="2480292" y="2195609"/>
                  </a:cubicBezTo>
                  <a:cubicBezTo>
                    <a:pt x="2480292" y="2300934"/>
                    <a:pt x="2394910" y="2386316"/>
                    <a:pt x="2289585" y="2386316"/>
                  </a:cubicBezTo>
                  <a:lnTo>
                    <a:pt x="1717464" y="2386316"/>
                  </a:lnTo>
                  <a:cubicBezTo>
                    <a:pt x="1612139" y="2386316"/>
                    <a:pt x="1526757" y="2300934"/>
                    <a:pt x="1526757" y="2195609"/>
                  </a:cubicBezTo>
                  <a:cubicBezTo>
                    <a:pt x="1526757" y="2090284"/>
                    <a:pt x="1612139" y="2004902"/>
                    <a:pt x="1717464" y="2004902"/>
                  </a:cubicBezTo>
                  <a:close/>
                  <a:moveTo>
                    <a:pt x="446720" y="2004902"/>
                  </a:moveTo>
                  <a:lnTo>
                    <a:pt x="1018841" y="2004902"/>
                  </a:lnTo>
                  <a:cubicBezTo>
                    <a:pt x="1124166" y="2004902"/>
                    <a:pt x="1209548" y="2090284"/>
                    <a:pt x="1209548" y="2195609"/>
                  </a:cubicBezTo>
                  <a:cubicBezTo>
                    <a:pt x="1209548" y="2300934"/>
                    <a:pt x="1124166" y="2386316"/>
                    <a:pt x="1018841" y="2386316"/>
                  </a:cubicBezTo>
                  <a:lnTo>
                    <a:pt x="446720" y="2386316"/>
                  </a:lnTo>
                  <a:cubicBezTo>
                    <a:pt x="341395" y="2386316"/>
                    <a:pt x="256013" y="2300934"/>
                    <a:pt x="256013" y="2195609"/>
                  </a:cubicBezTo>
                  <a:cubicBezTo>
                    <a:pt x="256013" y="2090284"/>
                    <a:pt x="341395" y="2004902"/>
                    <a:pt x="446720" y="2004902"/>
                  </a:cubicBezTo>
                  <a:close/>
                  <a:moveTo>
                    <a:pt x="1992313" y="1480019"/>
                  </a:moveTo>
                  <a:lnTo>
                    <a:pt x="1992313" y="1761613"/>
                  </a:lnTo>
                  <a:lnTo>
                    <a:pt x="2294360" y="1761613"/>
                  </a:lnTo>
                  <a:cubicBezTo>
                    <a:pt x="2372120" y="1761613"/>
                    <a:pt x="2435157" y="1698576"/>
                    <a:pt x="2435157" y="1620816"/>
                  </a:cubicBezTo>
                  <a:cubicBezTo>
                    <a:pt x="2435157" y="1543056"/>
                    <a:pt x="2372120" y="1480019"/>
                    <a:pt x="2294360" y="1480019"/>
                  </a:cubicBezTo>
                  <a:close/>
                  <a:moveTo>
                    <a:pt x="721569" y="1480019"/>
                  </a:moveTo>
                  <a:lnTo>
                    <a:pt x="721569" y="1761613"/>
                  </a:lnTo>
                  <a:lnTo>
                    <a:pt x="1023616" y="1761613"/>
                  </a:lnTo>
                  <a:cubicBezTo>
                    <a:pt x="1101376" y="1761613"/>
                    <a:pt x="1164413" y="1698576"/>
                    <a:pt x="1164413" y="1620816"/>
                  </a:cubicBezTo>
                  <a:cubicBezTo>
                    <a:pt x="1164413" y="1543056"/>
                    <a:pt x="1101376" y="1480019"/>
                    <a:pt x="1023616" y="1480019"/>
                  </a:cubicBezTo>
                  <a:close/>
                  <a:moveTo>
                    <a:pt x="1717464" y="1430108"/>
                  </a:moveTo>
                  <a:lnTo>
                    <a:pt x="2289585" y="1430108"/>
                  </a:lnTo>
                  <a:cubicBezTo>
                    <a:pt x="2394910" y="1430108"/>
                    <a:pt x="2480292" y="1515490"/>
                    <a:pt x="2480292" y="1620815"/>
                  </a:cubicBezTo>
                  <a:cubicBezTo>
                    <a:pt x="2480292" y="1726140"/>
                    <a:pt x="2394910" y="1811522"/>
                    <a:pt x="2289585" y="1811522"/>
                  </a:cubicBezTo>
                  <a:lnTo>
                    <a:pt x="1717464" y="1811522"/>
                  </a:lnTo>
                  <a:cubicBezTo>
                    <a:pt x="1612139" y="1811522"/>
                    <a:pt x="1526757" y="1726140"/>
                    <a:pt x="1526757" y="1620815"/>
                  </a:cubicBezTo>
                  <a:cubicBezTo>
                    <a:pt x="1526757" y="1515490"/>
                    <a:pt x="1612139" y="1430108"/>
                    <a:pt x="1717464" y="1430108"/>
                  </a:cubicBezTo>
                  <a:close/>
                  <a:moveTo>
                    <a:pt x="446720" y="1430108"/>
                  </a:moveTo>
                  <a:lnTo>
                    <a:pt x="1018841" y="1430108"/>
                  </a:lnTo>
                  <a:cubicBezTo>
                    <a:pt x="1124166" y="1430108"/>
                    <a:pt x="1209548" y="1515490"/>
                    <a:pt x="1209548" y="1620815"/>
                  </a:cubicBezTo>
                  <a:cubicBezTo>
                    <a:pt x="1209548" y="1726140"/>
                    <a:pt x="1124166" y="1811522"/>
                    <a:pt x="1018841" y="1811522"/>
                  </a:cubicBezTo>
                  <a:lnTo>
                    <a:pt x="446720" y="1811522"/>
                  </a:lnTo>
                  <a:cubicBezTo>
                    <a:pt x="341395" y="1811522"/>
                    <a:pt x="256013" y="1726140"/>
                    <a:pt x="256013" y="1620815"/>
                  </a:cubicBezTo>
                  <a:cubicBezTo>
                    <a:pt x="256013" y="1515490"/>
                    <a:pt x="341395" y="1430108"/>
                    <a:pt x="446720" y="1430108"/>
                  </a:cubicBezTo>
                  <a:close/>
                  <a:moveTo>
                    <a:pt x="1992313" y="905225"/>
                  </a:moveTo>
                  <a:lnTo>
                    <a:pt x="1992313" y="1186819"/>
                  </a:lnTo>
                  <a:lnTo>
                    <a:pt x="2294360" y="1186819"/>
                  </a:lnTo>
                  <a:cubicBezTo>
                    <a:pt x="2372120" y="1186819"/>
                    <a:pt x="2435157" y="1123782"/>
                    <a:pt x="2435157" y="1046022"/>
                  </a:cubicBezTo>
                  <a:cubicBezTo>
                    <a:pt x="2435157" y="968262"/>
                    <a:pt x="2372120" y="905225"/>
                    <a:pt x="2294360" y="905225"/>
                  </a:cubicBezTo>
                  <a:close/>
                  <a:moveTo>
                    <a:pt x="721569" y="905225"/>
                  </a:moveTo>
                  <a:lnTo>
                    <a:pt x="721569" y="1186819"/>
                  </a:lnTo>
                  <a:lnTo>
                    <a:pt x="1023616" y="1186819"/>
                  </a:lnTo>
                  <a:cubicBezTo>
                    <a:pt x="1101376" y="1186819"/>
                    <a:pt x="1164413" y="1123782"/>
                    <a:pt x="1164413" y="1046022"/>
                  </a:cubicBezTo>
                  <a:cubicBezTo>
                    <a:pt x="1164413" y="968262"/>
                    <a:pt x="1101376" y="905225"/>
                    <a:pt x="1023616" y="905225"/>
                  </a:cubicBezTo>
                  <a:close/>
                  <a:moveTo>
                    <a:pt x="1717464" y="855314"/>
                  </a:moveTo>
                  <a:lnTo>
                    <a:pt x="2289585" y="855314"/>
                  </a:lnTo>
                  <a:cubicBezTo>
                    <a:pt x="2394910" y="855314"/>
                    <a:pt x="2480292" y="940696"/>
                    <a:pt x="2480292" y="1046021"/>
                  </a:cubicBezTo>
                  <a:cubicBezTo>
                    <a:pt x="2480292" y="1151346"/>
                    <a:pt x="2394910" y="1236728"/>
                    <a:pt x="2289585" y="1236728"/>
                  </a:cubicBezTo>
                  <a:lnTo>
                    <a:pt x="1717464" y="1236728"/>
                  </a:lnTo>
                  <a:cubicBezTo>
                    <a:pt x="1612139" y="1236728"/>
                    <a:pt x="1526757" y="1151346"/>
                    <a:pt x="1526757" y="1046021"/>
                  </a:cubicBezTo>
                  <a:cubicBezTo>
                    <a:pt x="1526757" y="940696"/>
                    <a:pt x="1612139" y="855314"/>
                    <a:pt x="1717464" y="855314"/>
                  </a:cubicBezTo>
                  <a:close/>
                  <a:moveTo>
                    <a:pt x="446720" y="855314"/>
                  </a:moveTo>
                  <a:lnTo>
                    <a:pt x="1018841" y="855314"/>
                  </a:lnTo>
                  <a:cubicBezTo>
                    <a:pt x="1124166" y="855314"/>
                    <a:pt x="1209548" y="940696"/>
                    <a:pt x="1209548" y="1046021"/>
                  </a:cubicBezTo>
                  <a:cubicBezTo>
                    <a:pt x="1209548" y="1151346"/>
                    <a:pt x="1124166" y="1236728"/>
                    <a:pt x="1018841" y="1236728"/>
                  </a:cubicBezTo>
                  <a:lnTo>
                    <a:pt x="446720" y="1236728"/>
                  </a:lnTo>
                  <a:cubicBezTo>
                    <a:pt x="341395" y="1236728"/>
                    <a:pt x="256013" y="1151346"/>
                    <a:pt x="256013" y="1046021"/>
                  </a:cubicBezTo>
                  <a:cubicBezTo>
                    <a:pt x="256013" y="940696"/>
                    <a:pt x="341395" y="855314"/>
                    <a:pt x="446720" y="855314"/>
                  </a:cubicBezTo>
                  <a:close/>
                  <a:moveTo>
                    <a:pt x="1992313" y="330431"/>
                  </a:moveTo>
                  <a:lnTo>
                    <a:pt x="1992313" y="612025"/>
                  </a:lnTo>
                  <a:lnTo>
                    <a:pt x="2294360" y="612025"/>
                  </a:lnTo>
                  <a:cubicBezTo>
                    <a:pt x="2372120" y="612025"/>
                    <a:pt x="2435157" y="548988"/>
                    <a:pt x="2435157" y="471228"/>
                  </a:cubicBezTo>
                  <a:cubicBezTo>
                    <a:pt x="2435157" y="393468"/>
                    <a:pt x="2372120" y="330431"/>
                    <a:pt x="2294360" y="330431"/>
                  </a:cubicBezTo>
                  <a:close/>
                  <a:moveTo>
                    <a:pt x="721569" y="330431"/>
                  </a:moveTo>
                  <a:lnTo>
                    <a:pt x="721569" y="612025"/>
                  </a:lnTo>
                  <a:lnTo>
                    <a:pt x="1023616" y="612025"/>
                  </a:lnTo>
                  <a:cubicBezTo>
                    <a:pt x="1101376" y="612025"/>
                    <a:pt x="1164413" y="548988"/>
                    <a:pt x="1164413" y="471228"/>
                  </a:cubicBezTo>
                  <a:cubicBezTo>
                    <a:pt x="1164413" y="393468"/>
                    <a:pt x="1101376" y="330431"/>
                    <a:pt x="1023616" y="330431"/>
                  </a:cubicBezTo>
                  <a:close/>
                  <a:moveTo>
                    <a:pt x="1717464" y="280520"/>
                  </a:moveTo>
                  <a:lnTo>
                    <a:pt x="2289585" y="280520"/>
                  </a:lnTo>
                  <a:cubicBezTo>
                    <a:pt x="2394910" y="280520"/>
                    <a:pt x="2480292" y="365902"/>
                    <a:pt x="2480292" y="471227"/>
                  </a:cubicBezTo>
                  <a:cubicBezTo>
                    <a:pt x="2480292" y="576552"/>
                    <a:pt x="2394910" y="661934"/>
                    <a:pt x="2289585" y="661934"/>
                  </a:cubicBezTo>
                  <a:lnTo>
                    <a:pt x="1717464" y="661934"/>
                  </a:lnTo>
                  <a:cubicBezTo>
                    <a:pt x="1612139" y="661934"/>
                    <a:pt x="1526757" y="576552"/>
                    <a:pt x="1526757" y="471227"/>
                  </a:cubicBezTo>
                  <a:cubicBezTo>
                    <a:pt x="1526757" y="365902"/>
                    <a:pt x="1612139" y="280520"/>
                    <a:pt x="1717464" y="280520"/>
                  </a:cubicBezTo>
                  <a:close/>
                  <a:moveTo>
                    <a:pt x="446720" y="280520"/>
                  </a:moveTo>
                  <a:lnTo>
                    <a:pt x="1018841" y="280520"/>
                  </a:lnTo>
                  <a:cubicBezTo>
                    <a:pt x="1124166" y="280520"/>
                    <a:pt x="1209548" y="365902"/>
                    <a:pt x="1209548" y="471227"/>
                  </a:cubicBezTo>
                  <a:cubicBezTo>
                    <a:pt x="1209548" y="576552"/>
                    <a:pt x="1124166" y="661934"/>
                    <a:pt x="1018841" y="661934"/>
                  </a:cubicBezTo>
                  <a:lnTo>
                    <a:pt x="446720" y="661934"/>
                  </a:lnTo>
                  <a:cubicBezTo>
                    <a:pt x="341395" y="661934"/>
                    <a:pt x="256013" y="576552"/>
                    <a:pt x="256013" y="471227"/>
                  </a:cubicBezTo>
                  <a:cubicBezTo>
                    <a:pt x="256013" y="365902"/>
                    <a:pt x="341395" y="280520"/>
                    <a:pt x="446720" y="280520"/>
                  </a:cubicBezTo>
                  <a:close/>
                  <a:moveTo>
                    <a:pt x="106105" y="100827"/>
                  </a:moveTo>
                  <a:lnTo>
                    <a:pt x="106105" y="3715597"/>
                  </a:lnTo>
                  <a:lnTo>
                    <a:pt x="2630200" y="3715597"/>
                  </a:lnTo>
                  <a:lnTo>
                    <a:pt x="2630200" y="100827"/>
                  </a:lnTo>
                  <a:close/>
                  <a:moveTo>
                    <a:pt x="107537" y="0"/>
                  </a:moveTo>
                  <a:lnTo>
                    <a:pt x="2628767" y="0"/>
                  </a:lnTo>
                  <a:cubicBezTo>
                    <a:pt x="2688158" y="0"/>
                    <a:pt x="2736304" y="45612"/>
                    <a:pt x="2736304" y="101877"/>
                  </a:cubicBezTo>
                  <a:lnTo>
                    <a:pt x="2736304" y="3714547"/>
                  </a:lnTo>
                  <a:cubicBezTo>
                    <a:pt x="2736304" y="3770812"/>
                    <a:pt x="2688158" y="3816424"/>
                    <a:pt x="2628767" y="3816424"/>
                  </a:cubicBezTo>
                  <a:lnTo>
                    <a:pt x="107537" y="3816424"/>
                  </a:lnTo>
                  <a:cubicBezTo>
                    <a:pt x="48146" y="3816424"/>
                    <a:pt x="0" y="3770812"/>
                    <a:pt x="0" y="3714547"/>
                  </a:cubicBezTo>
                  <a:lnTo>
                    <a:pt x="0" y="101877"/>
                  </a:lnTo>
                  <a:cubicBezTo>
                    <a:pt x="0" y="45612"/>
                    <a:pt x="48146" y="0"/>
                    <a:pt x="10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7">
              <a:extLst>
                <a:ext uri="{FF2B5EF4-FFF2-40B4-BE49-F238E27FC236}">
                  <a16:creationId xmlns:a16="http://schemas.microsoft.com/office/drawing/2014/main" id="{A8863121-8842-47A3-A55D-DA01A972D0A2}"/>
                </a:ext>
              </a:extLst>
            </p:cNvPr>
            <p:cNvSpPr/>
            <p:nvPr/>
          </p:nvSpPr>
          <p:spPr>
            <a:xfrm>
              <a:off x="1252282" y="4541016"/>
              <a:ext cx="308743" cy="308743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Chord 1">
              <a:extLst>
                <a:ext uri="{FF2B5EF4-FFF2-40B4-BE49-F238E27FC236}">
                  <a16:creationId xmlns:a16="http://schemas.microsoft.com/office/drawing/2014/main" id="{ACACF456-FE27-4619-9C16-B064A9C76FFC}"/>
                </a:ext>
              </a:extLst>
            </p:cNvPr>
            <p:cNvSpPr/>
            <p:nvPr/>
          </p:nvSpPr>
          <p:spPr>
            <a:xfrm rot="16200000">
              <a:off x="917826" y="3236277"/>
              <a:ext cx="334253" cy="3346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Parallelogram 8">
              <a:extLst>
                <a:ext uri="{FF2B5EF4-FFF2-40B4-BE49-F238E27FC236}">
                  <a16:creationId xmlns:a16="http://schemas.microsoft.com/office/drawing/2014/main" id="{192CBFEA-FD27-41F9-B8FA-1238BF599EF3}"/>
                </a:ext>
              </a:extLst>
            </p:cNvPr>
            <p:cNvSpPr/>
            <p:nvPr/>
          </p:nvSpPr>
          <p:spPr>
            <a:xfrm>
              <a:off x="3590641" y="2408881"/>
              <a:ext cx="335544" cy="204673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49E3795A-56D9-4869-A050-2CFE2A98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756" y="3880714"/>
              <a:ext cx="279401" cy="284753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70F4709D-51F7-47EF-B1D6-0B42CE5F0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230" y="4667841"/>
              <a:ext cx="208265" cy="292993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161CC7A4-B70C-4054-8B28-F0B22AA45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998" y="4045078"/>
              <a:ext cx="332376" cy="241270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DA8455AE-BE23-41BE-AA1B-77C9A44FA523}"/>
                </a:ext>
              </a:extLst>
            </p:cNvPr>
            <p:cNvSpPr/>
            <p:nvPr/>
          </p:nvSpPr>
          <p:spPr>
            <a:xfrm>
              <a:off x="2797340" y="1818721"/>
              <a:ext cx="259162" cy="285364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0089EA97-E940-4DF4-B5F4-B3AC7BC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587" y="5090868"/>
              <a:ext cx="301384" cy="308630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87DEA12-A53C-4C56-B9AB-23A591A89172}"/>
                </a:ext>
              </a:extLst>
            </p:cNvPr>
            <p:cNvGrpSpPr/>
            <p:nvPr/>
          </p:nvGrpSpPr>
          <p:grpSpPr>
            <a:xfrm>
              <a:off x="2358756" y="2982851"/>
              <a:ext cx="314097" cy="369980"/>
              <a:chOff x="2667000" y="1903735"/>
              <a:chExt cx="3810000" cy="4487863"/>
            </a:xfrm>
            <a:solidFill>
              <a:srgbClr val="AFD740"/>
            </a:solidFill>
          </p:grpSpPr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id="{6C1155A8-468D-49F6-86A9-8BE33E27A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2570485"/>
                <a:ext cx="2667000" cy="3302000"/>
              </a:xfrm>
              <a:custGeom>
                <a:avLst/>
                <a:gdLst>
                  <a:gd name="T0" fmla="*/ 1055 w 1680"/>
                  <a:gd name="T1" fmla="*/ 9 h 2080"/>
                  <a:gd name="T2" fmla="*/ 1079 w 1680"/>
                  <a:gd name="T3" fmla="*/ 72 h 2080"/>
                  <a:gd name="T4" fmla="*/ 971 w 1680"/>
                  <a:gd name="T5" fmla="*/ 145 h 2080"/>
                  <a:gd name="T6" fmla="*/ 920 w 1680"/>
                  <a:gd name="T7" fmla="*/ 243 h 2080"/>
                  <a:gd name="T8" fmla="*/ 897 w 1680"/>
                  <a:gd name="T9" fmla="*/ 371 h 2080"/>
                  <a:gd name="T10" fmla="*/ 828 w 1680"/>
                  <a:gd name="T11" fmla="*/ 503 h 2080"/>
                  <a:gd name="T12" fmla="*/ 737 w 1680"/>
                  <a:gd name="T13" fmla="*/ 540 h 2080"/>
                  <a:gd name="T14" fmla="*/ 633 w 1680"/>
                  <a:gd name="T15" fmla="*/ 567 h 2080"/>
                  <a:gd name="T16" fmla="*/ 590 w 1680"/>
                  <a:gd name="T17" fmla="*/ 636 h 2080"/>
                  <a:gd name="T18" fmla="*/ 610 w 1680"/>
                  <a:gd name="T19" fmla="*/ 749 h 2080"/>
                  <a:gd name="T20" fmla="*/ 657 w 1680"/>
                  <a:gd name="T21" fmla="*/ 856 h 2080"/>
                  <a:gd name="T22" fmla="*/ 735 w 1680"/>
                  <a:gd name="T23" fmla="*/ 994 h 2080"/>
                  <a:gd name="T24" fmla="*/ 890 w 1680"/>
                  <a:gd name="T25" fmla="*/ 903 h 2080"/>
                  <a:gd name="T26" fmla="*/ 1070 w 1680"/>
                  <a:gd name="T27" fmla="*/ 876 h 2080"/>
                  <a:gd name="T28" fmla="*/ 1171 w 1680"/>
                  <a:gd name="T29" fmla="*/ 887 h 2080"/>
                  <a:gd name="T30" fmla="*/ 1231 w 1680"/>
                  <a:gd name="T31" fmla="*/ 889 h 2080"/>
                  <a:gd name="T32" fmla="*/ 1282 w 1680"/>
                  <a:gd name="T33" fmla="*/ 845 h 2080"/>
                  <a:gd name="T34" fmla="*/ 1353 w 1680"/>
                  <a:gd name="T35" fmla="*/ 880 h 2080"/>
                  <a:gd name="T36" fmla="*/ 1320 w 1680"/>
                  <a:gd name="T37" fmla="*/ 956 h 2080"/>
                  <a:gd name="T38" fmla="*/ 1208 w 1680"/>
                  <a:gd name="T39" fmla="*/ 989 h 2080"/>
                  <a:gd name="T40" fmla="*/ 1073 w 1680"/>
                  <a:gd name="T41" fmla="*/ 994 h 2080"/>
                  <a:gd name="T42" fmla="*/ 942 w 1680"/>
                  <a:gd name="T43" fmla="*/ 1001 h 2080"/>
                  <a:gd name="T44" fmla="*/ 831 w 1680"/>
                  <a:gd name="T45" fmla="*/ 1092 h 2080"/>
                  <a:gd name="T46" fmla="*/ 782 w 1680"/>
                  <a:gd name="T47" fmla="*/ 1225 h 2080"/>
                  <a:gd name="T48" fmla="*/ 835 w 1680"/>
                  <a:gd name="T49" fmla="*/ 1323 h 2080"/>
                  <a:gd name="T50" fmla="*/ 1048 w 1680"/>
                  <a:gd name="T51" fmla="*/ 1136 h 2080"/>
                  <a:gd name="T52" fmla="*/ 1248 w 1680"/>
                  <a:gd name="T53" fmla="*/ 1100 h 2080"/>
                  <a:gd name="T54" fmla="*/ 1413 w 1680"/>
                  <a:gd name="T55" fmla="*/ 1147 h 2080"/>
                  <a:gd name="T56" fmla="*/ 1520 w 1680"/>
                  <a:gd name="T57" fmla="*/ 1216 h 2080"/>
                  <a:gd name="T58" fmla="*/ 1597 w 1680"/>
                  <a:gd name="T59" fmla="*/ 1309 h 2080"/>
                  <a:gd name="T60" fmla="*/ 1680 w 1680"/>
                  <a:gd name="T61" fmla="*/ 1591 h 2080"/>
                  <a:gd name="T62" fmla="*/ 1611 w 1680"/>
                  <a:gd name="T63" fmla="*/ 1841 h 2080"/>
                  <a:gd name="T64" fmla="*/ 1420 w 1680"/>
                  <a:gd name="T65" fmla="*/ 2020 h 2080"/>
                  <a:gd name="T66" fmla="*/ 1164 w 1680"/>
                  <a:gd name="T67" fmla="*/ 2080 h 2080"/>
                  <a:gd name="T68" fmla="*/ 966 w 1680"/>
                  <a:gd name="T69" fmla="*/ 2007 h 2080"/>
                  <a:gd name="T70" fmla="*/ 820 w 1680"/>
                  <a:gd name="T71" fmla="*/ 1856 h 2080"/>
                  <a:gd name="T72" fmla="*/ 726 w 1680"/>
                  <a:gd name="T73" fmla="*/ 1694 h 2080"/>
                  <a:gd name="T74" fmla="*/ 630 w 1680"/>
                  <a:gd name="T75" fmla="*/ 1563 h 2080"/>
                  <a:gd name="T76" fmla="*/ 475 w 1680"/>
                  <a:gd name="T77" fmla="*/ 1471 h 2080"/>
                  <a:gd name="T78" fmla="*/ 308 w 1680"/>
                  <a:gd name="T79" fmla="*/ 1323 h 2080"/>
                  <a:gd name="T80" fmla="*/ 135 w 1680"/>
                  <a:gd name="T81" fmla="*/ 1076 h 2080"/>
                  <a:gd name="T82" fmla="*/ 20 w 1680"/>
                  <a:gd name="T83" fmla="*/ 778 h 2080"/>
                  <a:gd name="T84" fmla="*/ 19 w 1680"/>
                  <a:gd name="T85" fmla="*/ 472 h 2080"/>
                  <a:gd name="T86" fmla="*/ 135 w 1680"/>
                  <a:gd name="T87" fmla="*/ 263 h 2080"/>
                  <a:gd name="T88" fmla="*/ 306 w 1680"/>
                  <a:gd name="T89" fmla="*/ 185 h 2080"/>
                  <a:gd name="T90" fmla="*/ 502 w 1680"/>
                  <a:gd name="T91" fmla="*/ 200 h 2080"/>
                  <a:gd name="T92" fmla="*/ 620 w 1680"/>
                  <a:gd name="T93" fmla="*/ 251 h 2080"/>
                  <a:gd name="T94" fmla="*/ 731 w 1680"/>
                  <a:gd name="T95" fmla="*/ 249 h 2080"/>
                  <a:gd name="T96" fmla="*/ 780 w 1680"/>
                  <a:gd name="T97" fmla="*/ 174 h 2080"/>
                  <a:gd name="T98" fmla="*/ 828 w 1680"/>
                  <a:gd name="T99" fmla="*/ 89 h 2080"/>
                  <a:gd name="T100" fmla="*/ 879 w 1680"/>
                  <a:gd name="T101" fmla="*/ 36 h 2080"/>
                  <a:gd name="T102" fmla="*/ 962 w 1680"/>
                  <a:gd name="T103" fmla="*/ 1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0" h="2080">
                    <a:moveTo>
                      <a:pt x="1002" y="0"/>
                    </a:moveTo>
                    <a:lnTo>
                      <a:pt x="1020" y="1"/>
                    </a:lnTo>
                    <a:lnTo>
                      <a:pt x="1039" y="3"/>
                    </a:lnTo>
                    <a:lnTo>
                      <a:pt x="1055" y="9"/>
                    </a:lnTo>
                    <a:lnTo>
                      <a:pt x="1068" y="18"/>
                    </a:lnTo>
                    <a:lnTo>
                      <a:pt x="1077" y="31"/>
                    </a:lnTo>
                    <a:lnTo>
                      <a:pt x="1080" y="49"/>
                    </a:lnTo>
                    <a:lnTo>
                      <a:pt x="1079" y="72"/>
                    </a:lnTo>
                    <a:lnTo>
                      <a:pt x="1071" y="103"/>
                    </a:lnTo>
                    <a:lnTo>
                      <a:pt x="1030" y="114"/>
                    </a:lnTo>
                    <a:lnTo>
                      <a:pt x="997" y="127"/>
                    </a:lnTo>
                    <a:lnTo>
                      <a:pt x="971" y="145"/>
                    </a:lnTo>
                    <a:lnTo>
                      <a:pt x="951" y="167"/>
                    </a:lnTo>
                    <a:lnTo>
                      <a:pt x="937" y="191"/>
                    </a:lnTo>
                    <a:lnTo>
                      <a:pt x="928" y="216"/>
                    </a:lnTo>
                    <a:lnTo>
                      <a:pt x="920" y="243"/>
                    </a:lnTo>
                    <a:lnTo>
                      <a:pt x="915" y="274"/>
                    </a:lnTo>
                    <a:lnTo>
                      <a:pt x="910" y="305"/>
                    </a:lnTo>
                    <a:lnTo>
                      <a:pt x="904" y="336"/>
                    </a:lnTo>
                    <a:lnTo>
                      <a:pt x="897" y="371"/>
                    </a:lnTo>
                    <a:lnTo>
                      <a:pt x="886" y="403"/>
                    </a:lnTo>
                    <a:lnTo>
                      <a:pt x="871" y="438"/>
                    </a:lnTo>
                    <a:lnTo>
                      <a:pt x="853" y="471"/>
                    </a:lnTo>
                    <a:lnTo>
                      <a:pt x="828" y="503"/>
                    </a:lnTo>
                    <a:lnTo>
                      <a:pt x="811" y="516"/>
                    </a:lnTo>
                    <a:lnTo>
                      <a:pt x="790" y="525"/>
                    </a:lnTo>
                    <a:lnTo>
                      <a:pt x="764" y="532"/>
                    </a:lnTo>
                    <a:lnTo>
                      <a:pt x="737" y="540"/>
                    </a:lnTo>
                    <a:lnTo>
                      <a:pt x="710" y="545"/>
                    </a:lnTo>
                    <a:lnTo>
                      <a:pt x="682" y="551"/>
                    </a:lnTo>
                    <a:lnTo>
                      <a:pt x="657" y="558"/>
                    </a:lnTo>
                    <a:lnTo>
                      <a:pt x="633" y="567"/>
                    </a:lnTo>
                    <a:lnTo>
                      <a:pt x="615" y="578"/>
                    </a:lnTo>
                    <a:lnTo>
                      <a:pt x="602" y="596"/>
                    </a:lnTo>
                    <a:lnTo>
                      <a:pt x="593" y="614"/>
                    </a:lnTo>
                    <a:lnTo>
                      <a:pt x="590" y="636"/>
                    </a:lnTo>
                    <a:lnTo>
                      <a:pt x="590" y="663"/>
                    </a:lnTo>
                    <a:lnTo>
                      <a:pt x="595" y="691"/>
                    </a:lnTo>
                    <a:lnTo>
                      <a:pt x="600" y="720"/>
                    </a:lnTo>
                    <a:lnTo>
                      <a:pt x="610" y="749"/>
                    </a:lnTo>
                    <a:lnTo>
                      <a:pt x="619" y="774"/>
                    </a:lnTo>
                    <a:lnTo>
                      <a:pt x="628" y="798"/>
                    </a:lnTo>
                    <a:lnTo>
                      <a:pt x="635" y="816"/>
                    </a:lnTo>
                    <a:lnTo>
                      <a:pt x="657" y="856"/>
                    </a:lnTo>
                    <a:lnTo>
                      <a:pt x="677" y="892"/>
                    </a:lnTo>
                    <a:lnTo>
                      <a:pt x="697" y="923"/>
                    </a:lnTo>
                    <a:lnTo>
                      <a:pt x="717" y="958"/>
                    </a:lnTo>
                    <a:lnTo>
                      <a:pt x="735" y="994"/>
                    </a:lnTo>
                    <a:lnTo>
                      <a:pt x="751" y="994"/>
                    </a:lnTo>
                    <a:lnTo>
                      <a:pt x="795" y="956"/>
                    </a:lnTo>
                    <a:lnTo>
                      <a:pt x="840" y="927"/>
                    </a:lnTo>
                    <a:lnTo>
                      <a:pt x="890" y="903"/>
                    </a:lnTo>
                    <a:lnTo>
                      <a:pt x="937" y="889"/>
                    </a:lnTo>
                    <a:lnTo>
                      <a:pt x="984" y="880"/>
                    </a:lnTo>
                    <a:lnTo>
                      <a:pt x="1028" y="876"/>
                    </a:lnTo>
                    <a:lnTo>
                      <a:pt x="1070" y="876"/>
                    </a:lnTo>
                    <a:lnTo>
                      <a:pt x="1106" y="878"/>
                    </a:lnTo>
                    <a:lnTo>
                      <a:pt x="1135" y="880"/>
                    </a:lnTo>
                    <a:lnTo>
                      <a:pt x="1157" y="883"/>
                    </a:lnTo>
                    <a:lnTo>
                      <a:pt x="1171" y="887"/>
                    </a:lnTo>
                    <a:lnTo>
                      <a:pt x="1175" y="887"/>
                    </a:lnTo>
                    <a:lnTo>
                      <a:pt x="1199" y="894"/>
                    </a:lnTo>
                    <a:lnTo>
                      <a:pt x="1217" y="894"/>
                    </a:lnTo>
                    <a:lnTo>
                      <a:pt x="1231" y="889"/>
                    </a:lnTo>
                    <a:lnTo>
                      <a:pt x="1244" y="881"/>
                    </a:lnTo>
                    <a:lnTo>
                      <a:pt x="1255" y="871"/>
                    </a:lnTo>
                    <a:lnTo>
                      <a:pt x="1268" y="858"/>
                    </a:lnTo>
                    <a:lnTo>
                      <a:pt x="1282" y="845"/>
                    </a:lnTo>
                    <a:lnTo>
                      <a:pt x="1300" y="832"/>
                    </a:lnTo>
                    <a:lnTo>
                      <a:pt x="1322" y="823"/>
                    </a:lnTo>
                    <a:lnTo>
                      <a:pt x="1342" y="854"/>
                    </a:lnTo>
                    <a:lnTo>
                      <a:pt x="1353" y="880"/>
                    </a:lnTo>
                    <a:lnTo>
                      <a:pt x="1355" y="903"/>
                    </a:lnTo>
                    <a:lnTo>
                      <a:pt x="1350" y="923"/>
                    </a:lnTo>
                    <a:lnTo>
                      <a:pt x="1339" y="941"/>
                    </a:lnTo>
                    <a:lnTo>
                      <a:pt x="1320" y="956"/>
                    </a:lnTo>
                    <a:lnTo>
                      <a:pt x="1297" y="967"/>
                    </a:lnTo>
                    <a:lnTo>
                      <a:pt x="1271" y="976"/>
                    </a:lnTo>
                    <a:lnTo>
                      <a:pt x="1240" y="983"/>
                    </a:lnTo>
                    <a:lnTo>
                      <a:pt x="1208" y="989"/>
                    </a:lnTo>
                    <a:lnTo>
                      <a:pt x="1175" y="992"/>
                    </a:lnTo>
                    <a:lnTo>
                      <a:pt x="1140" y="994"/>
                    </a:lnTo>
                    <a:lnTo>
                      <a:pt x="1106" y="994"/>
                    </a:lnTo>
                    <a:lnTo>
                      <a:pt x="1073" y="994"/>
                    </a:lnTo>
                    <a:lnTo>
                      <a:pt x="1042" y="992"/>
                    </a:lnTo>
                    <a:lnTo>
                      <a:pt x="1015" y="991"/>
                    </a:lnTo>
                    <a:lnTo>
                      <a:pt x="977" y="992"/>
                    </a:lnTo>
                    <a:lnTo>
                      <a:pt x="942" y="1001"/>
                    </a:lnTo>
                    <a:lnTo>
                      <a:pt x="910" y="1016"/>
                    </a:lnTo>
                    <a:lnTo>
                      <a:pt x="880" y="1038"/>
                    </a:lnTo>
                    <a:lnTo>
                      <a:pt x="853" y="1063"/>
                    </a:lnTo>
                    <a:lnTo>
                      <a:pt x="831" y="1092"/>
                    </a:lnTo>
                    <a:lnTo>
                      <a:pt x="811" y="1123"/>
                    </a:lnTo>
                    <a:lnTo>
                      <a:pt x="795" y="1156"/>
                    </a:lnTo>
                    <a:lnTo>
                      <a:pt x="784" y="1191"/>
                    </a:lnTo>
                    <a:lnTo>
                      <a:pt x="782" y="1225"/>
                    </a:lnTo>
                    <a:lnTo>
                      <a:pt x="786" y="1258"/>
                    </a:lnTo>
                    <a:lnTo>
                      <a:pt x="797" y="1291"/>
                    </a:lnTo>
                    <a:lnTo>
                      <a:pt x="811" y="1320"/>
                    </a:lnTo>
                    <a:lnTo>
                      <a:pt x="835" y="1323"/>
                    </a:lnTo>
                    <a:lnTo>
                      <a:pt x="888" y="1258"/>
                    </a:lnTo>
                    <a:lnTo>
                      <a:pt x="942" y="1207"/>
                    </a:lnTo>
                    <a:lnTo>
                      <a:pt x="995" y="1165"/>
                    </a:lnTo>
                    <a:lnTo>
                      <a:pt x="1048" y="1136"/>
                    </a:lnTo>
                    <a:lnTo>
                      <a:pt x="1100" y="1114"/>
                    </a:lnTo>
                    <a:lnTo>
                      <a:pt x="1151" y="1101"/>
                    </a:lnTo>
                    <a:lnTo>
                      <a:pt x="1200" y="1098"/>
                    </a:lnTo>
                    <a:lnTo>
                      <a:pt x="1248" y="1100"/>
                    </a:lnTo>
                    <a:lnTo>
                      <a:pt x="1293" y="1105"/>
                    </a:lnTo>
                    <a:lnTo>
                      <a:pt x="1337" y="1116"/>
                    </a:lnTo>
                    <a:lnTo>
                      <a:pt x="1377" y="1131"/>
                    </a:lnTo>
                    <a:lnTo>
                      <a:pt x="1413" y="1147"/>
                    </a:lnTo>
                    <a:lnTo>
                      <a:pt x="1446" y="1165"/>
                    </a:lnTo>
                    <a:lnTo>
                      <a:pt x="1475" y="1183"/>
                    </a:lnTo>
                    <a:lnTo>
                      <a:pt x="1500" y="1200"/>
                    </a:lnTo>
                    <a:lnTo>
                      <a:pt x="1520" y="1216"/>
                    </a:lnTo>
                    <a:lnTo>
                      <a:pt x="1535" y="1227"/>
                    </a:lnTo>
                    <a:lnTo>
                      <a:pt x="1544" y="1236"/>
                    </a:lnTo>
                    <a:lnTo>
                      <a:pt x="1548" y="1240"/>
                    </a:lnTo>
                    <a:lnTo>
                      <a:pt x="1597" y="1309"/>
                    </a:lnTo>
                    <a:lnTo>
                      <a:pt x="1635" y="1380"/>
                    </a:lnTo>
                    <a:lnTo>
                      <a:pt x="1660" y="1452"/>
                    </a:lnTo>
                    <a:lnTo>
                      <a:pt x="1675" y="1521"/>
                    </a:lnTo>
                    <a:lnTo>
                      <a:pt x="1680" y="1591"/>
                    </a:lnTo>
                    <a:lnTo>
                      <a:pt x="1677" y="1658"/>
                    </a:lnTo>
                    <a:lnTo>
                      <a:pt x="1662" y="1723"/>
                    </a:lnTo>
                    <a:lnTo>
                      <a:pt x="1640" y="1785"/>
                    </a:lnTo>
                    <a:lnTo>
                      <a:pt x="1611" y="1841"/>
                    </a:lnTo>
                    <a:lnTo>
                      <a:pt x="1573" y="1894"/>
                    </a:lnTo>
                    <a:lnTo>
                      <a:pt x="1528" y="1943"/>
                    </a:lnTo>
                    <a:lnTo>
                      <a:pt x="1479" y="1985"/>
                    </a:lnTo>
                    <a:lnTo>
                      <a:pt x="1420" y="2020"/>
                    </a:lnTo>
                    <a:lnTo>
                      <a:pt x="1360" y="2047"/>
                    </a:lnTo>
                    <a:lnTo>
                      <a:pt x="1293" y="2067"/>
                    </a:lnTo>
                    <a:lnTo>
                      <a:pt x="1222" y="2080"/>
                    </a:lnTo>
                    <a:lnTo>
                      <a:pt x="1164" y="2080"/>
                    </a:lnTo>
                    <a:lnTo>
                      <a:pt x="1110" y="2072"/>
                    </a:lnTo>
                    <a:lnTo>
                      <a:pt x="1059" y="2056"/>
                    </a:lnTo>
                    <a:lnTo>
                      <a:pt x="1011" y="2034"/>
                    </a:lnTo>
                    <a:lnTo>
                      <a:pt x="966" y="2007"/>
                    </a:lnTo>
                    <a:lnTo>
                      <a:pt x="924" y="1972"/>
                    </a:lnTo>
                    <a:lnTo>
                      <a:pt x="886" y="1936"/>
                    </a:lnTo>
                    <a:lnTo>
                      <a:pt x="851" y="1896"/>
                    </a:lnTo>
                    <a:lnTo>
                      <a:pt x="820" y="1856"/>
                    </a:lnTo>
                    <a:lnTo>
                      <a:pt x="793" y="1814"/>
                    </a:lnTo>
                    <a:lnTo>
                      <a:pt x="768" y="1772"/>
                    </a:lnTo>
                    <a:lnTo>
                      <a:pt x="746" y="1732"/>
                    </a:lnTo>
                    <a:lnTo>
                      <a:pt x="726" y="1694"/>
                    </a:lnTo>
                    <a:lnTo>
                      <a:pt x="711" y="1660"/>
                    </a:lnTo>
                    <a:lnTo>
                      <a:pt x="690" y="1623"/>
                    </a:lnTo>
                    <a:lnTo>
                      <a:pt x="662" y="1591"/>
                    </a:lnTo>
                    <a:lnTo>
                      <a:pt x="630" y="1563"/>
                    </a:lnTo>
                    <a:lnTo>
                      <a:pt x="591" y="1540"/>
                    </a:lnTo>
                    <a:lnTo>
                      <a:pt x="553" y="1516"/>
                    </a:lnTo>
                    <a:lnTo>
                      <a:pt x="513" y="1494"/>
                    </a:lnTo>
                    <a:lnTo>
                      <a:pt x="475" y="1471"/>
                    </a:lnTo>
                    <a:lnTo>
                      <a:pt x="439" y="1447"/>
                    </a:lnTo>
                    <a:lnTo>
                      <a:pt x="397" y="1412"/>
                    </a:lnTo>
                    <a:lnTo>
                      <a:pt x="351" y="1371"/>
                    </a:lnTo>
                    <a:lnTo>
                      <a:pt x="308" y="1323"/>
                    </a:lnTo>
                    <a:lnTo>
                      <a:pt x="262" y="1269"/>
                    </a:lnTo>
                    <a:lnTo>
                      <a:pt x="217" y="1209"/>
                    </a:lnTo>
                    <a:lnTo>
                      <a:pt x="175" y="1145"/>
                    </a:lnTo>
                    <a:lnTo>
                      <a:pt x="135" y="1076"/>
                    </a:lnTo>
                    <a:lnTo>
                      <a:pt x="99" y="1005"/>
                    </a:lnTo>
                    <a:lnTo>
                      <a:pt x="66" y="931"/>
                    </a:lnTo>
                    <a:lnTo>
                      <a:pt x="40" y="856"/>
                    </a:lnTo>
                    <a:lnTo>
                      <a:pt x="20" y="778"/>
                    </a:lnTo>
                    <a:lnTo>
                      <a:pt x="6" y="701"/>
                    </a:lnTo>
                    <a:lnTo>
                      <a:pt x="0" y="623"/>
                    </a:lnTo>
                    <a:lnTo>
                      <a:pt x="6" y="547"/>
                    </a:lnTo>
                    <a:lnTo>
                      <a:pt x="19" y="472"/>
                    </a:lnTo>
                    <a:lnTo>
                      <a:pt x="42" y="400"/>
                    </a:lnTo>
                    <a:lnTo>
                      <a:pt x="70" y="347"/>
                    </a:lnTo>
                    <a:lnTo>
                      <a:pt x="100" y="301"/>
                    </a:lnTo>
                    <a:lnTo>
                      <a:pt x="135" y="263"/>
                    </a:lnTo>
                    <a:lnTo>
                      <a:pt x="173" y="234"/>
                    </a:lnTo>
                    <a:lnTo>
                      <a:pt x="215" y="211"/>
                    </a:lnTo>
                    <a:lnTo>
                      <a:pt x="260" y="194"/>
                    </a:lnTo>
                    <a:lnTo>
                      <a:pt x="306" y="185"/>
                    </a:lnTo>
                    <a:lnTo>
                      <a:pt x="355" y="180"/>
                    </a:lnTo>
                    <a:lnTo>
                      <a:pt x="404" y="181"/>
                    </a:lnTo>
                    <a:lnTo>
                      <a:pt x="453" y="187"/>
                    </a:lnTo>
                    <a:lnTo>
                      <a:pt x="502" y="200"/>
                    </a:lnTo>
                    <a:lnTo>
                      <a:pt x="551" y="214"/>
                    </a:lnTo>
                    <a:lnTo>
                      <a:pt x="571" y="225"/>
                    </a:lnTo>
                    <a:lnTo>
                      <a:pt x="595" y="238"/>
                    </a:lnTo>
                    <a:lnTo>
                      <a:pt x="620" y="251"/>
                    </a:lnTo>
                    <a:lnTo>
                      <a:pt x="648" y="260"/>
                    </a:lnTo>
                    <a:lnTo>
                      <a:pt x="679" y="263"/>
                    </a:lnTo>
                    <a:lnTo>
                      <a:pt x="711" y="260"/>
                    </a:lnTo>
                    <a:lnTo>
                      <a:pt x="731" y="249"/>
                    </a:lnTo>
                    <a:lnTo>
                      <a:pt x="748" y="234"/>
                    </a:lnTo>
                    <a:lnTo>
                      <a:pt x="760" y="216"/>
                    </a:lnTo>
                    <a:lnTo>
                      <a:pt x="771" y="196"/>
                    </a:lnTo>
                    <a:lnTo>
                      <a:pt x="780" y="174"/>
                    </a:lnTo>
                    <a:lnTo>
                      <a:pt x="790" y="152"/>
                    </a:lnTo>
                    <a:lnTo>
                      <a:pt x="800" y="131"/>
                    </a:lnTo>
                    <a:lnTo>
                      <a:pt x="811" y="111"/>
                    </a:lnTo>
                    <a:lnTo>
                      <a:pt x="828" y="89"/>
                    </a:lnTo>
                    <a:lnTo>
                      <a:pt x="840" y="71"/>
                    </a:lnTo>
                    <a:lnTo>
                      <a:pt x="853" y="56"/>
                    </a:lnTo>
                    <a:lnTo>
                      <a:pt x="864" y="45"/>
                    </a:lnTo>
                    <a:lnTo>
                      <a:pt x="879" y="36"/>
                    </a:lnTo>
                    <a:lnTo>
                      <a:pt x="895" y="27"/>
                    </a:lnTo>
                    <a:lnTo>
                      <a:pt x="915" y="16"/>
                    </a:lnTo>
                    <a:lnTo>
                      <a:pt x="942" y="3"/>
                    </a:lnTo>
                    <a:lnTo>
                      <a:pt x="962" y="1"/>
                    </a:lnTo>
                    <a:lnTo>
                      <a:pt x="982" y="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2" name="Freeform 12">
                <a:extLst>
                  <a:ext uri="{FF2B5EF4-FFF2-40B4-BE49-F238E27FC236}">
                    <a16:creationId xmlns:a16="http://schemas.microsoft.com/office/drawing/2014/main" id="{E8166554-4992-41E6-BB0B-0B5B97DEA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7000" y="1903735"/>
                <a:ext cx="3810000" cy="4487863"/>
              </a:xfrm>
              <a:custGeom>
                <a:avLst/>
                <a:gdLst>
                  <a:gd name="T0" fmla="*/ 644 w 2400"/>
                  <a:gd name="T1" fmla="*/ 165 h 2827"/>
                  <a:gd name="T2" fmla="*/ 357 w 2400"/>
                  <a:gd name="T3" fmla="*/ 360 h 2827"/>
                  <a:gd name="T4" fmla="*/ 173 w 2400"/>
                  <a:gd name="T5" fmla="*/ 661 h 2827"/>
                  <a:gd name="T6" fmla="*/ 98 w 2400"/>
                  <a:gd name="T7" fmla="*/ 1038 h 2827"/>
                  <a:gd name="T8" fmla="*/ 140 w 2400"/>
                  <a:gd name="T9" fmla="*/ 1454 h 2827"/>
                  <a:gd name="T10" fmla="*/ 300 w 2400"/>
                  <a:gd name="T11" fmla="*/ 1881 h 2827"/>
                  <a:gd name="T12" fmla="*/ 578 w 2400"/>
                  <a:gd name="T13" fmla="*/ 2274 h 2827"/>
                  <a:gd name="T14" fmla="*/ 922 w 2400"/>
                  <a:gd name="T15" fmla="*/ 2549 h 2827"/>
                  <a:gd name="T16" fmla="*/ 1295 w 2400"/>
                  <a:gd name="T17" fmla="*/ 2689 h 2827"/>
                  <a:gd name="T18" fmla="*/ 1664 w 2400"/>
                  <a:gd name="T19" fmla="*/ 2681 h 2827"/>
                  <a:gd name="T20" fmla="*/ 1978 w 2400"/>
                  <a:gd name="T21" fmla="*/ 2516 h 2827"/>
                  <a:gd name="T22" fmla="*/ 2189 w 2400"/>
                  <a:gd name="T23" fmla="*/ 2238 h 2827"/>
                  <a:gd name="T24" fmla="*/ 2291 w 2400"/>
                  <a:gd name="T25" fmla="*/ 1878 h 2827"/>
                  <a:gd name="T26" fmla="*/ 2280 w 2400"/>
                  <a:gd name="T27" fmla="*/ 1469 h 2827"/>
                  <a:gd name="T28" fmla="*/ 2149 w 2400"/>
                  <a:gd name="T29" fmla="*/ 1040 h 2827"/>
                  <a:gd name="T30" fmla="*/ 2051 w 2400"/>
                  <a:gd name="T31" fmla="*/ 960 h 2827"/>
                  <a:gd name="T32" fmla="*/ 1940 w 2400"/>
                  <a:gd name="T33" fmla="*/ 1049 h 2827"/>
                  <a:gd name="T34" fmla="*/ 1773 w 2400"/>
                  <a:gd name="T35" fmla="*/ 1071 h 2827"/>
                  <a:gd name="T36" fmla="*/ 1482 w 2400"/>
                  <a:gd name="T37" fmla="*/ 1025 h 2827"/>
                  <a:gd name="T38" fmla="*/ 1288 w 2400"/>
                  <a:gd name="T39" fmla="*/ 1023 h 2827"/>
                  <a:gd name="T40" fmla="*/ 1129 w 2400"/>
                  <a:gd name="T41" fmla="*/ 1067 h 2827"/>
                  <a:gd name="T42" fmla="*/ 991 w 2400"/>
                  <a:gd name="T43" fmla="*/ 1134 h 2827"/>
                  <a:gd name="T44" fmla="*/ 906 w 2400"/>
                  <a:gd name="T45" fmla="*/ 1181 h 2827"/>
                  <a:gd name="T46" fmla="*/ 900 w 2400"/>
                  <a:gd name="T47" fmla="*/ 1107 h 2827"/>
                  <a:gd name="T48" fmla="*/ 1022 w 2400"/>
                  <a:gd name="T49" fmla="*/ 1032 h 2827"/>
                  <a:gd name="T50" fmla="*/ 1266 w 2400"/>
                  <a:gd name="T51" fmla="*/ 945 h 2827"/>
                  <a:gd name="T52" fmla="*/ 1538 w 2400"/>
                  <a:gd name="T53" fmla="*/ 949 h 2827"/>
                  <a:gd name="T54" fmla="*/ 1786 w 2400"/>
                  <a:gd name="T55" fmla="*/ 994 h 2827"/>
                  <a:gd name="T56" fmla="*/ 1942 w 2400"/>
                  <a:gd name="T57" fmla="*/ 949 h 2827"/>
                  <a:gd name="T58" fmla="*/ 2044 w 2400"/>
                  <a:gd name="T59" fmla="*/ 838 h 2827"/>
                  <a:gd name="T60" fmla="*/ 1764 w 2400"/>
                  <a:gd name="T61" fmla="*/ 487 h 2827"/>
                  <a:gd name="T62" fmla="*/ 1431 w 2400"/>
                  <a:gd name="T63" fmla="*/ 243 h 2827"/>
                  <a:gd name="T64" fmla="*/ 1077 w 2400"/>
                  <a:gd name="T65" fmla="*/ 121 h 2827"/>
                  <a:gd name="T66" fmla="*/ 968 w 2400"/>
                  <a:gd name="T67" fmla="*/ 1 h 2827"/>
                  <a:gd name="T68" fmla="*/ 1355 w 2400"/>
                  <a:gd name="T69" fmla="*/ 96 h 2827"/>
                  <a:gd name="T70" fmla="*/ 1726 w 2400"/>
                  <a:gd name="T71" fmla="*/ 327 h 2827"/>
                  <a:gd name="T72" fmla="*/ 2048 w 2400"/>
                  <a:gd name="T73" fmla="*/ 680 h 2827"/>
                  <a:gd name="T74" fmla="*/ 2280 w 2400"/>
                  <a:gd name="T75" fmla="*/ 1118 h 2827"/>
                  <a:gd name="T76" fmla="*/ 2389 w 2400"/>
                  <a:gd name="T77" fmla="*/ 1560 h 2827"/>
                  <a:gd name="T78" fmla="*/ 2384 w 2400"/>
                  <a:gd name="T79" fmla="*/ 1980 h 2827"/>
                  <a:gd name="T80" fmla="*/ 2268 w 2400"/>
                  <a:gd name="T81" fmla="*/ 2345 h 2827"/>
                  <a:gd name="T82" fmla="*/ 2044 w 2400"/>
                  <a:gd name="T83" fmla="*/ 2629 h 2827"/>
                  <a:gd name="T84" fmla="*/ 1717 w 2400"/>
                  <a:gd name="T85" fmla="*/ 2798 h 2827"/>
                  <a:gd name="T86" fmla="*/ 1338 w 2400"/>
                  <a:gd name="T87" fmla="*/ 2816 h 2827"/>
                  <a:gd name="T88" fmla="*/ 951 w 2400"/>
                  <a:gd name="T89" fmla="*/ 2685 h 2827"/>
                  <a:gd name="T90" fmla="*/ 589 w 2400"/>
                  <a:gd name="T91" fmla="*/ 2421 h 2827"/>
                  <a:gd name="T92" fmla="*/ 286 w 2400"/>
                  <a:gd name="T93" fmla="*/ 2041 h 2827"/>
                  <a:gd name="T94" fmla="*/ 84 w 2400"/>
                  <a:gd name="T95" fmla="*/ 1598 h 2827"/>
                  <a:gd name="T96" fmla="*/ 4 w 2400"/>
                  <a:gd name="T97" fmla="*/ 1158 h 2827"/>
                  <a:gd name="T98" fmla="*/ 37 w 2400"/>
                  <a:gd name="T99" fmla="*/ 751 h 2827"/>
                  <a:gd name="T100" fmla="*/ 180 w 2400"/>
                  <a:gd name="T101" fmla="*/ 401 h 2827"/>
                  <a:gd name="T102" fmla="*/ 429 w 2400"/>
                  <a:gd name="T103" fmla="*/ 143 h 2827"/>
                  <a:gd name="T104" fmla="*/ 777 w 2400"/>
                  <a:gd name="T105" fmla="*/ 9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0" h="2827">
                    <a:moveTo>
                      <a:pt x="898" y="112"/>
                    </a:moveTo>
                    <a:lnTo>
                      <a:pt x="811" y="120"/>
                    </a:lnTo>
                    <a:lnTo>
                      <a:pt x="726" y="138"/>
                    </a:lnTo>
                    <a:lnTo>
                      <a:pt x="644" y="165"/>
                    </a:lnTo>
                    <a:lnTo>
                      <a:pt x="564" y="201"/>
                    </a:lnTo>
                    <a:lnTo>
                      <a:pt x="488" y="247"/>
                    </a:lnTo>
                    <a:lnTo>
                      <a:pt x="418" y="300"/>
                    </a:lnTo>
                    <a:lnTo>
                      <a:pt x="357" y="360"/>
                    </a:lnTo>
                    <a:lnTo>
                      <a:pt x="300" y="427"/>
                    </a:lnTo>
                    <a:lnTo>
                      <a:pt x="251" y="500"/>
                    </a:lnTo>
                    <a:lnTo>
                      <a:pt x="209" y="578"/>
                    </a:lnTo>
                    <a:lnTo>
                      <a:pt x="173" y="661"/>
                    </a:lnTo>
                    <a:lnTo>
                      <a:pt x="144" y="749"/>
                    </a:lnTo>
                    <a:lnTo>
                      <a:pt x="122" y="841"/>
                    </a:lnTo>
                    <a:lnTo>
                      <a:pt x="108" y="938"/>
                    </a:lnTo>
                    <a:lnTo>
                      <a:pt x="98" y="1038"/>
                    </a:lnTo>
                    <a:lnTo>
                      <a:pt x="98" y="1140"/>
                    </a:lnTo>
                    <a:lnTo>
                      <a:pt x="106" y="1243"/>
                    </a:lnTo>
                    <a:lnTo>
                      <a:pt x="118" y="1349"/>
                    </a:lnTo>
                    <a:lnTo>
                      <a:pt x="140" y="1454"/>
                    </a:lnTo>
                    <a:lnTo>
                      <a:pt x="169" y="1561"/>
                    </a:lnTo>
                    <a:lnTo>
                      <a:pt x="204" y="1669"/>
                    </a:lnTo>
                    <a:lnTo>
                      <a:pt x="249" y="1776"/>
                    </a:lnTo>
                    <a:lnTo>
                      <a:pt x="300" y="1881"/>
                    </a:lnTo>
                    <a:lnTo>
                      <a:pt x="362" y="1991"/>
                    </a:lnTo>
                    <a:lnTo>
                      <a:pt x="429" y="2091"/>
                    </a:lnTo>
                    <a:lnTo>
                      <a:pt x="502" y="2185"/>
                    </a:lnTo>
                    <a:lnTo>
                      <a:pt x="578" y="2274"/>
                    </a:lnTo>
                    <a:lnTo>
                      <a:pt x="660" y="2354"/>
                    </a:lnTo>
                    <a:lnTo>
                      <a:pt x="744" y="2427"/>
                    </a:lnTo>
                    <a:lnTo>
                      <a:pt x="831" y="2491"/>
                    </a:lnTo>
                    <a:lnTo>
                      <a:pt x="922" y="2549"/>
                    </a:lnTo>
                    <a:lnTo>
                      <a:pt x="1013" y="2596"/>
                    </a:lnTo>
                    <a:lnTo>
                      <a:pt x="1106" y="2636"/>
                    </a:lnTo>
                    <a:lnTo>
                      <a:pt x="1200" y="2667"/>
                    </a:lnTo>
                    <a:lnTo>
                      <a:pt x="1295" y="2689"/>
                    </a:lnTo>
                    <a:lnTo>
                      <a:pt x="1389" y="2701"/>
                    </a:lnTo>
                    <a:lnTo>
                      <a:pt x="1482" y="2705"/>
                    </a:lnTo>
                    <a:lnTo>
                      <a:pt x="1573" y="2698"/>
                    </a:lnTo>
                    <a:lnTo>
                      <a:pt x="1664" y="2681"/>
                    </a:lnTo>
                    <a:lnTo>
                      <a:pt x="1751" y="2654"/>
                    </a:lnTo>
                    <a:lnTo>
                      <a:pt x="1835" y="2616"/>
                    </a:lnTo>
                    <a:lnTo>
                      <a:pt x="1911" y="2571"/>
                    </a:lnTo>
                    <a:lnTo>
                      <a:pt x="1978" y="2516"/>
                    </a:lnTo>
                    <a:lnTo>
                      <a:pt x="2042" y="2456"/>
                    </a:lnTo>
                    <a:lnTo>
                      <a:pt x="2098" y="2391"/>
                    </a:lnTo>
                    <a:lnTo>
                      <a:pt x="2148" y="2318"/>
                    </a:lnTo>
                    <a:lnTo>
                      <a:pt x="2189" y="2238"/>
                    </a:lnTo>
                    <a:lnTo>
                      <a:pt x="2226" y="2154"/>
                    </a:lnTo>
                    <a:lnTo>
                      <a:pt x="2255" y="2067"/>
                    </a:lnTo>
                    <a:lnTo>
                      <a:pt x="2277" y="1974"/>
                    </a:lnTo>
                    <a:lnTo>
                      <a:pt x="2291" y="1878"/>
                    </a:lnTo>
                    <a:lnTo>
                      <a:pt x="2298" y="1780"/>
                    </a:lnTo>
                    <a:lnTo>
                      <a:pt x="2300" y="1678"/>
                    </a:lnTo>
                    <a:lnTo>
                      <a:pt x="2293" y="1574"/>
                    </a:lnTo>
                    <a:lnTo>
                      <a:pt x="2280" y="1469"/>
                    </a:lnTo>
                    <a:lnTo>
                      <a:pt x="2258" y="1361"/>
                    </a:lnTo>
                    <a:lnTo>
                      <a:pt x="2229" y="1254"/>
                    </a:lnTo>
                    <a:lnTo>
                      <a:pt x="2193" y="1147"/>
                    </a:lnTo>
                    <a:lnTo>
                      <a:pt x="2149" y="1040"/>
                    </a:lnTo>
                    <a:lnTo>
                      <a:pt x="2098" y="934"/>
                    </a:lnTo>
                    <a:lnTo>
                      <a:pt x="2086" y="911"/>
                    </a:lnTo>
                    <a:lnTo>
                      <a:pt x="2069" y="934"/>
                    </a:lnTo>
                    <a:lnTo>
                      <a:pt x="2051" y="960"/>
                    </a:lnTo>
                    <a:lnTo>
                      <a:pt x="2028" y="983"/>
                    </a:lnTo>
                    <a:lnTo>
                      <a:pt x="2002" y="1007"/>
                    </a:lnTo>
                    <a:lnTo>
                      <a:pt x="1973" y="1029"/>
                    </a:lnTo>
                    <a:lnTo>
                      <a:pt x="1940" y="1049"/>
                    </a:lnTo>
                    <a:lnTo>
                      <a:pt x="1904" y="1063"/>
                    </a:lnTo>
                    <a:lnTo>
                      <a:pt x="1864" y="1072"/>
                    </a:lnTo>
                    <a:lnTo>
                      <a:pt x="1820" y="1076"/>
                    </a:lnTo>
                    <a:lnTo>
                      <a:pt x="1773" y="1071"/>
                    </a:lnTo>
                    <a:lnTo>
                      <a:pt x="1686" y="1056"/>
                    </a:lnTo>
                    <a:lnTo>
                      <a:pt x="1609" y="1043"/>
                    </a:lnTo>
                    <a:lnTo>
                      <a:pt x="1542" y="1034"/>
                    </a:lnTo>
                    <a:lnTo>
                      <a:pt x="1482" y="1025"/>
                    </a:lnTo>
                    <a:lnTo>
                      <a:pt x="1429" y="1020"/>
                    </a:lnTo>
                    <a:lnTo>
                      <a:pt x="1378" y="1018"/>
                    </a:lnTo>
                    <a:lnTo>
                      <a:pt x="1333" y="1018"/>
                    </a:lnTo>
                    <a:lnTo>
                      <a:pt x="1288" y="1023"/>
                    </a:lnTo>
                    <a:lnTo>
                      <a:pt x="1244" y="1031"/>
                    </a:lnTo>
                    <a:lnTo>
                      <a:pt x="1197" y="1043"/>
                    </a:lnTo>
                    <a:lnTo>
                      <a:pt x="1164" y="1054"/>
                    </a:lnTo>
                    <a:lnTo>
                      <a:pt x="1129" y="1067"/>
                    </a:lnTo>
                    <a:lnTo>
                      <a:pt x="1093" y="1083"/>
                    </a:lnTo>
                    <a:lnTo>
                      <a:pt x="1058" y="1100"/>
                    </a:lnTo>
                    <a:lnTo>
                      <a:pt x="1024" y="1118"/>
                    </a:lnTo>
                    <a:lnTo>
                      <a:pt x="991" y="1134"/>
                    </a:lnTo>
                    <a:lnTo>
                      <a:pt x="962" y="1149"/>
                    </a:lnTo>
                    <a:lnTo>
                      <a:pt x="937" y="1163"/>
                    </a:lnTo>
                    <a:lnTo>
                      <a:pt x="918" y="1174"/>
                    </a:lnTo>
                    <a:lnTo>
                      <a:pt x="906" y="1181"/>
                    </a:lnTo>
                    <a:lnTo>
                      <a:pt x="900" y="1183"/>
                    </a:lnTo>
                    <a:lnTo>
                      <a:pt x="886" y="1120"/>
                    </a:lnTo>
                    <a:lnTo>
                      <a:pt x="889" y="1116"/>
                    </a:lnTo>
                    <a:lnTo>
                      <a:pt x="900" y="1107"/>
                    </a:lnTo>
                    <a:lnTo>
                      <a:pt x="918" y="1094"/>
                    </a:lnTo>
                    <a:lnTo>
                      <a:pt x="946" y="1076"/>
                    </a:lnTo>
                    <a:lnTo>
                      <a:pt x="980" y="1056"/>
                    </a:lnTo>
                    <a:lnTo>
                      <a:pt x="1022" y="1032"/>
                    </a:lnTo>
                    <a:lnTo>
                      <a:pt x="1071" y="1009"/>
                    </a:lnTo>
                    <a:lnTo>
                      <a:pt x="1128" y="985"/>
                    </a:lnTo>
                    <a:lnTo>
                      <a:pt x="1193" y="963"/>
                    </a:lnTo>
                    <a:lnTo>
                      <a:pt x="1266" y="945"/>
                    </a:lnTo>
                    <a:lnTo>
                      <a:pt x="1337" y="936"/>
                    </a:lnTo>
                    <a:lnTo>
                      <a:pt x="1406" y="934"/>
                    </a:lnTo>
                    <a:lnTo>
                      <a:pt x="1473" y="940"/>
                    </a:lnTo>
                    <a:lnTo>
                      <a:pt x="1538" y="949"/>
                    </a:lnTo>
                    <a:lnTo>
                      <a:pt x="1602" y="960"/>
                    </a:lnTo>
                    <a:lnTo>
                      <a:pt x="1666" y="972"/>
                    </a:lnTo>
                    <a:lnTo>
                      <a:pt x="1726" y="985"/>
                    </a:lnTo>
                    <a:lnTo>
                      <a:pt x="1786" y="994"/>
                    </a:lnTo>
                    <a:lnTo>
                      <a:pt x="1828" y="996"/>
                    </a:lnTo>
                    <a:lnTo>
                      <a:pt x="1869" y="987"/>
                    </a:lnTo>
                    <a:lnTo>
                      <a:pt x="1908" y="971"/>
                    </a:lnTo>
                    <a:lnTo>
                      <a:pt x="1942" y="949"/>
                    </a:lnTo>
                    <a:lnTo>
                      <a:pt x="1973" y="923"/>
                    </a:lnTo>
                    <a:lnTo>
                      <a:pt x="2000" y="894"/>
                    </a:lnTo>
                    <a:lnTo>
                      <a:pt x="2024" y="865"/>
                    </a:lnTo>
                    <a:lnTo>
                      <a:pt x="2044" y="838"/>
                    </a:lnTo>
                    <a:lnTo>
                      <a:pt x="1980" y="741"/>
                    </a:lnTo>
                    <a:lnTo>
                      <a:pt x="1913" y="651"/>
                    </a:lnTo>
                    <a:lnTo>
                      <a:pt x="1840" y="565"/>
                    </a:lnTo>
                    <a:lnTo>
                      <a:pt x="1764" y="487"/>
                    </a:lnTo>
                    <a:lnTo>
                      <a:pt x="1686" y="416"/>
                    </a:lnTo>
                    <a:lnTo>
                      <a:pt x="1602" y="351"/>
                    </a:lnTo>
                    <a:lnTo>
                      <a:pt x="1518" y="292"/>
                    </a:lnTo>
                    <a:lnTo>
                      <a:pt x="1431" y="243"/>
                    </a:lnTo>
                    <a:lnTo>
                      <a:pt x="1344" y="201"/>
                    </a:lnTo>
                    <a:lnTo>
                      <a:pt x="1255" y="167"/>
                    </a:lnTo>
                    <a:lnTo>
                      <a:pt x="1166" y="140"/>
                    </a:lnTo>
                    <a:lnTo>
                      <a:pt x="1077" y="121"/>
                    </a:lnTo>
                    <a:lnTo>
                      <a:pt x="986" y="112"/>
                    </a:lnTo>
                    <a:lnTo>
                      <a:pt x="898" y="112"/>
                    </a:lnTo>
                    <a:close/>
                    <a:moveTo>
                      <a:pt x="871" y="0"/>
                    </a:moveTo>
                    <a:lnTo>
                      <a:pt x="968" y="1"/>
                    </a:lnTo>
                    <a:lnTo>
                      <a:pt x="1064" y="11"/>
                    </a:lnTo>
                    <a:lnTo>
                      <a:pt x="1162" y="31"/>
                    </a:lnTo>
                    <a:lnTo>
                      <a:pt x="1258" y="58"/>
                    </a:lnTo>
                    <a:lnTo>
                      <a:pt x="1355" y="96"/>
                    </a:lnTo>
                    <a:lnTo>
                      <a:pt x="1451" y="141"/>
                    </a:lnTo>
                    <a:lnTo>
                      <a:pt x="1544" y="196"/>
                    </a:lnTo>
                    <a:lnTo>
                      <a:pt x="1637" y="258"/>
                    </a:lnTo>
                    <a:lnTo>
                      <a:pt x="1726" y="327"/>
                    </a:lnTo>
                    <a:lnTo>
                      <a:pt x="1813" y="405"/>
                    </a:lnTo>
                    <a:lnTo>
                      <a:pt x="1895" y="489"/>
                    </a:lnTo>
                    <a:lnTo>
                      <a:pt x="1973" y="581"/>
                    </a:lnTo>
                    <a:lnTo>
                      <a:pt x="2048" y="680"/>
                    </a:lnTo>
                    <a:lnTo>
                      <a:pt x="2117" y="785"/>
                    </a:lnTo>
                    <a:lnTo>
                      <a:pt x="2180" y="898"/>
                    </a:lnTo>
                    <a:lnTo>
                      <a:pt x="2233" y="1007"/>
                    </a:lnTo>
                    <a:lnTo>
                      <a:pt x="2280" y="1118"/>
                    </a:lnTo>
                    <a:lnTo>
                      <a:pt x="2318" y="1229"/>
                    </a:lnTo>
                    <a:lnTo>
                      <a:pt x="2349" y="1340"/>
                    </a:lnTo>
                    <a:lnTo>
                      <a:pt x="2373" y="1451"/>
                    </a:lnTo>
                    <a:lnTo>
                      <a:pt x="2389" y="1560"/>
                    </a:lnTo>
                    <a:lnTo>
                      <a:pt x="2398" y="1667"/>
                    </a:lnTo>
                    <a:lnTo>
                      <a:pt x="2400" y="1774"/>
                    </a:lnTo>
                    <a:lnTo>
                      <a:pt x="2397" y="1878"/>
                    </a:lnTo>
                    <a:lnTo>
                      <a:pt x="2384" y="1980"/>
                    </a:lnTo>
                    <a:lnTo>
                      <a:pt x="2364" y="2076"/>
                    </a:lnTo>
                    <a:lnTo>
                      <a:pt x="2338" y="2171"/>
                    </a:lnTo>
                    <a:lnTo>
                      <a:pt x="2306" y="2260"/>
                    </a:lnTo>
                    <a:lnTo>
                      <a:pt x="2268" y="2345"/>
                    </a:lnTo>
                    <a:lnTo>
                      <a:pt x="2220" y="2425"/>
                    </a:lnTo>
                    <a:lnTo>
                      <a:pt x="2169" y="2500"/>
                    </a:lnTo>
                    <a:lnTo>
                      <a:pt x="2109" y="2567"/>
                    </a:lnTo>
                    <a:lnTo>
                      <a:pt x="2044" y="2629"/>
                    </a:lnTo>
                    <a:lnTo>
                      <a:pt x="1973" y="2683"/>
                    </a:lnTo>
                    <a:lnTo>
                      <a:pt x="1895" y="2729"/>
                    </a:lnTo>
                    <a:lnTo>
                      <a:pt x="1808" y="2769"/>
                    </a:lnTo>
                    <a:lnTo>
                      <a:pt x="1717" y="2798"/>
                    </a:lnTo>
                    <a:lnTo>
                      <a:pt x="1626" y="2818"/>
                    </a:lnTo>
                    <a:lnTo>
                      <a:pt x="1531" y="2827"/>
                    </a:lnTo>
                    <a:lnTo>
                      <a:pt x="1435" y="2825"/>
                    </a:lnTo>
                    <a:lnTo>
                      <a:pt x="1338" y="2816"/>
                    </a:lnTo>
                    <a:lnTo>
                      <a:pt x="1240" y="2796"/>
                    </a:lnTo>
                    <a:lnTo>
                      <a:pt x="1144" y="2767"/>
                    </a:lnTo>
                    <a:lnTo>
                      <a:pt x="1048" y="2731"/>
                    </a:lnTo>
                    <a:lnTo>
                      <a:pt x="951" y="2685"/>
                    </a:lnTo>
                    <a:lnTo>
                      <a:pt x="857" y="2631"/>
                    </a:lnTo>
                    <a:lnTo>
                      <a:pt x="766" y="2569"/>
                    </a:lnTo>
                    <a:lnTo>
                      <a:pt x="677" y="2500"/>
                    </a:lnTo>
                    <a:lnTo>
                      <a:pt x="589" y="2421"/>
                    </a:lnTo>
                    <a:lnTo>
                      <a:pt x="508" y="2336"/>
                    </a:lnTo>
                    <a:lnTo>
                      <a:pt x="428" y="2245"/>
                    </a:lnTo>
                    <a:lnTo>
                      <a:pt x="355" y="2147"/>
                    </a:lnTo>
                    <a:lnTo>
                      <a:pt x="286" y="2041"/>
                    </a:lnTo>
                    <a:lnTo>
                      <a:pt x="222" y="1929"/>
                    </a:lnTo>
                    <a:lnTo>
                      <a:pt x="168" y="1820"/>
                    </a:lnTo>
                    <a:lnTo>
                      <a:pt x="122" y="1709"/>
                    </a:lnTo>
                    <a:lnTo>
                      <a:pt x="84" y="1598"/>
                    </a:lnTo>
                    <a:lnTo>
                      <a:pt x="53" y="1487"/>
                    </a:lnTo>
                    <a:lnTo>
                      <a:pt x="29" y="1376"/>
                    </a:lnTo>
                    <a:lnTo>
                      <a:pt x="13" y="1267"/>
                    </a:lnTo>
                    <a:lnTo>
                      <a:pt x="4" y="1158"/>
                    </a:lnTo>
                    <a:lnTo>
                      <a:pt x="0" y="1052"/>
                    </a:lnTo>
                    <a:lnTo>
                      <a:pt x="6" y="949"/>
                    </a:lnTo>
                    <a:lnTo>
                      <a:pt x="18" y="847"/>
                    </a:lnTo>
                    <a:lnTo>
                      <a:pt x="37" y="751"/>
                    </a:lnTo>
                    <a:lnTo>
                      <a:pt x="64" y="656"/>
                    </a:lnTo>
                    <a:lnTo>
                      <a:pt x="95" y="567"/>
                    </a:lnTo>
                    <a:lnTo>
                      <a:pt x="135" y="481"/>
                    </a:lnTo>
                    <a:lnTo>
                      <a:pt x="180" y="401"/>
                    </a:lnTo>
                    <a:lnTo>
                      <a:pt x="233" y="327"/>
                    </a:lnTo>
                    <a:lnTo>
                      <a:pt x="293" y="260"/>
                    </a:lnTo>
                    <a:lnTo>
                      <a:pt x="358" y="198"/>
                    </a:lnTo>
                    <a:lnTo>
                      <a:pt x="429" y="143"/>
                    </a:lnTo>
                    <a:lnTo>
                      <a:pt x="508" y="98"/>
                    </a:lnTo>
                    <a:lnTo>
                      <a:pt x="595" y="58"/>
                    </a:lnTo>
                    <a:lnTo>
                      <a:pt x="684" y="29"/>
                    </a:lnTo>
                    <a:lnTo>
                      <a:pt x="777" y="9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C2E04E29-799F-40EA-942C-3B49E84C9AE4}"/>
                </a:ext>
              </a:extLst>
            </p:cNvPr>
            <p:cNvSpPr/>
            <p:nvPr/>
          </p:nvSpPr>
          <p:spPr>
            <a:xfrm>
              <a:off x="2426978" y="2396417"/>
              <a:ext cx="290377" cy="319735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142F578B-9CB5-4840-9025-90F07F022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948" y="4132170"/>
              <a:ext cx="237413" cy="308133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79" name="Oval 1">
              <a:extLst>
                <a:ext uri="{FF2B5EF4-FFF2-40B4-BE49-F238E27FC236}">
                  <a16:creationId xmlns:a16="http://schemas.microsoft.com/office/drawing/2014/main" id="{1E97D61C-F10D-42B6-9C5D-C1F2C938E641}"/>
                </a:ext>
              </a:extLst>
            </p:cNvPr>
            <p:cNvSpPr/>
            <p:nvPr/>
          </p:nvSpPr>
          <p:spPr>
            <a:xfrm>
              <a:off x="3473641" y="1985936"/>
              <a:ext cx="73952" cy="236298"/>
            </a:xfrm>
            <a:custGeom>
              <a:avLst/>
              <a:gdLst/>
              <a:ahLst/>
              <a:cxnLst/>
              <a:rect l="l" t="t" r="r" b="b"/>
              <a:pathLst>
                <a:path w="1236712" h="3951659">
                  <a:moveTo>
                    <a:pt x="457153" y="1368152"/>
                  </a:moveTo>
                  <a:lnTo>
                    <a:pt x="779559" y="1368152"/>
                  </a:lnTo>
                  <a:lnTo>
                    <a:pt x="779559" y="2983270"/>
                  </a:lnTo>
                  <a:cubicBezTo>
                    <a:pt x="897782" y="3041176"/>
                    <a:pt x="978396" y="3162967"/>
                    <a:pt x="978396" y="3303586"/>
                  </a:cubicBezTo>
                  <a:cubicBezTo>
                    <a:pt x="978396" y="3502431"/>
                    <a:pt x="817201" y="3663626"/>
                    <a:pt x="618356" y="3663626"/>
                  </a:cubicBezTo>
                  <a:cubicBezTo>
                    <a:pt x="419511" y="3663626"/>
                    <a:pt x="258316" y="3502431"/>
                    <a:pt x="258316" y="3303586"/>
                  </a:cubicBezTo>
                  <a:cubicBezTo>
                    <a:pt x="258316" y="3162967"/>
                    <a:pt x="338930" y="3041176"/>
                    <a:pt x="457153" y="2983270"/>
                  </a:cubicBezTo>
                  <a:close/>
                  <a:moveTo>
                    <a:pt x="618356" y="108087"/>
                  </a:moveTo>
                  <a:cubicBezTo>
                    <a:pt x="489122" y="108087"/>
                    <a:pt x="384356" y="292948"/>
                    <a:pt x="384356" y="520986"/>
                  </a:cubicBezTo>
                  <a:lnTo>
                    <a:pt x="384356" y="2909296"/>
                  </a:lnTo>
                  <a:cubicBezTo>
                    <a:pt x="243992" y="2988641"/>
                    <a:pt x="150304" y="3139601"/>
                    <a:pt x="150304" y="3312443"/>
                  </a:cubicBezTo>
                  <a:cubicBezTo>
                    <a:pt x="150304" y="3570941"/>
                    <a:pt x="359858" y="3780495"/>
                    <a:pt x="618356" y="3780495"/>
                  </a:cubicBezTo>
                  <a:cubicBezTo>
                    <a:pt x="876854" y="3780495"/>
                    <a:pt x="1086408" y="3570941"/>
                    <a:pt x="1086408" y="3312443"/>
                  </a:cubicBezTo>
                  <a:cubicBezTo>
                    <a:pt x="1086408" y="3139601"/>
                    <a:pt x="992721" y="2988641"/>
                    <a:pt x="852356" y="2909296"/>
                  </a:cubicBezTo>
                  <a:lnTo>
                    <a:pt x="852356" y="520986"/>
                  </a:lnTo>
                  <a:cubicBezTo>
                    <a:pt x="852356" y="292948"/>
                    <a:pt x="747591" y="108087"/>
                    <a:pt x="618356" y="108087"/>
                  </a:cubicBezTo>
                  <a:close/>
                  <a:moveTo>
                    <a:pt x="618356" y="0"/>
                  </a:moveTo>
                  <a:cubicBezTo>
                    <a:pt x="824146" y="0"/>
                    <a:pt x="990972" y="166826"/>
                    <a:pt x="990972" y="372616"/>
                  </a:cubicBezTo>
                  <a:lnTo>
                    <a:pt x="990972" y="2842737"/>
                  </a:lnTo>
                  <a:cubicBezTo>
                    <a:pt x="1140867" y="2953808"/>
                    <a:pt x="1236712" y="3132362"/>
                    <a:pt x="1236712" y="3333303"/>
                  </a:cubicBezTo>
                  <a:cubicBezTo>
                    <a:pt x="1236712" y="3674812"/>
                    <a:pt x="959865" y="3951659"/>
                    <a:pt x="618356" y="3951659"/>
                  </a:cubicBezTo>
                  <a:cubicBezTo>
                    <a:pt x="276847" y="3951659"/>
                    <a:pt x="0" y="3674812"/>
                    <a:pt x="0" y="3333303"/>
                  </a:cubicBezTo>
                  <a:cubicBezTo>
                    <a:pt x="0" y="3132362"/>
                    <a:pt x="95846" y="2953808"/>
                    <a:pt x="245740" y="2842737"/>
                  </a:cubicBezTo>
                  <a:lnTo>
                    <a:pt x="245740" y="372616"/>
                  </a:lnTo>
                  <a:cubicBezTo>
                    <a:pt x="245740" y="166826"/>
                    <a:pt x="412566" y="0"/>
                    <a:pt x="618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Heart 3">
              <a:extLst>
                <a:ext uri="{FF2B5EF4-FFF2-40B4-BE49-F238E27FC236}">
                  <a16:creationId xmlns:a16="http://schemas.microsoft.com/office/drawing/2014/main" id="{A7E16E13-D911-468D-B2C1-573CD31F1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5587" y="2829094"/>
              <a:ext cx="243843" cy="220674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C792668-AC98-495D-B1A2-0B5E3775374C}"/>
              </a:ext>
            </a:extLst>
          </p:cNvPr>
          <p:cNvGrpSpPr/>
          <p:nvPr/>
        </p:nvGrpSpPr>
        <p:grpSpPr>
          <a:xfrm>
            <a:off x="2884988" y="4027577"/>
            <a:ext cx="330629" cy="330629"/>
            <a:chOff x="2376865" y="3778393"/>
            <a:chExt cx="297724" cy="29772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C920F5B-9F7B-4332-99F8-DB46E2415100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ECCB014-4BE6-4896-966A-1B1505F433FA}"/>
                </a:ext>
              </a:extLst>
            </p:cNvPr>
            <p:cNvSpPr txBox="1"/>
            <p:nvPr/>
          </p:nvSpPr>
          <p:spPr>
            <a:xfrm>
              <a:off x="2456719" y="3830254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AB03C5C-3F66-4518-8FF1-1AA0CAAF0FAB}"/>
              </a:ext>
            </a:extLst>
          </p:cNvPr>
          <p:cNvGrpSpPr/>
          <p:nvPr/>
        </p:nvGrpSpPr>
        <p:grpSpPr>
          <a:xfrm>
            <a:off x="3766637" y="4584776"/>
            <a:ext cx="330629" cy="330629"/>
            <a:chOff x="3143872" y="4241436"/>
            <a:chExt cx="297724" cy="29772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6BF0580-CE38-4762-8661-4E4F1B623D5E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6F2AE7-3473-4E33-A79C-2FF70B2A65C0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B29CDDC-F5D2-49B5-BFD2-1404916E8F0D}"/>
              </a:ext>
            </a:extLst>
          </p:cNvPr>
          <p:cNvGrpSpPr/>
          <p:nvPr/>
        </p:nvGrpSpPr>
        <p:grpSpPr>
          <a:xfrm>
            <a:off x="3639741" y="3955725"/>
            <a:ext cx="330629" cy="330629"/>
            <a:chOff x="3143872" y="4241436"/>
            <a:chExt cx="297724" cy="2977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AA495A-ACEA-404B-9C5D-1FEC82BA8C7E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C4D566-1E3F-4D09-87C3-A7D1D4B032D4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C942578-473F-4135-95B6-BE7052A630EE}"/>
              </a:ext>
            </a:extLst>
          </p:cNvPr>
          <p:cNvGrpSpPr/>
          <p:nvPr/>
        </p:nvGrpSpPr>
        <p:grpSpPr>
          <a:xfrm>
            <a:off x="3333513" y="4457432"/>
            <a:ext cx="330629" cy="330629"/>
            <a:chOff x="3143872" y="4241436"/>
            <a:chExt cx="297724" cy="29772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8AC10AA-B418-4B00-8B2E-7BFE36528507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2214A5F-BC0B-4A5E-A6E0-A7271530479B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5BEDB2F-8365-4AD0-B297-C7A14C81D967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79F135F9-27E5-40DA-A73E-FE6E1D95E4A6}"/>
              </a:ext>
            </a:extLst>
          </p:cNvPr>
          <p:cNvGrpSpPr/>
          <p:nvPr/>
        </p:nvGrpSpPr>
        <p:grpSpPr>
          <a:xfrm>
            <a:off x="6712414" y="4861457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B73D51-FF22-4C79-92F0-C75CA8D2EA0D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929907-8D07-4FF9-AE24-21BF682677FA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5C50B3A-3DF0-40A6-9780-0E7FB33066BC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0901CFE-8E0D-4777-BFCB-8D878D304661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4ECBB4B-1033-43DB-8C89-2743F8F6653B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BC964-DFB6-4B5F-BF34-3FC49C4891EB}"/>
              </a:ext>
            </a:extLst>
          </p:cNvPr>
          <p:cNvGrpSpPr/>
          <p:nvPr/>
        </p:nvGrpSpPr>
        <p:grpSpPr>
          <a:xfrm>
            <a:off x="7640216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2BFDA84-41A1-4976-BDBA-96DE8ED6A280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C8BAAD-0EA0-4C6C-9190-70155F55B0ED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BA4464-0A3E-41EE-9221-DFE7A567730F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C5E2F0-2646-48F5-B1DF-3DDF0A5B92D4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BE72D-D97E-42DA-B910-2B8B3B33364E}"/>
              </a:ext>
            </a:extLst>
          </p:cNvPr>
          <p:cNvGrpSpPr/>
          <p:nvPr/>
        </p:nvGrpSpPr>
        <p:grpSpPr>
          <a:xfrm>
            <a:off x="8568020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ACFB80-3107-4085-B83C-442E2F043124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45A821-95E1-4A15-BC3A-4D920F0E1A4F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8FB4AD-C3D1-4B15-B970-DAAF200C11DA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EEE0A2-5E0B-4589-8074-31A9531C8FB6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86BB34-DCF3-484B-87EB-3205F1036A3B}"/>
              </a:ext>
            </a:extLst>
          </p:cNvPr>
          <p:cNvGrpSpPr/>
          <p:nvPr/>
        </p:nvGrpSpPr>
        <p:grpSpPr>
          <a:xfrm>
            <a:off x="9495822" y="3013729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064C77-7A50-4864-BABE-767909A64AB6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4363E16-55F1-4F4F-8EA6-6CE0D63F14A6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BB7159-096B-4F62-8F87-E29967E780C7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0FCCA8-65F7-43F4-9127-21E97175B32B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BBC6DC-5213-4C76-947C-F95B78EE4073}"/>
              </a:ext>
            </a:extLst>
          </p:cNvPr>
          <p:cNvGrpSpPr/>
          <p:nvPr/>
        </p:nvGrpSpPr>
        <p:grpSpPr>
          <a:xfrm>
            <a:off x="10423626" y="2408651"/>
            <a:ext cx="851918" cy="3608679"/>
            <a:chOff x="8050485" y="2196581"/>
            <a:chExt cx="851918" cy="36086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41025EB-5467-4DED-844F-60532966B7C1}"/>
                </a:ext>
              </a:extLst>
            </p:cNvPr>
            <p:cNvSpPr/>
            <p:nvPr/>
          </p:nvSpPr>
          <p:spPr>
            <a:xfrm>
              <a:off x="8050485" y="5516203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E1E480-F86B-4EE8-9C32-84F05E390CFF}"/>
                </a:ext>
              </a:extLst>
            </p:cNvPr>
            <p:cNvSpPr/>
            <p:nvPr/>
          </p:nvSpPr>
          <p:spPr>
            <a:xfrm>
              <a:off x="8084141" y="5529388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BBBDB6-BC54-4F49-B29E-15D2172011B1}"/>
                </a:ext>
              </a:extLst>
            </p:cNvPr>
            <p:cNvSpPr/>
            <p:nvPr/>
          </p:nvSpPr>
          <p:spPr>
            <a:xfrm>
              <a:off x="8149897" y="5219326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7DD702C-64C3-4932-B251-DB280C281453}"/>
                </a:ext>
              </a:extLst>
            </p:cNvPr>
            <p:cNvSpPr/>
            <p:nvPr/>
          </p:nvSpPr>
          <p:spPr>
            <a:xfrm>
              <a:off x="8173026" y="2196581"/>
              <a:ext cx="539675" cy="539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17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81733689-B443-433A-9E02-594AEFC05E57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DDC48F-21A7-4359-95A6-3433E73781A1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8FBDBF-361B-4FAE-8EEC-11129AD443D0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147B49-801B-406B-AC7B-0C135CDDC1B2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23B5453-E786-407F-BC58-15531D20D1B5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5E4E04C-8305-441A-BA8E-7E7922097EE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A8D375-9DA7-475C-A2B5-95BCA9EC17CA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3B63FC-DD1F-4A07-98FE-9F6D702E696F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0C31DEA-B1FF-444A-A462-1AD795B40858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601FA5-FDE3-481A-BAF3-FA20E0CBFE71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749C97-0537-44E4-BEA9-CFBA1AA7C2FD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759F6D0-7958-4D35-AE43-5F2A23A8F822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B8ECB2-27FB-4CE7-B132-008283ECD30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3F1697D-5170-4BCD-94B2-75F5D0C86E18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A51BD74-C217-4C9C-8A2E-CBDA33EC3175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005EE8-8269-40D8-83B0-1D3EDB0E8E0E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5" name="그룹 21">
            <a:extLst>
              <a:ext uri="{FF2B5EF4-FFF2-40B4-BE49-F238E27FC236}">
                <a16:creationId xmlns:a16="http://schemas.microsoft.com/office/drawing/2014/main" id="{F724CFA2-C9DD-41AA-ACA8-94EF1DD4EC21}"/>
              </a:ext>
            </a:extLst>
          </p:cNvPr>
          <p:cNvGrpSpPr/>
          <p:nvPr/>
        </p:nvGrpSpPr>
        <p:grpSpPr>
          <a:xfrm>
            <a:off x="647391" y="4619506"/>
            <a:ext cx="5020197" cy="646331"/>
            <a:chOff x="959011" y="2597626"/>
            <a:chExt cx="5020197" cy="6463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3C4463-228D-4843-9910-BAE89C4DF1B0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74B21E-2A2E-49D5-8EAB-832974798431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48" name="Chevron 25">
              <a:extLst>
                <a:ext uri="{FF2B5EF4-FFF2-40B4-BE49-F238E27FC236}">
                  <a16:creationId xmlns:a16="http://schemas.microsoft.com/office/drawing/2014/main" id="{3DF4E191-F7AE-4740-98B9-BDFEA69A09DD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그룹 20">
            <a:extLst>
              <a:ext uri="{FF2B5EF4-FFF2-40B4-BE49-F238E27FC236}">
                <a16:creationId xmlns:a16="http://schemas.microsoft.com/office/drawing/2014/main" id="{A38A9025-2D65-4EED-9546-8DADC2A162BA}"/>
              </a:ext>
            </a:extLst>
          </p:cNvPr>
          <p:cNvGrpSpPr/>
          <p:nvPr/>
        </p:nvGrpSpPr>
        <p:grpSpPr>
          <a:xfrm>
            <a:off x="647391" y="3679655"/>
            <a:ext cx="5020197" cy="646331"/>
            <a:chOff x="959011" y="3630156"/>
            <a:chExt cx="5020197" cy="6463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507864-0436-478B-8BF9-020BAC448535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6E0A48-8ACD-4E64-B504-6EF0CECFE65E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2" name="Chevron 26">
              <a:extLst>
                <a:ext uri="{FF2B5EF4-FFF2-40B4-BE49-F238E27FC236}">
                  <a16:creationId xmlns:a16="http://schemas.microsoft.com/office/drawing/2014/main" id="{A525CECD-8992-427F-A522-252EC777BAB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4">
            <a:extLst>
              <a:ext uri="{FF2B5EF4-FFF2-40B4-BE49-F238E27FC236}">
                <a16:creationId xmlns:a16="http://schemas.microsoft.com/office/drawing/2014/main" id="{0620F9F1-36AE-4028-BACB-CBA991AF5951}"/>
              </a:ext>
            </a:extLst>
          </p:cNvPr>
          <p:cNvGrpSpPr/>
          <p:nvPr/>
        </p:nvGrpSpPr>
        <p:grpSpPr>
          <a:xfrm>
            <a:off x="647391" y="2739804"/>
            <a:ext cx="5020197" cy="646331"/>
            <a:chOff x="959011" y="4662686"/>
            <a:chExt cx="5020197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4F7A-9314-40EC-AA9B-50CA57D260B7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D36A6A-29F7-40CF-9BDE-93C33AB1A92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Chevron 27">
              <a:extLst>
                <a:ext uri="{FF2B5EF4-FFF2-40B4-BE49-F238E27FC236}">
                  <a16:creationId xmlns:a16="http://schemas.microsoft.com/office/drawing/2014/main" id="{CD4B1005-52BC-4B93-8217-83F68582C7AF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그룹 3">
            <a:extLst>
              <a:ext uri="{FF2B5EF4-FFF2-40B4-BE49-F238E27FC236}">
                <a16:creationId xmlns:a16="http://schemas.microsoft.com/office/drawing/2014/main" id="{5A4405D7-9935-4A45-A9E3-BECB7C2D4175}"/>
              </a:ext>
            </a:extLst>
          </p:cNvPr>
          <p:cNvGrpSpPr/>
          <p:nvPr/>
        </p:nvGrpSpPr>
        <p:grpSpPr>
          <a:xfrm>
            <a:off x="647391" y="1799953"/>
            <a:ext cx="5020197" cy="646331"/>
            <a:chOff x="959011" y="5695216"/>
            <a:chExt cx="5020197" cy="6463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AC75FB7-73B0-413E-8E8C-2CD7083C702F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23EE9B-234C-4861-ACD2-74403E8F9CB8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0" name="Chevron 28">
              <a:extLst>
                <a:ext uri="{FF2B5EF4-FFF2-40B4-BE49-F238E27FC236}">
                  <a16:creationId xmlns:a16="http://schemas.microsoft.com/office/drawing/2014/main" id="{479FF8FA-CCAF-40EB-A50F-4FE3E42F15CA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4">
            <a:extLst>
              <a:ext uri="{FF2B5EF4-FFF2-40B4-BE49-F238E27FC236}">
                <a16:creationId xmlns:a16="http://schemas.microsoft.com/office/drawing/2014/main" id="{AD37F43B-3F22-44F1-86DA-AD61BD587877}"/>
              </a:ext>
            </a:extLst>
          </p:cNvPr>
          <p:cNvGrpSpPr/>
          <p:nvPr/>
        </p:nvGrpSpPr>
        <p:grpSpPr>
          <a:xfrm>
            <a:off x="647391" y="5559355"/>
            <a:ext cx="5020197" cy="646331"/>
            <a:chOff x="959011" y="4662686"/>
            <a:chExt cx="5020197" cy="64633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8DEC3C-E1C7-4711-83F7-DBD11E2AB2C8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0E5F4B-857F-4BEE-8FA6-857937E390BA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4" name="Chevron 27">
              <a:extLst>
                <a:ext uri="{FF2B5EF4-FFF2-40B4-BE49-F238E27FC236}">
                  <a16:creationId xmlns:a16="http://schemas.microsoft.com/office/drawing/2014/main" id="{C9F18381-3A28-4759-A433-CD45C608FCFF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8F3E3CD-5CE0-4F18-8884-EC0EDD883F3E}"/>
              </a:ext>
            </a:extLst>
          </p:cNvPr>
          <p:cNvSpPr/>
          <p:nvPr/>
        </p:nvSpPr>
        <p:spPr>
          <a:xfrm>
            <a:off x="682711" y="342382"/>
            <a:ext cx="512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5" name="직사각형 12">
            <a:extLst>
              <a:ext uri="{FF2B5EF4-FFF2-40B4-BE49-F238E27FC236}">
                <a16:creationId xmlns:a16="http://schemas.microsoft.com/office/drawing/2014/main" id="{E3303A3A-0356-443B-AF16-174DBA9AF953}"/>
              </a:ext>
            </a:extLst>
          </p:cNvPr>
          <p:cNvSpPr/>
          <p:nvPr/>
        </p:nvSpPr>
        <p:spPr>
          <a:xfrm>
            <a:off x="682712" y="1912042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A6477B-4932-4714-BB01-4E65287E9F8F}"/>
              </a:ext>
            </a:extLst>
          </p:cNvPr>
          <p:cNvSpPr/>
          <p:nvPr/>
        </p:nvSpPr>
        <p:spPr>
          <a:xfrm>
            <a:off x="682711" y="2373707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12EE4-D305-491C-9A48-71025730DCAA}"/>
              </a:ext>
            </a:extLst>
          </p:cNvPr>
          <p:cNvSpPr txBox="1"/>
          <p:nvPr/>
        </p:nvSpPr>
        <p:spPr>
          <a:xfrm>
            <a:off x="9333564" y="498821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A9017-85FF-4719-BEC0-AABCF69BE8D4}"/>
              </a:ext>
            </a:extLst>
          </p:cNvPr>
          <p:cNvGrpSpPr/>
          <p:nvPr/>
        </p:nvGrpSpPr>
        <p:grpSpPr>
          <a:xfrm>
            <a:off x="9333564" y="5407575"/>
            <a:ext cx="2531919" cy="945505"/>
            <a:chOff x="6565695" y="2005884"/>
            <a:chExt cx="2055606" cy="945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4E68D7-4996-46A0-AFF7-2C6D93D7639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6C7EA2-D72B-42C6-B9C7-73C050C4FBB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4AC498-A6CF-43FB-9EC2-7D32435D82A9}"/>
              </a:ext>
            </a:extLst>
          </p:cNvPr>
          <p:cNvSpPr txBox="1"/>
          <p:nvPr/>
        </p:nvSpPr>
        <p:spPr>
          <a:xfrm>
            <a:off x="6457125" y="499179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E3174C-1851-427B-B619-E9753BF7D0C3}"/>
              </a:ext>
            </a:extLst>
          </p:cNvPr>
          <p:cNvGrpSpPr/>
          <p:nvPr/>
        </p:nvGrpSpPr>
        <p:grpSpPr>
          <a:xfrm>
            <a:off x="6457125" y="5411159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20B2C-8CF1-4D70-B630-2A3352C463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C8ED8D-70B5-403C-B7BA-30778A81099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0E70EB9C-2F2C-4A48-A794-623365BCD8F7}"/>
              </a:ext>
            </a:extLst>
          </p:cNvPr>
          <p:cNvSpPr/>
          <p:nvPr/>
        </p:nvSpPr>
        <p:spPr>
          <a:xfrm rot="5400000">
            <a:off x="8637836" y="2352428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C9036C80-2CDD-4FCC-BC34-0AC4F2BE8CA6}"/>
              </a:ext>
            </a:extLst>
          </p:cNvPr>
          <p:cNvSpPr/>
          <p:nvPr/>
        </p:nvSpPr>
        <p:spPr>
          <a:xfrm rot="16200000">
            <a:off x="2713771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ECD7C31A-05A2-4A51-B331-65712D404428}"/>
              </a:ext>
            </a:extLst>
          </p:cNvPr>
          <p:cNvSpPr/>
          <p:nvPr/>
        </p:nvSpPr>
        <p:spPr>
          <a:xfrm rot="5400000">
            <a:off x="4688775" y="2351481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C1D832-A7B6-4B3D-8A12-158C6F15F20E}"/>
              </a:ext>
            </a:extLst>
          </p:cNvPr>
          <p:cNvSpPr/>
          <p:nvPr/>
        </p:nvSpPr>
        <p:spPr>
          <a:xfrm>
            <a:off x="1617623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F396D-D114-4070-B328-F7369B061AD8}"/>
              </a:ext>
            </a:extLst>
          </p:cNvPr>
          <p:cNvSpPr/>
          <p:nvPr/>
        </p:nvSpPr>
        <p:spPr>
          <a:xfrm>
            <a:off x="3602689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F6E11-EB9C-4B37-8811-5988F0B93D9A}"/>
              </a:ext>
            </a:extLst>
          </p:cNvPr>
          <p:cNvSpPr/>
          <p:nvPr/>
        </p:nvSpPr>
        <p:spPr>
          <a:xfrm>
            <a:off x="5587755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3EACD-D7DF-42D0-9C40-765E70624CE8}"/>
              </a:ext>
            </a:extLst>
          </p:cNvPr>
          <p:cNvSpPr/>
          <p:nvPr/>
        </p:nvSpPr>
        <p:spPr>
          <a:xfrm>
            <a:off x="7572821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C949AD-7A3A-4FD6-AF40-79FBA70692EC}"/>
              </a:ext>
            </a:extLst>
          </p:cNvPr>
          <p:cNvSpPr/>
          <p:nvPr/>
        </p:nvSpPr>
        <p:spPr>
          <a:xfrm>
            <a:off x="9557887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37A7173F-9468-4920-94B2-9BF3C89423C8}"/>
              </a:ext>
            </a:extLst>
          </p:cNvPr>
          <p:cNvSpPr/>
          <p:nvPr/>
        </p:nvSpPr>
        <p:spPr>
          <a:xfrm rot="16200000">
            <a:off x="6663779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FC7C8481-228D-4A17-A2AA-752EB9B17461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82853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6DB564C-93D4-4723-9FA0-E4A08957BE5E}"/>
              </a:ext>
            </a:extLst>
          </p:cNvPr>
          <p:cNvSpPr/>
          <p:nvPr/>
        </p:nvSpPr>
        <p:spPr>
          <a:xfrm>
            <a:off x="3933223" y="2807088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5F59BAF4-3D6A-486B-98F1-4FC41412A43B}"/>
              </a:ext>
            </a:extLst>
          </p:cNvPr>
          <p:cNvSpPr>
            <a:spLocks noChangeAspect="1"/>
          </p:cNvSpPr>
          <p:nvPr/>
        </p:nvSpPr>
        <p:spPr>
          <a:xfrm>
            <a:off x="1968803" y="2778085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4B881D5-2EFA-4818-88A1-9677FD6267D7}"/>
              </a:ext>
            </a:extLst>
          </p:cNvPr>
          <p:cNvSpPr>
            <a:spLocks noChangeAspect="1"/>
          </p:cNvSpPr>
          <p:nvPr/>
        </p:nvSpPr>
        <p:spPr>
          <a:xfrm>
            <a:off x="9892106" y="280708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0E23F9B1-717A-4FC8-BE7A-8E4845CAABBB}"/>
              </a:ext>
            </a:extLst>
          </p:cNvPr>
          <p:cNvSpPr/>
          <p:nvPr/>
        </p:nvSpPr>
        <p:spPr>
          <a:xfrm>
            <a:off x="7899828" y="2787795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76304F50-00D1-4721-B78C-7B74306B32BD}"/>
              </a:ext>
            </a:extLst>
          </p:cNvPr>
          <p:cNvGrpSpPr/>
          <p:nvPr/>
        </p:nvGrpSpPr>
        <p:grpSpPr>
          <a:xfrm>
            <a:off x="1002027" y="3958624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302697-B29F-49D5-82EC-AF904CF8B1F0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AC3538-849D-4847-84EF-C6F7369FD0E0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099AA2E7-B130-4976-91E2-809A9E7F94F8}"/>
              </a:ext>
            </a:extLst>
          </p:cNvPr>
          <p:cNvGrpSpPr/>
          <p:nvPr/>
        </p:nvGrpSpPr>
        <p:grpSpPr>
          <a:xfrm>
            <a:off x="2988091" y="4974287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CB496-B784-4BF7-81F2-82F5F12AF5FE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3CFD96-4416-4B10-A16D-A2BC7D53C6A5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64368AA0-2212-4363-BA40-EFCAEF9BDC2E}"/>
              </a:ext>
            </a:extLst>
          </p:cNvPr>
          <p:cNvGrpSpPr/>
          <p:nvPr/>
        </p:nvGrpSpPr>
        <p:grpSpPr>
          <a:xfrm>
            <a:off x="4974155" y="3958624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CEB4A6-0AAA-4C4E-B9F2-5BD9BA77C47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7A15A0-3CA6-4F4B-9411-E7FBF7B3811E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8B0C1FC6-4BAC-4EE2-99FF-9C70DD5A8A28}"/>
              </a:ext>
            </a:extLst>
          </p:cNvPr>
          <p:cNvGrpSpPr/>
          <p:nvPr/>
        </p:nvGrpSpPr>
        <p:grpSpPr>
          <a:xfrm>
            <a:off x="6960219" y="4974287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3B6086-1A3C-4445-BA52-587D9978418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AC57EA-75F6-4A92-A5AD-36C03AB5B0B7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C6B27BFF-E264-4B51-9791-A2670807AEFF}"/>
              </a:ext>
            </a:extLst>
          </p:cNvPr>
          <p:cNvGrpSpPr/>
          <p:nvPr/>
        </p:nvGrpSpPr>
        <p:grpSpPr>
          <a:xfrm>
            <a:off x="8946285" y="3958624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4AA6E2-1F91-44B5-86C5-35AE1A5E0EB6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FDF419-5B75-4019-A85D-42155153CFD2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6A06C-BBD9-4249-8374-B746EE06E1ED}"/>
              </a:ext>
            </a:extLst>
          </p:cNvPr>
          <p:cNvSpPr/>
          <p:nvPr/>
        </p:nvSpPr>
        <p:spPr>
          <a:xfrm>
            <a:off x="0" y="1840465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84D17-811C-4DB3-B6CD-FA6F96D409EC}"/>
              </a:ext>
            </a:extLst>
          </p:cNvPr>
          <p:cNvSpPr/>
          <p:nvPr/>
        </p:nvSpPr>
        <p:spPr>
          <a:xfrm>
            <a:off x="0" y="2732046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CA143-5154-4765-8E5E-58C649AD4072}"/>
              </a:ext>
            </a:extLst>
          </p:cNvPr>
          <p:cNvSpPr/>
          <p:nvPr/>
        </p:nvSpPr>
        <p:spPr>
          <a:xfrm>
            <a:off x="0" y="3623627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191E-F724-4E1B-B6D2-802EC4E3DC36}"/>
              </a:ext>
            </a:extLst>
          </p:cNvPr>
          <p:cNvSpPr/>
          <p:nvPr/>
        </p:nvSpPr>
        <p:spPr>
          <a:xfrm>
            <a:off x="0" y="4515208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4243-8467-4E3B-A5FB-6B276A4B6040}"/>
              </a:ext>
            </a:extLst>
          </p:cNvPr>
          <p:cNvSpPr/>
          <p:nvPr/>
        </p:nvSpPr>
        <p:spPr>
          <a:xfrm>
            <a:off x="0" y="5406788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2F5BFF-A54F-4379-8CEE-72459B6EB42B}"/>
              </a:ext>
            </a:extLst>
          </p:cNvPr>
          <p:cNvSpPr/>
          <p:nvPr/>
        </p:nvSpPr>
        <p:spPr>
          <a:xfrm>
            <a:off x="4034951" y="186075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7592F-8807-41F9-ACD1-1549968C8BA8}"/>
              </a:ext>
            </a:extLst>
          </p:cNvPr>
          <p:cNvSpPr/>
          <p:nvPr/>
        </p:nvSpPr>
        <p:spPr>
          <a:xfrm>
            <a:off x="4034951" y="275233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DBDE9-BF9C-4E90-8607-D95D39CB5A5B}"/>
              </a:ext>
            </a:extLst>
          </p:cNvPr>
          <p:cNvSpPr/>
          <p:nvPr/>
        </p:nvSpPr>
        <p:spPr>
          <a:xfrm>
            <a:off x="4034951" y="364391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AA93B4-7738-400A-89CC-B5498559ADCA}"/>
              </a:ext>
            </a:extLst>
          </p:cNvPr>
          <p:cNvSpPr/>
          <p:nvPr/>
        </p:nvSpPr>
        <p:spPr>
          <a:xfrm>
            <a:off x="4034951" y="453549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CD07D-3F6E-4B58-91E3-C662205918A6}"/>
              </a:ext>
            </a:extLst>
          </p:cNvPr>
          <p:cNvSpPr/>
          <p:nvPr/>
        </p:nvSpPr>
        <p:spPr>
          <a:xfrm>
            <a:off x="4043743" y="542708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88DD7-6FBC-4CA5-B905-62FD6914D7F1}"/>
              </a:ext>
            </a:extLst>
          </p:cNvPr>
          <p:cNvSpPr txBox="1"/>
          <p:nvPr/>
        </p:nvSpPr>
        <p:spPr>
          <a:xfrm>
            <a:off x="1028699" y="19573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12C3F-7987-42FB-8293-6E8E90881F41}"/>
              </a:ext>
            </a:extLst>
          </p:cNvPr>
          <p:cNvSpPr txBox="1"/>
          <p:nvPr/>
        </p:nvSpPr>
        <p:spPr>
          <a:xfrm>
            <a:off x="1028699" y="284018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404F0-A4AF-4BB8-AC55-49EF0759161C}"/>
              </a:ext>
            </a:extLst>
          </p:cNvPr>
          <p:cNvSpPr txBox="1"/>
          <p:nvPr/>
        </p:nvSpPr>
        <p:spPr>
          <a:xfrm>
            <a:off x="1028699" y="372301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4276F-2566-46D6-999C-7726A9396D91}"/>
              </a:ext>
            </a:extLst>
          </p:cNvPr>
          <p:cNvSpPr txBox="1"/>
          <p:nvPr/>
        </p:nvSpPr>
        <p:spPr>
          <a:xfrm>
            <a:off x="1028699" y="46058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F380-A943-4673-AB1B-DF6FCBF450A7}"/>
              </a:ext>
            </a:extLst>
          </p:cNvPr>
          <p:cNvSpPr txBox="1"/>
          <p:nvPr/>
        </p:nvSpPr>
        <p:spPr>
          <a:xfrm>
            <a:off x="1028699" y="55238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0BE2F-D2CD-4252-B6CC-0C1D7E9688D2}"/>
              </a:ext>
            </a:extLst>
          </p:cNvPr>
          <p:cNvGrpSpPr/>
          <p:nvPr/>
        </p:nvGrpSpPr>
        <p:grpSpPr>
          <a:xfrm>
            <a:off x="4910404" y="1820498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CF0DD-DF83-4624-A12B-71BD22FA40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7E3F9-356E-4CDF-B644-0342140FE41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9A19-3371-4EFB-99FB-B5B697F4192C}"/>
              </a:ext>
            </a:extLst>
          </p:cNvPr>
          <p:cNvGrpSpPr/>
          <p:nvPr/>
        </p:nvGrpSpPr>
        <p:grpSpPr>
          <a:xfrm>
            <a:off x="4910404" y="2709906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9AFA7B-C5CA-435B-9D3A-9DC034CE50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402B2-B22F-415C-9E66-17ED2167EBD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9601B-2C75-49FC-9EC3-442885D8FC8B}"/>
              </a:ext>
            </a:extLst>
          </p:cNvPr>
          <p:cNvGrpSpPr/>
          <p:nvPr/>
        </p:nvGrpSpPr>
        <p:grpSpPr>
          <a:xfrm>
            <a:off x="4910404" y="3599314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1FCD78-ADE2-48D0-84DF-A0252EB2B02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4DFA1-D89F-4FFA-AF99-751A1A708FE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81FFFF-C03B-4B83-BE5B-AC0D729E5308}"/>
              </a:ext>
            </a:extLst>
          </p:cNvPr>
          <p:cNvGrpSpPr/>
          <p:nvPr/>
        </p:nvGrpSpPr>
        <p:grpSpPr>
          <a:xfrm>
            <a:off x="4910404" y="4488722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563EF-9F51-4752-8639-630872D9E9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CD3B6-B63E-4091-814A-DFD59CE4B8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75464-32D2-4BB0-8C0F-2896A967EA01}"/>
              </a:ext>
            </a:extLst>
          </p:cNvPr>
          <p:cNvGrpSpPr/>
          <p:nvPr/>
        </p:nvGrpSpPr>
        <p:grpSpPr>
          <a:xfrm>
            <a:off x="4910404" y="5378130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BA990-1E16-428D-9F7C-7A792E7BA3E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0345D-BD7E-4BD6-B84D-117A12E4B18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74B32DA5-2E85-4423-A591-9F4B3233B35E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89212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E3C7941-837A-4B09-82D2-570680BE5B9E}"/>
              </a:ext>
            </a:extLst>
          </p:cNvPr>
          <p:cNvSpPr/>
          <p:nvPr/>
        </p:nvSpPr>
        <p:spPr>
          <a:xfrm>
            <a:off x="8459926" y="1589212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36B2E74-A0E5-400B-9B2C-C06232ACB9F0}"/>
              </a:ext>
            </a:extLst>
          </p:cNvPr>
          <p:cNvSpPr/>
          <p:nvPr/>
        </p:nvSpPr>
        <p:spPr>
          <a:xfrm>
            <a:off x="9846465" y="2604418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784B372F-49F8-416D-ADBF-37C2A8954D3B}"/>
              </a:ext>
            </a:extLst>
          </p:cNvPr>
          <p:cNvSpPr/>
          <p:nvPr/>
        </p:nvSpPr>
        <p:spPr>
          <a:xfrm>
            <a:off x="8780209" y="3514585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423C2A67-826F-4CD8-B443-F1D6C14E33C1}"/>
              </a:ext>
            </a:extLst>
          </p:cNvPr>
          <p:cNvSpPr/>
          <p:nvPr/>
        </p:nvSpPr>
        <p:spPr>
          <a:xfrm>
            <a:off x="8938283" y="4605849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DA0A3727-3976-450F-B23D-06511EED2E1B}"/>
              </a:ext>
            </a:extLst>
          </p:cNvPr>
          <p:cNvSpPr/>
          <p:nvPr/>
        </p:nvSpPr>
        <p:spPr>
          <a:xfrm>
            <a:off x="8119375" y="2634324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D295510-2680-4052-AF7A-C6D98EF23F14}"/>
              </a:ext>
            </a:extLst>
          </p:cNvPr>
          <p:cNvSpPr/>
          <p:nvPr/>
        </p:nvSpPr>
        <p:spPr>
          <a:xfrm rot="2700000">
            <a:off x="4250452" y="463440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C315C3B-8D71-42F7-B971-26C832835B07}"/>
              </a:ext>
            </a:extLst>
          </p:cNvPr>
          <p:cNvSpPr/>
          <p:nvPr/>
        </p:nvSpPr>
        <p:spPr>
          <a:xfrm>
            <a:off x="4215945" y="55865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6CDA43-BD38-44C4-B8C7-D1102DF72911}"/>
              </a:ext>
            </a:extLst>
          </p:cNvPr>
          <p:cNvSpPr/>
          <p:nvPr/>
        </p:nvSpPr>
        <p:spPr>
          <a:xfrm>
            <a:off x="4183813" y="379185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FD8B9B6-4699-4AF5-A64F-20ED8A3562D5}"/>
              </a:ext>
            </a:extLst>
          </p:cNvPr>
          <p:cNvSpPr/>
          <p:nvPr/>
        </p:nvSpPr>
        <p:spPr>
          <a:xfrm>
            <a:off x="4210396" y="293425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6B0DA154-69E9-4D2C-B5EE-23717E997F46}"/>
              </a:ext>
            </a:extLst>
          </p:cNvPr>
          <p:cNvSpPr/>
          <p:nvPr/>
        </p:nvSpPr>
        <p:spPr>
          <a:xfrm>
            <a:off x="4171911" y="205942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B91A251-2C79-4554-B8F5-5F19F5E1F2B8}"/>
              </a:ext>
            </a:extLst>
          </p:cNvPr>
          <p:cNvSpPr/>
          <p:nvPr/>
        </p:nvSpPr>
        <p:spPr>
          <a:xfrm>
            <a:off x="9444637" y="51535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F6896F-F108-4EC2-A269-BBD9AE82C20D}"/>
              </a:ext>
            </a:extLst>
          </p:cNvPr>
          <p:cNvSpPr/>
          <p:nvPr/>
        </p:nvSpPr>
        <p:spPr>
          <a:xfrm>
            <a:off x="9108220" y="384259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B5BE70AC-412F-4C98-9662-26C194B3CE7A}"/>
              </a:ext>
            </a:extLst>
          </p:cNvPr>
          <p:cNvSpPr/>
          <p:nvPr/>
        </p:nvSpPr>
        <p:spPr>
          <a:xfrm>
            <a:off x="8285873" y="2801779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68EB7EC9-CE0C-4BA2-9A0E-73CE167E2F2C}"/>
              </a:ext>
            </a:extLst>
          </p:cNvPr>
          <p:cNvSpPr/>
          <p:nvPr/>
        </p:nvSpPr>
        <p:spPr>
          <a:xfrm>
            <a:off x="8635736" y="184046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CFA6BBF8-FFC2-4438-A7EF-CE84C5DEA56A}"/>
              </a:ext>
            </a:extLst>
          </p:cNvPr>
          <p:cNvSpPr/>
          <p:nvPr/>
        </p:nvSpPr>
        <p:spPr>
          <a:xfrm rot="2700000">
            <a:off x="10538111" y="3091026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697378" y="480835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B7BB-6812-42E3-93F4-170B6507F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59DE-2D7F-428C-9062-2E0C80FD8BAA}"/>
              </a:ext>
            </a:extLst>
          </p:cNvPr>
          <p:cNvSpPr txBox="1"/>
          <p:nvPr/>
        </p:nvSpPr>
        <p:spPr>
          <a:xfrm>
            <a:off x="6018115" y="2408920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7" name="Rounded Rectangular Callout 31">
            <a:extLst>
              <a:ext uri="{FF2B5EF4-FFF2-40B4-BE49-F238E27FC236}">
                <a16:creationId xmlns:a16="http://schemas.microsoft.com/office/drawing/2014/main" id="{A919B887-6DBF-4C61-A2FF-F5587C3342AC}"/>
              </a:ext>
            </a:extLst>
          </p:cNvPr>
          <p:cNvSpPr/>
          <p:nvPr/>
        </p:nvSpPr>
        <p:spPr>
          <a:xfrm flipH="1">
            <a:off x="698618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ECAA630B-3D62-430B-ABE0-D672BE72FC13}"/>
              </a:ext>
            </a:extLst>
          </p:cNvPr>
          <p:cNvGrpSpPr/>
          <p:nvPr/>
        </p:nvGrpSpPr>
        <p:grpSpPr>
          <a:xfrm>
            <a:off x="6206612" y="4772771"/>
            <a:ext cx="1387252" cy="1320245"/>
            <a:chOff x="1730330" y="5175558"/>
            <a:chExt cx="1742087" cy="1320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192F2-E688-4092-8981-DDDFE45719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07AE2-32F4-4B35-9C1A-B59F1BFF48F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84B661CA-0F15-4C03-BD0A-4BAC038821CE}"/>
              </a:ext>
            </a:extLst>
          </p:cNvPr>
          <p:cNvSpPr/>
          <p:nvPr/>
        </p:nvSpPr>
        <p:spPr>
          <a:xfrm flipH="1">
            <a:off x="895670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11B2702-B26E-47D7-8B8B-7A52CCC18082}"/>
              </a:ext>
            </a:extLst>
          </p:cNvPr>
          <p:cNvGrpSpPr/>
          <p:nvPr/>
        </p:nvGrpSpPr>
        <p:grpSpPr>
          <a:xfrm>
            <a:off x="8177132" y="4772771"/>
            <a:ext cx="1387252" cy="1320245"/>
            <a:chOff x="1730330" y="5175558"/>
            <a:chExt cx="1742087" cy="1320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F2803-D87D-4193-A762-FB3598CA4B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78083-DCF0-47BF-857C-8EDA191FB11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5" name="Rounded Rectangular Callout 31">
            <a:extLst>
              <a:ext uri="{FF2B5EF4-FFF2-40B4-BE49-F238E27FC236}">
                <a16:creationId xmlns:a16="http://schemas.microsoft.com/office/drawing/2014/main" id="{8AF1A72E-F788-43F0-BF62-E52D510E8F67}"/>
              </a:ext>
            </a:extLst>
          </p:cNvPr>
          <p:cNvSpPr/>
          <p:nvPr/>
        </p:nvSpPr>
        <p:spPr>
          <a:xfrm flipH="1">
            <a:off x="1092722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30BFEA4D-5664-46E3-A9AA-06B9BF690B4A}"/>
              </a:ext>
            </a:extLst>
          </p:cNvPr>
          <p:cNvGrpSpPr/>
          <p:nvPr/>
        </p:nvGrpSpPr>
        <p:grpSpPr>
          <a:xfrm>
            <a:off x="10147652" y="4772771"/>
            <a:ext cx="1387252" cy="1320245"/>
            <a:chOff x="1730330" y="5175558"/>
            <a:chExt cx="1742087" cy="13202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03444-1724-4ABF-BB64-9BC76B50B343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96295-6C05-45B1-9506-9DBCE805E1C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71CE6899-B3A4-4E4E-9D0C-B6CA8141B5CA}"/>
              </a:ext>
            </a:extLst>
          </p:cNvPr>
          <p:cNvSpPr/>
          <p:nvPr/>
        </p:nvSpPr>
        <p:spPr>
          <a:xfrm>
            <a:off x="7150269" y="433696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자유형 176">
            <a:extLst>
              <a:ext uri="{FF2B5EF4-FFF2-40B4-BE49-F238E27FC236}">
                <a16:creationId xmlns:a16="http://schemas.microsoft.com/office/drawing/2014/main" id="{F7A20A99-FF42-47F6-9C2E-15F4CA24CD0D}"/>
              </a:ext>
            </a:extLst>
          </p:cNvPr>
          <p:cNvSpPr/>
          <p:nvPr/>
        </p:nvSpPr>
        <p:spPr>
          <a:xfrm>
            <a:off x="11131607" y="4304759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34C3C71-AC1A-4E6C-864D-C02189F08E63}"/>
              </a:ext>
            </a:extLst>
          </p:cNvPr>
          <p:cNvSpPr/>
          <p:nvPr/>
        </p:nvSpPr>
        <p:spPr>
          <a:xfrm>
            <a:off x="9145758" y="4304759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1F6C4F-EA54-4EA0-B7EE-F137B39C3CEA}"/>
              </a:ext>
            </a:extLst>
          </p:cNvPr>
          <p:cNvSpPr txBox="1">
            <a:spLocks/>
          </p:cNvSpPr>
          <p:nvPr/>
        </p:nvSpPr>
        <p:spPr>
          <a:xfrm>
            <a:off x="6018115" y="1503639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251A8-1479-4B25-A660-18CBE4CC40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BB68151-8BC7-4589-92DD-828A3A5BB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A556C48-1968-44A1-AECF-2F0AB7F34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13FE1019-8D9C-4D4A-8AED-63798ADB5C52}"/>
              </a:ext>
            </a:extLst>
          </p:cNvPr>
          <p:cNvSpPr/>
          <p:nvPr/>
        </p:nvSpPr>
        <p:spPr>
          <a:xfrm>
            <a:off x="3962400" y="1898469"/>
            <a:ext cx="4267200" cy="4267200"/>
          </a:xfrm>
          <a:prstGeom prst="blockArc">
            <a:avLst>
              <a:gd name="adj1" fmla="val 28244"/>
              <a:gd name="adj2" fmla="val 16246200"/>
              <a:gd name="adj3" fmla="val 120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4DAF23A-0A3F-4A62-A6EA-14580DDDFFF3}"/>
              </a:ext>
            </a:extLst>
          </p:cNvPr>
          <p:cNvSpPr/>
          <p:nvPr/>
        </p:nvSpPr>
        <p:spPr>
          <a:xfrm rot="5400000">
            <a:off x="6024938" y="1715464"/>
            <a:ext cx="1030398" cy="8882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B4765B-BBCA-42EF-872E-4EB9C2684434}"/>
              </a:ext>
            </a:extLst>
          </p:cNvPr>
          <p:cNvGrpSpPr/>
          <p:nvPr/>
        </p:nvGrpSpPr>
        <p:grpSpPr>
          <a:xfrm>
            <a:off x="4782266" y="2541985"/>
            <a:ext cx="2627469" cy="2881534"/>
            <a:chOff x="3985343" y="1571406"/>
            <a:chExt cx="4267200" cy="4679821"/>
          </a:xfrm>
          <a:solidFill>
            <a:schemeClr val="accent2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A04BB9F-2B7A-4401-AB05-A394BD4F5A61}"/>
                </a:ext>
              </a:extLst>
            </p:cNvPr>
            <p:cNvSpPr/>
            <p:nvPr/>
          </p:nvSpPr>
          <p:spPr>
            <a:xfrm flipH="1">
              <a:off x="3985343" y="1984026"/>
              <a:ext cx="4267200" cy="4267201"/>
            </a:xfrm>
            <a:prstGeom prst="blockArc">
              <a:avLst>
                <a:gd name="adj1" fmla="val 21333366"/>
                <a:gd name="adj2" fmla="val 16220260"/>
                <a:gd name="adj3" fmla="val 19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196DAC-20BD-45CF-A63B-529C74C91262}"/>
                </a:ext>
              </a:extLst>
            </p:cNvPr>
            <p:cNvSpPr/>
            <p:nvPr/>
          </p:nvSpPr>
          <p:spPr>
            <a:xfrm rot="16200000" flipH="1">
              <a:off x="4560914" y="1686816"/>
              <a:ext cx="1673438" cy="14426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1730D-9FF9-4A7A-986E-972CD646F635}"/>
              </a:ext>
            </a:extLst>
          </p:cNvPr>
          <p:cNvGrpSpPr/>
          <p:nvPr/>
        </p:nvGrpSpPr>
        <p:grpSpPr>
          <a:xfrm>
            <a:off x="583474" y="5050596"/>
            <a:ext cx="3231676" cy="1298399"/>
            <a:chOff x="1576251" y="1665296"/>
            <a:chExt cx="3231676" cy="12983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961A9-6965-41D8-A47B-44FE01A82C5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FF430-5320-462F-A096-1E0B352FF341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F0DB3-E7BD-4F60-BC17-B0150BC04DB9}"/>
              </a:ext>
            </a:extLst>
          </p:cNvPr>
          <p:cNvGrpSpPr/>
          <p:nvPr/>
        </p:nvGrpSpPr>
        <p:grpSpPr>
          <a:xfrm>
            <a:off x="8376850" y="1892784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9FB0-A72E-4659-9735-67E43DDCF149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17810-6DD3-4F1A-8654-D33D2B1EE70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8232AA-E4DF-4ED7-A61F-6CF5FE5DAA22}"/>
              </a:ext>
            </a:extLst>
          </p:cNvPr>
          <p:cNvGrpSpPr/>
          <p:nvPr/>
        </p:nvGrpSpPr>
        <p:grpSpPr>
          <a:xfrm>
            <a:off x="8784051" y="3527404"/>
            <a:ext cx="2939657" cy="2537429"/>
            <a:chOff x="905977" y="2456312"/>
            <a:chExt cx="3407949" cy="25374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84BD-BC01-48AF-8576-81D3F9D7C7E5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8291FD-981E-439C-82C5-3D0453EEBCF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680EA-6077-41CB-B26F-44ECFBE0ABE1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CBFDD-D660-4ABF-BFBA-611669CAA88E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7DEEE-2D30-4897-9411-3561E79BD854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6F824B-F568-4083-B4DA-536C940CF8B3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28B367-0BFE-48D7-9380-7AD79A402CF4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18B7A-22D1-454A-856A-FD7F4A2C8B3D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BEB0E5-553F-4FED-9CE2-380191C3909B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1E6449-F154-4691-AF94-F92578E31568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36612F-2FF1-4CE2-8A00-25E587DF6F59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425C74-F744-4160-80CA-1C9778488062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224A11-5345-484D-A8AD-730359B20643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8012B-A06D-4D33-929B-8EDFF2585DCB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B14BC-EEC4-48DC-A5B6-0C1E8697443D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4238F8-3982-41D9-87C0-768EAE65CA55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70A95D-794B-427A-B57B-92539F97B2DC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54D06A-79A5-4922-9131-0B97E2BF7348}"/>
              </a:ext>
            </a:extLst>
          </p:cNvPr>
          <p:cNvGrpSpPr/>
          <p:nvPr/>
        </p:nvGrpSpPr>
        <p:grpSpPr>
          <a:xfrm>
            <a:off x="573896" y="2221824"/>
            <a:ext cx="2944368" cy="2537429"/>
            <a:chOff x="7878074" y="2456312"/>
            <a:chExt cx="3407949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BF3935-5489-40A1-BB0C-DC7801CBAB7A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67C5D-6FC5-43FB-AD17-617860BCC0CC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65FEE-FF8F-42CF-AE4F-1E943A3A4F1E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854211-E68B-442B-A15F-2315E71D2913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C11416-8E55-4772-908C-413A8D9EDD1E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B060-D8CB-4B20-AFA6-158CF39521BD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3C9ECF-6F1B-40CE-8260-80FDD2B283BF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0D3A88-CAC7-4633-BCA3-6FAEDEA34DF2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366A32-ACD4-472D-BBA0-3740FBBC246D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E8982A-FAE0-43D7-9BF1-3DCDDE951E14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5685A7-F3C0-429D-B3A1-C45CB8EFE568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A52041-63CE-49F5-BBE3-E971E3BFB344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0D695BC-989E-422B-8391-5DB171F5190B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9EB60-518F-4E16-8627-0579765253C7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F18003-DDA9-41AB-8C33-517475939F7E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B407E85-14B5-496B-A8E6-46CC370DF2AB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5496CE-866C-46F1-A55D-3DDF9F481B8D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7C92A-6073-456B-B66E-CE77941415A0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FD777-972A-480F-A8F9-29B229C3889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A397D-A85A-4C53-B919-0DF79F57107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BC4D-BC35-495E-89F1-E58FE9B43F29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CB9D32-0AE0-44C1-8619-E73E24B4C78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9E98F-DA71-4B90-B59B-CE4FA1F2BC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F583-D93C-459D-9F73-CB8231A5B75F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8E592-0B78-4FD0-B987-9F559FCA028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B778B-A8AC-4500-83AC-664ACEA6C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8BD29BE3-D488-43C5-A22A-F8AA4F7C3C1A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19C7003-A252-46D1-BDF1-C823D74B6EC3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1D9D232-F714-4E62-8299-EB365D641C14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0CE4684A-F1DB-4ABE-BA14-F6FF84E46D0D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83544-6B26-46E6-9EC8-E5F2FF4B4BD7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A1E5E-6AD9-4988-A901-079D6CD0C9C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899120-D415-4F52-B3D5-27713A0112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8601801-24B0-4DBB-9532-4BFB1D85B897}"/>
              </a:ext>
            </a:extLst>
          </p:cNvPr>
          <p:cNvSpPr txBox="1"/>
          <p:nvPr/>
        </p:nvSpPr>
        <p:spPr>
          <a:xfrm>
            <a:off x="6877500" y="44307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0B675A-64A0-4375-9B87-CA1ABF290612}"/>
              </a:ext>
            </a:extLst>
          </p:cNvPr>
          <p:cNvSpPr txBox="1"/>
          <p:nvPr/>
        </p:nvSpPr>
        <p:spPr>
          <a:xfrm>
            <a:off x="6877502" y="5233983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550A3C-0505-46F7-B6AA-1E4DFC056398}"/>
              </a:ext>
            </a:extLst>
          </p:cNvPr>
          <p:cNvGrpSpPr/>
          <p:nvPr/>
        </p:nvGrpSpPr>
        <p:grpSpPr>
          <a:xfrm>
            <a:off x="8332985" y="1461867"/>
            <a:ext cx="2319126" cy="2852299"/>
            <a:chOff x="11018698" y="4064461"/>
            <a:chExt cx="723102" cy="88934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24973F-245F-4C57-B85F-4725BFF7D069}"/>
                </a:ext>
              </a:extLst>
            </p:cNvPr>
            <p:cNvSpPr/>
            <p:nvPr/>
          </p:nvSpPr>
          <p:spPr>
            <a:xfrm>
              <a:off x="11168505" y="4229562"/>
              <a:ext cx="573295" cy="573860"/>
            </a:xfrm>
            <a:custGeom>
              <a:avLst/>
              <a:gdLst>
                <a:gd name="connsiteX0" fmla="*/ 515287 w 573295"/>
                <a:gd name="connsiteY0" fmla="*/ 570016 h 573860"/>
                <a:gd name="connsiteX1" fmla="*/ 289927 w 573295"/>
                <a:gd name="connsiteY1" fmla="*/ 342507 h 573860"/>
                <a:gd name="connsiteX2" fmla="*/ 62079 w 573295"/>
                <a:gd name="connsiteY2" fmla="*/ 573860 h 573860"/>
                <a:gd name="connsiteX3" fmla="*/ 10912 w 573295"/>
                <a:gd name="connsiteY3" fmla="*/ 516587 h 573860"/>
                <a:gd name="connsiteX4" fmla="*/ 234519 w 573295"/>
                <a:gd name="connsiteY4" fmla="*/ 294224 h 573860"/>
                <a:gd name="connsiteX5" fmla="*/ 0 w 573295"/>
                <a:gd name="connsiteY5" fmla="*/ 60948 h 573860"/>
                <a:gd name="connsiteX6" fmla="*/ 57895 w 573295"/>
                <a:gd name="connsiteY6" fmla="*/ 12043 h 573860"/>
                <a:gd name="connsiteX7" fmla="*/ 279806 w 573295"/>
                <a:gd name="connsiteY7" fmla="*/ 235594 h 573860"/>
                <a:gd name="connsiteX8" fmla="*/ 514552 w 573295"/>
                <a:gd name="connsiteY8" fmla="*/ 0 h 573860"/>
                <a:gd name="connsiteX9" fmla="*/ 570581 w 573295"/>
                <a:gd name="connsiteY9" fmla="*/ 58969 h 573860"/>
                <a:gd name="connsiteX10" fmla="*/ 342168 w 573295"/>
                <a:gd name="connsiteY10" fmla="*/ 286421 h 573860"/>
                <a:gd name="connsiteX11" fmla="*/ 573295 w 573295"/>
                <a:gd name="connsiteY11" fmla="*/ 510990 h 573860"/>
                <a:gd name="connsiteX12" fmla="*/ 515287 w 573295"/>
                <a:gd name="connsiteY12" fmla="*/ 570016 h 57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295" h="573860">
                  <a:moveTo>
                    <a:pt x="515287" y="570016"/>
                  </a:moveTo>
                  <a:cubicBezTo>
                    <a:pt x="440940" y="494990"/>
                    <a:pt x="365574" y="418890"/>
                    <a:pt x="289927" y="342507"/>
                  </a:cubicBezTo>
                  <a:cubicBezTo>
                    <a:pt x="213657" y="419964"/>
                    <a:pt x="138575" y="496177"/>
                    <a:pt x="62079" y="573860"/>
                  </a:cubicBezTo>
                  <a:cubicBezTo>
                    <a:pt x="42177" y="551584"/>
                    <a:pt x="26290" y="533831"/>
                    <a:pt x="10912" y="516587"/>
                  </a:cubicBezTo>
                  <a:cubicBezTo>
                    <a:pt x="83903" y="444049"/>
                    <a:pt x="159776" y="368571"/>
                    <a:pt x="234519" y="294224"/>
                  </a:cubicBezTo>
                  <a:cubicBezTo>
                    <a:pt x="154744" y="214901"/>
                    <a:pt x="78418" y="138970"/>
                    <a:pt x="0" y="60948"/>
                  </a:cubicBezTo>
                  <a:cubicBezTo>
                    <a:pt x="23463" y="41103"/>
                    <a:pt x="41216" y="26064"/>
                    <a:pt x="57895" y="12043"/>
                  </a:cubicBezTo>
                  <a:cubicBezTo>
                    <a:pt x="129359" y="84015"/>
                    <a:pt x="205176" y="160398"/>
                    <a:pt x="279806" y="235594"/>
                  </a:cubicBezTo>
                  <a:cubicBezTo>
                    <a:pt x="361447" y="153670"/>
                    <a:pt x="437547" y="77287"/>
                    <a:pt x="514552" y="0"/>
                  </a:cubicBezTo>
                  <a:cubicBezTo>
                    <a:pt x="536037" y="22615"/>
                    <a:pt x="552715" y="40142"/>
                    <a:pt x="570581" y="58969"/>
                  </a:cubicBezTo>
                  <a:cubicBezTo>
                    <a:pt x="495272" y="133938"/>
                    <a:pt x="419399" y="209473"/>
                    <a:pt x="342168" y="286421"/>
                  </a:cubicBezTo>
                  <a:cubicBezTo>
                    <a:pt x="420360" y="362408"/>
                    <a:pt x="497647" y="437491"/>
                    <a:pt x="573295" y="510990"/>
                  </a:cubicBezTo>
                  <a:cubicBezTo>
                    <a:pt x="551924" y="532701"/>
                    <a:pt x="535754" y="549210"/>
                    <a:pt x="515287" y="570016"/>
                  </a:cubicBezTo>
                  <a:close/>
                </a:path>
              </a:pathLst>
            </a:custGeom>
            <a:solidFill>
              <a:schemeClr val="accent1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79F5894-84F0-478B-969A-06E6B9C2E196}"/>
                </a:ext>
              </a:extLst>
            </p:cNvPr>
            <p:cNvSpPr/>
            <p:nvPr/>
          </p:nvSpPr>
          <p:spPr>
            <a:xfrm>
              <a:off x="11319143" y="4591292"/>
              <a:ext cx="351219" cy="362514"/>
            </a:xfrm>
            <a:custGeom>
              <a:avLst/>
              <a:gdLst>
                <a:gd name="connsiteX0" fmla="*/ 104970 w 351219"/>
                <a:gd name="connsiteY0" fmla="*/ 155875 h 362514"/>
                <a:gd name="connsiteX1" fmla="*/ 103839 w 351219"/>
                <a:gd name="connsiteY1" fmla="*/ 38842 h 362514"/>
                <a:gd name="connsiteX2" fmla="*/ 138667 w 351219"/>
                <a:gd name="connsiteY2" fmla="*/ 0 h 362514"/>
                <a:gd name="connsiteX3" fmla="*/ 346727 w 351219"/>
                <a:gd name="connsiteY3" fmla="*/ 208342 h 362514"/>
                <a:gd name="connsiteX4" fmla="*/ 350458 w 351219"/>
                <a:gd name="connsiteY4" fmla="*/ 230958 h 362514"/>
                <a:gd name="connsiteX5" fmla="*/ 161452 w 351219"/>
                <a:gd name="connsiteY5" fmla="*/ 361560 h 362514"/>
                <a:gd name="connsiteX6" fmla="*/ 2184 w 351219"/>
                <a:gd name="connsiteY6" fmla="*/ 194208 h 362514"/>
                <a:gd name="connsiteX7" fmla="*/ 63697 w 351219"/>
                <a:gd name="connsiteY7" fmla="*/ 76948 h 362514"/>
                <a:gd name="connsiteX8" fmla="*/ 63697 w 351219"/>
                <a:gd name="connsiteY8" fmla="*/ 155988 h 362514"/>
                <a:gd name="connsiteX9" fmla="*/ 104970 w 351219"/>
                <a:gd name="connsiteY9" fmla="*/ 155875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219" h="362514">
                  <a:moveTo>
                    <a:pt x="104970" y="155875"/>
                  </a:moveTo>
                  <a:cubicBezTo>
                    <a:pt x="104970" y="125627"/>
                    <a:pt x="106610" y="66602"/>
                    <a:pt x="103839" y="38842"/>
                  </a:cubicBezTo>
                  <a:cubicBezTo>
                    <a:pt x="116560" y="29230"/>
                    <a:pt x="131430" y="11647"/>
                    <a:pt x="138667" y="0"/>
                  </a:cubicBezTo>
                  <a:cubicBezTo>
                    <a:pt x="207586" y="68694"/>
                    <a:pt x="277581" y="138122"/>
                    <a:pt x="346727" y="208342"/>
                  </a:cubicBezTo>
                  <a:cubicBezTo>
                    <a:pt x="351193" y="212865"/>
                    <a:pt x="352098" y="223947"/>
                    <a:pt x="350458" y="230958"/>
                  </a:cubicBezTo>
                  <a:cubicBezTo>
                    <a:pt x="330613" y="314408"/>
                    <a:pt x="248746" y="370606"/>
                    <a:pt x="161452" y="361560"/>
                  </a:cubicBezTo>
                  <a:cubicBezTo>
                    <a:pt x="75910" y="352627"/>
                    <a:pt x="9930" y="279071"/>
                    <a:pt x="2184" y="194208"/>
                  </a:cubicBezTo>
                  <a:cubicBezTo>
                    <a:pt x="-2735" y="140158"/>
                    <a:pt x="-5335" y="157063"/>
                    <a:pt x="63697" y="76948"/>
                  </a:cubicBezTo>
                  <a:cubicBezTo>
                    <a:pt x="63697" y="104595"/>
                    <a:pt x="63697" y="129415"/>
                    <a:pt x="63697" y="155988"/>
                  </a:cubicBezTo>
                  <a:cubicBezTo>
                    <a:pt x="77888" y="155875"/>
                    <a:pt x="89648" y="155875"/>
                    <a:pt x="104970" y="15587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C20ED87-B0EA-450A-85A0-442F78C3A796}"/>
                </a:ext>
              </a:extLst>
            </p:cNvPr>
            <p:cNvSpPr/>
            <p:nvPr/>
          </p:nvSpPr>
          <p:spPr>
            <a:xfrm>
              <a:off x="11018698" y="4064461"/>
              <a:ext cx="460427" cy="438178"/>
            </a:xfrm>
            <a:custGeom>
              <a:avLst/>
              <a:gdLst>
                <a:gd name="connsiteX0" fmla="*/ 460427 w 460427"/>
                <a:gd name="connsiteY0" fmla="*/ 116648 h 438178"/>
                <a:gd name="connsiteX1" fmla="*/ 366461 w 460427"/>
                <a:gd name="connsiteY1" fmla="*/ 310290 h 438178"/>
                <a:gd name="connsiteX2" fmla="*/ 353740 w 460427"/>
                <a:gd name="connsiteY2" fmla="*/ 299209 h 438178"/>
                <a:gd name="connsiteX3" fmla="*/ 435720 w 460427"/>
                <a:gd name="connsiteY3" fmla="*/ 127220 h 438178"/>
                <a:gd name="connsiteX4" fmla="*/ 418872 w 460427"/>
                <a:gd name="connsiteY4" fmla="*/ 116591 h 438178"/>
                <a:gd name="connsiteX5" fmla="*/ 251463 w 460427"/>
                <a:gd name="connsiteY5" fmla="*/ 35685 h 438178"/>
                <a:gd name="connsiteX6" fmla="*/ 32887 w 460427"/>
                <a:gd name="connsiteY6" fmla="*/ 108506 h 438178"/>
                <a:gd name="connsiteX7" fmla="*/ 113115 w 460427"/>
                <a:gd name="connsiteY7" fmla="*/ 322220 h 438178"/>
                <a:gd name="connsiteX8" fmla="*/ 280806 w 460427"/>
                <a:gd name="connsiteY8" fmla="*/ 402560 h 438178"/>
                <a:gd name="connsiteX9" fmla="*/ 301839 w 460427"/>
                <a:gd name="connsiteY9" fmla="*/ 414603 h 438178"/>
                <a:gd name="connsiteX10" fmla="*/ 307832 w 460427"/>
                <a:gd name="connsiteY10" fmla="*/ 401542 h 438178"/>
                <a:gd name="connsiteX11" fmla="*/ 322305 w 460427"/>
                <a:gd name="connsiteY11" fmla="*/ 411097 h 438178"/>
                <a:gd name="connsiteX12" fmla="*/ 310489 w 460427"/>
                <a:gd name="connsiteY12" fmla="*/ 438179 h 438178"/>
                <a:gd name="connsiteX13" fmla="*/ 86033 w 460427"/>
                <a:gd name="connsiteY13" fmla="*/ 326799 h 438178"/>
                <a:gd name="connsiteX14" fmla="*/ 19431 w 460427"/>
                <a:gd name="connsiteY14" fmla="*/ 95842 h 438178"/>
                <a:gd name="connsiteX15" fmla="*/ 243717 w 460427"/>
                <a:gd name="connsiteY15" fmla="*/ 13013 h 438178"/>
                <a:gd name="connsiteX16" fmla="*/ 345486 w 460427"/>
                <a:gd name="connsiteY16" fmla="*/ 61353 h 438178"/>
                <a:gd name="connsiteX17" fmla="*/ 460427 w 460427"/>
                <a:gd name="connsiteY17" fmla="*/ 116648 h 4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427" h="438178">
                  <a:moveTo>
                    <a:pt x="460427" y="116648"/>
                  </a:moveTo>
                  <a:cubicBezTo>
                    <a:pt x="452851" y="132309"/>
                    <a:pt x="368666" y="306163"/>
                    <a:pt x="366461" y="310290"/>
                  </a:cubicBezTo>
                  <a:cubicBezTo>
                    <a:pt x="363691" y="308255"/>
                    <a:pt x="358376" y="304354"/>
                    <a:pt x="353740" y="299209"/>
                  </a:cubicBezTo>
                  <a:cubicBezTo>
                    <a:pt x="377034" y="249059"/>
                    <a:pt x="410957" y="178500"/>
                    <a:pt x="435720" y="127220"/>
                  </a:cubicBezTo>
                  <a:cubicBezTo>
                    <a:pt x="429501" y="123262"/>
                    <a:pt x="424469" y="119305"/>
                    <a:pt x="418872" y="116591"/>
                  </a:cubicBezTo>
                  <a:cubicBezTo>
                    <a:pt x="363125" y="89453"/>
                    <a:pt x="307605" y="61862"/>
                    <a:pt x="251463" y="35685"/>
                  </a:cubicBezTo>
                  <a:cubicBezTo>
                    <a:pt x="166147" y="-4061"/>
                    <a:pt x="70598" y="28166"/>
                    <a:pt x="32887" y="108506"/>
                  </a:cubicBezTo>
                  <a:cubicBezTo>
                    <a:pt x="-4711" y="188507"/>
                    <a:pt x="29721" y="280947"/>
                    <a:pt x="113115" y="322220"/>
                  </a:cubicBezTo>
                  <a:cubicBezTo>
                    <a:pt x="168692" y="349697"/>
                    <a:pt x="224607" y="376496"/>
                    <a:pt x="280806" y="402560"/>
                  </a:cubicBezTo>
                  <a:cubicBezTo>
                    <a:pt x="283011" y="403578"/>
                    <a:pt x="298107" y="412963"/>
                    <a:pt x="301839" y="414603"/>
                  </a:cubicBezTo>
                  <a:cubicBezTo>
                    <a:pt x="303591" y="411719"/>
                    <a:pt x="305400" y="406800"/>
                    <a:pt x="307832" y="401542"/>
                  </a:cubicBezTo>
                  <a:cubicBezTo>
                    <a:pt x="314446" y="405839"/>
                    <a:pt x="319139" y="409458"/>
                    <a:pt x="322305" y="411097"/>
                  </a:cubicBezTo>
                  <a:cubicBezTo>
                    <a:pt x="319196" y="419182"/>
                    <a:pt x="314051" y="429133"/>
                    <a:pt x="310489" y="438179"/>
                  </a:cubicBezTo>
                  <a:cubicBezTo>
                    <a:pt x="231731" y="399450"/>
                    <a:pt x="156932" y="366658"/>
                    <a:pt x="86033" y="326799"/>
                  </a:cubicBezTo>
                  <a:cubicBezTo>
                    <a:pt x="4788" y="281060"/>
                    <a:pt x="-22350" y="177822"/>
                    <a:pt x="19431" y="95842"/>
                  </a:cubicBezTo>
                  <a:cubicBezTo>
                    <a:pt x="60478" y="15275"/>
                    <a:pt x="158289" y="-21644"/>
                    <a:pt x="243717" y="13013"/>
                  </a:cubicBezTo>
                  <a:cubicBezTo>
                    <a:pt x="278488" y="27091"/>
                    <a:pt x="311619" y="45127"/>
                    <a:pt x="345486" y="61353"/>
                  </a:cubicBezTo>
                  <a:cubicBezTo>
                    <a:pt x="382688" y="79163"/>
                    <a:pt x="419833" y="97085"/>
                    <a:pt x="460427" y="116648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604F3E-C879-44B3-ACF0-3BC55F8B60F9}"/>
                </a:ext>
              </a:extLst>
            </p:cNvPr>
            <p:cNvSpPr/>
            <p:nvPr/>
          </p:nvSpPr>
          <p:spPr>
            <a:xfrm>
              <a:off x="11564497" y="4546909"/>
              <a:ext cx="110758" cy="112114"/>
            </a:xfrm>
            <a:custGeom>
              <a:avLst/>
              <a:gdLst>
                <a:gd name="connsiteX0" fmla="*/ 110758 w 110758"/>
                <a:gd name="connsiteY0" fmla="*/ 112115 h 112114"/>
                <a:gd name="connsiteX1" fmla="*/ 0 w 110758"/>
                <a:gd name="connsiteY1" fmla="*/ 0 h 112114"/>
                <a:gd name="connsiteX2" fmla="*/ 110758 w 110758"/>
                <a:gd name="connsiteY2" fmla="*/ 0 h 112114"/>
                <a:gd name="connsiteX3" fmla="*/ 110758 w 110758"/>
                <a:gd name="connsiteY3" fmla="*/ 112115 h 1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58" h="112114">
                  <a:moveTo>
                    <a:pt x="110758" y="112115"/>
                  </a:moveTo>
                  <a:cubicBezTo>
                    <a:pt x="72878" y="73782"/>
                    <a:pt x="36693" y="37145"/>
                    <a:pt x="0" y="0"/>
                  </a:cubicBezTo>
                  <a:cubicBezTo>
                    <a:pt x="35167" y="0"/>
                    <a:pt x="71916" y="0"/>
                    <a:pt x="110758" y="0"/>
                  </a:cubicBezTo>
                  <a:cubicBezTo>
                    <a:pt x="110758" y="35845"/>
                    <a:pt x="110758" y="72821"/>
                    <a:pt x="110758" y="11211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CD5D43-7C77-43A8-AB8F-9519E7217D14}"/>
                </a:ext>
              </a:extLst>
            </p:cNvPr>
            <p:cNvSpPr/>
            <p:nvPr/>
          </p:nvSpPr>
          <p:spPr>
            <a:xfrm>
              <a:off x="11461089" y="4299217"/>
              <a:ext cx="33640" cy="37032"/>
            </a:xfrm>
            <a:custGeom>
              <a:avLst/>
              <a:gdLst>
                <a:gd name="connsiteX0" fmla="*/ 27477 w 33640"/>
                <a:gd name="connsiteY0" fmla="*/ 37032 h 37032"/>
                <a:gd name="connsiteX1" fmla="*/ 6163 w 33640"/>
                <a:gd name="connsiteY1" fmla="*/ 37032 h 37032"/>
                <a:gd name="connsiteX2" fmla="*/ 0 w 33640"/>
                <a:gd name="connsiteY2" fmla="*/ 30870 h 37032"/>
                <a:gd name="connsiteX3" fmla="*/ 0 w 33640"/>
                <a:gd name="connsiteY3" fmla="*/ 6163 h 37032"/>
                <a:gd name="connsiteX4" fmla="*/ 6163 w 33640"/>
                <a:gd name="connsiteY4" fmla="*/ 0 h 37032"/>
                <a:gd name="connsiteX5" fmla="*/ 27477 w 33640"/>
                <a:gd name="connsiteY5" fmla="*/ 0 h 37032"/>
                <a:gd name="connsiteX6" fmla="*/ 33640 w 33640"/>
                <a:gd name="connsiteY6" fmla="*/ 6163 h 37032"/>
                <a:gd name="connsiteX7" fmla="*/ 33640 w 33640"/>
                <a:gd name="connsiteY7" fmla="*/ 30870 h 37032"/>
                <a:gd name="connsiteX8" fmla="*/ 27477 w 33640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0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40" y="34262"/>
                    <a:pt x="30870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89F536-B227-41D4-BEFF-8914A16A6000}"/>
                </a:ext>
              </a:extLst>
            </p:cNvPr>
            <p:cNvSpPr/>
            <p:nvPr/>
          </p:nvSpPr>
          <p:spPr>
            <a:xfrm>
              <a:off x="11541788" y="4254118"/>
              <a:ext cx="44402" cy="45041"/>
            </a:xfrm>
            <a:custGeom>
              <a:avLst/>
              <a:gdLst>
                <a:gd name="connsiteX0" fmla="*/ 19091 w 44402"/>
                <a:gd name="connsiteY0" fmla="*/ 43685 h 45041"/>
                <a:gd name="connsiteX1" fmla="*/ 2356 w 44402"/>
                <a:gd name="connsiteY1" fmla="*/ 30512 h 45041"/>
                <a:gd name="connsiteX2" fmla="*/ 1338 w 44402"/>
                <a:gd name="connsiteY2" fmla="*/ 21805 h 45041"/>
                <a:gd name="connsiteX3" fmla="*/ 16604 w 44402"/>
                <a:gd name="connsiteY3" fmla="*/ 2356 h 45041"/>
                <a:gd name="connsiteX4" fmla="*/ 25311 w 44402"/>
                <a:gd name="connsiteY4" fmla="*/ 1339 h 45041"/>
                <a:gd name="connsiteX5" fmla="*/ 42046 w 44402"/>
                <a:gd name="connsiteY5" fmla="*/ 14512 h 45041"/>
                <a:gd name="connsiteX6" fmla="*/ 43064 w 44402"/>
                <a:gd name="connsiteY6" fmla="*/ 23219 h 45041"/>
                <a:gd name="connsiteX7" fmla="*/ 27742 w 44402"/>
                <a:gd name="connsiteY7" fmla="*/ 42668 h 45041"/>
                <a:gd name="connsiteX8" fmla="*/ 19091 w 44402"/>
                <a:gd name="connsiteY8" fmla="*/ 43685 h 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41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82"/>
                    <a:pt x="21749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891C07-89AD-4FA4-9AE0-F7283211E667}"/>
                </a:ext>
              </a:extLst>
            </p:cNvPr>
            <p:cNvSpPr/>
            <p:nvPr/>
          </p:nvSpPr>
          <p:spPr>
            <a:xfrm>
              <a:off x="11450033" y="4367144"/>
              <a:ext cx="44728" cy="44954"/>
            </a:xfrm>
            <a:custGeom>
              <a:avLst/>
              <a:gdLst>
                <a:gd name="connsiteX0" fmla="*/ 42662 w 44728"/>
                <a:gd name="connsiteY0" fmla="*/ 29205 h 44954"/>
                <a:gd name="connsiteX1" fmla="*/ 26774 w 44728"/>
                <a:gd name="connsiteY1" fmla="*/ 43396 h 44954"/>
                <a:gd name="connsiteX2" fmla="*/ 18067 w 44728"/>
                <a:gd name="connsiteY2" fmla="*/ 42888 h 44954"/>
                <a:gd name="connsiteX3" fmla="*/ 1558 w 44728"/>
                <a:gd name="connsiteY3" fmla="*/ 24456 h 44954"/>
                <a:gd name="connsiteX4" fmla="*/ 2067 w 44728"/>
                <a:gd name="connsiteY4" fmla="*/ 15749 h 44954"/>
                <a:gd name="connsiteX5" fmla="*/ 17954 w 44728"/>
                <a:gd name="connsiteY5" fmla="*/ 1558 h 44954"/>
                <a:gd name="connsiteX6" fmla="*/ 26661 w 44728"/>
                <a:gd name="connsiteY6" fmla="*/ 2067 h 44954"/>
                <a:gd name="connsiteX7" fmla="*/ 43170 w 44728"/>
                <a:gd name="connsiteY7" fmla="*/ 20498 h 44954"/>
                <a:gd name="connsiteX8" fmla="*/ 42662 w 44728"/>
                <a:gd name="connsiteY8" fmla="*/ 29205 h 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8" h="44954">
                  <a:moveTo>
                    <a:pt x="42662" y="29205"/>
                  </a:moveTo>
                  <a:lnTo>
                    <a:pt x="26774" y="43396"/>
                  </a:lnTo>
                  <a:cubicBezTo>
                    <a:pt x="24230" y="45658"/>
                    <a:pt x="20329" y="45432"/>
                    <a:pt x="18067" y="42888"/>
                  </a:cubicBezTo>
                  <a:lnTo>
                    <a:pt x="1558" y="24456"/>
                  </a:lnTo>
                  <a:cubicBezTo>
                    <a:pt x="-703" y="21912"/>
                    <a:pt x="-477" y="18011"/>
                    <a:pt x="2067" y="15749"/>
                  </a:cubicBezTo>
                  <a:lnTo>
                    <a:pt x="17954" y="1558"/>
                  </a:lnTo>
                  <a:cubicBezTo>
                    <a:pt x="20498" y="-703"/>
                    <a:pt x="24400" y="-477"/>
                    <a:pt x="26661" y="2067"/>
                  </a:cubicBezTo>
                  <a:lnTo>
                    <a:pt x="43170" y="20498"/>
                  </a:lnTo>
                  <a:cubicBezTo>
                    <a:pt x="45432" y="22986"/>
                    <a:pt x="45205" y="26887"/>
                    <a:pt x="42662" y="2920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F8ADA8F-4982-4597-B06A-F1B2A08E1FE3}"/>
                </a:ext>
              </a:extLst>
            </p:cNvPr>
            <p:cNvSpPr/>
            <p:nvPr/>
          </p:nvSpPr>
          <p:spPr>
            <a:xfrm rot="19090196">
              <a:off x="11673176" y="4376800"/>
              <a:ext cx="33695" cy="37087"/>
            </a:xfrm>
            <a:custGeom>
              <a:avLst/>
              <a:gdLst>
                <a:gd name="connsiteX0" fmla="*/ 0 w 33695"/>
                <a:gd name="connsiteY0" fmla="*/ 0 h 37087"/>
                <a:gd name="connsiteX1" fmla="*/ 33696 w 33695"/>
                <a:gd name="connsiteY1" fmla="*/ 0 h 37087"/>
                <a:gd name="connsiteX2" fmla="*/ 33696 w 33695"/>
                <a:gd name="connsiteY2" fmla="*/ 37088 h 37087"/>
                <a:gd name="connsiteX3" fmla="*/ 0 w 33695"/>
                <a:gd name="connsiteY3" fmla="*/ 37088 h 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95" h="37087">
                  <a:moveTo>
                    <a:pt x="0" y="0"/>
                  </a:moveTo>
                  <a:lnTo>
                    <a:pt x="33696" y="0"/>
                  </a:lnTo>
                  <a:lnTo>
                    <a:pt x="33696" y="37088"/>
                  </a:lnTo>
                  <a:lnTo>
                    <a:pt x="0" y="37088"/>
                  </a:ln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A0B4E1-E33A-44AB-99AD-5FD9F67D4566}"/>
                </a:ext>
              </a:extLst>
            </p:cNvPr>
            <p:cNvSpPr/>
            <p:nvPr/>
          </p:nvSpPr>
          <p:spPr>
            <a:xfrm>
              <a:off x="11586208" y="4469000"/>
              <a:ext cx="33641" cy="37032"/>
            </a:xfrm>
            <a:custGeom>
              <a:avLst/>
              <a:gdLst>
                <a:gd name="connsiteX0" fmla="*/ 27477 w 33641"/>
                <a:gd name="connsiteY0" fmla="*/ 37032 h 37032"/>
                <a:gd name="connsiteX1" fmla="*/ 6163 w 33641"/>
                <a:gd name="connsiteY1" fmla="*/ 37032 h 37032"/>
                <a:gd name="connsiteX2" fmla="*/ 0 w 33641"/>
                <a:gd name="connsiteY2" fmla="*/ 30870 h 37032"/>
                <a:gd name="connsiteX3" fmla="*/ 0 w 33641"/>
                <a:gd name="connsiteY3" fmla="*/ 6163 h 37032"/>
                <a:gd name="connsiteX4" fmla="*/ 6163 w 33641"/>
                <a:gd name="connsiteY4" fmla="*/ 0 h 37032"/>
                <a:gd name="connsiteX5" fmla="*/ 27477 w 33641"/>
                <a:gd name="connsiteY5" fmla="*/ 0 h 37032"/>
                <a:gd name="connsiteX6" fmla="*/ 33640 w 33641"/>
                <a:gd name="connsiteY6" fmla="*/ 6163 h 37032"/>
                <a:gd name="connsiteX7" fmla="*/ 33640 w 33641"/>
                <a:gd name="connsiteY7" fmla="*/ 30870 h 37032"/>
                <a:gd name="connsiteX8" fmla="*/ 27477 w 33641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1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97" y="34262"/>
                    <a:pt x="30926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24CA040-0D70-4BF2-B73D-2EAE7C0C03B3}"/>
                </a:ext>
              </a:extLst>
            </p:cNvPr>
            <p:cNvSpPr/>
            <p:nvPr/>
          </p:nvSpPr>
          <p:spPr>
            <a:xfrm>
              <a:off x="11660687" y="4446403"/>
              <a:ext cx="44402" cy="45023"/>
            </a:xfrm>
            <a:custGeom>
              <a:avLst/>
              <a:gdLst>
                <a:gd name="connsiteX0" fmla="*/ 19091 w 44402"/>
                <a:gd name="connsiteY0" fmla="*/ 43685 h 45023"/>
                <a:gd name="connsiteX1" fmla="*/ 2356 w 44402"/>
                <a:gd name="connsiteY1" fmla="*/ 30512 h 45023"/>
                <a:gd name="connsiteX2" fmla="*/ 1338 w 44402"/>
                <a:gd name="connsiteY2" fmla="*/ 21805 h 45023"/>
                <a:gd name="connsiteX3" fmla="*/ 16604 w 44402"/>
                <a:gd name="connsiteY3" fmla="*/ 2356 h 45023"/>
                <a:gd name="connsiteX4" fmla="*/ 25311 w 44402"/>
                <a:gd name="connsiteY4" fmla="*/ 1339 h 45023"/>
                <a:gd name="connsiteX5" fmla="*/ 42046 w 44402"/>
                <a:gd name="connsiteY5" fmla="*/ 14512 h 45023"/>
                <a:gd name="connsiteX6" fmla="*/ 43064 w 44402"/>
                <a:gd name="connsiteY6" fmla="*/ 23219 h 45023"/>
                <a:gd name="connsiteX7" fmla="*/ 27742 w 44402"/>
                <a:gd name="connsiteY7" fmla="*/ 42668 h 45023"/>
                <a:gd name="connsiteX8" fmla="*/ 19091 w 44402"/>
                <a:gd name="connsiteY8" fmla="*/ 43685 h 4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23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25"/>
                    <a:pt x="21805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B873C-0C8D-46C9-875B-660D1DA57307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5203E-C7E5-40B0-AE56-8BA1929C1F56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89E170B-4D0D-4786-BAA4-25276D8E8133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id="{D439D411-57FA-4AFC-B2BC-CAD5EEDBDA26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Arrow 33">
              <a:extLst>
                <a:ext uri="{FF2B5EF4-FFF2-40B4-BE49-F238E27FC236}">
                  <a16:creationId xmlns:a16="http://schemas.microsoft.com/office/drawing/2014/main" id="{3FB740FE-6CEB-449B-9A64-4AFC27BF9B3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981F-B320-4B89-846C-55DEA306F1C5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48176-7A74-4D82-A121-E3A6EFC8EA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9CFA3-C004-474D-AA08-EB6AF7B4DF5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86FEF4-30E8-4AC4-A7A8-D9438DC572E1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0595D-B769-453A-B188-B2D6D0E0F95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4BDE5-D0DE-4CBF-9664-8E076AE46D9B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08F1626-5D91-434F-8FF1-4F1856A4329E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D1C6E1-39FF-4B43-9578-688D30A9625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92CB1C-56AE-40D7-8496-7A3104DA2882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6A91B4-A99C-4E1C-8E90-A40CD37F77F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72DFE-3164-42F6-B36D-D540CF224AB7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9342C-D63E-4609-B148-2D9995C69A26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17141-E1D3-437F-8405-BECD2F8684B2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D9926E49-D482-4D05-9881-5C32FF62029F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30" name="Chart 45">
              <a:extLst>
                <a:ext uri="{FF2B5EF4-FFF2-40B4-BE49-F238E27FC236}">
                  <a16:creationId xmlns:a16="http://schemas.microsoft.com/office/drawing/2014/main" id="{F4682D1E-1379-458A-893D-507EC591F12D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0D3E55-0935-4776-80C8-65885C763BB2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Oval 7">
            <a:extLst>
              <a:ext uri="{FF2B5EF4-FFF2-40B4-BE49-F238E27FC236}">
                <a16:creationId xmlns:a16="http://schemas.microsoft.com/office/drawing/2014/main" id="{7E31DB86-5C69-46F5-9BAC-7C7F47E46BD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3A9AA590-5B1B-4FEA-84BC-EF32C6056E16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24704" y="1992354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16080" y="1992354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25250" y="4399704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18441" y="4404474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34634E-334E-41F6-BFB7-C690797FCCFF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8775EE-20B1-4E06-891E-F0E87287529C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6AEBC-7162-46CC-83C6-0F7BD237DF5C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12C9AF-8A8A-49F8-8823-B1B75220BA31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FAE0DB-04BF-4947-A041-8722F54DB5F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11B6B-530C-4109-B6E6-5162C8A1B4C6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UP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</a:rPr>
              <a:t>DOWN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D7005-0DD4-4FAA-B90E-5DCED259E2D4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2B5A17-DEC2-4246-ACE9-B45B8D600C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B485F6-202D-499A-95E2-3D1214F07A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4AA792C-6A07-421D-B9E2-3F1323B2C9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9A0917-A291-4D7B-9F46-E4F38A30D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7081-1294-4443-99AB-908E91FAD6FB}"/>
              </a:ext>
            </a:extLst>
          </p:cNvPr>
          <p:cNvSpPr txBox="1"/>
          <p:nvPr/>
        </p:nvSpPr>
        <p:spPr>
          <a:xfrm>
            <a:off x="1328146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B5701B-0489-4914-B4F4-AAFCB6508BE6}"/>
              </a:ext>
            </a:extLst>
          </p:cNvPr>
          <p:cNvGrpSpPr/>
          <p:nvPr/>
        </p:nvGrpSpPr>
        <p:grpSpPr>
          <a:xfrm>
            <a:off x="1199122" y="4980764"/>
            <a:ext cx="2514086" cy="1099865"/>
            <a:chOff x="707015" y="4726611"/>
            <a:chExt cx="2514086" cy="1099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498015-BF9F-49E9-A715-1D98F629F9DC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2D5460-360A-49A6-8949-2152E8938208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7B03CB-C805-4316-95B1-059108A25B28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2C029-B66B-4056-9098-F79293645094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616543-5F32-4F20-B22D-B3123D1FD39E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321D-53FF-412F-AB34-4543B49B035D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BFFB8-944D-4DE1-8EF4-803C02EC614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70A647-B0A3-48E6-B395-93B2888A67A5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ED0B87-8305-408F-8217-A58BFBBE5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73618"/>
              </p:ext>
            </p:extLst>
          </p:nvPr>
        </p:nvGraphicFramePr>
        <p:xfrm>
          <a:off x="906032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CA5A65-3D8B-413C-B2F8-32E77610FB3F}"/>
              </a:ext>
            </a:extLst>
          </p:cNvPr>
          <p:cNvSpPr txBox="1"/>
          <p:nvPr/>
        </p:nvSpPr>
        <p:spPr>
          <a:xfrm>
            <a:off x="49653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0C6A3-D150-400C-B4B0-6C58B7C09308}"/>
              </a:ext>
            </a:extLst>
          </p:cNvPr>
          <p:cNvSpPr txBox="1"/>
          <p:nvPr/>
        </p:nvSpPr>
        <p:spPr>
          <a:xfrm>
            <a:off x="85971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93B6C8-B4DE-458E-A527-0E8DDE8C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98164"/>
              </p:ext>
            </p:extLst>
          </p:nvPr>
        </p:nvGraphicFramePr>
        <p:xfrm>
          <a:off x="4543188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71D72C-8EB9-4AF1-9F68-7A411B6D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47257"/>
              </p:ext>
            </p:extLst>
          </p:nvPr>
        </p:nvGraphicFramePr>
        <p:xfrm>
          <a:off x="8180346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DAFD3-B7B1-41EF-A2DB-FBCF6A29DC95}"/>
              </a:ext>
            </a:extLst>
          </p:cNvPr>
          <p:cNvGrpSpPr/>
          <p:nvPr/>
        </p:nvGrpSpPr>
        <p:grpSpPr>
          <a:xfrm>
            <a:off x="4167166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7698CE1F-FCBE-48E5-98AC-69D306497C9D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5BB3C-44C2-4085-B7CF-5B44BD6B4725}"/>
              </a:ext>
            </a:extLst>
          </p:cNvPr>
          <p:cNvGrpSpPr/>
          <p:nvPr/>
        </p:nvGrpSpPr>
        <p:grpSpPr>
          <a:xfrm>
            <a:off x="5528814" y="3539455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BD256-39ED-4769-8D5F-BCCDF8AB72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1638B2-CEC8-480F-AEDF-B212F35A30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D1122AB-3FAA-4820-99E2-ED7FB8F72672}"/>
              </a:ext>
            </a:extLst>
          </p:cNvPr>
          <p:cNvGrpSpPr/>
          <p:nvPr/>
        </p:nvGrpSpPr>
        <p:grpSpPr>
          <a:xfrm>
            <a:off x="6993217" y="5182068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521D2-2291-497C-82EE-A9E10DA6915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592CC-9BD8-403A-A1A9-36A71BC5B9C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E9DFE30-38BA-4DCE-9C01-BF3AC8D7F6E4}"/>
              </a:ext>
            </a:extLst>
          </p:cNvPr>
          <p:cNvGrpSpPr/>
          <p:nvPr/>
        </p:nvGrpSpPr>
        <p:grpSpPr>
          <a:xfrm>
            <a:off x="8213477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7888-C803-4E60-BFC9-D7F12531A33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058EC-B16F-40F7-AA69-69C7FFB342A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4DB3B2-495E-47B9-AB82-D29AF31F07B6}"/>
              </a:ext>
            </a:extLst>
          </p:cNvPr>
          <p:cNvGrpSpPr/>
          <p:nvPr/>
        </p:nvGrpSpPr>
        <p:grpSpPr>
          <a:xfrm>
            <a:off x="8213477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01D51-EBA0-42AC-8BB4-782A47EB75F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DB383-564D-4B99-B4D4-F2FDBCD9528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843727BC-B901-4DF9-86FF-BDA18FE7C820}"/>
              </a:ext>
            </a:extLst>
          </p:cNvPr>
          <p:cNvGrpSpPr/>
          <p:nvPr/>
        </p:nvGrpSpPr>
        <p:grpSpPr>
          <a:xfrm>
            <a:off x="729762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F2F0C-3FDA-445C-B2CE-C926AA635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1E7D5-9686-41D9-B63E-B8D660B261C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36A2AE6-E925-4120-9A81-E407B99B98E1}"/>
              </a:ext>
            </a:extLst>
          </p:cNvPr>
          <p:cNvGrpSpPr/>
          <p:nvPr/>
        </p:nvGrpSpPr>
        <p:grpSpPr>
          <a:xfrm>
            <a:off x="729762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4A06-13D7-4E15-B45D-97C6F57D231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255051-A327-4383-8156-B50D3611EFF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926B51AE-B682-42DC-AB09-4453C5286163}"/>
              </a:ext>
            </a:extLst>
          </p:cNvPr>
          <p:cNvGrpSpPr/>
          <p:nvPr/>
        </p:nvGrpSpPr>
        <p:grpSpPr>
          <a:xfrm>
            <a:off x="1948058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E8851-42E3-42EB-8AE5-A6CC0628110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E1F379-E1B7-4B89-8ABA-BA54C71016C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F9FE9-DA96-47A6-A59D-1CFAF9178B15}"/>
              </a:ext>
            </a:extLst>
          </p:cNvPr>
          <p:cNvSpPr/>
          <p:nvPr/>
        </p:nvSpPr>
        <p:spPr>
          <a:xfrm>
            <a:off x="0" y="1994264"/>
            <a:ext cx="12192000" cy="286947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746B3-1E02-4677-A4BF-4E2A4C6D84B0}"/>
              </a:ext>
            </a:extLst>
          </p:cNvPr>
          <p:cNvSpPr txBox="1"/>
          <p:nvPr/>
        </p:nvSpPr>
        <p:spPr>
          <a:xfrm>
            <a:off x="3491163" y="2310682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806D8-BF8D-48BB-86A3-0AA864FB96D8}"/>
              </a:ext>
            </a:extLst>
          </p:cNvPr>
          <p:cNvSpPr txBox="1"/>
          <p:nvPr/>
        </p:nvSpPr>
        <p:spPr>
          <a:xfrm>
            <a:off x="4004879" y="3880342"/>
            <a:ext cx="419966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95875" y="562152"/>
            <a:ext cx="427860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</a:t>
            </a:r>
            <a:r>
              <a:rPr lang="en-US" sz="5400" dirty="0"/>
              <a:t>Infographic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8229C3-9774-42E1-BC1B-DB933A799387}"/>
              </a:ext>
            </a:extLst>
          </p:cNvPr>
          <p:cNvGrpSpPr/>
          <p:nvPr/>
        </p:nvGrpSpPr>
        <p:grpSpPr>
          <a:xfrm>
            <a:off x="742700" y="1141814"/>
            <a:ext cx="5451050" cy="4969205"/>
            <a:chOff x="742700" y="1141814"/>
            <a:chExt cx="5451050" cy="49692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7D748FF-D0B3-41DD-B1F2-0181813A0C7B}"/>
                </a:ext>
              </a:extLst>
            </p:cNvPr>
            <p:cNvGrpSpPr/>
            <p:nvPr/>
          </p:nvGrpSpPr>
          <p:grpSpPr>
            <a:xfrm>
              <a:off x="742700" y="1141814"/>
              <a:ext cx="5451049" cy="960823"/>
              <a:chOff x="942975" y="1628775"/>
              <a:chExt cx="5451049" cy="96082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4AA890F-4755-4CE5-8162-B765D3E23B3F}"/>
                  </a:ext>
                </a:extLst>
              </p:cNvPr>
              <p:cNvGrpSpPr/>
              <p:nvPr/>
            </p:nvGrpSpPr>
            <p:grpSpPr>
              <a:xfrm>
                <a:off x="942975" y="1628775"/>
                <a:ext cx="5451048" cy="960823"/>
                <a:chOff x="942975" y="1628775"/>
                <a:chExt cx="6121455" cy="107899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B06DC401-518A-4B89-9FFA-8491A5251C1D}"/>
                    </a:ext>
                  </a:extLst>
                </p:cNvPr>
                <p:cNvSpPr/>
                <p:nvPr/>
              </p:nvSpPr>
              <p:spPr>
                <a:xfrm>
                  <a:off x="942976" y="163144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ardrop 27">
                  <a:extLst>
                    <a:ext uri="{FF2B5EF4-FFF2-40B4-BE49-F238E27FC236}">
                      <a16:creationId xmlns:a16="http://schemas.microsoft.com/office/drawing/2014/main" id="{EFA7B029-BF95-4997-A5B4-7C02F8B4D304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E9C0712-8BAF-499C-8D7A-B2964C344178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55BFCE-8875-42F8-84E8-94696B86822C}"/>
                  </a:ext>
                </a:extLst>
              </p:cNvPr>
              <p:cNvSpPr txBox="1"/>
              <p:nvPr/>
            </p:nvSpPr>
            <p:spPr>
              <a:xfrm>
                <a:off x="1082651" y="1847576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FCF4252-A9C1-4300-ABAE-17776355BB93}"/>
                  </a:ext>
                </a:extLst>
              </p:cNvPr>
              <p:cNvGrpSpPr/>
              <p:nvPr/>
            </p:nvGrpSpPr>
            <p:grpSpPr>
              <a:xfrm>
                <a:off x="2117087" y="1745088"/>
                <a:ext cx="4276937" cy="738665"/>
                <a:chOff x="829200" y="3646109"/>
                <a:chExt cx="1053116" cy="738665"/>
              </a:xfrm>
              <a:noFill/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DB95056-8179-4848-BCC7-A1638906D3E8}"/>
                    </a:ext>
                  </a:extLst>
                </p:cNvPr>
                <p:cNvSpPr txBox="1"/>
                <p:nvPr/>
              </p:nvSpPr>
              <p:spPr>
                <a:xfrm>
                  <a:off x="829200" y="3646109"/>
                  <a:ext cx="1053116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FE14031-57B2-4923-BC5E-D03E9D3400EA}"/>
                    </a:ext>
                  </a:extLst>
                </p:cNvPr>
                <p:cNvSpPr txBox="1"/>
                <p:nvPr/>
              </p:nvSpPr>
              <p:spPr>
                <a:xfrm>
                  <a:off x="829200" y="3923109"/>
                  <a:ext cx="105311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D948F1-0E72-48DF-955F-EFD6FEE9BC92}"/>
                </a:ext>
              </a:extLst>
            </p:cNvPr>
            <p:cNvGrpSpPr/>
            <p:nvPr/>
          </p:nvGrpSpPr>
          <p:grpSpPr>
            <a:xfrm>
              <a:off x="742700" y="2477941"/>
              <a:ext cx="5451048" cy="960823"/>
              <a:chOff x="3962400" y="2793043"/>
              <a:chExt cx="5451048" cy="96082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1403896-50E8-48AB-8ECA-77519D851F07}"/>
                  </a:ext>
                </a:extLst>
              </p:cNvPr>
              <p:cNvGrpSpPr/>
              <p:nvPr/>
            </p:nvGrpSpPr>
            <p:grpSpPr>
              <a:xfrm>
                <a:off x="3962400" y="2793043"/>
                <a:ext cx="5451048" cy="960823"/>
                <a:chOff x="942975" y="1628775"/>
                <a:chExt cx="6121455" cy="1078992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952F2BBE-83C2-478F-AA0A-0F6DC8C30FEF}"/>
                    </a:ext>
                  </a:extLst>
                </p:cNvPr>
                <p:cNvSpPr/>
                <p:nvPr/>
              </p:nvSpPr>
              <p:spPr>
                <a:xfrm>
                  <a:off x="942976" y="163144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ardrop 36">
                  <a:extLst>
                    <a:ext uri="{FF2B5EF4-FFF2-40B4-BE49-F238E27FC236}">
                      <a16:creationId xmlns:a16="http://schemas.microsoft.com/office/drawing/2014/main" id="{CB946EBA-C46D-4B30-A957-9DF2BCCBB794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D38AD95-7E3A-4DF5-A602-3295AB228D8A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32659-8EFB-470E-81FD-80809A67371D}"/>
                  </a:ext>
                </a:extLst>
              </p:cNvPr>
              <p:cNvSpPr txBox="1"/>
              <p:nvPr/>
            </p:nvSpPr>
            <p:spPr>
              <a:xfrm>
                <a:off x="4102076" y="3011844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B23A420-221B-4A84-A78D-B7E5B7576F44}"/>
                  </a:ext>
                </a:extLst>
              </p:cNvPr>
              <p:cNvGrpSpPr/>
              <p:nvPr/>
            </p:nvGrpSpPr>
            <p:grpSpPr>
              <a:xfrm>
                <a:off x="5136511" y="2904121"/>
                <a:ext cx="4276937" cy="738665"/>
                <a:chOff x="809207" y="3646109"/>
                <a:chExt cx="1053116" cy="738665"/>
              </a:xfrm>
              <a:noFill/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B51C706-793D-47BB-8B9E-5D896CA5DEF3}"/>
                    </a:ext>
                  </a:extLst>
                </p:cNvPr>
                <p:cNvSpPr txBox="1"/>
                <p:nvPr/>
              </p:nvSpPr>
              <p:spPr>
                <a:xfrm>
                  <a:off x="809207" y="3646109"/>
                  <a:ext cx="1053116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B277DF9-EF2B-4D8A-82BB-C6B7F47D2F0D}"/>
                    </a:ext>
                  </a:extLst>
                </p:cNvPr>
                <p:cNvSpPr txBox="1"/>
                <p:nvPr/>
              </p:nvSpPr>
              <p:spPr>
                <a:xfrm>
                  <a:off x="809207" y="3923109"/>
                  <a:ext cx="105311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EDBD14-22EE-48CB-99FB-CCE52283DEF4}"/>
                </a:ext>
              </a:extLst>
            </p:cNvPr>
            <p:cNvGrpSpPr/>
            <p:nvPr/>
          </p:nvGrpSpPr>
          <p:grpSpPr>
            <a:xfrm>
              <a:off x="742700" y="3814068"/>
              <a:ext cx="5451050" cy="960823"/>
              <a:chOff x="2971800" y="3957311"/>
              <a:chExt cx="5451050" cy="960823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66BFEEC-ADCD-4865-AC01-36F2D39D3779}"/>
                  </a:ext>
                </a:extLst>
              </p:cNvPr>
              <p:cNvGrpSpPr/>
              <p:nvPr/>
            </p:nvGrpSpPr>
            <p:grpSpPr>
              <a:xfrm>
                <a:off x="2971800" y="3957311"/>
                <a:ext cx="5451048" cy="960823"/>
                <a:chOff x="942975" y="1628775"/>
                <a:chExt cx="6121455" cy="1078992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9843B525-1EA4-4A9D-A5A2-1593996DCE5A}"/>
                    </a:ext>
                  </a:extLst>
                </p:cNvPr>
                <p:cNvSpPr/>
                <p:nvPr/>
              </p:nvSpPr>
              <p:spPr>
                <a:xfrm>
                  <a:off x="942976" y="163144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ardrop 45">
                  <a:extLst>
                    <a:ext uri="{FF2B5EF4-FFF2-40B4-BE49-F238E27FC236}">
                      <a16:creationId xmlns:a16="http://schemas.microsoft.com/office/drawing/2014/main" id="{CA614743-DD2C-4989-A805-DF79BA1505F8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A50353F-FC16-4384-A336-E3911BA5B814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C8F708-B0E3-4060-B962-794E258366FC}"/>
                  </a:ext>
                </a:extLst>
              </p:cNvPr>
              <p:cNvSpPr txBox="1"/>
              <p:nvPr/>
            </p:nvSpPr>
            <p:spPr>
              <a:xfrm>
                <a:off x="3111476" y="4176112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5F148DE-790E-4C45-8828-C6DCCFD35251}"/>
                  </a:ext>
                </a:extLst>
              </p:cNvPr>
              <p:cNvGrpSpPr/>
              <p:nvPr/>
            </p:nvGrpSpPr>
            <p:grpSpPr>
              <a:xfrm>
                <a:off x="4145913" y="4062421"/>
                <a:ext cx="4276937" cy="738665"/>
                <a:chOff x="799328" y="3646109"/>
                <a:chExt cx="1053116" cy="738665"/>
              </a:xfrm>
              <a:noFill/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F63205-C6EC-4C24-8EF5-0BA4C10A3D05}"/>
                    </a:ext>
                  </a:extLst>
                </p:cNvPr>
                <p:cNvSpPr txBox="1"/>
                <p:nvPr/>
              </p:nvSpPr>
              <p:spPr>
                <a:xfrm>
                  <a:off x="799328" y="3646109"/>
                  <a:ext cx="1053116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EAAD36C-B087-40F1-9168-E2EDB20EC113}"/>
                    </a:ext>
                  </a:extLst>
                </p:cNvPr>
                <p:cNvSpPr txBox="1"/>
                <p:nvPr/>
              </p:nvSpPr>
              <p:spPr>
                <a:xfrm>
                  <a:off x="799328" y="3923109"/>
                  <a:ext cx="105311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C7D9D6-41DE-448E-B6DF-AAE7F328238E}"/>
                </a:ext>
              </a:extLst>
            </p:cNvPr>
            <p:cNvGrpSpPr/>
            <p:nvPr/>
          </p:nvGrpSpPr>
          <p:grpSpPr>
            <a:xfrm>
              <a:off x="742700" y="5150196"/>
              <a:ext cx="5451050" cy="960823"/>
              <a:chOff x="5105400" y="5121580"/>
              <a:chExt cx="5451050" cy="960823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E557575-0064-4C49-B13A-6D64F6D30BDD}"/>
                  </a:ext>
                </a:extLst>
              </p:cNvPr>
              <p:cNvGrpSpPr/>
              <p:nvPr/>
            </p:nvGrpSpPr>
            <p:grpSpPr>
              <a:xfrm>
                <a:off x="5105400" y="5121580"/>
                <a:ext cx="5451048" cy="960823"/>
                <a:chOff x="942975" y="1628775"/>
                <a:chExt cx="6121455" cy="1078992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5B21676F-8C0E-4745-B900-458BCA47068D}"/>
                    </a:ext>
                  </a:extLst>
                </p:cNvPr>
                <p:cNvSpPr/>
                <p:nvPr/>
              </p:nvSpPr>
              <p:spPr>
                <a:xfrm>
                  <a:off x="942976" y="163144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eardrop 54">
                  <a:extLst>
                    <a:ext uri="{FF2B5EF4-FFF2-40B4-BE49-F238E27FC236}">
                      <a16:creationId xmlns:a16="http://schemas.microsoft.com/office/drawing/2014/main" id="{C1455418-5F2A-41AA-AA53-35540DA8052A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0F1651B-24C7-4946-8FC0-F57456C981C1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B8AD064-FAE8-4059-AD50-66E019B51D4B}"/>
                  </a:ext>
                </a:extLst>
              </p:cNvPr>
              <p:cNvSpPr txBox="1"/>
              <p:nvPr/>
            </p:nvSpPr>
            <p:spPr>
              <a:xfrm>
                <a:off x="5245076" y="5340381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26B1F8E-0B3C-4DFC-9C06-89D6704527BF}"/>
                  </a:ext>
                </a:extLst>
              </p:cNvPr>
              <p:cNvGrpSpPr/>
              <p:nvPr/>
            </p:nvGrpSpPr>
            <p:grpSpPr>
              <a:xfrm>
                <a:off x="6279513" y="5232658"/>
                <a:ext cx="4276937" cy="738665"/>
                <a:chOff x="799328" y="3646109"/>
                <a:chExt cx="1053116" cy="738665"/>
              </a:xfrm>
              <a:noFill/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8A04A1-D9B1-4BA9-AAD5-08CEF623B32A}"/>
                    </a:ext>
                  </a:extLst>
                </p:cNvPr>
                <p:cNvSpPr txBox="1"/>
                <p:nvPr/>
              </p:nvSpPr>
              <p:spPr>
                <a:xfrm>
                  <a:off x="799328" y="3646109"/>
                  <a:ext cx="1053116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36F5E26-8425-418F-A364-4923F9BF7C03}"/>
                    </a:ext>
                  </a:extLst>
                </p:cNvPr>
                <p:cNvSpPr txBox="1"/>
                <p:nvPr/>
              </p:nvSpPr>
              <p:spPr>
                <a:xfrm>
                  <a:off x="799328" y="3923109"/>
                  <a:ext cx="105311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FF78BB-8878-4E25-982B-9F2A4F610EFF}"/>
              </a:ext>
            </a:extLst>
          </p:cNvPr>
          <p:cNvSpPr/>
          <p:nvPr/>
        </p:nvSpPr>
        <p:spPr>
          <a:xfrm>
            <a:off x="979288" y="2910662"/>
            <a:ext cx="2069316" cy="2069316"/>
          </a:xfrm>
          <a:prstGeom prst="ellipse">
            <a:avLst/>
          </a:prstGeom>
          <a:solidFill>
            <a:schemeClr val="accent6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D7FE0-F326-4663-B247-CEEB0E2A00A1}"/>
              </a:ext>
            </a:extLst>
          </p:cNvPr>
          <p:cNvGrpSpPr/>
          <p:nvPr/>
        </p:nvGrpSpPr>
        <p:grpSpPr>
          <a:xfrm>
            <a:off x="1121837" y="3911042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B2AF-EA35-4BA3-A6BD-8D920B9AE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4E3C6-DDE7-4665-BA20-3472656C74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17D3B-F366-4048-B6B6-A12F70385249}"/>
              </a:ext>
            </a:extLst>
          </p:cNvPr>
          <p:cNvGrpSpPr/>
          <p:nvPr/>
        </p:nvGrpSpPr>
        <p:grpSpPr>
          <a:xfrm>
            <a:off x="3034937" y="3906933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A9B0A-DF00-4E99-89B6-967D59A03B0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40EB3-0F51-4755-B25B-F1DC81C5273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B7364E03-5C3C-456C-9781-45EBA3E35AD6}"/>
              </a:ext>
            </a:extLst>
          </p:cNvPr>
          <p:cNvSpPr/>
          <p:nvPr/>
        </p:nvSpPr>
        <p:spPr>
          <a:xfrm>
            <a:off x="10084976" y="3752899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50A0EB41-608E-464B-8716-0B84AB0CA491}"/>
              </a:ext>
            </a:extLst>
          </p:cNvPr>
          <p:cNvSpPr/>
          <p:nvPr/>
        </p:nvSpPr>
        <p:spPr>
          <a:xfrm rot="16200000">
            <a:off x="8944329" y="211034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B867C82-B44B-4CF8-80D5-266209247827}"/>
              </a:ext>
            </a:extLst>
          </p:cNvPr>
          <p:cNvSpPr/>
          <p:nvPr/>
        </p:nvSpPr>
        <p:spPr>
          <a:xfrm>
            <a:off x="7469639" y="464766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F11448-F271-45F6-A702-0E4E5BECE696}"/>
              </a:ext>
            </a:extLst>
          </p:cNvPr>
          <p:cNvSpPr/>
          <p:nvPr/>
        </p:nvSpPr>
        <p:spPr>
          <a:xfrm>
            <a:off x="6660330" y="2004312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A59790-938D-4295-ACEF-2798A34964E2}"/>
              </a:ext>
            </a:extLst>
          </p:cNvPr>
          <p:cNvSpPr/>
          <p:nvPr/>
        </p:nvSpPr>
        <p:spPr>
          <a:xfrm>
            <a:off x="3831977" y="3023332"/>
            <a:ext cx="609384" cy="67856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CB4F1A-0314-464F-94F0-334692BD8BC9}"/>
              </a:ext>
            </a:extLst>
          </p:cNvPr>
          <p:cNvSpPr/>
          <p:nvPr/>
        </p:nvSpPr>
        <p:spPr>
          <a:xfrm>
            <a:off x="1721211" y="3224861"/>
            <a:ext cx="569325" cy="569061"/>
          </a:xfrm>
          <a:custGeom>
            <a:avLst/>
            <a:gdLst>
              <a:gd name="connsiteX0" fmla="*/ 370157 w 740990"/>
              <a:gd name="connsiteY0" fmla="*/ 740647 h 740647"/>
              <a:gd name="connsiteX1" fmla="*/ 2 w 740990"/>
              <a:gd name="connsiteY1" fmla="*/ 372755 h 740647"/>
              <a:gd name="connsiteX2" fmla="*/ 369309 w 740990"/>
              <a:gd name="connsiteY2" fmla="*/ 0 h 740647"/>
              <a:gd name="connsiteX3" fmla="*/ 740989 w 740990"/>
              <a:gd name="connsiteY3" fmla="*/ 371850 h 740647"/>
              <a:gd name="connsiteX4" fmla="*/ 370157 w 740990"/>
              <a:gd name="connsiteY4" fmla="*/ 740647 h 740647"/>
              <a:gd name="connsiteX5" fmla="*/ 717017 w 740990"/>
              <a:gd name="connsiteY5" fmla="*/ 357037 h 740647"/>
              <a:gd name="connsiteX6" fmla="*/ 383556 w 740990"/>
              <a:gd name="connsiteY6" fmla="*/ 25216 h 740647"/>
              <a:gd name="connsiteX7" fmla="*/ 401535 w 740990"/>
              <a:gd name="connsiteY7" fmla="*/ 339171 h 740647"/>
              <a:gd name="connsiteX8" fmla="*/ 717017 w 740990"/>
              <a:gd name="connsiteY8" fmla="*/ 357037 h 740647"/>
              <a:gd name="connsiteX9" fmla="*/ 717017 w 740990"/>
              <a:gd name="connsiteY9" fmla="*/ 384402 h 740647"/>
              <a:gd name="connsiteX10" fmla="*/ 401478 w 740990"/>
              <a:gd name="connsiteY10" fmla="*/ 403907 h 740647"/>
              <a:gd name="connsiteX11" fmla="*/ 383443 w 740990"/>
              <a:gd name="connsiteY11" fmla="*/ 718202 h 740647"/>
              <a:gd name="connsiteX12" fmla="*/ 717017 w 740990"/>
              <a:gd name="connsiteY12" fmla="*/ 384402 h 740647"/>
              <a:gd name="connsiteX13" fmla="*/ 355852 w 740990"/>
              <a:gd name="connsiteY13" fmla="*/ 24085 h 740647"/>
              <a:gd name="connsiteX14" fmla="*/ 23692 w 740990"/>
              <a:gd name="connsiteY14" fmla="*/ 357150 h 740647"/>
              <a:gd name="connsiteX15" fmla="*/ 336856 w 740990"/>
              <a:gd name="connsiteY15" fmla="*/ 339058 h 740647"/>
              <a:gd name="connsiteX16" fmla="*/ 355852 w 740990"/>
              <a:gd name="connsiteY16" fmla="*/ 24085 h 740647"/>
              <a:gd name="connsiteX17" fmla="*/ 24427 w 740990"/>
              <a:gd name="connsiteY17" fmla="*/ 384571 h 740647"/>
              <a:gd name="connsiteX18" fmla="*/ 355626 w 740990"/>
              <a:gd name="connsiteY18" fmla="*/ 715940 h 740647"/>
              <a:gd name="connsiteX19" fmla="*/ 336912 w 740990"/>
              <a:gd name="connsiteY19" fmla="*/ 403794 h 740647"/>
              <a:gd name="connsiteX20" fmla="*/ 24427 w 740990"/>
              <a:gd name="connsiteY20" fmla="*/ 384571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990" h="740647">
                <a:moveTo>
                  <a:pt x="370157" y="740647"/>
                </a:moveTo>
                <a:cubicBezTo>
                  <a:pt x="164641" y="740930"/>
                  <a:pt x="681" y="578044"/>
                  <a:pt x="2" y="372755"/>
                </a:cubicBezTo>
                <a:cubicBezTo>
                  <a:pt x="-733" y="166957"/>
                  <a:pt x="164584" y="56"/>
                  <a:pt x="369309" y="0"/>
                </a:cubicBezTo>
                <a:cubicBezTo>
                  <a:pt x="573410" y="-113"/>
                  <a:pt x="741611" y="168144"/>
                  <a:pt x="740989" y="371850"/>
                </a:cubicBezTo>
                <a:cubicBezTo>
                  <a:pt x="740311" y="575387"/>
                  <a:pt x="574485" y="740365"/>
                  <a:pt x="370157" y="740647"/>
                </a:cubicBezTo>
                <a:close/>
                <a:moveTo>
                  <a:pt x="717017" y="357037"/>
                </a:moveTo>
                <a:cubicBezTo>
                  <a:pt x="716734" y="168314"/>
                  <a:pt x="542202" y="17640"/>
                  <a:pt x="383556" y="25216"/>
                </a:cubicBezTo>
                <a:cubicBezTo>
                  <a:pt x="389549" y="129698"/>
                  <a:pt x="395542" y="234237"/>
                  <a:pt x="401535" y="339171"/>
                </a:cubicBezTo>
                <a:cubicBezTo>
                  <a:pt x="505961" y="345051"/>
                  <a:pt x="610669" y="350988"/>
                  <a:pt x="717017" y="357037"/>
                </a:cubicBezTo>
                <a:close/>
                <a:moveTo>
                  <a:pt x="717017" y="384402"/>
                </a:moveTo>
                <a:cubicBezTo>
                  <a:pt x="610839" y="390960"/>
                  <a:pt x="506130" y="397405"/>
                  <a:pt x="401478" y="403907"/>
                </a:cubicBezTo>
                <a:cubicBezTo>
                  <a:pt x="395485" y="508276"/>
                  <a:pt x="389492" y="613211"/>
                  <a:pt x="383443" y="718202"/>
                </a:cubicBezTo>
                <a:cubicBezTo>
                  <a:pt x="563234" y="716619"/>
                  <a:pt x="717582" y="559443"/>
                  <a:pt x="717017" y="384402"/>
                </a:cubicBezTo>
                <a:close/>
                <a:moveTo>
                  <a:pt x="355852" y="24085"/>
                </a:moveTo>
                <a:cubicBezTo>
                  <a:pt x="154747" y="23520"/>
                  <a:pt x="15381" y="210547"/>
                  <a:pt x="23692" y="357150"/>
                </a:cubicBezTo>
                <a:cubicBezTo>
                  <a:pt x="128852" y="351101"/>
                  <a:pt x="233957" y="344995"/>
                  <a:pt x="336856" y="339058"/>
                </a:cubicBezTo>
                <a:cubicBezTo>
                  <a:pt x="343244" y="233163"/>
                  <a:pt x="349520" y="129359"/>
                  <a:pt x="355852" y="24085"/>
                </a:cubicBezTo>
                <a:close/>
                <a:moveTo>
                  <a:pt x="24427" y="384571"/>
                </a:moveTo>
                <a:cubicBezTo>
                  <a:pt x="13289" y="555372"/>
                  <a:pt x="190422" y="728435"/>
                  <a:pt x="355626" y="715940"/>
                </a:cubicBezTo>
                <a:cubicBezTo>
                  <a:pt x="349350" y="611232"/>
                  <a:pt x="343075" y="506637"/>
                  <a:pt x="336912" y="403794"/>
                </a:cubicBezTo>
                <a:cubicBezTo>
                  <a:pt x="232317" y="397349"/>
                  <a:pt x="128400" y="390960"/>
                  <a:pt x="24427" y="384571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76204-F989-4F46-9E61-3318BFD0F317}"/>
              </a:ext>
            </a:extLst>
          </p:cNvPr>
          <p:cNvSpPr/>
          <p:nvPr/>
        </p:nvSpPr>
        <p:spPr>
          <a:xfrm>
            <a:off x="5819384" y="1713910"/>
            <a:ext cx="4716000" cy="1172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598A8C-3606-424C-8169-32B3F76E57A2}"/>
              </a:ext>
            </a:extLst>
          </p:cNvPr>
          <p:cNvGrpSpPr/>
          <p:nvPr/>
        </p:nvGrpSpPr>
        <p:grpSpPr>
          <a:xfrm>
            <a:off x="6062144" y="1863867"/>
            <a:ext cx="297839" cy="297839"/>
            <a:chOff x="2411760" y="3708613"/>
            <a:chExt cx="206152" cy="2061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F51DC9-7240-4029-9525-A5A2D2E4E61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6" name="Chevron 25">
              <a:extLst>
                <a:ext uri="{FF2B5EF4-FFF2-40B4-BE49-F238E27FC236}">
                  <a16:creationId xmlns:a16="http://schemas.microsoft.com/office/drawing/2014/main" id="{EB1233C1-FE9B-4F17-A898-21F449958BE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id="{68A368EF-A352-44A1-B970-7B092A98B623}"/>
              </a:ext>
            </a:extLst>
          </p:cNvPr>
          <p:cNvGrpSpPr/>
          <p:nvPr/>
        </p:nvGrpSpPr>
        <p:grpSpPr>
          <a:xfrm>
            <a:off x="6486320" y="1826634"/>
            <a:ext cx="3581225" cy="924232"/>
            <a:chOff x="5739558" y="1945506"/>
            <a:chExt cx="2027333" cy="9242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D8B46C-CEDA-4273-9C70-A0C86A360777}"/>
                </a:ext>
              </a:extLst>
            </p:cNvPr>
            <p:cNvSpPr txBox="1"/>
            <p:nvPr/>
          </p:nvSpPr>
          <p:spPr>
            <a:xfrm>
              <a:off x="5739558" y="194550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1A96BC-8873-4387-9CF9-D1B366E2E950}"/>
                </a:ext>
              </a:extLst>
            </p:cNvPr>
            <p:cNvSpPr txBox="1"/>
            <p:nvPr/>
          </p:nvSpPr>
          <p:spPr>
            <a:xfrm>
              <a:off x="5739912" y="222340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5BEA94E-F225-40DD-A10F-4557CADFCE21}"/>
              </a:ext>
            </a:extLst>
          </p:cNvPr>
          <p:cNvSpPr/>
          <p:nvPr/>
        </p:nvSpPr>
        <p:spPr>
          <a:xfrm>
            <a:off x="6557051" y="2785904"/>
            <a:ext cx="4716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09F0C-010B-473E-B25F-17DE4B7F9870}"/>
              </a:ext>
            </a:extLst>
          </p:cNvPr>
          <p:cNvGrpSpPr/>
          <p:nvPr/>
        </p:nvGrpSpPr>
        <p:grpSpPr>
          <a:xfrm>
            <a:off x="6799811" y="2935862"/>
            <a:ext cx="297839" cy="297839"/>
            <a:chOff x="2411760" y="3708613"/>
            <a:chExt cx="206152" cy="2061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A34C17-BD39-40C4-B8BB-DF43DF1EBC0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13" name="Chevron 32">
              <a:extLst>
                <a:ext uri="{FF2B5EF4-FFF2-40B4-BE49-F238E27FC236}">
                  <a16:creationId xmlns:a16="http://schemas.microsoft.com/office/drawing/2014/main" id="{30C05027-F65A-44F9-92D8-1AC0184927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4077F50D-7C4F-40CE-A0C8-2C3CA538467E}"/>
              </a:ext>
            </a:extLst>
          </p:cNvPr>
          <p:cNvGrpSpPr/>
          <p:nvPr/>
        </p:nvGrpSpPr>
        <p:grpSpPr>
          <a:xfrm>
            <a:off x="7223987" y="2898629"/>
            <a:ext cx="3581225" cy="924232"/>
            <a:chOff x="6477225" y="3017501"/>
            <a:chExt cx="2027333" cy="924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A18AF9-A2B4-4EC3-8D57-9A302F7EB306}"/>
                </a:ext>
              </a:extLst>
            </p:cNvPr>
            <p:cNvSpPr txBox="1"/>
            <p:nvPr/>
          </p:nvSpPr>
          <p:spPr>
            <a:xfrm>
              <a:off x="6477225" y="301750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4F8AA3-288F-407E-8DCE-99F0208756A9}"/>
                </a:ext>
              </a:extLst>
            </p:cNvPr>
            <p:cNvSpPr txBox="1"/>
            <p:nvPr/>
          </p:nvSpPr>
          <p:spPr>
            <a:xfrm>
              <a:off x="6477579" y="329540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3BB5A2-0EBA-4C07-A836-885ED8D17EDA}"/>
              </a:ext>
            </a:extLst>
          </p:cNvPr>
          <p:cNvSpPr/>
          <p:nvPr/>
        </p:nvSpPr>
        <p:spPr>
          <a:xfrm>
            <a:off x="5828216" y="3866024"/>
            <a:ext cx="4716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F5BA5B-7BBC-442F-947F-3D439A53653C}"/>
              </a:ext>
            </a:extLst>
          </p:cNvPr>
          <p:cNvGrpSpPr/>
          <p:nvPr/>
        </p:nvGrpSpPr>
        <p:grpSpPr>
          <a:xfrm>
            <a:off x="6070976" y="4015982"/>
            <a:ext cx="297839" cy="297839"/>
            <a:chOff x="2411760" y="3708613"/>
            <a:chExt cx="206152" cy="2061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F7BFA8-0FC8-413B-A17F-FE9FD4A165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0" name="Chevron 53">
              <a:extLst>
                <a:ext uri="{FF2B5EF4-FFF2-40B4-BE49-F238E27FC236}">
                  <a16:creationId xmlns:a16="http://schemas.microsoft.com/office/drawing/2014/main" id="{9256CC44-3173-4500-B900-EA1994BF018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465E05D3-5B88-48C8-83A1-55D064F8E12B}"/>
              </a:ext>
            </a:extLst>
          </p:cNvPr>
          <p:cNvGrpSpPr/>
          <p:nvPr/>
        </p:nvGrpSpPr>
        <p:grpSpPr>
          <a:xfrm>
            <a:off x="6495152" y="3978748"/>
            <a:ext cx="3581225" cy="924232"/>
            <a:chOff x="5748390" y="4097621"/>
            <a:chExt cx="2027333" cy="9242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6C6B03-6311-4051-B483-92B438B6F467}"/>
                </a:ext>
              </a:extLst>
            </p:cNvPr>
            <p:cNvSpPr txBox="1"/>
            <p:nvPr/>
          </p:nvSpPr>
          <p:spPr>
            <a:xfrm>
              <a:off x="5748390" y="409762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33D2C4-E067-47C0-AA22-3FB363F8E28C}"/>
                </a:ext>
              </a:extLst>
            </p:cNvPr>
            <p:cNvSpPr txBox="1"/>
            <p:nvPr/>
          </p:nvSpPr>
          <p:spPr>
            <a:xfrm>
              <a:off x="5748744" y="437552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07FC76-7E73-4AFF-9342-D323F1AE80B4}"/>
              </a:ext>
            </a:extLst>
          </p:cNvPr>
          <p:cNvSpPr/>
          <p:nvPr/>
        </p:nvSpPr>
        <p:spPr>
          <a:xfrm>
            <a:off x="6565883" y="4938020"/>
            <a:ext cx="4716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7D4304-FEDD-4942-97CF-6B772496B547}"/>
              </a:ext>
            </a:extLst>
          </p:cNvPr>
          <p:cNvGrpSpPr/>
          <p:nvPr/>
        </p:nvGrpSpPr>
        <p:grpSpPr>
          <a:xfrm>
            <a:off x="6808643" y="5087977"/>
            <a:ext cx="297839" cy="297839"/>
            <a:chOff x="2411760" y="3708613"/>
            <a:chExt cx="206152" cy="206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EA7613-F8A3-4320-92C2-8FBE6ABE4F5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  <p:sp>
          <p:nvSpPr>
            <p:cNvPr id="27" name="Chevron 60">
              <a:extLst>
                <a:ext uri="{FF2B5EF4-FFF2-40B4-BE49-F238E27FC236}">
                  <a16:creationId xmlns:a16="http://schemas.microsoft.com/office/drawing/2014/main" id="{2A5A5F15-67CB-4B35-B723-E94F5BA89BC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8" name="그룹 18">
            <a:extLst>
              <a:ext uri="{FF2B5EF4-FFF2-40B4-BE49-F238E27FC236}">
                <a16:creationId xmlns:a16="http://schemas.microsoft.com/office/drawing/2014/main" id="{FE45F043-0EE4-4FCC-A48B-56211130DA0E}"/>
              </a:ext>
            </a:extLst>
          </p:cNvPr>
          <p:cNvGrpSpPr/>
          <p:nvPr/>
        </p:nvGrpSpPr>
        <p:grpSpPr>
          <a:xfrm>
            <a:off x="7232819" y="5050744"/>
            <a:ext cx="3581225" cy="924232"/>
            <a:chOff x="6486057" y="5169616"/>
            <a:chExt cx="2027333" cy="9242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9F0108-F036-453E-8F7A-D55AA2812302}"/>
                </a:ext>
              </a:extLst>
            </p:cNvPr>
            <p:cNvSpPr txBox="1"/>
            <p:nvPr/>
          </p:nvSpPr>
          <p:spPr>
            <a:xfrm>
              <a:off x="6486057" y="516961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B0F8E1-DF7A-4E01-82D6-599BD8C2EA1D}"/>
                </a:ext>
              </a:extLst>
            </p:cNvPr>
            <p:cNvSpPr txBox="1"/>
            <p:nvPr/>
          </p:nvSpPr>
          <p:spPr>
            <a:xfrm>
              <a:off x="6486411" y="544751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1E4817-3E4E-42F0-9546-F8F9D0135DEC}"/>
              </a:ext>
            </a:extLst>
          </p:cNvPr>
          <p:cNvGrpSpPr/>
          <p:nvPr/>
        </p:nvGrpSpPr>
        <p:grpSpPr>
          <a:xfrm>
            <a:off x="1662038" y="2440550"/>
            <a:ext cx="2973850" cy="2945855"/>
            <a:chOff x="1115616" y="1926357"/>
            <a:chExt cx="3181047" cy="315110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7BA18E-5104-43DE-8CA4-1182A3F5AC2B}"/>
                </a:ext>
              </a:extLst>
            </p:cNvPr>
            <p:cNvSpPr/>
            <p:nvPr/>
          </p:nvSpPr>
          <p:spPr>
            <a:xfrm>
              <a:off x="1403648" y="2214389"/>
              <a:ext cx="2592288" cy="2592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Arc 31">
              <a:extLst>
                <a:ext uri="{FF2B5EF4-FFF2-40B4-BE49-F238E27FC236}">
                  <a16:creationId xmlns:a16="http://schemas.microsoft.com/office/drawing/2014/main" id="{9537FAAC-97EA-4BA8-B205-5C41075B88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0" y="1927733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34" name="Arc 31">
              <a:extLst>
                <a:ext uri="{FF2B5EF4-FFF2-40B4-BE49-F238E27FC236}">
                  <a16:creationId xmlns:a16="http://schemas.microsoft.com/office/drawing/2014/main" id="{603E378F-84F7-47CF-B68F-51F8610BCE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7" y="3665450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35" name="Arc 31">
              <a:extLst>
                <a:ext uri="{FF2B5EF4-FFF2-40B4-BE49-F238E27FC236}">
                  <a16:creationId xmlns:a16="http://schemas.microsoft.com/office/drawing/2014/main" id="{49B9AEA1-C55D-405E-8745-1BAE674C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79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36" name="Arc 31">
              <a:extLst>
                <a:ext uri="{FF2B5EF4-FFF2-40B4-BE49-F238E27FC236}">
                  <a16:creationId xmlns:a16="http://schemas.microsoft.com/office/drawing/2014/main" id="{D16FE324-EBDC-4A1B-BDBC-4A3A06B97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5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D713B41-3D4C-443A-9776-E01FCDB2FC25}"/>
              </a:ext>
            </a:extLst>
          </p:cNvPr>
          <p:cNvSpPr/>
          <p:nvPr/>
        </p:nvSpPr>
        <p:spPr>
          <a:xfrm>
            <a:off x="2671804" y="1780914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F2215A-957B-4753-BE4B-906C72F4B6A7}"/>
              </a:ext>
            </a:extLst>
          </p:cNvPr>
          <p:cNvSpPr/>
          <p:nvPr/>
        </p:nvSpPr>
        <p:spPr>
          <a:xfrm>
            <a:off x="2653995" y="5133260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1BD83-859B-4A6C-8C76-68E381A86577}"/>
              </a:ext>
            </a:extLst>
          </p:cNvPr>
          <p:cNvSpPr/>
          <p:nvPr/>
        </p:nvSpPr>
        <p:spPr>
          <a:xfrm>
            <a:off x="4354748" y="345031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DA28AE-B0A4-4795-9F83-2BEFE5183CE1}"/>
              </a:ext>
            </a:extLst>
          </p:cNvPr>
          <p:cNvSpPr/>
          <p:nvPr/>
        </p:nvSpPr>
        <p:spPr>
          <a:xfrm>
            <a:off x="1017707" y="3450316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그룹 8">
            <a:extLst>
              <a:ext uri="{FF2B5EF4-FFF2-40B4-BE49-F238E27FC236}">
                <a16:creationId xmlns:a16="http://schemas.microsoft.com/office/drawing/2014/main" id="{6798C02C-0CDC-4B69-94C6-F8AC2D5B1C0C}"/>
              </a:ext>
            </a:extLst>
          </p:cNvPr>
          <p:cNvGrpSpPr/>
          <p:nvPr/>
        </p:nvGrpSpPr>
        <p:grpSpPr>
          <a:xfrm>
            <a:off x="2133262" y="3464321"/>
            <a:ext cx="2019533" cy="904426"/>
            <a:chOff x="1619673" y="3427506"/>
            <a:chExt cx="2160240" cy="9674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3F7575-1B0E-46BF-B163-06EA1FDAB8DC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F7B917-38F5-4CE7-A701-81C96E8DE654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16">
            <a:extLst>
              <a:ext uri="{FF2B5EF4-FFF2-40B4-BE49-F238E27FC236}">
                <a16:creationId xmlns:a16="http://schemas.microsoft.com/office/drawing/2014/main" id="{01361E3B-5B4B-4043-82D3-5E81595D60F2}"/>
              </a:ext>
            </a:extLst>
          </p:cNvPr>
          <p:cNvSpPr/>
          <p:nvPr/>
        </p:nvSpPr>
        <p:spPr>
          <a:xfrm rot="2700000">
            <a:off x="3026021" y="20324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E6FAD2-C6E0-44A7-B45C-968117D78788}"/>
              </a:ext>
            </a:extLst>
          </p:cNvPr>
          <p:cNvSpPr/>
          <p:nvPr/>
        </p:nvSpPr>
        <p:spPr>
          <a:xfrm>
            <a:off x="4641548" y="37618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158AFB38-BEB7-47C4-B950-E7ABC91561AD}"/>
              </a:ext>
            </a:extLst>
          </p:cNvPr>
          <p:cNvSpPr>
            <a:spLocks noChangeAspect="1"/>
          </p:cNvSpPr>
          <p:nvPr/>
        </p:nvSpPr>
        <p:spPr>
          <a:xfrm>
            <a:off x="2927218" y="544794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9BF53184-CFF5-4E82-B5E1-673B2B240AB7}"/>
              </a:ext>
            </a:extLst>
          </p:cNvPr>
          <p:cNvSpPr>
            <a:spLocks noChangeAspect="1"/>
          </p:cNvSpPr>
          <p:nvPr/>
        </p:nvSpPr>
        <p:spPr>
          <a:xfrm>
            <a:off x="1286082" y="375460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5BA1BA8A-73EB-42FB-B722-EC48EAC8717F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E8BBBCA-1756-4511-A343-56004B027714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A2E0A559-B76B-4D4C-8864-4515ED1C88D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DB0F3-D9CF-42E4-9C49-4F77A9E1979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BF4EA1-BB5E-4DFA-9543-1B7F38E43C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8E74F55-0B25-4F11-8B9A-D6FCB5FCF5A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135FC-380D-428B-BD8C-728B1899666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AE5420-AAEF-4D8E-A606-604B51665D7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9696094-282C-47BE-83FF-BF043EBD9BFA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CF0C26D-1618-4102-8466-29648BC2E256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364980-4CE5-45B2-AB77-AFF8EA2F83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1F23FA0-AF11-43F2-A65A-FB12C9A7C423}"/>
              </a:ext>
            </a:extLst>
          </p:cNvPr>
          <p:cNvSpPr/>
          <p:nvPr/>
        </p:nvSpPr>
        <p:spPr>
          <a:xfrm rot="16200000">
            <a:off x="936469" y="478741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B75BEC4-B42B-464F-85FE-4BB4A4868522}"/>
              </a:ext>
            </a:extLst>
          </p:cNvPr>
          <p:cNvSpPr/>
          <p:nvPr/>
        </p:nvSpPr>
        <p:spPr>
          <a:xfrm rot="16200000">
            <a:off x="936469" y="331521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531FF02-BE28-46AA-AF11-A4D26B29222A}"/>
              </a:ext>
            </a:extLst>
          </p:cNvPr>
          <p:cNvSpPr/>
          <p:nvPr/>
        </p:nvSpPr>
        <p:spPr>
          <a:xfrm rot="16200000">
            <a:off x="936469" y="186060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6096000" y="1824071"/>
            <a:ext cx="6095998" cy="4197623"/>
            <a:chOff x="-878469" y="1992977"/>
            <a:chExt cx="3513872" cy="3638888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10">
            <a:extLst>
              <a:ext uri="{FF2B5EF4-FFF2-40B4-BE49-F238E27FC236}">
                <a16:creationId xmlns:a16="http://schemas.microsoft.com/office/drawing/2014/main" id="{508EB416-E3B4-4FFF-B0A7-889DBEC6AA36}"/>
              </a:ext>
            </a:extLst>
          </p:cNvPr>
          <p:cNvGrpSpPr/>
          <p:nvPr/>
        </p:nvGrpSpPr>
        <p:grpSpPr>
          <a:xfrm>
            <a:off x="2351061" y="2036743"/>
            <a:ext cx="3504617" cy="898635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08AB84-CEDB-40B4-A89A-9A0F3431657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27952-0E91-486F-9345-64434F18016E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20">
            <a:extLst>
              <a:ext uri="{FF2B5EF4-FFF2-40B4-BE49-F238E27FC236}">
                <a16:creationId xmlns:a16="http://schemas.microsoft.com/office/drawing/2014/main" id="{94A98C16-0EA4-4763-8116-AA3E215AFDDC}"/>
              </a:ext>
            </a:extLst>
          </p:cNvPr>
          <p:cNvGrpSpPr/>
          <p:nvPr/>
        </p:nvGrpSpPr>
        <p:grpSpPr>
          <a:xfrm>
            <a:off x="2351061" y="3491357"/>
            <a:ext cx="3504617" cy="898635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0AF055-5C5D-4427-B9F9-29C757B0F8E4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82E6-3CA6-44DD-BA24-FEE3B2F3E28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28776E4C-DFD1-4537-B329-6FBEB04BDE4B}"/>
              </a:ext>
            </a:extLst>
          </p:cNvPr>
          <p:cNvGrpSpPr/>
          <p:nvPr/>
        </p:nvGrpSpPr>
        <p:grpSpPr>
          <a:xfrm>
            <a:off x="2351061" y="4963550"/>
            <a:ext cx="3504617" cy="898635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762538-6F9F-428E-8EA5-803DDC5E8919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A27CAB-487B-4BDD-BCB0-D79EBA236EB6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3B8D167-38EB-45CC-9D70-31D02715DD13}"/>
              </a:ext>
            </a:extLst>
          </p:cNvPr>
          <p:cNvGrpSpPr/>
          <p:nvPr/>
        </p:nvGrpSpPr>
        <p:grpSpPr>
          <a:xfrm>
            <a:off x="6456041" y="2070679"/>
            <a:ext cx="4874876" cy="1106575"/>
            <a:chOff x="4932040" y="2183693"/>
            <a:chExt cx="403244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BB540-E1E7-4681-A7AD-4B0B3C0C4077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B839C-D43E-4939-8B29-FDE3CCB6AEB1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E6F700AD-C54B-4461-A82E-32435A5C6B14}"/>
              </a:ext>
            </a:extLst>
          </p:cNvPr>
          <p:cNvGrpSpPr/>
          <p:nvPr/>
        </p:nvGrpSpPr>
        <p:grpSpPr>
          <a:xfrm>
            <a:off x="6471416" y="3366824"/>
            <a:ext cx="4856288" cy="1106575"/>
            <a:chOff x="4947415" y="3479837"/>
            <a:chExt cx="4017073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16E5D4-0CFA-41DE-9529-AC71C236ECBC}"/>
                </a:ext>
              </a:extLst>
            </p:cNvPr>
            <p:cNvSpPr txBox="1"/>
            <p:nvPr/>
          </p:nvSpPr>
          <p:spPr>
            <a:xfrm>
              <a:off x="4947415" y="3479837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87D2B-AC56-43BA-BAEA-CD35B32E1C0B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B32BCEAE-5A8A-4465-8438-BC648EC16099}"/>
              </a:ext>
            </a:extLst>
          </p:cNvPr>
          <p:cNvGrpSpPr/>
          <p:nvPr/>
        </p:nvGrpSpPr>
        <p:grpSpPr>
          <a:xfrm>
            <a:off x="6486792" y="4590959"/>
            <a:ext cx="4837701" cy="1106575"/>
            <a:chOff x="4962790" y="4703973"/>
            <a:chExt cx="400169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D2861B-CEF4-416D-839C-200B2B10BB1D}"/>
                </a:ext>
              </a:extLst>
            </p:cNvPr>
            <p:cNvSpPr txBox="1"/>
            <p:nvPr/>
          </p:nvSpPr>
          <p:spPr>
            <a:xfrm>
              <a:off x="4962790" y="470397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EC6890-12B5-4F8C-B693-D929731DC7B6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id="{EA591C09-7B9F-4CA3-A3FE-30038C5088C3}"/>
              </a:ext>
            </a:extLst>
          </p:cNvPr>
          <p:cNvSpPr/>
          <p:nvPr/>
        </p:nvSpPr>
        <p:spPr>
          <a:xfrm>
            <a:off x="1383374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A0038175-EE89-4018-8B1E-8A3AE9E69888}"/>
              </a:ext>
            </a:extLst>
          </p:cNvPr>
          <p:cNvSpPr/>
          <p:nvPr/>
        </p:nvSpPr>
        <p:spPr>
          <a:xfrm>
            <a:off x="1399522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7045360-03BD-4682-BBC0-C4C29DC1CD73}"/>
              </a:ext>
            </a:extLst>
          </p:cNvPr>
          <p:cNvSpPr>
            <a:spLocks noChangeAspect="1"/>
          </p:cNvSpPr>
          <p:nvPr/>
        </p:nvSpPr>
        <p:spPr>
          <a:xfrm>
            <a:off x="1370110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7C602A-7DF0-4EC6-A879-3FE58B60B1B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5D22F-B723-4B90-926B-907A5F873868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EE568-DED5-42BC-AB0A-55F58DCA7DC4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7690-54CD-4B44-9133-D9A45307FB18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8C58F1-8589-4D94-A2D0-F6CCDD2732C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B4545-471D-4FA6-B533-DFE98099D33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46A92-99D2-4DB1-81D7-B4312FD7705B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8C473-C388-4200-9F77-1B856A8FBE58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65227340-1F8E-434D-9C76-8055BFEC0D5D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D1FC8D80-69BF-409B-8D1F-675D33A4B05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40A7A7-956E-48CB-944F-7DC7D44E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F6106E-8EB5-4F50-A0F2-2CEF30F7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6F16-9B2A-4D64-AC5B-F92803F07D04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BF88-51C6-436B-8B92-4B5BA6AA833F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7E98-80A3-4896-A896-3A431A756C34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AB4A9-4F2C-4858-9648-BBA2A2BB6A5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413DD-2621-4C3C-B08B-78C0A62D891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C522C9-0FEF-4D23-99C7-9B8ED6977E18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0A7AD-1E26-4D9B-AAF4-0DECD1477AFB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DAE0E-275C-4342-853B-1C3211261A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D455-0CA0-4465-A3E0-C2DB813D8A65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D7A46-D74F-4F12-AADB-CB9F1D92B33B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BDBD1-C9A2-4C73-B343-3BDCBC8C3FD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26D1A-4E02-4311-ABB3-763DCFD4BB70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799C-CF80-4AFA-B16D-F7FE8DF57EBA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30C8D7-674A-4FDB-BE83-E8C2300124D7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AA316E01-3CAF-47F7-8321-3845FC9830F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0FBB5C1-2FCF-4D12-942B-BF35A10250ED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AB6C6-B49F-442B-8466-FD2A1155101E}"/>
              </a:ext>
            </a:extLst>
          </p:cNvPr>
          <p:cNvSpPr txBox="1"/>
          <p:nvPr/>
        </p:nvSpPr>
        <p:spPr>
          <a:xfrm>
            <a:off x="588538" y="347849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A0673-E149-4BD8-9EFA-0CAE6925155D}"/>
              </a:ext>
            </a:extLst>
          </p:cNvPr>
          <p:cNvSpPr txBox="1"/>
          <p:nvPr/>
        </p:nvSpPr>
        <p:spPr>
          <a:xfrm>
            <a:off x="588538" y="1910966"/>
            <a:ext cx="348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47E3-03C4-49F9-AC5F-F473E51F00FD}"/>
              </a:ext>
            </a:extLst>
          </p:cNvPr>
          <p:cNvSpPr txBox="1"/>
          <p:nvPr/>
        </p:nvSpPr>
        <p:spPr>
          <a:xfrm>
            <a:off x="666850" y="4035662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94763-EA04-4ED2-8731-58819782C3C3}"/>
              </a:ext>
            </a:extLst>
          </p:cNvPr>
          <p:cNvGrpSpPr/>
          <p:nvPr/>
        </p:nvGrpSpPr>
        <p:grpSpPr>
          <a:xfrm>
            <a:off x="423139" y="4954498"/>
            <a:ext cx="5020198" cy="646331"/>
            <a:chOff x="6562727" y="5062006"/>
            <a:chExt cx="5020198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D144A0-D710-4092-8F86-1E9FCBCA4968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07D641-BFD4-4CB1-BFB1-337A8CF32AD2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0" name="Chevron 25">
              <a:extLst>
                <a:ext uri="{FF2B5EF4-FFF2-40B4-BE49-F238E27FC236}">
                  <a16:creationId xmlns:a16="http://schemas.microsoft.com/office/drawing/2014/main" id="{8417B710-6345-4B4E-8643-688ED47E95ED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CCC2EA-7022-485B-8B6F-9945C5850C23}"/>
              </a:ext>
            </a:extLst>
          </p:cNvPr>
          <p:cNvGrpSpPr/>
          <p:nvPr/>
        </p:nvGrpSpPr>
        <p:grpSpPr>
          <a:xfrm>
            <a:off x="423139" y="5646106"/>
            <a:ext cx="5020198" cy="646331"/>
            <a:chOff x="6562727" y="6094536"/>
            <a:chExt cx="5020198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8C8E5A-5833-490E-9010-7AF7DC63A5BA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9CA727-9F4D-4543-9CE3-F432B190C9AA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Chevron 26">
              <a:extLst>
                <a:ext uri="{FF2B5EF4-FFF2-40B4-BE49-F238E27FC236}">
                  <a16:creationId xmlns:a16="http://schemas.microsoft.com/office/drawing/2014/main" id="{E6E6662A-E628-4EA4-8C9D-A9A66D952489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51214-33F5-4F23-B252-281665D201F8}"/>
              </a:ext>
            </a:extLst>
          </p:cNvPr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303094-F181-4493-8B0A-40A4DA862993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D6CDB1-0AD6-4FF1-8F7B-653DC5BD0F38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72649E-464C-40D7-8AFB-808C3C05550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DCA598-B4B0-48A4-B250-537E9865E56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81D860-5BCF-4849-99A5-D871C7BED9F7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3D5836-680D-4B41-9E33-F810768AD149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EF73-FDC3-4D29-A085-FF272A10B5D6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956EB8-7F2E-426A-B4DF-E18450C3F08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E31E8-A835-494B-8525-C502ECF87EC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132FB3-8AE0-4485-AAB8-F2C613D3DF95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2A2625-30E0-458A-AAA4-3CC538EB4F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75B2A-193A-47F7-98EB-86C99F3953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6B438-BFFB-480F-9A9B-509B33007B53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B966C-B265-479E-8A10-E81C1D65F0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BBF18-421F-4363-9E84-AC687E9A641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0BE42-963A-4D77-A624-75274D977D0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61B1F-3669-47D9-9299-0296C84BCEE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AC5419-2D16-4E7A-87C1-7F61BC9B61D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0FD3F-D6F7-435C-9E71-FBE15A31897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8BB66A-BD67-4C44-B34E-4D7FC1E9C10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28BA67-8E12-4B52-AC45-7937BEAE155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5586F9-7965-48FC-A6A6-78BE65767DFD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709EDC-794B-43F6-BAF9-E592F98347F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3C830-AF9A-4F35-9E1B-38F173FCC91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B5428C-D12C-4B93-83EA-570B0383EE5B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2A3B24-9FBA-4BDC-B72C-9698BDDC42C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2B4B94-47C8-4421-8FCC-FB14C773815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DB96D2-2EF3-4DE4-9FFA-B478E50981A9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532FC4-5FB7-473F-A5EF-C9FFE6744BFB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B250D-95D9-4BE1-B107-780824DE6333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C96B4F-27A4-4F1E-9893-6F78D84BA0C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47DCFB-1EC4-46A4-B416-8E13E297B6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BDF848-729C-4F53-9D7F-FAAD272CEB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27259-7399-4315-BD48-AC81B5369FF4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4E7A62-E682-4AB4-8B5C-EACD0CB4E2B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86A5A-4C6E-4629-BC63-BEA0CEB2A6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224FE2-E710-423E-8A54-8BA144778CC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B0EB52-D7D1-425D-816E-71948F4C5A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1DD37B-BD20-4F37-B848-D5846287115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08D249-ECA7-4F7B-9455-CBD7272E4F0E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F0FB42-30DC-4067-9F4B-646CE860575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46E425-1EDA-437D-94B4-EF9A49121B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08F68F55-BC73-481F-9AB3-253950E9E77C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1AAC839E-5AB3-4F8F-8674-16CF71937104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8AE6FCED-7D32-466E-AD49-E70BBE099D53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91993A3F-6F12-4583-BBF1-5A85A9DA828B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DF8603E1-94A2-4072-AA76-85E541A2C30C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FEA60AED-104A-4EA2-AC5A-9D0AAF829DD2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9FBC80-CC2A-4776-83E3-548C56EA6CE1}"/>
              </a:ext>
            </a:extLst>
          </p:cNvPr>
          <p:cNvSpPr/>
          <p:nvPr/>
        </p:nvSpPr>
        <p:spPr>
          <a:xfrm>
            <a:off x="7348712" y="188001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69076-D7E7-4E30-AD9C-015BECFC2163}"/>
              </a:ext>
            </a:extLst>
          </p:cNvPr>
          <p:cNvSpPr/>
          <p:nvPr/>
        </p:nvSpPr>
        <p:spPr>
          <a:xfrm>
            <a:off x="7348712" y="3021586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05D60-2992-4B2C-8DE2-D2A58315D886}"/>
              </a:ext>
            </a:extLst>
          </p:cNvPr>
          <p:cNvSpPr/>
          <p:nvPr/>
        </p:nvSpPr>
        <p:spPr>
          <a:xfrm>
            <a:off x="7348712" y="4163158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446BA-0895-4172-9A48-FB8AAFC3B9B2}"/>
              </a:ext>
            </a:extLst>
          </p:cNvPr>
          <p:cNvSpPr/>
          <p:nvPr/>
        </p:nvSpPr>
        <p:spPr>
          <a:xfrm>
            <a:off x="7348712" y="5304732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EEDFAC-403A-4208-A003-6707F123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31204"/>
              </p:ext>
            </p:extLst>
          </p:nvPr>
        </p:nvGraphicFramePr>
        <p:xfrm>
          <a:off x="905347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C687AD3-7B85-4AC2-9753-699D2B94E34B}"/>
              </a:ext>
            </a:extLst>
          </p:cNvPr>
          <p:cNvGrpSpPr/>
          <p:nvPr/>
        </p:nvGrpSpPr>
        <p:grpSpPr>
          <a:xfrm>
            <a:off x="8237650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3BD98-E1BE-4E2B-BE6D-65D5D1E048E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BB7C88-319B-451B-A454-258208679B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445B6-835D-4D4F-A924-07DE7643921D}"/>
              </a:ext>
            </a:extLst>
          </p:cNvPr>
          <p:cNvGrpSpPr/>
          <p:nvPr/>
        </p:nvGrpSpPr>
        <p:grpSpPr>
          <a:xfrm>
            <a:off x="8237650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5BD17-A089-48F8-8FC8-DAB5BF132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ED038-981A-4E3D-B10A-E9D3A0618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B61F8F-872B-4CB3-B4ED-7F5BDBD43472}"/>
              </a:ext>
            </a:extLst>
          </p:cNvPr>
          <p:cNvGrpSpPr/>
          <p:nvPr/>
        </p:nvGrpSpPr>
        <p:grpSpPr>
          <a:xfrm>
            <a:off x="8237650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0DBA9-F31A-4960-981B-2453328FF9D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B6AEE-E0B0-4764-9AC7-426775DF217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B1809-C61E-4A01-97CD-60C32B734FBE}"/>
              </a:ext>
            </a:extLst>
          </p:cNvPr>
          <p:cNvGrpSpPr/>
          <p:nvPr/>
        </p:nvGrpSpPr>
        <p:grpSpPr>
          <a:xfrm>
            <a:off x="8237650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5DD70-B4F8-4BF0-BE40-DCE87B8456F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A58090-5883-44B0-837C-44AC2B1C865C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E5F3487-7E20-4C8D-B803-48AB0B9744DE}"/>
              </a:ext>
            </a:extLst>
          </p:cNvPr>
          <p:cNvSpPr/>
          <p:nvPr/>
        </p:nvSpPr>
        <p:spPr>
          <a:xfrm>
            <a:off x="7541666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BD460AF1-93D5-496C-9E24-398337EA7E5B}"/>
              </a:ext>
            </a:extLst>
          </p:cNvPr>
          <p:cNvSpPr/>
          <p:nvPr/>
        </p:nvSpPr>
        <p:spPr>
          <a:xfrm>
            <a:off x="7576834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3E42A15-6DED-4559-99A9-DE7C6B13187D}"/>
              </a:ext>
            </a:extLst>
          </p:cNvPr>
          <p:cNvSpPr/>
          <p:nvPr/>
        </p:nvSpPr>
        <p:spPr>
          <a:xfrm>
            <a:off x="7524083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FEAE4CAB-F8AA-4129-B14F-37DB028B3DE0}"/>
              </a:ext>
            </a:extLst>
          </p:cNvPr>
          <p:cNvSpPr/>
          <p:nvPr/>
        </p:nvSpPr>
        <p:spPr>
          <a:xfrm>
            <a:off x="7497708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EEA95-1F74-4838-B5C5-ABABC5F0F27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0DD8B5-DA5D-47B2-9443-43E9C4971D41}"/>
              </a:ext>
            </a:extLst>
          </p:cNvPr>
          <p:cNvSpPr/>
          <p:nvPr/>
        </p:nvSpPr>
        <p:spPr>
          <a:xfrm>
            <a:off x="2270954" y="3724575"/>
            <a:ext cx="822960" cy="822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D849F3-1172-4C21-A46A-226AE701D0CF}"/>
              </a:ext>
            </a:extLst>
          </p:cNvPr>
          <p:cNvSpPr/>
          <p:nvPr/>
        </p:nvSpPr>
        <p:spPr>
          <a:xfrm>
            <a:off x="4307758" y="3284370"/>
            <a:ext cx="822960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AAC8-8F49-4D33-BB10-B81E48F64AAD}"/>
              </a:ext>
            </a:extLst>
          </p:cNvPr>
          <p:cNvSpPr/>
          <p:nvPr/>
        </p:nvSpPr>
        <p:spPr>
          <a:xfrm>
            <a:off x="6344562" y="2844165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C046E4-1EE2-4D54-AECB-2673362B7D37}"/>
              </a:ext>
            </a:extLst>
          </p:cNvPr>
          <p:cNvSpPr/>
          <p:nvPr/>
        </p:nvSpPr>
        <p:spPr>
          <a:xfrm>
            <a:off x="8381366" y="2403960"/>
            <a:ext cx="822960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A93EC4-2664-4A47-A07A-8A57DAAEF7DC}"/>
              </a:ext>
            </a:extLst>
          </p:cNvPr>
          <p:cNvSpPr/>
          <p:nvPr/>
        </p:nvSpPr>
        <p:spPr>
          <a:xfrm>
            <a:off x="10418170" y="1963755"/>
            <a:ext cx="822960" cy="822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C4782-C270-4EE6-A4B4-3ADCE7484C80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26B19-8F0C-449D-B8A5-BBBE0D5CB4CF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23B86BA1-27AE-4B6B-8505-CA38728405D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DCAAD7-1918-43BA-888B-D4BEDA2EC17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F82BF4-6BEA-43C8-8ED0-D4CE0397D2C7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2ECFCB-9BFC-446E-A6A7-B08AE5484275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E9E9EF-8057-4A3B-90CF-A3B8D588EC5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256A0656-EE3C-4092-9D1D-A3DF605FC5F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A8F269-B8C5-46AE-A15B-35E28FF9A08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8B1D34F-224A-4C90-AD67-7F9B4F34D37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7A06ED-747B-4F16-8A22-C7464A67626D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8FB4A4-C3E1-4498-BB0F-3D2806B156FD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7034F3E1-079F-4628-BA52-CD24653960A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A6E804-822F-4577-9162-966DE359C96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A2E6697-1B19-4CF1-9799-13F84BB1298C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A9746E-9333-4941-BA41-019A2D99D59B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79AD89-CC77-4974-AD5F-2C849ED0DA04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D9B9DE33-63C4-4037-A4F8-713AC6E4B715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E88B95-5D64-45A5-950A-9F0FB5DC021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4BAAB9E-DDD8-400E-AE27-EC14E5070F0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6163AC-DABA-4A66-84B0-BF401F69B45E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0EBD0B-1D8B-4F12-8F20-906BC5986B9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9C491A-4E65-4A72-AE7C-2094A7060A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DA957-9FC0-4494-BB21-B1BBE19E0CB6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31717-54A1-491B-AD9A-864ED32A49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DD222-7531-4F05-A81A-09341200124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B219BD-DE9B-49F5-812D-19B75BEDCC0F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4F7513-7EA9-405B-8F26-BC51AA1C809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3F1624-E886-4EC6-9BD6-DD2D48CB93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7AB1DD-71BF-4AD4-A31B-8F58B40EACB5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90FA74-4E8D-43B7-9F38-B048E930416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7D89E-3E68-443E-9877-58A6DF94EC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8AB1B8-BB01-4E9E-895A-F431D71EA147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D4A0CA-ABE3-4ED4-BC5D-8430D7C4299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1B0478-5FA2-43BE-BEAA-DA810169235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6E3C40A6-8BD0-4D41-93CA-C47A27BD6282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42EA54BE-7BEE-4A37-945D-B997E3F3B79F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8AAEFAE9-959B-4A1F-BEFA-DBEB90C84F7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ADC7970-9721-4044-8947-9E438790DE3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B06C91CF-956B-4173-8701-7E6B9DD750E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5C0542B2-3CC8-42E7-8219-C577566444D8}"/>
              </a:ext>
            </a:extLst>
          </p:cNvPr>
          <p:cNvSpPr/>
          <p:nvPr/>
        </p:nvSpPr>
        <p:spPr>
          <a:xfrm>
            <a:off x="2515913" y="39964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B4617998-515C-4DE5-89FB-B7015DC3147E}"/>
              </a:ext>
            </a:extLst>
          </p:cNvPr>
          <p:cNvSpPr/>
          <p:nvPr/>
        </p:nvSpPr>
        <p:spPr>
          <a:xfrm>
            <a:off x="4546239" y="35217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6BA3E10E-FE3C-40F1-987C-5CC9FD84D26D}"/>
              </a:ext>
            </a:extLst>
          </p:cNvPr>
          <p:cNvSpPr/>
          <p:nvPr/>
        </p:nvSpPr>
        <p:spPr>
          <a:xfrm rot="18805991">
            <a:off x="6567611" y="306908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6AB085B0-9029-44E9-BF8C-88BC5202B43E}"/>
              </a:ext>
            </a:extLst>
          </p:cNvPr>
          <p:cNvSpPr/>
          <p:nvPr/>
        </p:nvSpPr>
        <p:spPr>
          <a:xfrm>
            <a:off x="8630026" y="268208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3ED5BB2D-5544-4EB0-8429-F1AF0D9D5B59}"/>
              </a:ext>
            </a:extLst>
          </p:cNvPr>
          <p:cNvSpPr/>
          <p:nvPr/>
        </p:nvSpPr>
        <p:spPr>
          <a:xfrm>
            <a:off x="10674550" y="219343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9D40DC64-00FF-4D74-9B4D-7C64A4415007}"/>
              </a:ext>
            </a:extLst>
          </p:cNvPr>
          <p:cNvGrpSpPr/>
          <p:nvPr/>
        </p:nvGrpSpPr>
        <p:grpSpPr>
          <a:xfrm>
            <a:off x="8704115" y="1348494"/>
            <a:ext cx="1165470" cy="2426577"/>
            <a:chOff x="4805822" y="2329939"/>
            <a:chExt cx="2173705" cy="45257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72ECFD4-359D-45D4-A5E9-E6B23C8FFA1D}"/>
                </a:ext>
              </a:extLst>
            </p:cNvPr>
            <p:cNvSpPr/>
            <p:nvPr/>
          </p:nvSpPr>
          <p:spPr>
            <a:xfrm>
              <a:off x="5699425" y="2713711"/>
              <a:ext cx="599436" cy="1396674"/>
            </a:xfrm>
            <a:custGeom>
              <a:avLst/>
              <a:gdLst>
                <a:gd name="connsiteX0" fmla="*/ 831669 w 879970"/>
                <a:gd name="connsiteY0" fmla="*/ 44364 h 2050312"/>
                <a:gd name="connsiteX1" fmla="*/ 496710 w 879970"/>
                <a:gd name="connsiteY1" fmla="*/ 250694 h 2050312"/>
                <a:gd name="connsiteX2" fmla="*/ 354760 w 879970"/>
                <a:gd name="connsiteY2" fmla="*/ 264673 h 2050312"/>
                <a:gd name="connsiteX3" fmla="*/ 368279 w 879970"/>
                <a:gd name="connsiteY3" fmla="*/ 253713 h 2050312"/>
                <a:gd name="connsiteX4" fmla="*/ 568243 w 879970"/>
                <a:gd name="connsiteY4" fmla="*/ 38457 h 2050312"/>
                <a:gd name="connsiteX5" fmla="*/ 576906 w 879970"/>
                <a:gd name="connsiteY5" fmla="*/ 8860 h 2050312"/>
                <a:gd name="connsiteX6" fmla="*/ 546980 w 879970"/>
                <a:gd name="connsiteY6" fmla="*/ 13388 h 2050312"/>
                <a:gd name="connsiteX7" fmla="*/ 417696 w 879970"/>
                <a:gd name="connsiteY7" fmla="*/ 76652 h 2050312"/>
                <a:gd name="connsiteX8" fmla="*/ 25379 w 879970"/>
                <a:gd name="connsiteY8" fmla="*/ 192812 h 2050312"/>
                <a:gd name="connsiteX9" fmla="*/ 47 w 879970"/>
                <a:gd name="connsiteY9" fmla="*/ 223000 h 2050312"/>
                <a:gd name="connsiteX10" fmla="*/ 1950 w 879970"/>
                <a:gd name="connsiteY10" fmla="*/ 381292 h 2050312"/>
                <a:gd name="connsiteX11" fmla="*/ 23804 w 879970"/>
                <a:gd name="connsiteY11" fmla="*/ 593529 h 2050312"/>
                <a:gd name="connsiteX12" fmla="*/ 29644 w 879970"/>
                <a:gd name="connsiteY12" fmla="*/ 632445 h 2050312"/>
                <a:gd name="connsiteX13" fmla="*/ 85427 w 879970"/>
                <a:gd name="connsiteY13" fmla="*/ 827423 h 2050312"/>
                <a:gd name="connsiteX14" fmla="*/ 85427 w 879970"/>
                <a:gd name="connsiteY14" fmla="*/ 827423 h 2050312"/>
                <a:gd name="connsiteX15" fmla="*/ 113056 w 879970"/>
                <a:gd name="connsiteY15" fmla="*/ 939448 h 2050312"/>
                <a:gd name="connsiteX16" fmla="*/ 113056 w 879970"/>
                <a:gd name="connsiteY16" fmla="*/ 939448 h 2050312"/>
                <a:gd name="connsiteX17" fmla="*/ 113056 w 879970"/>
                <a:gd name="connsiteY17" fmla="*/ 939448 h 2050312"/>
                <a:gd name="connsiteX18" fmla="*/ 119159 w 879970"/>
                <a:gd name="connsiteY18" fmla="*/ 1335440 h 2050312"/>
                <a:gd name="connsiteX19" fmla="*/ 122375 w 879970"/>
                <a:gd name="connsiteY19" fmla="*/ 1362347 h 2050312"/>
                <a:gd name="connsiteX20" fmla="*/ 112465 w 879970"/>
                <a:gd name="connsiteY20" fmla="*/ 1553189 h 2050312"/>
                <a:gd name="connsiteX21" fmla="*/ 117978 w 879970"/>
                <a:gd name="connsiteY21" fmla="*/ 1818912 h 2050312"/>
                <a:gd name="connsiteX22" fmla="*/ 156435 w 879970"/>
                <a:gd name="connsiteY22" fmla="*/ 2033774 h 2050312"/>
                <a:gd name="connsiteX23" fmla="*/ 244835 w 879970"/>
                <a:gd name="connsiteY23" fmla="*/ 2038303 h 2050312"/>
                <a:gd name="connsiteX24" fmla="*/ 455431 w 879970"/>
                <a:gd name="connsiteY24" fmla="*/ 2042897 h 2050312"/>
                <a:gd name="connsiteX25" fmla="*/ 743795 w 879970"/>
                <a:gd name="connsiteY25" fmla="*/ 2050312 h 2050312"/>
                <a:gd name="connsiteX26" fmla="*/ 729882 w 879970"/>
                <a:gd name="connsiteY26" fmla="*/ 1812284 h 2050312"/>
                <a:gd name="connsiteX27" fmla="*/ 698316 w 879970"/>
                <a:gd name="connsiteY27" fmla="*/ 1570974 h 2050312"/>
                <a:gd name="connsiteX28" fmla="*/ 706716 w 879970"/>
                <a:gd name="connsiteY28" fmla="*/ 1521360 h 2050312"/>
                <a:gd name="connsiteX29" fmla="*/ 701860 w 879970"/>
                <a:gd name="connsiteY29" fmla="*/ 1499703 h 2050312"/>
                <a:gd name="connsiteX30" fmla="*/ 616742 w 879970"/>
                <a:gd name="connsiteY30" fmla="*/ 971539 h 2050312"/>
                <a:gd name="connsiteX31" fmla="*/ 668784 w 879970"/>
                <a:gd name="connsiteY31" fmla="*/ 873230 h 2050312"/>
                <a:gd name="connsiteX32" fmla="*/ 785009 w 879970"/>
                <a:gd name="connsiteY32" fmla="*/ 614726 h 2050312"/>
                <a:gd name="connsiteX33" fmla="*/ 785009 w 879970"/>
                <a:gd name="connsiteY33" fmla="*/ 614726 h 2050312"/>
                <a:gd name="connsiteX34" fmla="*/ 785009 w 879970"/>
                <a:gd name="connsiteY34" fmla="*/ 614726 h 2050312"/>
                <a:gd name="connsiteX35" fmla="*/ 801678 w 879970"/>
                <a:gd name="connsiteY35" fmla="*/ 542274 h 2050312"/>
                <a:gd name="connsiteX36" fmla="*/ 801678 w 879970"/>
                <a:gd name="connsiteY36" fmla="*/ 542274 h 2050312"/>
                <a:gd name="connsiteX37" fmla="*/ 801678 w 879970"/>
                <a:gd name="connsiteY37" fmla="*/ 542274 h 2050312"/>
                <a:gd name="connsiteX38" fmla="*/ 806534 w 879970"/>
                <a:gd name="connsiteY38" fmla="*/ 526524 h 2050312"/>
                <a:gd name="connsiteX39" fmla="*/ 856017 w 879970"/>
                <a:gd name="connsiteY39" fmla="*/ 200359 h 2050312"/>
                <a:gd name="connsiteX40" fmla="*/ 879971 w 879970"/>
                <a:gd name="connsiteY40" fmla="*/ 0 h 2050312"/>
                <a:gd name="connsiteX41" fmla="*/ 831669 w 879970"/>
                <a:gd name="connsiteY41" fmla="*/ 44364 h 20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970" h="2050312">
                  <a:moveTo>
                    <a:pt x="831669" y="44364"/>
                  </a:moveTo>
                  <a:cubicBezTo>
                    <a:pt x="731851" y="132369"/>
                    <a:pt x="625733" y="210268"/>
                    <a:pt x="496710" y="250694"/>
                  </a:cubicBezTo>
                  <a:cubicBezTo>
                    <a:pt x="452018" y="264673"/>
                    <a:pt x="406473" y="274320"/>
                    <a:pt x="354760" y="264673"/>
                  </a:cubicBezTo>
                  <a:cubicBezTo>
                    <a:pt x="361453" y="259226"/>
                    <a:pt x="365063" y="256666"/>
                    <a:pt x="368279" y="253713"/>
                  </a:cubicBezTo>
                  <a:cubicBezTo>
                    <a:pt x="440731" y="187365"/>
                    <a:pt x="511017" y="118916"/>
                    <a:pt x="568243" y="38457"/>
                  </a:cubicBezTo>
                  <a:cubicBezTo>
                    <a:pt x="574281" y="29991"/>
                    <a:pt x="585241" y="18835"/>
                    <a:pt x="576906" y="8860"/>
                  </a:cubicBezTo>
                  <a:cubicBezTo>
                    <a:pt x="568243" y="-1444"/>
                    <a:pt x="556103" y="9056"/>
                    <a:pt x="546980" y="13388"/>
                  </a:cubicBezTo>
                  <a:cubicBezTo>
                    <a:pt x="503667" y="33995"/>
                    <a:pt x="462190" y="58342"/>
                    <a:pt x="417696" y="76652"/>
                  </a:cubicBezTo>
                  <a:cubicBezTo>
                    <a:pt x="290839" y="128760"/>
                    <a:pt x="159257" y="164658"/>
                    <a:pt x="25379" y="192812"/>
                  </a:cubicBezTo>
                  <a:cubicBezTo>
                    <a:pt x="6938" y="196684"/>
                    <a:pt x="-675" y="202852"/>
                    <a:pt x="47" y="223000"/>
                  </a:cubicBezTo>
                  <a:cubicBezTo>
                    <a:pt x="1819" y="275764"/>
                    <a:pt x="-610" y="328659"/>
                    <a:pt x="1950" y="381292"/>
                  </a:cubicBezTo>
                  <a:cubicBezTo>
                    <a:pt x="5362" y="452365"/>
                    <a:pt x="9038" y="523571"/>
                    <a:pt x="23804" y="593529"/>
                  </a:cubicBezTo>
                  <a:cubicBezTo>
                    <a:pt x="21375" y="607179"/>
                    <a:pt x="26757" y="619583"/>
                    <a:pt x="29644" y="632445"/>
                  </a:cubicBezTo>
                  <a:cubicBezTo>
                    <a:pt x="40867" y="699582"/>
                    <a:pt x="57929" y="765012"/>
                    <a:pt x="85427" y="827423"/>
                  </a:cubicBezTo>
                  <a:cubicBezTo>
                    <a:pt x="85427" y="827423"/>
                    <a:pt x="85427" y="827423"/>
                    <a:pt x="85427" y="827423"/>
                  </a:cubicBezTo>
                  <a:cubicBezTo>
                    <a:pt x="94615" y="864764"/>
                    <a:pt x="103803" y="902106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5090" y="1071423"/>
                    <a:pt x="117125" y="1203464"/>
                    <a:pt x="119159" y="1335440"/>
                  </a:cubicBezTo>
                  <a:cubicBezTo>
                    <a:pt x="124934" y="1343774"/>
                    <a:pt x="121916" y="1353356"/>
                    <a:pt x="122375" y="1362347"/>
                  </a:cubicBezTo>
                  <a:cubicBezTo>
                    <a:pt x="125919" y="1426333"/>
                    <a:pt x="116534" y="1489597"/>
                    <a:pt x="112465" y="1553189"/>
                  </a:cubicBezTo>
                  <a:cubicBezTo>
                    <a:pt x="106821" y="1641786"/>
                    <a:pt x="107806" y="1730579"/>
                    <a:pt x="117978" y="1818912"/>
                  </a:cubicBezTo>
                  <a:cubicBezTo>
                    <a:pt x="126313" y="1891233"/>
                    <a:pt x="139175" y="1962963"/>
                    <a:pt x="156435" y="2033774"/>
                  </a:cubicBezTo>
                  <a:cubicBezTo>
                    <a:pt x="186033" y="2032724"/>
                    <a:pt x="215368" y="2036531"/>
                    <a:pt x="244835" y="2038303"/>
                  </a:cubicBezTo>
                  <a:cubicBezTo>
                    <a:pt x="314924" y="2042437"/>
                    <a:pt x="385210" y="2040534"/>
                    <a:pt x="455431" y="2042897"/>
                  </a:cubicBezTo>
                  <a:cubicBezTo>
                    <a:pt x="551443" y="2046112"/>
                    <a:pt x="647586" y="2049459"/>
                    <a:pt x="743795" y="2050312"/>
                  </a:cubicBezTo>
                  <a:cubicBezTo>
                    <a:pt x="739070" y="1970969"/>
                    <a:pt x="737167" y="1891496"/>
                    <a:pt x="729882" y="1812284"/>
                  </a:cubicBezTo>
                  <a:cubicBezTo>
                    <a:pt x="722466" y="1731366"/>
                    <a:pt x="715248" y="1650514"/>
                    <a:pt x="698316" y="1570974"/>
                  </a:cubicBezTo>
                  <a:cubicBezTo>
                    <a:pt x="694444" y="1552927"/>
                    <a:pt x="693984" y="1536192"/>
                    <a:pt x="706716" y="1521360"/>
                  </a:cubicBezTo>
                  <a:cubicBezTo>
                    <a:pt x="705075" y="1514141"/>
                    <a:pt x="703041" y="1506988"/>
                    <a:pt x="701860" y="1499703"/>
                  </a:cubicBezTo>
                  <a:cubicBezTo>
                    <a:pt x="673443" y="1323627"/>
                    <a:pt x="645093" y="1147616"/>
                    <a:pt x="616742" y="971539"/>
                  </a:cubicBezTo>
                  <a:cubicBezTo>
                    <a:pt x="638924" y="941351"/>
                    <a:pt x="652443" y="906568"/>
                    <a:pt x="668784" y="873230"/>
                  </a:cubicBezTo>
                  <a:cubicBezTo>
                    <a:pt x="733098" y="798547"/>
                    <a:pt x="763352" y="708573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94984" y="591560"/>
                    <a:pt x="799119" y="567147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3319" y="537024"/>
                    <a:pt x="805484" y="531905"/>
                    <a:pt x="806534" y="526524"/>
                  </a:cubicBezTo>
                  <a:cubicBezTo>
                    <a:pt x="827404" y="418502"/>
                    <a:pt x="841645" y="309430"/>
                    <a:pt x="856017" y="200359"/>
                  </a:cubicBezTo>
                  <a:cubicBezTo>
                    <a:pt x="864549" y="135651"/>
                    <a:pt x="871570" y="70746"/>
                    <a:pt x="879971" y="0"/>
                  </a:cubicBezTo>
                  <a:cubicBezTo>
                    <a:pt x="861136" y="17325"/>
                    <a:pt x="846632" y="31107"/>
                    <a:pt x="831669" y="44364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247B5CE-D725-4FF8-A519-30F1D9D2FA19}"/>
                </a:ext>
              </a:extLst>
            </p:cNvPr>
            <p:cNvSpPr/>
            <p:nvPr/>
          </p:nvSpPr>
          <p:spPr>
            <a:xfrm>
              <a:off x="5013101" y="3621490"/>
              <a:ext cx="1952238" cy="3234229"/>
            </a:xfrm>
            <a:custGeom>
              <a:avLst/>
              <a:gdLst>
                <a:gd name="connsiteX0" fmla="*/ 2603742 w 2865878"/>
                <a:gd name="connsiteY0" fmla="*/ 1308664 h 4747836"/>
                <a:gd name="connsiteX1" fmla="*/ 2608468 w 2865878"/>
                <a:gd name="connsiteY1" fmla="*/ 1342133 h 4747836"/>
                <a:gd name="connsiteX2" fmla="*/ 2756128 w 2865878"/>
                <a:gd name="connsiteY2" fmla="*/ 1698159 h 4747836"/>
                <a:gd name="connsiteX3" fmla="*/ 2858703 w 2865878"/>
                <a:gd name="connsiteY3" fmla="*/ 2134052 h 4747836"/>
                <a:gd name="connsiteX4" fmla="*/ 2838161 w 2865878"/>
                <a:gd name="connsiteY4" fmla="*/ 2486468 h 4747836"/>
                <a:gd name="connsiteX5" fmla="*/ 2495327 w 2865878"/>
                <a:gd name="connsiteY5" fmla="*/ 2792092 h 4747836"/>
                <a:gd name="connsiteX6" fmla="*/ 2261630 w 2865878"/>
                <a:gd name="connsiteY6" fmla="*/ 2793405 h 4747836"/>
                <a:gd name="connsiteX7" fmla="*/ 2845840 w 2865878"/>
                <a:gd name="connsiteY7" fmla="*/ 4747836 h 4747836"/>
                <a:gd name="connsiteX8" fmla="*/ 70548 w 2865878"/>
                <a:gd name="connsiteY8" fmla="*/ 4747836 h 4747836"/>
                <a:gd name="connsiteX9" fmla="*/ 141688 w 2865878"/>
                <a:gd name="connsiteY9" fmla="*/ 4611005 h 4747836"/>
                <a:gd name="connsiteX10" fmla="*/ 295582 w 2865878"/>
                <a:gd name="connsiteY10" fmla="*/ 4119657 h 4747836"/>
                <a:gd name="connsiteX11" fmla="*/ 453218 w 2865878"/>
                <a:gd name="connsiteY11" fmla="*/ 3335416 h 4747836"/>
                <a:gd name="connsiteX12" fmla="*/ 522323 w 2865878"/>
                <a:gd name="connsiteY12" fmla="*/ 2881213 h 4747836"/>
                <a:gd name="connsiteX13" fmla="*/ 507360 w 2865878"/>
                <a:gd name="connsiteY13" fmla="*/ 2861788 h 4747836"/>
                <a:gd name="connsiteX14" fmla="*/ 413120 w 2865878"/>
                <a:gd name="connsiteY14" fmla="*/ 2859819 h 4747836"/>
                <a:gd name="connsiteX15" fmla="*/ 161769 w 2865878"/>
                <a:gd name="connsiteY15" fmla="*/ 2714915 h 4747836"/>
                <a:gd name="connsiteX16" fmla="*/ 68907 w 2865878"/>
                <a:gd name="connsiteY16" fmla="*/ 2440792 h 4747836"/>
                <a:gd name="connsiteX17" fmla="*/ 23100 w 2865878"/>
                <a:gd name="connsiteY17" fmla="*/ 2078270 h 4747836"/>
                <a:gd name="connsiteX18" fmla="*/ 5512 w 2865878"/>
                <a:gd name="connsiteY18" fmla="*/ 1681884 h 4747836"/>
                <a:gd name="connsiteX19" fmla="*/ 7021 w 2865878"/>
                <a:gd name="connsiteY19" fmla="*/ 1351584 h 4747836"/>
                <a:gd name="connsiteX20" fmla="*/ 262 w 2865878"/>
                <a:gd name="connsiteY20" fmla="*/ 1314177 h 4747836"/>
                <a:gd name="connsiteX21" fmla="*/ 15750 w 2865878"/>
                <a:gd name="connsiteY21" fmla="*/ 918119 h 4747836"/>
                <a:gd name="connsiteX22" fmla="*/ 21787 w 2865878"/>
                <a:gd name="connsiteY22" fmla="*/ 787981 h 4747836"/>
                <a:gd name="connsiteX23" fmla="*/ 228840 w 2865878"/>
                <a:gd name="connsiteY23" fmla="*/ 523111 h 4747836"/>
                <a:gd name="connsiteX24" fmla="*/ 451840 w 2865878"/>
                <a:gd name="connsiteY24" fmla="*/ 455253 h 4747836"/>
                <a:gd name="connsiteX25" fmla="*/ 1060856 w 2865878"/>
                <a:gd name="connsiteY25" fmla="*/ 107168 h 4747836"/>
                <a:gd name="connsiteX26" fmla="*/ 1088748 w 2865878"/>
                <a:gd name="connsiteY26" fmla="*/ 84330 h 4747836"/>
                <a:gd name="connsiteX27" fmla="*/ 1118214 w 2865878"/>
                <a:gd name="connsiteY27" fmla="*/ 24938 h 4747836"/>
                <a:gd name="connsiteX28" fmla="*/ 1129240 w 2865878"/>
                <a:gd name="connsiteY28" fmla="*/ 0 h 4747836"/>
                <a:gd name="connsiteX29" fmla="*/ 1138952 w 2865878"/>
                <a:gd name="connsiteY29" fmla="*/ 33207 h 4747836"/>
                <a:gd name="connsiteX30" fmla="*/ 1133374 w 2865878"/>
                <a:gd name="connsiteY30" fmla="*/ 168792 h 4747836"/>
                <a:gd name="connsiteX31" fmla="*/ 1165794 w 2865878"/>
                <a:gd name="connsiteY31" fmla="*/ 675169 h 4747836"/>
                <a:gd name="connsiteX32" fmla="*/ 1170125 w 2865878"/>
                <a:gd name="connsiteY32" fmla="*/ 696891 h 4747836"/>
                <a:gd name="connsiteX33" fmla="*/ 1238443 w 2865878"/>
                <a:gd name="connsiteY33" fmla="*/ 1062826 h 4747836"/>
                <a:gd name="connsiteX34" fmla="*/ 1367924 w 2865878"/>
                <a:gd name="connsiteY34" fmla="*/ 1748101 h 4747836"/>
                <a:gd name="connsiteX35" fmla="*/ 1392337 w 2865878"/>
                <a:gd name="connsiteY35" fmla="*/ 1876401 h 4747836"/>
                <a:gd name="connsiteX36" fmla="*/ 1358933 w 2865878"/>
                <a:gd name="connsiteY36" fmla="*/ 1907377 h 4747836"/>
                <a:gd name="connsiteX37" fmla="*/ 1067485 w 2865878"/>
                <a:gd name="connsiteY37" fmla="*/ 1835713 h 4747836"/>
                <a:gd name="connsiteX38" fmla="*/ 932753 w 2865878"/>
                <a:gd name="connsiteY38" fmla="*/ 1820947 h 4747836"/>
                <a:gd name="connsiteX39" fmla="*/ 834838 w 2865878"/>
                <a:gd name="connsiteY39" fmla="*/ 1870626 h 4747836"/>
                <a:gd name="connsiteX40" fmla="*/ 737251 w 2865878"/>
                <a:gd name="connsiteY40" fmla="*/ 1998927 h 4747836"/>
                <a:gd name="connsiteX41" fmla="*/ 725372 w 2865878"/>
                <a:gd name="connsiteY41" fmla="*/ 2020059 h 4747836"/>
                <a:gd name="connsiteX42" fmla="*/ 752739 w 2865878"/>
                <a:gd name="connsiteY42" fmla="*/ 2022355 h 4747836"/>
                <a:gd name="connsiteX43" fmla="*/ 1102923 w 2865878"/>
                <a:gd name="connsiteY43" fmla="*/ 2022224 h 4747836"/>
                <a:gd name="connsiteX44" fmla="*/ 1173931 w 2865878"/>
                <a:gd name="connsiteY44" fmla="*/ 2041781 h 4747836"/>
                <a:gd name="connsiteX45" fmla="*/ 1410975 w 2865878"/>
                <a:gd name="connsiteY45" fmla="*/ 2181435 h 4747836"/>
                <a:gd name="connsiteX46" fmla="*/ 1465971 w 2865878"/>
                <a:gd name="connsiteY46" fmla="*/ 2261828 h 4747836"/>
                <a:gd name="connsiteX47" fmla="*/ 1485265 w 2865878"/>
                <a:gd name="connsiteY47" fmla="*/ 2368668 h 4747836"/>
                <a:gd name="connsiteX48" fmla="*/ 1514272 w 2865878"/>
                <a:gd name="connsiteY48" fmla="*/ 2282500 h 4747836"/>
                <a:gd name="connsiteX49" fmla="*/ 1553976 w 2865878"/>
                <a:gd name="connsiteY49" fmla="*/ 2267406 h 4747836"/>
                <a:gd name="connsiteX50" fmla="*/ 1666460 w 2865878"/>
                <a:gd name="connsiteY50" fmla="*/ 2333820 h 4747836"/>
                <a:gd name="connsiteX51" fmla="*/ 1705377 w 2865878"/>
                <a:gd name="connsiteY51" fmla="*/ 2314132 h 4747836"/>
                <a:gd name="connsiteX52" fmla="*/ 1757550 w 2865878"/>
                <a:gd name="connsiteY52" fmla="*/ 2038565 h 4747836"/>
                <a:gd name="connsiteX53" fmla="*/ 1813268 w 2865878"/>
                <a:gd name="connsiteY53" fmla="*/ 1989148 h 4747836"/>
                <a:gd name="connsiteX54" fmla="*/ 1964800 w 2865878"/>
                <a:gd name="connsiteY54" fmla="*/ 1969920 h 4747836"/>
                <a:gd name="connsiteX55" fmla="*/ 2043027 w 2865878"/>
                <a:gd name="connsiteY55" fmla="*/ 1981076 h 4747836"/>
                <a:gd name="connsiteX56" fmla="*/ 2248111 w 2865878"/>
                <a:gd name="connsiteY56" fmla="*/ 2080370 h 4747836"/>
                <a:gd name="connsiteX57" fmla="*/ 2355214 w 2865878"/>
                <a:gd name="connsiteY57" fmla="*/ 2118433 h 4747836"/>
                <a:gd name="connsiteX58" fmla="*/ 2417428 w 2865878"/>
                <a:gd name="connsiteY58" fmla="*/ 2094742 h 4747836"/>
                <a:gd name="connsiteX59" fmla="*/ 2467435 w 2865878"/>
                <a:gd name="connsiteY59" fmla="*/ 1946097 h 4747836"/>
                <a:gd name="connsiteX60" fmla="*/ 2408700 w 2865878"/>
                <a:gd name="connsiteY60" fmla="*/ 1842013 h 4747836"/>
                <a:gd name="connsiteX61" fmla="*/ 2169031 w 2865878"/>
                <a:gd name="connsiteY61" fmla="*/ 1765098 h 4747836"/>
                <a:gd name="connsiteX62" fmla="*/ 2077547 w 2865878"/>
                <a:gd name="connsiteY62" fmla="*/ 1785968 h 4747836"/>
                <a:gd name="connsiteX63" fmla="*/ 1690414 w 2865878"/>
                <a:gd name="connsiteY63" fmla="*/ 1932381 h 4747836"/>
                <a:gd name="connsiteX64" fmla="*/ 1635616 w 2865878"/>
                <a:gd name="connsiteY64" fmla="*/ 1952397 h 4747836"/>
                <a:gd name="connsiteX65" fmla="*/ 1614943 w 2865878"/>
                <a:gd name="connsiteY65" fmla="*/ 1935859 h 4747836"/>
                <a:gd name="connsiteX66" fmla="*/ 1619406 w 2865878"/>
                <a:gd name="connsiteY66" fmla="*/ 1908493 h 4747836"/>
                <a:gd name="connsiteX67" fmla="*/ 1714040 w 2865878"/>
                <a:gd name="connsiteY67" fmla="*/ 1428892 h 4747836"/>
                <a:gd name="connsiteX68" fmla="*/ 1746722 w 2865878"/>
                <a:gd name="connsiteY68" fmla="*/ 1125303 h 4747836"/>
                <a:gd name="connsiteX69" fmla="*/ 1750463 w 2865878"/>
                <a:gd name="connsiteY69" fmla="*/ 933869 h 4747836"/>
                <a:gd name="connsiteX70" fmla="*/ 1743966 w 2865878"/>
                <a:gd name="connsiteY70" fmla="*/ 717432 h 4747836"/>
                <a:gd name="connsiteX71" fmla="*/ 1739569 w 2865878"/>
                <a:gd name="connsiteY71" fmla="*/ 673594 h 4747836"/>
                <a:gd name="connsiteX72" fmla="*/ 1699405 w 2865878"/>
                <a:gd name="connsiteY72" fmla="*/ 247610 h 4747836"/>
                <a:gd name="connsiteX73" fmla="*/ 1709249 w 2865878"/>
                <a:gd name="connsiteY73" fmla="*/ 188283 h 4747836"/>
                <a:gd name="connsiteX74" fmla="*/ 1750857 w 2865878"/>
                <a:gd name="connsiteY74" fmla="*/ 197274 h 4747836"/>
                <a:gd name="connsiteX75" fmla="*/ 2130901 w 2865878"/>
                <a:gd name="connsiteY75" fmla="*/ 353335 h 4747836"/>
                <a:gd name="connsiteX76" fmla="*/ 2267930 w 2865878"/>
                <a:gd name="connsiteY76" fmla="*/ 389101 h 4747836"/>
                <a:gd name="connsiteX77" fmla="*/ 2443285 w 2865878"/>
                <a:gd name="connsiteY77" fmla="*/ 600354 h 4747836"/>
                <a:gd name="connsiteX78" fmla="*/ 2526172 w 2865878"/>
                <a:gd name="connsiteY78" fmla="*/ 1080414 h 4747836"/>
                <a:gd name="connsiteX79" fmla="*/ 2603742 w 2865878"/>
                <a:gd name="connsiteY79" fmla="*/ 1308664 h 474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65878" h="4747836">
                  <a:moveTo>
                    <a:pt x="2603742" y="1308664"/>
                  </a:moveTo>
                  <a:cubicBezTo>
                    <a:pt x="2595277" y="1321199"/>
                    <a:pt x="2604530" y="1331436"/>
                    <a:pt x="2608468" y="1342133"/>
                  </a:cubicBezTo>
                  <a:cubicBezTo>
                    <a:pt x="2652634" y="1462887"/>
                    <a:pt x="2713864" y="1576487"/>
                    <a:pt x="2756128" y="1698159"/>
                  </a:cubicBezTo>
                  <a:cubicBezTo>
                    <a:pt x="2805413" y="1840044"/>
                    <a:pt x="2843018" y="1984554"/>
                    <a:pt x="2858703" y="2134052"/>
                  </a:cubicBezTo>
                  <a:cubicBezTo>
                    <a:pt x="2871106" y="2252312"/>
                    <a:pt x="2869334" y="2370571"/>
                    <a:pt x="2838161" y="2486468"/>
                  </a:cubicBezTo>
                  <a:cubicBezTo>
                    <a:pt x="2790713" y="2662873"/>
                    <a:pt x="2671994" y="2760066"/>
                    <a:pt x="2495327" y="2792092"/>
                  </a:cubicBezTo>
                  <a:cubicBezTo>
                    <a:pt x="2420053" y="2805742"/>
                    <a:pt x="2344648" y="2805611"/>
                    <a:pt x="2261630" y="2793405"/>
                  </a:cubicBezTo>
                  <a:cubicBezTo>
                    <a:pt x="2434491" y="3453938"/>
                    <a:pt x="2647778" y="4097803"/>
                    <a:pt x="2845840" y="4747836"/>
                  </a:cubicBezTo>
                  <a:cubicBezTo>
                    <a:pt x="1920699" y="4747836"/>
                    <a:pt x="997330" y="4747836"/>
                    <a:pt x="70548" y="4747836"/>
                  </a:cubicBezTo>
                  <a:cubicBezTo>
                    <a:pt x="97718" y="4702095"/>
                    <a:pt x="122000" y="4657665"/>
                    <a:pt x="141688" y="4611005"/>
                  </a:cubicBezTo>
                  <a:cubicBezTo>
                    <a:pt x="208758" y="4452122"/>
                    <a:pt x="254697" y="4286611"/>
                    <a:pt x="295582" y="4119657"/>
                  </a:cubicBezTo>
                  <a:cubicBezTo>
                    <a:pt x="359109" y="3860496"/>
                    <a:pt x="408395" y="3598448"/>
                    <a:pt x="453218" y="3335416"/>
                  </a:cubicBezTo>
                  <a:cubicBezTo>
                    <a:pt x="478944" y="3184409"/>
                    <a:pt x="499288" y="3032614"/>
                    <a:pt x="522323" y="2881213"/>
                  </a:cubicBezTo>
                  <a:cubicBezTo>
                    <a:pt x="524489" y="2866972"/>
                    <a:pt x="519895" y="2863757"/>
                    <a:pt x="507360" y="2861788"/>
                  </a:cubicBezTo>
                  <a:cubicBezTo>
                    <a:pt x="475990" y="2856800"/>
                    <a:pt x="444161" y="2857128"/>
                    <a:pt x="413120" y="2859819"/>
                  </a:cubicBezTo>
                  <a:cubicBezTo>
                    <a:pt x="294992" y="2869860"/>
                    <a:pt x="218930" y="2809089"/>
                    <a:pt x="161769" y="2714915"/>
                  </a:cubicBezTo>
                  <a:cubicBezTo>
                    <a:pt x="110515" y="2630453"/>
                    <a:pt x="86627" y="2536607"/>
                    <a:pt x="68907" y="2440792"/>
                  </a:cubicBezTo>
                  <a:cubicBezTo>
                    <a:pt x="46726" y="2320826"/>
                    <a:pt x="32485" y="2199942"/>
                    <a:pt x="23100" y="2078270"/>
                  </a:cubicBezTo>
                  <a:cubicBezTo>
                    <a:pt x="12862" y="1946228"/>
                    <a:pt x="10368" y="1814056"/>
                    <a:pt x="5512" y="1681884"/>
                  </a:cubicBezTo>
                  <a:cubicBezTo>
                    <a:pt x="1443" y="1571565"/>
                    <a:pt x="8662" y="1461640"/>
                    <a:pt x="7021" y="1351584"/>
                  </a:cubicBezTo>
                  <a:cubicBezTo>
                    <a:pt x="-1773" y="1340296"/>
                    <a:pt x="131" y="1326908"/>
                    <a:pt x="262" y="1314177"/>
                  </a:cubicBezTo>
                  <a:cubicBezTo>
                    <a:pt x="2165" y="1182004"/>
                    <a:pt x="7284" y="1050029"/>
                    <a:pt x="15750" y="918119"/>
                  </a:cubicBezTo>
                  <a:cubicBezTo>
                    <a:pt x="18506" y="874805"/>
                    <a:pt x="20803" y="831360"/>
                    <a:pt x="21787" y="787981"/>
                  </a:cubicBezTo>
                  <a:cubicBezTo>
                    <a:pt x="25003" y="654102"/>
                    <a:pt x="98177" y="557959"/>
                    <a:pt x="228840" y="523111"/>
                  </a:cubicBezTo>
                  <a:cubicBezTo>
                    <a:pt x="303983" y="503029"/>
                    <a:pt x="378797" y="482094"/>
                    <a:pt x="451840" y="455253"/>
                  </a:cubicBezTo>
                  <a:cubicBezTo>
                    <a:pt x="674446" y="373482"/>
                    <a:pt x="879661" y="261391"/>
                    <a:pt x="1060856" y="107168"/>
                  </a:cubicBezTo>
                  <a:cubicBezTo>
                    <a:pt x="1070044" y="99359"/>
                    <a:pt x="1079560" y="92009"/>
                    <a:pt x="1088748" y="84330"/>
                  </a:cubicBezTo>
                  <a:cubicBezTo>
                    <a:pt x="1107386" y="68842"/>
                    <a:pt x="1120183" y="51123"/>
                    <a:pt x="1118214" y="24938"/>
                  </a:cubicBezTo>
                  <a:cubicBezTo>
                    <a:pt x="1117558" y="16079"/>
                    <a:pt x="1115261" y="3675"/>
                    <a:pt x="1129240" y="0"/>
                  </a:cubicBezTo>
                  <a:cubicBezTo>
                    <a:pt x="1140396" y="8794"/>
                    <a:pt x="1138559" y="21460"/>
                    <a:pt x="1138952" y="33207"/>
                  </a:cubicBezTo>
                  <a:cubicBezTo>
                    <a:pt x="1140265" y="78555"/>
                    <a:pt x="1138427" y="123707"/>
                    <a:pt x="1133374" y="168792"/>
                  </a:cubicBezTo>
                  <a:cubicBezTo>
                    <a:pt x="1114145" y="339487"/>
                    <a:pt x="1129830" y="508017"/>
                    <a:pt x="1165794" y="675169"/>
                  </a:cubicBezTo>
                  <a:cubicBezTo>
                    <a:pt x="1167369" y="682388"/>
                    <a:pt x="1168878" y="689606"/>
                    <a:pt x="1170125" y="696891"/>
                  </a:cubicBezTo>
                  <a:cubicBezTo>
                    <a:pt x="1189813" y="819416"/>
                    <a:pt x="1215408" y="940891"/>
                    <a:pt x="1238443" y="1062826"/>
                  </a:cubicBezTo>
                  <a:cubicBezTo>
                    <a:pt x="1281559" y="1291273"/>
                    <a:pt x="1325004" y="1519589"/>
                    <a:pt x="1367924" y="1748101"/>
                  </a:cubicBezTo>
                  <a:cubicBezTo>
                    <a:pt x="1375931" y="1790890"/>
                    <a:pt x="1384265" y="1833613"/>
                    <a:pt x="1392337" y="1876401"/>
                  </a:cubicBezTo>
                  <a:cubicBezTo>
                    <a:pt x="1399031" y="1911774"/>
                    <a:pt x="1394766" y="1916171"/>
                    <a:pt x="1358933" y="1907377"/>
                  </a:cubicBezTo>
                  <a:cubicBezTo>
                    <a:pt x="1261806" y="1883489"/>
                    <a:pt x="1164153" y="1861504"/>
                    <a:pt x="1067485" y="1835713"/>
                  </a:cubicBezTo>
                  <a:cubicBezTo>
                    <a:pt x="1023121" y="1823834"/>
                    <a:pt x="978429" y="1819044"/>
                    <a:pt x="932753" y="1820947"/>
                  </a:cubicBezTo>
                  <a:cubicBezTo>
                    <a:pt x="892458" y="1822653"/>
                    <a:pt x="859120" y="1837681"/>
                    <a:pt x="834838" y="1870626"/>
                  </a:cubicBezTo>
                  <a:cubicBezTo>
                    <a:pt x="802943" y="1913874"/>
                    <a:pt x="769211" y="1955744"/>
                    <a:pt x="737251" y="1998927"/>
                  </a:cubicBezTo>
                  <a:cubicBezTo>
                    <a:pt x="732526" y="2005293"/>
                    <a:pt x="724979" y="2010346"/>
                    <a:pt x="725372" y="2020059"/>
                  </a:cubicBezTo>
                  <a:cubicBezTo>
                    <a:pt x="734298" y="2024652"/>
                    <a:pt x="743682" y="2022355"/>
                    <a:pt x="752739" y="2022355"/>
                  </a:cubicBezTo>
                  <a:cubicBezTo>
                    <a:pt x="869489" y="2022552"/>
                    <a:pt x="986173" y="2022815"/>
                    <a:pt x="1102923" y="2022224"/>
                  </a:cubicBezTo>
                  <a:cubicBezTo>
                    <a:pt x="1128846" y="2022093"/>
                    <a:pt x="1151750" y="2028262"/>
                    <a:pt x="1173931" y="2041781"/>
                  </a:cubicBezTo>
                  <a:cubicBezTo>
                    <a:pt x="1252290" y="2089426"/>
                    <a:pt x="1330714" y="2137005"/>
                    <a:pt x="1410975" y="2181435"/>
                  </a:cubicBezTo>
                  <a:cubicBezTo>
                    <a:pt x="1444248" y="2199876"/>
                    <a:pt x="1461705" y="2224420"/>
                    <a:pt x="1465971" y="2261828"/>
                  </a:cubicBezTo>
                  <a:cubicBezTo>
                    <a:pt x="1469908" y="2296610"/>
                    <a:pt x="1477980" y="2330933"/>
                    <a:pt x="1485265" y="2368668"/>
                  </a:cubicBezTo>
                  <a:cubicBezTo>
                    <a:pt x="1495765" y="2337758"/>
                    <a:pt x="1504100" y="2309801"/>
                    <a:pt x="1514272" y="2282500"/>
                  </a:cubicBezTo>
                  <a:cubicBezTo>
                    <a:pt x="1523263" y="2258284"/>
                    <a:pt x="1531138" y="2255003"/>
                    <a:pt x="1553976" y="2267406"/>
                  </a:cubicBezTo>
                  <a:cubicBezTo>
                    <a:pt x="1592171" y="2288275"/>
                    <a:pt x="1628397" y="2312623"/>
                    <a:pt x="1666460" y="2333820"/>
                  </a:cubicBezTo>
                  <a:cubicBezTo>
                    <a:pt x="1697305" y="2351015"/>
                    <a:pt x="1702161" y="2349045"/>
                    <a:pt x="1705377" y="2314132"/>
                  </a:cubicBezTo>
                  <a:cubicBezTo>
                    <a:pt x="1714106" y="2220614"/>
                    <a:pt x="1737337" y="2129852"/>
                    <a:pt x="1757550" y="2038565"/>
                  </a:cubicBezTo>
                  <a:cubicBezTo>
                    <a:pt x="1766279" y="1999255"/>
                    <a:pt x="1773892" y="1993808"/>
                    <a:pt x="1813268" y="1989148"/>
                  </a:cubicBezTo>
                  <a:cubicBezTo>
                    <a:pt x="1863866" y="1983176"/>
                    <a:pt x="1914530" y="1977598"/>
                    <a:pt x="1964800" y="1969920"/>
                  </a:cubicBezTo>
                  <a:cubicBezTo>
                    <a:pt x="1992691" y="1965654"/>
                    <a:pt x="2018220" y="1968869"/>
                    <a:pt x="2043027" y="1981076"/>
                  </a:cubicBezTo>
                  <a:cubicBezTo>
                    <a:pt x="2111213" y="2014611"/>
                    <a:pt x="2179990" y="2046768"/>
                    <a:pt x="2248111" y="2080370"/>
                  </a:cubicBezTo>
                  <a:cubicBezTo>
                    <a:pt x="2282499" y="2097367"/>
                    <a:pt x="2318857" y="2107605"/>
                    <a:pt x="2355214" y="2118433"/>
                  </a:cubicBezTo>
                  <a:cubicBezTo>
                    <a:pt x="2382252" y="2126439"/>
                    <a:pt x="2403712" y="2117711"/>
                    <a:pt x="2417428" y="2094742"/>
                  </a:cubicBezTo>
                  <a:cubicBezTo>
                    <a:pt x="2444597" y="2048934"/>
                    <a:pt x="2464548" y="1999452"/>
                    <a:pt x="2467435" y="1946097"/>
                  </a:cubicBezTo>
                  <a:cubicBezTo>
                    <a:pt x="2469864" y="1901077"/>
                    <a:pt x="2446763" y="1863407"/>
                    <a:pt x="2408700" y="1842013"/>
                  </a:cubicBezTo>
                  <a:cubicBezTo>
                    <a:pt x="2334541" y="1800340"/>
                    <a:pt x="2259070" y="1760111"/>
                    <a:pt x="2169031" y="1765098"/>
                  </a:cubicBezTo>
                  <a:cubicBezTo>
                    <a:pt x="2136939" y="1766870"/>
                    <a:pt x="2106423" y="1773236"/>
                    <a:pt x="2077547" y="1785968"/>
                  </a:cubicBezTo>
                  <a:cubicBezTo>
                    <a:pt x="1951084" y="1841619"/>
                    <a:pt x="1819174" y="1882767"/>
                    <a:pt x="1690414" y="1932381"/>
                  </a:cubicBezTo>
                  <a:cubicBezTo>
                    <a:pt x="1672301" y="1939337"/>
                    <a:pt x="1654319" y="1946885"/>
                    <a:pt x="1635616" y="1952397"/>
                  </a:cubicBezTo>
                  <a:cubicBezTo>
                    <a:pt x="1620784" y="1956729"/>
                    <a:pt x="1614615" y="1950166"/>
                    <a:pt x="1614943" y="1935859"/>
                  </a:cubicBezTo>
                  <a:cubicBezTo>
                    <a:pt x="1615140" y="1926540"/>
                    <a:pt x="1617240" y="1917484"/>
                    <a:pt x="1619406" y="1908493"/>
                  </a:cubicBezTo>
                  <a:cubicBezTo>
                    <a:pt x="1658651" y="1750136"/>
                    <a:pt x="1690414" y="1590268"/>
                    <a:pt x="1714040" y="1428892"/>
                  </a:cubicBezTo>
                  <a:cubicBezTo>
                    <a:pt x="1728806" y="1328155"/>
                    <a:pt x="1738716" y="1226893"/>
                    <a:pt x="1746722" y="1125303"/>
                  </a:cubicBezTo>
                  <a:cubicBezTo>
                    <a:pt x="1751775" y="1061382"/>
                    <a:pt x="1753285" y="997462"/>
                    <a:pt x="1750463" y="933869"/>
                  </a:cubicBezTo>
                  <a:cubicBezTo>
                    <a:pt x="1747181" y="861745"/>
                    <a:pt x="1747050" y="789556"/>
                    <a:pt x="1743966" y="717432"/>
                  </a:cubicBezTo>
                  <a:cubicBezTo>
                    <a:pt x="1739372" y="703126"/>
                    <a:pt x="1739897" y="688294"/>
                    <a:pt x="1739569" y="673594"/>
                  </a:cubicBezTo>
                  <a:cubicBezTo>
                    <a:pt x="1736091" y="530658"/>
                    <a:pt x="1724343" y="388511"/>
                    <a:pt x="1699405" y="247610"/>
                  </a:cubicBezTo>
                  <a:cubicBezTo>
                    <a:pt x="1695730" y="226806"/>
                    <a:pt x="1690086" y="205412"/>
                    <a:pt x="1709249" y="188283"/>
                  </a:cubicBezTo>
                  <a:cubicBezTo>
                    <a:pt x="1725262" y="181064"/>
                    <a:pt x="1737928" y="190908"/>
                    <a:pt x="1750857" y="197274"/>
                  </a:cubicBezTo>
                  <a:cubicBezTo>
                    <a:pt x="1874038" y="257782"/>
                    <a:pt x="2000304" y="310874"/>
                    <a:pt x="2130901" y="353335"/>
                  </a:cubicBezTo>
                  <a:cubicBezTo>
                    <a:pt x="2175856" y="367969"/>
                    <a:pt x="2221401" y="380439"/>
                    <a:pt x="2267930" y="389101"/>
                  </a:cubicBezTo>
                  <a:cubicBezTo>
                    <a:pt x="2382121" y="410364"/>
                    <a:pt x="2440857" y="486295"/>
                    <a:pt x="2443285" y="600354"/>
                  </a:cubicBezTo>
                  <a:cubicBezTo>
                    <a:pt x="2446763" y="765274"/>
                    <a:pt x="2480364" y="923566"/>
                    <a:pt x="2526172" y="1080414"/>
                  </a:cubicBezTo>
                  <a:cubicBezTo>
                    <a:pt x="2548813" y="1157263"/>
                    <a:pt x="2575392" y="1233259"/>
                    <a:pt x="2603742" y="130866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980D36-60D5-4DBD-B305-348A9A2FCB5A}"/>
                </a:ext>
              </a:extLst>
            </p:cNvPr>
            <p:cNvSpPr/>
            <p:nvPr/>
          </p:nvSpPr>
          <p:spPr>
            <a:xfrm>
              <a:off x="4805822" y="2329939"/>
              <a:ext cx="2173705" cy="2212072"/>
            </a:xfrm>
            <a:custGeom>
              <a:avLst/>
              <a:gdLst>
                <a:gd name="connsiteX0" fmla="*/ 2908028 w 3190991"/>
                <a:gd name="connsiteY0" fmla="*/ 3204657 h 3247314"/>
                <a:gd name="connsiteX1" fmla="*/ 2892605 w 3190991"/>
                <a:gd name="connsiteY1" fmla="*/ 3184641 h 3247314"/>
                <a:gd name="connsiteX2" fmla="*/ 2755052 w 3190991"/>
                <a:gd name="connsiteY2" fmla="*/ 2686205 h 3247314"/>
                <a:gd name="connsiteX3" fmla="*/ 2742320 w 3190991"/>
                <a:gd name="connsiteY3" fmla="*/ 2528766 h 3247314"/>
                <a:gd name="connsiteX4" fmla="*/ 2719941 w 3190991"/>
                <a:gd name="connsiteY4" fmla="*/ 2404272 h 3247314"/>
                <a:gd name="connsiteX5" fmla="*/ 2591116 w 3190991"/>
                <a:gd name="connsiteY5" fmla="*/ 2296579 h 3247314"/>
                <a:gd name="connsiteX6" fmla="*/ 2046217 w 3190991"/>
                <a:gd name="connsiteY6" fmla="*/ 2097073 h 3247314"/>
                <a:gd name="connsiteX7" fmla="*/ 2018456 w 3190991"/>
                <a:gd name="connsiteY7" fmla="*/ 2084670 h 3247314"/>
                <a:gd name="connsiteX8" fmla="*/ 2005790 w 3190991"/>
                <a:gd name="connsiteY8" fmla="*/ 2061044 h 3247314"/>
                <a:gd name="connsiteX9" fmla="*/ 1923297 w 3190991"/>
                <a:gd name="connsiteY9" fmla="*/ 1545939 h 3247314"/>
                <a:gd name="connsiteX10" fmla="*/ 1923363 w 3190991"/>
                <a:gd name="connsiteY10" fmla="*/ 1540427 h 3247314"/>
                <a:gd name="connsiteX11" fmla="*/ 1976193 w 3190991"/>
                <a:gd name="connsiteY11" fmla="*/ 1432799 h 3247314"/>
                <a:gd name="connsiteX12" fmla="*/ 2090974 w 3190991"/>
                <a:gd name="connsiteY12" fmla="*/ 1176986 h 3247314"/>
                <a:gd name="connsiteX13" fmla="*/ 2107315 w 3190991"/>
                <a:gd name="connsiteY13" fmla="*/ 1105912 h 3247314"/>
                <a:gd name="connsiteX14" fmla="*/ 2181408 w 3190991"/>
                <a:gd name="connsiteY14" fmla="*/ 587066 h 3247314"/>
                <a:gd name="connsiteX15" fmla="*/ 2143279 w 3190991"/>
                <a:gd name="connsiteY15" fmla="*/ 617386 h 3247314"/>
                <a:gd name="connsiteX16" fmla="*/ 1846055 w 3190991"/>
                <a:gd name="connsiteY16" fmla="*/ 809147 h 3247314"/>
                <a:gd name="connsiteX17" fmla="*/ 1711192 w 3190991"/>
                <a:gd name="connsiteY17" fmla="*/ 840123 h 3247314"/>
                <a:gd name="connsiteX18" fmla="*/ 1691898 w 3190991"/>
                <a:gd name="connsiteY18" fmla="*/ 838942 h 3247314"/>
                <a:gd name="connsiteX19" fmla="*/ 1668731 w 3190991"/>
                <a:gd name="connsiteY19" fmla="*/ 826342 h 3247314"/>
                <a:gd name="connsiteX20" fmla="*/ 1681857 w 3190991"/>
                <a:gd name="connsiteY20" fmla="*/ 806654 h 3247314"/>
                <a:gd name="connsiteX21" fmla="*/ 1859049 w 3190991"/>
                <a:gd name="connsiteY21" fmla="*/ 619027 h 3247314"/>
                <a:gd name="connsiteX22" fmla="*/ 1878015 w 3190991"/>
                <a:gd name="connsiteY22" fmla="*/ 582801 h 3247314"/>
                <a:gd name="connsiteX23" fmla="*/ 1841789 w 3190991"/>
                <a:gd name="connsiteY23" fmla="*/ 592382 h 3247314"/>
                <a:gd name="connsiteX24" fmla="*/ 1409177 w 3190991"/>
                <a:gd name="connsiteY24" fmla="*/ 747393 h 3247314"/>
                <a:gd name="connsiteX25" fmla="*/ 1344272 w 3190991"/>
                <a:gd name="connsiteY25" fmla="*/ 762618 h 3247314"/>
                <a:gd name="connsiteX26" fmla="*/ 1320122 w 3190991"/>
                <a:gd name="connsiteY26" fmla="*/ 790509 h 3247314"/>
                <a:gd name="connsiteX27" fmla="*/ 1341779 w 3190991"/>
                <a:gd name="connsiteY27" fmla="*/ 1155722 h 3247314"/>
                <a:gd name="connsiteX28" fmla="*/ 1347948 w 3190991"/>
                <a:gd name="connsiteY28" fmla="*/ 1194705 h 3247314"/>
                <a:gd name="connsiteX29" fmla="*/ 1403599 w 3190991"/>
                <a:gd name="connsiteY29" fmla="*/ 1388566 h 3247314"/>
                <a:gd name="connsiteX30" fmla="*/ 1431556 w 3190991"/>
                <a:gd name="connsiteY30" fmla="*/ 1507417 h 3247314"/>
                <a:gd name="connsiteX31" fmla="*/ 1438381 w 3190991"/>
                <a:gd name="connsiteY31" fmla="*/ 1856026 h 3247314"/>
                <a:gd name="connsiteX32" fmla="*/ 1431031 w 3190991"/>
                <a:gd name="connsiteY32" fmla="*/ 1898815 h 3247314"/>
                <a:gd name="connsiteX33" fmla="*/ 1383123 w 3190991"/>
                <a:gd name="connsiteY33" fmla="*/ 1998567 h 3247314"/>
                <a:gd name="connsiteX34" fmla="*/ 541525 w 3190991"/>
                <a:gd name="connsiteY34" fmla="*/ 2424289 h 3247314"/>
                <a:gd name="connsiteX35" fmla="*/ 333685 w 3190991"/>
                <a:gd name="connsiteY35" fmla="*/ 2681086 h 3247314"/>
                <a:gd name="connsiteX36" fmla="*/ 311372 w 3190991"/>
                <a:gd name="connsiteY36" fmla="*/ 3247314 h 3247314"/>
                <a:gd name="connsiteX37" fmla="*/ 142646 w 3190991"/>
                <a:gd name="connsiteY37" fmla="*/ 3171909 h 3247314"/>
                <a:gd name="connsiteX38" fmla="*/ 36199 w 3190991"/>
                <a:gd name="connsiteY38" fmla="*/ 2738772 h 3247314"/>
                <a:gd name="connsiteX39" fmla="*/ 169815 w 3190991"/>
                <a:gd name="connsiteY39" fmla="*/ 2588290 h 3247314"/>
                <a:gd name="connsiteX40" fmla="*/ 278099 w 3190991"/>
                <a:gd name="connsiteY40" fmla="*/ 2400860 h 3247314"/>
                <a:gd name="connsiteX41" fmla="*/ 278034 w 3190991"/>
                <a:gd name="connsiteY41" fmla="*/ 2256874 h 3247314"/>
                <a:gd name="connsiteX42" fmla="*/ 342020 w 3190991"/>
                <a:gd name="connsiteY42" fmla="*/ 2067147 h 3247314"/>
                <a:gd name="connsiteX43" fmla="*/ 615356 w 3190991"/>
                <a:gd name="connsiteY43" fmla="*/ 1896583 h 3247314"/>
                <a:gd name="connsiteX44" fmla="*/ 905492 w 3190991"/>
                <a:gd name="connsiteY44" fmla="*/ 1734813 h 3247314"/>
                <a:gd name="connsiteX45" fmla="*/ 1123963 w 3190991"/>
                <a:gd name="connsiteY45" fmla="*/ 1362513 h 3247314"/>
                <a:gd name="connsiteX46" fmla="*/ 1157236 w 3190991"/>
                <a:gd name="connsiteY46" fmla="*/ 986274 h 3247314"/>
                <a:gd name="connsiteX47" fmla="*/ 1285996 w 3190991"/>
                <a:gd name="connsiteY47" fmla="*/ 414796 h 3247314"/>
                <a:gd name="connsiteX48" fmla="*/ 1618264 w 3190991"/>
                <a:gd name="connsiteY48" fmla="*/ 59952 h 3247314"/>
                <a:gd name="connsiteX49" fmla="*/ 2172417 w 3190991"/>
                <a:gd name="connsiteY49" fmla="*/ 53652 h 3247314"/>
                <a:gd name="connsiteX50" fmla="*/ 2330446 w 3190991"/>
                <a:gd name="connsiteY50" fmla="*/ 230647 h 3247314"/>
                <a:gd name="connsiteX51" fmla="*/ 2377763 w 3190991"/>
                <a:gd name="connsiteY51" fmla="*/ 597304 h 3247314"/>
                <a:gd name="connsiteX52" fmla="*/ 2311808 w 3190991"/>
                <a:gd name="connsiteY52" fmla="*/ 1117528 h 3247314"/>
                <a:gd name="connsiteX53" fmla="*/ 2318568 w 3190991"/>
                <a:gd name="connsiteY53" fmla="*/ 1365531 h 3247314"/>
                <a:gd name="connsiteX54" fmla="*/ 2397057 w 3190991"/>
                <a:gd name="connsiteY54" fmla="*/ 1479131 h 3247314"/>
                <a:gd name="connsiteX55" fmla="*/ 2478172 w 3190991"/>
                <a:gd name="connsiteY55" fmla="*/ 1546399 h 3247314"/>
                <a:gd name="connsiteX56" fmla="*/ 2561715 w 3190991"/>
                <a:gd name="connsiteY56" fmla="*/ 1807922 h 3247314"/>
                <a:gd name="connsiteX57" fmla="*/ 2553315 w 3190991"/>
                <a:gd name="connsiteY57" fmla="*/ 1901899 h 3247314"/>
                <a:gd name="connsiteX58" fmla="*/ 2665668 w 3190991"/>
                <a:gd name="connsiteY58" fmla="*/ 2084210 h 3247314"/>
                <a:gd name="connsiteX59" fmla="*/ 2847914 w 3190991"/>
                <a:gd name="connsiteY59" fmla="*/ 2141240 h 3247314"/>
                <a:gd name="connsiteX60" fmla="*/ 3150781 w 3190991"/>
                <a:gd name="connsiteY60" fmla="*/ 2427242 h 3247314"/>
                <a:gd name="connsiteX61" fmla="*/ 3175523 w 3190991"/>
                <a:gd name="connsiteY61" fmla="*/ 2538282 h 3247314"/>
                <a:gd name="connsiteX62" fmla="*/ 3031734 w 3190991"/>
                <a:gd name="connsiteY62" fmla="*/ 3066053 h 3247314"/>
                <a:gd name="connsiteX63" fmla="*/ 2908028 w 3190991"/>
                <a:gd name="connsiteY63" fmla="*/ 3204657 h 32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90991" h="3247314">
                  <a:moveTo>
                    <a:pt x="2908028" y="3204657"/>
                  </a:moveTo>
                  <a:cubicBezTo>
                    <a:pt x="2894771" y="3204329"/>
                    <a:pt x="2895493" y="3192385"/>
                    <a:pt x="2892605" y="3184641"/>
                  </a:cubicBezTo>
                  <a:cubicBezTo>
                    <a:pt x="2832885" y="3022346"/>
                    <a:pt x="2781959" y="2857491"/>
                    <a:pt x="2755052" y="2686205"/>
                  </a:cubicBezTo>
                  <a:cubicBezTo>
                    <a:pt x="2746914" y="2634229"/>
                    <a:pt x="2740483" y="2581727"/>
                    <a:pt x="2742320" y="2528766"/>
                  </a:cubicBezTo>
                  <a:cubicBezTo>
                    <a:pt x="2743829" y="2485650"/>
                    <a:pt x="2737135" y="2443977"/>
                    <a:pt x="2719941" y="2404272"/>
                  </a:cubicBezTo>
                  <a:cubicBezTo>
                    <a:pt x="2695069" y="2346914"/>
                    <a:pt x="2652346" y="2309048"/>
                    <a:pt x="2591116" y="2296579"/>
                  </a:cubicBezTo>
                  <a:cubicBezTo>
                    <a:pt x="2399289" y="2257662"/>
                    <a:pt x="2221571" y="2180748"/>
                    <a:pt x="2046217" y="2097073"/>
                  </a:cubicBezTo>
                  <a:cubicBezTo>
                    <a:pt x="2037095" y="2092742"/>
                    <a:pt x="2027710" y="2088804"/>
                    <a:pt x="2018456" y="2084670"/>
                  </a:cubicBezTo>
                  <a:cubicBezTo>
                    <a:pt x="2009597" y="2079288"/>
                    <a:pt x="2007300" y="2070298"/>
                    <a:pt x="2005790" y="2061044"/>
                  </a:cubicBezTo>
                  <a:cubicBezTo>
                    <a:pt x="1977636" y="1889430"/>
                    <a:pt x="1950401" y="1717685"/>
                    <a:pt x="1923297" y="1545939"/>
                  </a:cubicBezTo>
                  <a:cubicBezTo>
                    <a:pt x="1923035" y="1544168"/>
                    <a:pt x="1923297" y="1542264"/>
                    <a:pt x="1923363" y="1540427"/>
                  </a:cubicBezTo>
                  <a:cubicBezTo>
                    <a:pt x="1937211" y="1502757"/>
                    <a:pt x="1958670" y="1468697"/>
                    <a:pt x="1976193" y="1432799"/>
                  </a:cubicBezTo>
                  <a:cubicBezTo>
                    <a:pt x="2038276" y="1358247"/>
                    <a:pt x="2067742" y="1268994"/>
                    <a:pt x="2090974" y="1176986"/>
                  </a:cubicBezTo>
                  <a:cubicBezTo>
                    <a:pt x="2098521" y="1153819"/>
                    <a:pt x="2103443" y="1129997"/>
                    <a:pt x="2107315" y="1105912"/>
                  </a:cubicBezTo>
                  <a:cubicBezTo>
                    <a:pt x="2140522" y="935873"/>
                    <a:pt x="2159948" y="763865"/>
                    <a:pt x="2181408" y="587066"/>
                  </a:cubicBezTo>
                  <a:cubicBezTo>
                    <a:pt x="2164804" y="596582"/>
                    <a:pt x="2154435" y="607411"/>
                    <a:pt x="2143279" y="617386"/>
                  </a:cubicBezTo>
                  <a:cubicBezTo>
                    <a:pt x="2054157" y="696729"/>
                    <a:pt x="1957620" y="764587"/>
                    <a:pt x="1846055" y="809147"/>
                  </a:cubicBezTo>
                  <a:cubicBezTo>
                    <a:pt x="1802676" y="826473"/>
                    <a:pt x="1757524" y="835792"/>
                    <a:pt x="1711192" y="840123"/>
                  </a:cubicBezTo>
                  <a:cubicBezTo>
                    <a:pt x="1704695" y="840714"/>
                    <a:pt x="1698198" y="840648"/>
                    <a:pt x="1691898" y="838942"/>
                  </a:cubicBezTo>
                  <a:cubicBezTo>
                    <a:pt x="1683104" y="836579"/>
                    <a:pt x="1671422" y="836251"/>
                    <a:pt x="1668731" y="826342"/>
                  </a:cubicBezTo>
                  <a:cubicBezTo>
                    <a:pt x="1666369" y="817613"/>
                    <a:pt x="1675950" y="812363"/>
                    <a:pt x="1681857" y="806654"/>
                  </a:cubicBezTo>
                  <a:cubicBezTo>
                    <a:pt x="1743546" y="746605"/>
                    <a:pt x="1806022" y="687213"/>
                    <a:pt x="1859049" y="619027"/>
                  </a:cubicBezTo>
                  <a:cubicBezTo>
                    <a:pt x="1867384" y="608329"/>
                    <a:pt x="1878146" y="598682"/>
                    <a:pt x="1878015" y="582801"/>
                  </a:cubicBezTo>
                  <a:cubicBezTo>
                    <a:pt x="1863380" y="577485"/>
                    <a:pt x="1852421" y="586344"/>
                    <a:pt x="1841789" y="592382"/>
                  </a:cubicBezTo>
                  <a:cubicBezTo>
                    <a:pt x="1706664" y="669494"/>
                    <a:pt x="1558741" y="710642"/>
                    <a:pt x="1409177" y="747393"/>
                  </a:cubicBezTo>
                  <a:cubicBezTo>
                    <a:pt x="1387586" y="752708"/>
                    <a:pt x="1366192" y="758943"/>
                    <a:pt x="1344272" y="762618"/>
                  </a:cubicBezTo>
                  <a:cubicBezTo>
                    <a:pt x="1327800" y="765374"/>
                    <a:pt x="1320384" y="773578"/>
                    <a:pt x="1320122" y="790509"/>
                  </a:cubicBezTo>
                  <a:cubicBezTo>
                    <a:pt x="1318022" y="912838"/>
                    <a:pt x="1321828" y="1034772"/>
                    <a:pt x="1341779" y="1155722"/>
                  </a:cubicBezTo>
                  <a:cubicBezTo>
                    <a:pt x="1342566" y="1168914"/>
                    <a:pt x="1346635" y="1181579"/>
                    <a:pt x="1347948" y="1194705"/>
                  </a:cubicBezTo>
                  <a:cubicBezTo>
                    <a:pt x="1359957" y="1261185"/>
                    <a:pt x="1377676" y="1326090"/>
                    <a:pt x="1403599" y="1388566"/>
                  </a:cubicBezTo>
                  <a:cubicBezTo>
                    <a:pt x="1412787" y="1428205"/>
                    <a:pt x="1424600" y="1467187"/>
                    <a:pt x="1431556" y="1507417"/>
                  </a:cubicBezTo>
                  <a:cubicBezTo>
                    <a:pt x="1431884" y="1623707"/>
                    <a:pt x="1441925" y="1739735"/>
                    <a:pt x="1438381" y="1856026"/>
                  </a:cubicBezTo>
                  <a:cubicBezTo>
                    <a:pt x="1437922" y="1870595"/>
                    <a:pt x="1440809" y="1885821"/>
                    <a:pt x="1431031" y="1898815"/>
                  </a:cubicBezTo>
                  <a:cubicBezTo>
                    <a:pt x="1439103" y="1943703"/>
                    <a:pt x="1415477" y="1970939"/>
                    <a:pt x="1383123" y="1998567"/>
                  </a:cubicBezTo>
                  <a:cubicBezTo>
                    <a:pt x="1136760" y="2208508"/>
                    <a:pt x="853581" y="2344946"/>
                    <a:pt x="541525" y="2424289"/>
                  </a:cubicBezTo>
                  <a:cubicBezTo>
                    <a:pt x="413159" y="2456905"/>
                    <a:pt x="339986" y="2548389"/>
                    <a:pt x="333685" y="2681086"/>
                  </a:cubicBezTo>
                  <a:cubicBezTo>
                    <a:pt x="324694" y="2869763"/>
                    <a:pt x="313013" y="3058309"/>
                    <a:pt x="311372" y="3247314"/>
                  </a:cubicBezTo>
                  <a:cubicBezTo>
                    <a:pt x="250471" y="3232614"/>
                    <a:pt x="193835" y="3208004"/>
                    <a:pt x="142646" y="3171909"/>
                  </a:cubicBezTo>
                  <a:cubicBezTo>
                    <a:pt x="3779" y="3074059"/>
                    <a:pt x="-37894" y="2904677"/>
                    <a:pt x="36199" y="2738772"/>
                  </a:cubicBezTo>
                  <a:cubicBezTo>
                    <a:pt x="64747" y="2674720"/>
                    <a:pt x="105895" y="2623006"/>
                    <a:pt x="169815" y="2588290"/>
                  </a:cubicBezTo>
                  <a:cubicBezTo>
                    <a:pt x="242333" y="2548979"/>
                    <a:pt x="266680" y="2477577"/>
                    <a:pt x="278099" y="2400860"/>
                  </a:cubicBezTo>
                  <a:cubicBezTo>
                    <a:pt x="285253" y="2352887"/>
                    <a:pt x="286237" y="2304585"/>
                    <a:pt x="278034" y="2256874"/>
                  </a:cubicBezTo>
                  <a:cubicBezTo>
                    <a:pt x="265171" y="2181535"/>
                    <a:pt x="292537" y="2120437"/>
                    <a:pt x="342020" y="2067147"/>
                  </a:cubicBezTo>
                  <a:cubicBezTo>
                    <a:pt x="417622" y="1985770"/>
                    <a:pt x="514290" y="1937666"/>
                    <a:pt x="615356" y="1896583"/>
                  </a:cubicBezTo>
                  <a:cubicBezTo>
                    <a:pt x="718718" y="1854582"/>
                    <a:pt x="815649" y="1801031"/>
                    <a:pt x="905492" y="1734813"/>
                  </a:cubicBezTo>
                  <a:cubicBezTo>
                    <a:pt x="1031561" y="1641886"/>
                    <a:pt x="1102569" y="1517195"/>
                    <a:pt x="1123963" y="1362513"/>
                  </a:cubicBezTo>
                  <a:cubicBezTo>
                    <a:pt x="1141223" y="1237559"/>
                    <a:pt x="1144111" y="1111490"/>
                    <a:pt x="1157236" y="986274"/>
                  </a:cubicBezTo>
                  <a:cubicBezTo>
                    <a:pt x="1177712" y="790772"/>
                    <a:pt x="1203634" y="596254"/>
                    <a:pt x="1285996" y="414796"/>
                  </a:cubicBezTo>
                  <a:cubicBezTo>
                    <a:pt x="1356610" y="259326"/>
                    <a:pt x="1459185" y="132010"/>
                    <a:pt x="1618264" y="59952"/>
                  </a:cubicBezTo>
                  <a:cubicBezTo>
                    <a:pt x="1801363" y="-22935"/>
                    <a:pt x="1987678" y="-14928"/>
                    <a:pt x="2172417" y="53652"/>
                  </a:cubicBezTo>
                  <a:cubicBezTo>
                    <a:pt x="2254057" y="83906"/>
                    <a:pt x="2300324" y="151961"/>
                    <a:pt x="2330446" y="230647"/>
                  </a:cubicBezTo>
                  <a:cubicBezTo>
                    <a:pt x="2375663" y="348907"/>
                    <a:pt x="2380913" y="472679"/>
                    <a:pt x="2377763" y="597304"/>
                  </a:cubicBezTo>
                  <a:cubicBezTo>
                    <a:pt x="2373366" y="772921"/>
                    <a:pt x="2340947" y="944995"/>
                    <a:pt x="2311808" y="1117528"/>
                  </a:cubicBezTo>
                  <a:cubicBezTo>
                    <a:pt x="2297830" y="1200283"/>
                    <a:pt x="2295926" y="1283432"/>
                    <a:pt x="2318568" y="1365531"/>
                  </a:cubicBezTo>
                  <a:cubicBezTo>
                    <a:pt x="2331562" y="1412520"/>
                    <a:pt x="2354597" y="1452028"/>
                    <a:pt x="2397057" y="1479131"/>
                  </a:cubicBezTo>
                  <a:cubicBezTo>
                    <a:pt x="2426721" y="1498097"/>
                    <a:pt x="2453300" y="1521329"/>
                    <a:pt x="2478172" y="1546399"/>
                  </a:cubicBezTo>
                  <a:cubicBezTo>
                    <a:pt x="2550559" y="1619442"/>
                    <a:pt x="2578187" y="1706528"/>
                    <a:pt x="2561715" y="1807922"/>
                  </a:cubicBezTo>
                  <a:cubicBezTo>
                    <a:pt x="2556662" y="1839029"/>
                    <a:pt x="2553709" y="1870267"/>
                    <a:pt x="2553315" y="1901899"/>
                  </a:cubicBezTo>
                  <a:cubicBezTo>
                    <a:pt x="2552265" y="1986623"/>
                    <a:pt x="2589935" y="2046934"/>
                    <a:pt x="2665668" y="2084210"/>
                  </a:cubicBezTo>
                  <a:cubicBezTo>
                    <a:pt x="2723485" y="2112692"/>
                    <a:pt x="2785306" y="2128180"/>
                    <a:pt x="2847914" y="2141240"/>
                  </a:cubicBezTo>
                  <a:cubicBezTo>
                    <a:pt x="3007583" y="2174513"/>
                    <a:pt x="3108452" y="2270197"/>
                    <a:pt x="3150781" y="2427242"/>
                  </a:cubicBezTo>
                  <a:cubicBezTo>
                    <a:pt x="3160625" y="2463796"/>
                    <a:pt x="3166138" y="2501531"/>
                    <a:pt x="3175523" y="2538282"/>
                  </a:cubicBezTo>
                  <a:cubicBezTo>
                    <a:pt x="3227171" y="2741397"/>
                    <a:pt x="3141921" y="2907236"/>
                    <a:pt x="3031734" y="3066053"/>
                  </a:cubicBezTo>
                  <a:cubicBezTo>
                    <a:pt x="2996164" y="3117242"/>
                    <a:pt x="2955738" y="3164362"/>
                    <a:pt x="2908028" y="3204657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BCA207-2CCB-48B1-A97E-D09876A3CD04}"/>
                </a:ext>
              </a:extLst>
            </p:cNvPr>
            <p:cNvSpPr/>
            <p:nvPr/>
          </p:nvSpPr>
          <p:spPr>
            <a:xfrm>
              <a:off x="5492607" y="4092460"/>
              <a:ext cx="1206488" cy="1155354"/>
            </a:xfrm>
            <a:custGeom>
              <a:avLst/>
              <a:gdLst>
                <a:gd name="connsiteX0" fmla="*/ 1047404 w 1771120"/>
                <a:gd name="connsiteY0" fmla="*/ 26380 h 1696056"/>
                <a:gd name="connsiteX1" fmla="*/ 1050816 w 1771120"/>
                <a:gd name="connsiteY1" fmla="*/ 423159 h 1696056"/>
                <a:gd name="connsiteX2" fmla="*/ 931901 w 1771120"/>
                <a:gd name="connsiteY2" fmla="*/ 1185152 h 1696056"/>
                <a:gd name="connsiteX3" fmla="*/ 913394 w 1771120"/>
                <a:gd name="connsiteY3" fmla="*/ 1259376 h 1696056"/>
                <a:gd name="connsiteX4" fmla="*/ 1117165 w 1771120"/>
                <a:gd name="connsiteY4" fmla="*/ 1184168 h 1696056"/>
                <a:gd name="connsiteX5" fmla="*/ 1381247 w 1771120"/>
                <a:gd name="connsiteY5" fmla="*/ 1083431 h 1696056"/>
                <a:gd name="connsiteX6" fmla="*/ 1604313 w 1771120"/>
                <a:gd name="connsiteY6" fmla="*/ 1093144 h 1696056"/>
                <a:gd name="connsiteX7" fmla="*/ 1685690 w 1771120"/>
                <a:gd name="connsiteY7" fmla="*/ 1128057 h 1696056"/>
                <a:gd name="connsiteX8" fmla="*/ 1758142 w 1771120"/>
                <a:gd name="connsiteY8" fmla="*/ 1318441 h 1696056"/>
                <a:gd name="connsiteX9" fmla="*/ 1724016 w 1771120"/>
                <a:gd name="connsiteY9" fmla="*/ 1403099 h 1696056"/>
                <a:gd name="connsiteX10" fmla="*/ 1652220 w 1771120"/>
                <a:gd name="connsiteY10" fmla="*/ 1434337 h 1696056"/>
                <a:gd name="connsiteX11" fmla="*/ 1462690 w 1771120"/>
                <a:gd name="connsiteY11" fmla="*/ 1357620 h 1696056"/>
                <a:gd name="connsiteX12" fmla="*/ 1365628 w 1771120"/>
                <a:gd name="connsiteY12" fmla="*/ 1309843 h 1696056"/>
                <a:gd name="connsiteX13" fmla="*/ 1227484 w 1771120"/>
                <a:gd name="connsiteY13" fmla="*/ 1289237 h 1696056"/>
                <a:gd name="connsiteX14" fmla="*/ 1103843 w 1771120"/>
                <a:gd name="connsiteY14" fmla="*/ 1304659 h 1696056"/>
                <a:gd name="connsiteX15" fmla="*/ 1062695 w 1771120"/>
                <a:gd name="connsiteY15" fmla="*/ 1338850 h 1696056"/>
                <a:gd name="connsiteX16" fmla="*/ 1006387 w 1771120"/>
                <a:gd name="connsiteY16" fmla="*/ 1646377 h 1696056"/>
                <a:gd name="connsiteX17" fmla="*/ 978758 w 1771120"/>
                <a:gd name="connsiteY17" fmla="*/ 1660159 h 1696056"/>
                <a:gd name="connsiteX18" fmla="*/ 845076 w 1771120"/>
                <a:gd name="connsiteY18" fmla="*/ 1580816 h 1696056"/>
                <a:gd name="connsiteX19" fmla="*/ 817382 w 1771120"/>
                <a:gd name="connsiteY19" fmla="*/ 1591842 h 1696056"/>
                <a:gd name="connsiteX20" fmla="*/ 777678 w 1771120"/>
                <a:gd name="connsiteY20" fmla="*/ 1696057 h 1696056"/>
                <a:gd name="connsiteX21" fmla="*/ 749589 w 1771120"/>
                <a:gd name="connsiteY21" fmla="*/ 1545771 h 1696056"/>
                <a:gd name="connsiteX22" fmla="*/ 723995 w 1771120"/>
                <a:gd name="connsiteY22" fmla="*/ 1509283 h 1696056"/>
                <a:gd name="connsiteX23" fmla="*/ 456500 w 1771120"/>
                <a:gd name="connsiteY23" fmla="*/ 1350794 h 1696056"/>
                <a:gd name="connsiteX24" fmla="*/ 409446 w 1771120"/>
                <a:gd name="connsiteY24" fmla="*/ 1337997 h 1696056"/>
                <a:gd name="connsiteX25" fmla="*/ 28613 w 1771120"/>
                <a:gd name="connsiteY25" fmla="*/ 1338063 h 1696056"/>
                <a:gd name="connsiteX26" fmla="*/ 0 w 1771120"/>
                <a:gd name="connsiteY26" fmla="*/ 1338063 h 1696056"/>
                <a:gd name="connsiteX27" fmla="*/ 139260 w 1771120"/>
                <a:gd name="connsiteY27" fmla="*/ 1157261 h 1696056"/>
                <a:gd name="connsiteX28" fmla="*/ 221097 w 1771120"/>
                <a:gd name="connsiteY28" fmla="*/ 1121363 h 1696056"/>
                <a:gd name="connsiteX29" fmla="*/ 425590 w 1771120"/>
                <a:gd name="connsiteY29" fmla="*/ 1151683 h 1696056"/>
                <a:gd name="connsiteX30" fmla="*/ 686391 w 1771120"/>
                <a:gd name="connsiteY30" fmla="*/ 1215406 h 1696056"/>
                <a:gd name="connsiteX31" fmla="*/ 647408 w 1771120"/>
                <a:gd name="connsiteY31" fmla="*/ 1007304 h 1696056"/>
                <a:gd name="connsiteX32" fmla="*/ 542930 w 1771120"/>
                <a:gd name="connsiteY32" fmla="*/ 452757 h 1696056"/>
                <a:gd name="connsiteX33" fmla="*/ 462341 w 1771120"/>
                <a:gd name="connsiteY33" fmla="*/ 34518 h 1696056"/>
                <a:gd name="connsiteX34" fmla="*/ 460109 w 1771120"/>
                <a:gd name="connsiteY34" fmla="*/ 9776 h 1696056"/>
                <a:gd name="connsiteX35" fmla="*/ 518649 w 1771120"/>
                <a:gd name="connsiteY35" fmla="*/ 2557 h 1696056"/>
                <a:gd name="connsiteX36" fmla="*/ 590444 w 1771120"/>
                <a:gd name="connsiteY36" fmla="*/ 6232 h 1696056"/>
                <a:gd name="connsiteX37" fmla="*/ 922319 w 1771120"/>
                <a:gd name="connsiteY37" fmla="*/ 12598 h 1696056"/>
                <a:gd name="connsiteX38" fmla="*/ 1021678 w 1771120"/>
                <a:gd name="connsiteY38" fmla="*/ 17849 h 1696056"/>
                <a:gd name="connsiteX39" fmla="*/ 1047404 w 1771120"/>
                <a:gd name="connsiteY39" fmla="*/ 26380 h 16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1120" h="1696056">
                  <a:moveTo>
                    <a:pt x="1047404" y="26380"/>
                  </a:moveTo>
                  <a:cubicBezTo>
                    <a:pt x="1049373" y="158618"/>
                    <a:pt x="1058757" y="290725"/>
                    <a:pt x="1050816" y="423159"/>
                  </a:cubicBezTo>
                  <a:cubicBezTo>
                    <a:pt x="1035263" y="681007"/>
                    <a:pt x="989390" y="933933"/>
                    <a:pt x="931901" y="1185152"/>
                  </a:cubicBezTo>
                  <a:cubicBezTo>
                    <a:pt x="926585" y="1208253"/>
                    <a:pt x="920481" y="1231157"/>
                    <a:pt x="913394" y="1259376"/>
                  </a:cubicBezTo>
                  <a:cubicBezTo>
                    <a:pt x="984664" y="1233126"/>
                    <a:pt x="1051210" y="1209303"/>
                    <a:pt x="1117165" y="1184168"/>
                  </a:cubicBezTo>
                  <a:cubicBezTo>
                    <a:pt x="1205170" y="1150633"/>
                    <a:pt x="1294489" y="1120641"/>
                    <a:pt x="1381247" y="1083431"/>
                  </a:cubicBezTo>
                  <a:cubicBezTo>
                    <a:pt x="1455340" y="1051667"/>
                    <a:pt x="1531139" y="1058033"/>
                    <a:pt x="1604313" y="1093144"/>
                  </a:cubicBezTo>
                  <a:cubicBezTo>
                    <a:pt x="1630891" y="1105941"/>
                    <a:pt x="1659702" y="1114341"/>
                    <a:pt x="1685690" y="1128057"/>
                  </a:cubicBezTo>
                  <a:cubicBezTo>
                    <a:pt x="1765361" y="1170189"/>
                    <a:pt x="1788789" y="1233585"/>
                    <a:pt x="1758142" y="1318441"/>
                  </a:cubicBezTo>
                  <a:cubicBezTo>
                    <a:pt x="1747838" y="1347054"/>
                    <a:pt x="1740160" y="1376782"/>
                    <a:pt x="1724016" y="1403099"/>
                  </a:cubicBezTo>
                  <a:cubicBezTo>
                    <a:pt x="1704722" y="1434469"/>
                    <a:pt x="1687855" y="1441097"/>
                    <a:pt x="1652220" y="1434337"/>
                  </a:cubicBezTo>
                  <a:cubicBezTo>
                    <a:pt x="1583837" y="1421409"/>
                    <a:pt x="1524642" y="1386102"/>
                    <a:pt x="1462690" y="1357620"/>
                  </a:cubicBezTo>
                  <a:cubicBezTo>
                    <a:pt x="1429942" y="1342525"/>
                    <a:pt x="1396013" y="1328875"/>
                    <a:pt x="1365628" y="1309843"/>
                  </a:cubicBezTo>
                  <a:cubicBezTo>
                    <a:pt x="1321658" y="1282280"/>
                    <a:pt x="1276244" y="1280902"/>
                    <a:pt x="1227484" y="1289237"/>
                  </a:cubicBezTo>
                  <a:cubicBezTo>
                    <a:pt x="1186598" y="1296259"/>
                    <a:pt x="1145188" y="1300590"/>
                    <a:pt x="1103843" y="1304659"/>
                  </a:cubicBezTo>
                  <a:cubicBezTo>
                    <a:pt x="1081464" y="1306890"/>
                    <a:pt x="1068142" y="1313650"/>
                    <a:pt x="1062695" y="1338850"/>
                  </a:cubicBezTo>
                  <a:cubicBezTo>
                    <a:pt x="1040513" y="1440769"/>
                    <a:pt x="1015772" y="1542162"/>
                    <a:pt x="1006387" y="1646377"/>
                  </a:cubicBezTo>
                  <a:cubicBezTo>
                    <a:pt x="1004221" y="1670528"/>
                    <a:pt x="995755" y="1670266"/>
                    <a:pt x="978758" y="1660159"/>
                  </a:cubicBezTo>
                  <a:cubicBezTo>
                    <a:pt x="934263" y="1633646"/>
                    <a:pt x="888981" y="1608314"/>
                    <a:pt x="845076" y="1580816"/>
                  </a:cubicBezTo>
                  <a:cubicBezTo>
                    <a:pt x="827882" y="1570053"/>
                    <a:pt x="822632" y="1573991"/>
                    <a:pt x="817382" y="1591842"/>
                  </a:cubicBezTo>
                  <a:cubicBezTo>
                    <a:pt x="807013" y="1627017"/>
                    <a:pt x="794609" y="1661603"/>
                    <a:pt x="777678" y="1696057"/>
                  </a:cubicBezTo>
                  <a:cubicBezTo>
                    <a:pt x="768227" y="1645984"/>
                    <a:pt x="758383" y="1595976"/>
                    <a:pt x="749589" y="1545771"/>
                  </a:cubicBezTo>
                  <a:cubicBezTo>
                    <a:pt x="746636" y="1528971"/>
                    <a:pt x="739155" y="1518077"/>
                    <a:pt x="723995" y="1509283"/>
                  </a:cubicBezTo>
                  <a:cubicBezTo>
                    <a:pt x="634414" y="1457110"/>
                    <a:pt x="545424" y="1404018"/>
                    <a:pt x="456500" y="1350794"/>
                  </a:cubicBezTo>
                  <a:cubicBezTo>
                    <a:pt x="441734" y="1341935"/>
                    <a:pt x="426837" y="1337931"/>
                    <a:pt x="409446" y="1337997"/>
                  </a:cubicBezTo>
                  <a:cubicBezTo>
                    <a:pt x="282523" y="1338522"/>
                    <a:pt x="155535" y="1338129"/>
                    <a:pt x="28613" y="1338063"/>
                  </a:cubicBezTo>
                  <a:cubicBezTo>
                    <a:pt x="20607" y="1338063"/>
                    <a:pt x="12600" y="1338063"/>
                    <a:pt x="0" y="1338063"/>
                  </a:cubicBezTo>
                  <a:cubicBezTo>
                    <a:pt x="48104" y="1275258"/>
                    <a:pt x="92337" y="1215144"/>
                    <a:pt x="139260" y="1157261"/>
                  </a:cubicBezTo>
                  <a:cubicBezTo>
                    <a:pt x="159211" y="1132651"/>
                    <a:pt x="189727" y="1124579"/>
                    <a:pt x="221097" y="1121363"/>
                  </a:cubicBezTo>
                  <a:cubicBezTo>
                    <a:pt x="291908" y="1114079"/>
                    <a:pt x="358388" y="1135210"/>
                    <a:pt x="425590" y="1151683"/>
                  </a:cubicBezTo>
                  <a:cubicBezTo>
                    <a:pt x="511430" y="1172749"/>
                    <a:pt x="597335" y="1193618"/>
                    <a:pt x="686391" y="1215406"/>
                  </a:cubicBezTo>
                  <a:cubicBezTo>
                    <a:pt x="673069" y="1144135"/>
                    <a:pt x="660271" y="1075752"/>
                    <a:pt x="647408" y="1007304"/>
                  </a:cubicBezTo>
                  <a:cubicBezTo>
                    <a:pt x="612626" y="822433"/>
                    <a:pt x="578041" y="637563"/>
                    <a:pt x="542930" y="452757"/>
                  </a:cubicBezTo>
                  <a:cubicBezTo>
                    <a:pt x="516417" y="313300"/>
                    <a:pt x="489116" y="173909"/>
                    <a:pt x="462341" y="34518"/>
                  </a:cubicBezTo>
                  <a:cubicBezTo>
                    <a:pt x="460766" y="26446"/>
                    <a:pt x="460831" y="18045"/>
                    <a:pt x="460109" y="9776"/>
                  </a:cubicBezTo>
                  <a:cubicBezTo>
                    <a:pt x="478157" y="-4333"/>
                    <a:pt x="498961" y="326"/>
                    <a:pt x="518649" y="2557"/>
                  </a:cubicBezTo>
                  <a:cubicBezTo>
                    <a:pt x="542602" y="5314"/>
                    <a:pt x="566425" y="6758"/>
                    <a:pt x="590444" y="6232"/>
                  </a:cubicBezTo>
                  <a:cubicBezTo>
                    <a:pt x="701157" y="3870"/>
                    <a:pt x="811541" y="14698"/>
                    <a:pt x="922319" y="12598"/>
                  </a:cubicBezTo>
                  <a:cubicBezTo>
                    <a:pt x="955264" y="11942"/>
                    <a:pt x="988339" y="18636"/>
                    <a:pt x="1021678" y="17849"/>
                  </a:cubicBezTo>
                  <a:cubicBezTo>
                    <a:pt x="1031063" y="17652"/>
                    <a:pt x="1039857" y="20342"/>
                    <a:pt x="1047404" y="26380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265265-2342-425F-AF5A-CFE5F8594F74}"/>
                </a:ext>
              </a:extLst>
            </p:cNvPr>
            <p:cNvSpPr/>
            <p:nvPr/>
          </p:nvSpPr>
          <p:spPr>
            <a:xfrm>
              <a:off x="5387425" y="4417787"/>
              <a:ext cx="312974" cy="243509"/>
            </a:xfrm>
            <a:custGeom>
              <a:avLst/>
              <a:gdLst>
                <a:gd name="connsiteX0" fmla="*/ 69615 w 459444"/>
                <a:gd name="connsiteY0" fmla="*/ 356469 h 357471"/>
                <a:gd name="connsiteX1" fmla="*/ 52552 w 459444"/>
                <a:gd name="connsiteY1" fmla="*/ 340456 h 357471"/>
                <a:gd name="connsiteX2" fmla="*/ 1363 w 459444"/>
                <a:gd name="connsiteY2" fmla="*/ 83593 h 357471"/>
                <a:gd name="connsiteX3" fmla="*/ 21708 w 459444"/>
                <a:gd name="connsiteY3" fmla="*/ 55570 h 357471"/>
                <a:gd name="connsiteX4" fmla="*/ 185643 w 459444"/>
                <a:gd name="connsiteY4" fmla="*/ 32404 h 357471"/>
                <a:gd name="connsiteX5" fmla="*/ 398537 w 459444"/>
                <a:gd name="connsiteY5" fmla="*/ 1100 h 357471"/>
                <a:gd name="connsiteX6" fmla="*/ 431285 w 459444"/>
                <a:gd name="connsiteY6" fmla="*/ 24332 h 357471"/>
                <a:gd name="connsiteX7" fmla="*/ 458717 w 459444"/>
                <a:gd name="connsiteY7" fmla="*/ 271285 h 357471"/>
                <a:gd name="connsiteX8" fmla="*/ 432663 w 459444"/>
                <a:gd name="connsiteY8" fmla="*/ 307511 h 357471"/>
                <a:gd name="connsiteX9" fmla="*/ 205594 w 459444"/>
                <a:gd name="connsiteY9" fmla="*/ 338093 h 357471"/>
                <a:gd name="connsiteX10" fmla="*/ 69615 w 459444"/>
                <a:gd name="connsiteY10" fmla="*/ 356469 h 3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44" h="357471">
                  <a:moveTo>
                    <a:pt x="69615" y="356469"/>
                  </a:moveTo>
                  <a:cubicBezTo>
                    <a:pt x="60756" y="359553"/>
                    <a:pt x="55374" y="355878"/>
                    <a:pt x="52552" y="340456"/>
                  </a:cubicBezTo>
                  <a:cubicBezTo>
                    <a:pt x="36671" y="254616"/>
                    <a:pt x="20526" y="168710"/>
                    <a:pt x="1363" y="83593"/>
                  </a:cubicBezTo>
                  <a:cubicBezTo>
                    <a:pt x="-3756" y="60755"/>
                    <a:pt x="6089" y="57867"/>
                    <a:pt x="21708" y="55570"/>
                  </a:cubicBezTo>
                  <a:cubicBezTo>
                    <a:pt x="76309" y="47629"/>
                    <a:pt x="130976" y="40213"/>
                    <a:pt x="185643" y="32404"/>
                  </a:cubicBezTo>
                  <a:cubicBezTo>
                    <a:pt x="256652" y="22232"/>
                    <a:pt x="327791" y="12847"/>
                    <a:pt x="398537" y="1100"/>
                  </a:cubicBezTo>
                  <a:cubicBezTo>
                    <a:pt x="420259" y="-2510"/>
                    <a:pt x="428988" y="2150"/>
                    <a:pt x="431285" y="24332"/>
                  </a:cubicBezTo>
                  <a:cubicBezTo>
                    <a:pt x="439750" y="106693"/>
                    <a:pt x="449332" y="188989"/>
                    <a:pt x="458717" y="271285"/>
                  </a:cubicBezTo>
                  <a:cubicBezTo>
                    <a:pt x="461079" y="291695"/>
                    <a:pt x="458979" y="304558"/>
                    <a:pt x="432663" y="307511"/>
                  </a:cubicBezTo>
                  <a:cubicBezTo>
                    <a:pt x="356798" y="315977"/>
                    <a:pt x="281262" y="327724"/>
                    <a:pt x="205594" y="338093"/>
                  </a:cubicBezTo>
                  <a:cubicBezTo>
                    <a:pt x="161887" y="344196"/>
                    <a:pt x="118114" y="349972"/>
                    <a:pt x="69615" y="35646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60FF762-8ED8-468F-8C7B-1E065FE1C351}"/>
                </a:ext>
              </a:extLst>
            </p:cNvPr>
            <p:cNvSpPr/>
            <p:nvPr/>
          </p:nvSpPr>
          <p:spPr>
            <a:xfrm>
              <a:off x="5715182" y="3072252"/>
              <a:ext cx="530391" cy="355287"/>
            </a:xfrm>
            <a:custGeom>
              <a:avLst/>
              <a:gdLst>
                <a:gd name="connsiteX0" fmla="*/ 607 w 778612"/>
                <a:gd name="connsiteY0" fmla="*/ 67323 h 521560"/>
                <a:gd name="connsiteX1" fmla="*/ 84018 w 778612"/>
                <a:gd name="connsiteY1" fmla="*/ 96330 h 521560"/>
                <a:gd name="connsiteX2" fmla="*/ 124707 w 778612"/>
                <a:gd name="connsiteY2" fmla="*/ 89702 h 521560"/>
                <a:gd name="connsiteX3" fmla="*/ 397321 w 778612"/>
                <a:gd name="connsiteY3" fmla="*/ 318 h 521560"/>
                <a:gd name="connsiteX4" fmla="*/ 654119 w 778612"/>
                <a:gd name="connsiteY4" fmla="*/ 104468 h 521560"/>
                <a:gd name="connsiteX5" fmla="*/ 667047 w 778612"/>
                <a:gd name="connsiteY5" fmla="*/ 133147 h 521560"/>
                <a:gd name="connsiteX6" fmla="*/ 778613 w 778612"/>
                <a:gd name="connsiteY6" fmla="*/ 16003 h 521560"/>
                <a:gd name="connsiteX7" fmla="*/ 761943 w 778612"/>
                <a:gd name="connsiteY7" fmla="*/ 88455 h 521560"/>
                <a:gd name="connsiteX8" fmla="*/ 708392 w 778612"/>
                <a:gd name="connsiteY8" fmla="*/ 143122 h 521560"/>
                <a:gd name="connsiteX9" fmla="*/ 669081 w 778612"/>
                <a:gd name="connsiteY9" fmla="*/ 231653 h 521560"/>
                <a:gd name="connsiteX10" fmla="*/ 645718 w 778612"/>
                <a:gd name="connsiteY10" fmla="*/ 346959 h 521560"/>
                <a:gd name="connsiteX11" fmla="*/ 593676 w 778612"/>
                <a:gd name="connsiteY11" fmla="*/ 445268 h 521560"/>
                <a:gd name="connsiteX12" fmla="*/ 410774 w 778612"/>
                <a:gd name="connsiteY12" fmla="*/ 518639 h 521560"/>
                <a:gd name="connsiteX13" fmla="*/ 187053 w 778612"/>
                <a:gd name="connsiteY13" fmla="*/ 497704 h 521560"/>
                <a:gd name="connsiteX14" fmla="*/ 89925 w 778612"/>
                <a:gd name="connsiteY14" fmla="*/ 413308 h 521560"/>
                <a:gd name="connsiteX15" fmla="*/ 62296 w 778612"/>
                <a:gd name="connsiteY15" fmla="*/ 301283 h 521560"/>
                <a:gd name="connsiteX16" fmla="*/ 65577 w 778612"/>
                <a:gd name="connsiteY16" fmla="*/ 181251 h 521560"/>
                <a:gd name="connsiteX17" fmla="*/ 40967 w 778612"/>
                <a:gd name="connsiteY17" fmla="*/ 128881 h 521560"/>
                <a:gd name="connsiteX18" fmla="*/ 6579 w 778612"/>
                <a:gd name="connsiteY18" fmla="*/ 106240 h 521560"/>
                <a:gd name="connsiteX19" fmla="*/ 607 w 778612"/>
                <a:gd name="connsiteY19" fmla="*/ 67323 h 5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612" h="521560">
                  <a:moveTo>
                    <a:pt x="607" y="67323"/>
                  </a:moveTo>
                  <a:cubicBezTo>
                    <a:pt x="28433" y="76839"/>
                    <a:pt x="56718" y="85370"/>
                    <a:pt x="84018" y="96330"/>
                  </a:cubicBezTo>
                  <a:cubicBezTo>
                    <a:pt x="100031" y="102762"/>
                    <a:pt x="111844" y="99546"/>
                    <a:pt x="124707" y="89702"/>
                  </a:cubicBezTo>
                  <a:cubicBezTo>
                    <a:pt x="205034" y="28013"/>
                    <a:pt x="295271" y="-3554"/>
                    <a:pt x="397321" y="318"/>
                  </a:cubicBezTo>
                  <a:cubicBezTo>
                    <a:pt x="495564" y="4125"/>
                    <a:pt x="578123" y="45666"/>
                    <a:pt x="654119" y="104468"/>
                  </a:cubicBezTo>
                  <a:cubicBezTo>
                    <a:pt x="664028" y="112081"/>
                    <a:pt x="659894" y="123106"/>
                    <a:pt x="667047" y="133147"/>
                  </a:cubicBezTo>
                  <a:cubicBezTo>
                    <a:pt x="707932" y="96986"/>
                    <a:pt x="737333" y="50654"/>
                    <a:pt x="778613" y="16003"/>
                  </a:cubicBezTo>
                  <a:cubicBezTo>
                    <a:pt x="776053" y="40810"/>
                    <a:pt x="771918" y="65289"/>
                    <a:pt x="761943" y="88455"/>
                  </a:cubicBezTo>
                  <a:cubicBezTo>
                    <a:pt x="749212" y="111687"/>
                    <a:pt x="728605" y="128553"/>
                    <a:pt x="708392" y="143122"/>
                  </a:cubicBezTo>
                  <a:cubicBezTo>
                    <a:pt x="676497" y="166157"/>
                    <a:pt x="669672" y="196477"/>
                    <a:pt x="669081" y="231653"/>
                  </a:cubicBezTo>
                  <a:cubicBezTo>
                    <a:pt x="668359" y="271488"/>
                    <a:pt x="661862" y="310273"/>
                    <a:pt x="645718" y="346959"/>
                  </a:cubicBezTo>
                  <a:cubicBezTo>
                    <a:pt x="629377" y="380232"/>
                    <a:pt x="615858" y="415080"/>
                    <a:pt x="593676" y="445268"/>
                  </a:cubicBezTo>
                  <a:cubicBezTo>
                    <a:pt x="543012" y="495407"/>
                    <a:pt x="479420" y="511420"/>
                    <a:pt x="410774" y="518639"/>
                  </a:cubicBezTo>
                  <a:cubicBezTo>
                    <a:pt x="334319" y="526711"/>
                    <a:pt x="260489" y="517523"/>
                    <a:pt x="187053" y="497704"/>
                  </a:cubicBezTo>
                  <a:cubicBezTo>
                    <a:pt x="140654" y="485169"/>
                    <a:pt x="105216" y="461150"/>
                    <a:pt x="89925" y="413308"/>
                  </a:cubicBezTo>
                  <a:cubicBezTo>
                    <a:pt x="80737" y="375966"/>
                    <a:pt x="71484" y="338624"/>
                    <a:pt x="62296" y="301283"/>
                  </a:cubicBezTo>
                  <a:cubicBezTo>
                    <a:pt x="49630" y="260922"/>
                    <a:pt x="55471" y="221021"/>
                    <a:pt x="65577" y="181251"/>
                  </a:cubicBezTo>
                  <a:cubicBezTo>
                    <a:pt x="74568" y="145747"/>
                    <a:pt x="74503" y="145878"/>
                    <a:pt x="40967" y="128881"/>
                  </a:cubicBezTo>
                  <a:cubicBezTo>
                    <a:pt x="28629" y="122647"/>
                    <a:pt x="15045" y="118250"/>
                    <a:pt x="6579" y="106240"/>
                  </a:cubicBezTo>
                  <a:cubicBezTo>
                    <a:pt x="3626" y="93377"/>
                    <a:pt x="-1821" y="80973"/>
                    <a:pt x="607" y="6732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DEA13C-7E0B-47B5-93AC-8FD9BDF31DE4}"/>
              </a:ext>
            </a:extLst>
          </p:cNvPr>
          <p:cNvGrpSpPr/>
          <p:nvPr/>
        </p:nvGrpSpPr>
        <p:grpSpPr>
          <a:xfrm>
            <a:off x="9946654" y="1270991"/>
            <a:ext cx="1408316" cy="2504080"/>
            <a:chOff x="7027608" y="2186326"/>
            <a:chExt cx="2626634" cy="4670332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2F78FF-F87C-4572-984E-B292F3149553}"/>
                </a:ext>
              </a:extLst>
            </p:cNvPr>
            <p:cNvSpPr/>
            <p:nvPr/>
          </p:nvSpPr>
          <p:spPr>
            <a:xfrm>
              <a:off x="8417969" y="4326669"/>
              <a:ext cx="71983" cy="704535"/>
            </a:xfrm>
            <a:custGeom>
              <a:avLst/>
              <a:gdLst>
                <a:gd name="connsiteX0" fmla="*/ 66 w 105671"/>
                <a:gd name="connsiteY0" fmla="*/ 1967 h 1034255"/>
                <a:gd name="connsiteX1" fmla="*/ 20410 w 105671"/>
                <a:gd name="connsiteY1" fmla="*/ 10761 h 1034255"/>
                <a:gd name="connsiteX2" fmla="*/ 36685 w 105671"/>
                <a:gd name="connsiteY2" fmla="*/ 45084 h 1034255"/>
                <a:gd name="connsiteX3" fmla="*/ 44035 w 105671"/>
                <a:gd name="connsiteY3" fmla="*/ 68447 h 1034255"/>
                <a:gd name="connsiteX4" fmla="*/ 59655 w 105671"/>
                <a:gd name="connsiteY4" fmla="*/ 337057 h 1034255"/>
                <a:gd name="connsiteX5" fmla="*/ 90040 w 105671"/>
                <a:gd name="connsiteY5" fmla="*/ 629556 h 1034255"/>
                <a:gd name="connsiteX6" fmla="*/ 103756 w 105671"/>
                <a:gd name="connsiteY6" fmla="*/ 725436 h 1034255"/>
                <a:gd name="connsiteX7" fmla="*/ 97521 w 105671"/>
                <a:gd name="connsiteY7" fmla="*/ 799004 h 1034255"/>
                <a:gd name="connsiteX8" fmla="*/ 52173 w 105671"/>
                <a:gd name="connsiteY8" fmla="*/ 969371 h 1034255"/>
                <a:gd name="connsiteX9" fmla="*/ 46333 w 105671"/>
                <a:gd name="connsiteY9" fmla="*/ 1032767 h 1034255"/>
                <a:gd name="connsiteX10" fmla="*/ 27694 w 105671"/>
                <a:gd name="connsiteY10" fmla="*/ 1021151 h 1034255"/>
                <a:gd name="connsiteX11" fmla="*/ 12075 w 105671"/>
                <a:gd name="connsiteY11" fmla="*/ 858265 h 1034255"/>
                <a:gd name="connsiteX12" fmla="*/ 8400 w 105671"/>
                <a:gd name="connsiteY12" fmla="*/ 390018 h 1034255"/>
                <a:gd name="connsiteX13" fmla="*/ 0 w 105671"/>
                <a:gd name="connsiteY13" fmla="*/ 19030 h 1034255"/>
                <a:gd name="connsiteX14" fmla="*/ 66 w 105671"/>
                <a:gd name="connsiteY14" fmla="*/ 1967 h 10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1" h="1034255">
                  <a:moveTo>
                    <a:pt x="66" y="1967"/>
                  </a:moveTo>
                  <a:cubicBezTo>
                    <a:pt x="11157" y="-2496"/>
                    <a:pt x="16538" y="720"/>
                    <a:pt x="20410" y="10761"/>
                  </a:cubicBezTo>
                  <a:cubicBezTo>
                    <a:pt x="24938" y="22573"/>
                    <a:pt x="31698" y="33467"/>
                    <a:pt x="36685" y="45084"/>
                  </a:cubicBezTo>
                  <a:cubicBezTo>
                    <a:pt x="39901" y="52565"/>
                    <a:pt x="43576" y="60506"/>
                    <a:pt x="44035" y="68447"/>
                  </a:cubicBezTo>
                  <a:cubicBezTo>
                    <a:pt x="49417" y="157962"/>
                    <a:pt x="52370" y="247673"/>
                    <a:pt x="59655" y="337057"/>
                  </a:cubicBezTo>
                  <a:cubicBezTo>
                    <a:pt x="67661" y="434710"/>
                    <a:pt x="79343" y="532100"/>
                    <a:pt x="90040" y="629556"/>
                  </a:cubicBezTo>
                  <a:cubicBezTo>
                    <a:pt x="93584" y="661647"/>
                    <a:pt x="98243" y="693673"/>
                    <a:pt x="103756" y="725436"/>
                  </a:cubicBezTo>
                  <a:cubicBezTo>
                    <a:pt x="108087" y="750768"/>
                    <a:pt x="104675" y="774460"/>
                    <a:pt x="97521" y="799004"/>
                  </a:cubicBezTo>
                  <a:cubicBezTo>
                    <a:pt x="81115" y="855443"/>
                    <a:pt x="65889" y="912210"/>
                    <a:pt x="52173" y="969371"/>
                  </a:cubicBezTo>
                  <a:cubicBezTo>
                    <a:pt x="47317" y="989716"/>
                    <a:pt x="48105" y="1011438"/>
                    <a:pt x="46333" y="1032767"/>
                  </a:cubicBezTo>
                  <a:cubicBezTo>
                    <a:pt x="34782" y="1036704"/>
                    <a:pt x="28810" y="1032833"/>
                    <a:pt x="27694" y="1021151"/>
                  </a:cubicBezTo>
                  <a:cubicBezTo>
                    <a:pt x="22248" y="966877"/>
                    <a:pt x="13060" y="912670"/>
                    <a:pt x="12075" y="858265"/>
                  </a:cubicBezTo>
                  <a:cubicBezTo>
                    <a:pt x="9188" y="702205"/>
                    <a:pt x="10434" y="546078"/>
                    <a:pt x="8400" y="390018"/>
                  </a:cubicBezTo>
                  <a:cubicBezTo>
                    <a:pt x="6825" y="266311"/>
                    <a:pt x="2888" y="142671"/>
                    <a:pt x="0" y="19030"/>
                  </a:cubicBezTo>
                  <a:cubicBezTo>
                    <a:pt x="0" y="13320"/>
                    <a:pt x="66" y="7545"/>
                    <a:pt x="66" y="1967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14383D8-A34C-488C-8EBA-E00C32FC4EBE}"/>
                </a:ext>
              </a:extLst>
            </p:cNvPr>
            <p:cNvSpPr/>
            <p:nvPr/>
          </p:nvSpPr>
          <p:spPr>
            <a:xfrm>
              <a:off x="7703499" y="2186326"/>
              <a:ext cx="677601" cy="1293150"/>
            </a:xfrm>
            <a:custGeom>
              <a:avLst/>
              <a:gdLst>
                <a:gd name="connsiteX0" fmla="*/ 445073 w 994716"/>
                <a:gd name="connsiteY0" fmla="*/ 0 h 1898340"/>
                <a:gd name="connsiteX1" fmla="*/ 602905 w 994716"/>
                <a:gd name="connsiteY1" fmla="*/ 40164 h 1898340"/>
                <a:gd name="connsiteX2" fmla="*/ 940030 w 994716"/>
                <a:gd name="connsiteY2" fmla="*/ 404327 h 1898340"/>
                <a:gd name="connsiteX3" fmla="*/ 994172 w 994716"/>
                <a:gd name="connsiteY3" fmla="*/ 714282 h 1898340"/>
                <a:gd name="connsiteX4" fmla="*/ 994697 w 994716"/>
                <a:gd name="connsiteY4" fmla="*/ 1455668 h 1898340"/>
                <a:gd name="connsiteX5" fmla="*/ 778260 w 994716"/>
                <a:gd name="connsiteY5" fmla="*/ 1835713 h 1898340"/>
                <a:gd name="connsiteX6" fmla="*/ 751813 w 994716"/>
                <a:gd name="connsiteY6" fmla="*/ 1854548 h 1898340"/>
                <a:gd name="connsiteX7" fmla="*/ 430241 w 994716"/>
                <a:gd name="connsiteY7" fmla="*/ 1891627 h 1898340"/>
                <a:gd name="connsiteX8" fmla="*/ 261252 w 994716"/>
                <a:gd name="connsiteY8" fmla="*/ 1818847 h 1898340"/>
                <a:gd name="connsiteX9" fmla="*/ 238480 w 994716"/>
                <a:gd name="connsiteY9" fmla="*/ 1791415 h 1898340"/>
                <a:gd name="connsiteX10" fmla="*/ 39368 w 994716"/>
                <a:gd name="connsiteY10" fmla="*/ 1390107 h 1898340"/>
                <a:gd name="connsiteX11" fmla="*/ 714 w 994716"/>
                <a:gd name="connsiteY11" fmla="*/ 1057248 h 1898340"/>
                <a:gd name="connsiteX12" fmla="*/ 517 w 994716"/>
                <a:gd name="connsiteY12" fmla="*/ 524161 h 1898340"/>
                <a:gd name="connsiteX13" fmla="*/ 178038 w 994716"/>
                <a:gd name="connsiteY13" fmla="*/ 265920 h 1898340"/>
                <a:gd name="connsiteX14" fmla="*/ 234608 w 994716"/>
                <a:gd name="connsiteY14" fmla="*/ 250497 h 1898340"/>
                <a:gd name="connsiteX15" fmla="*/ 228505 w 994716"/>
                <a:gd name="connsiteY15" fmla="*/ 192352 h 1898340"/>
                <a:gd name="connsiteX16" fmla="*/ 228308 w 994716"/>
                <a:gd name="connsiteY16" fmla="*/ 136898 h 1898340"/>
                <a:gd name="connsiteX17" fmla="*/ 340858 w 994716"/>
                <a:gd name="connsiteY17" fmla="*/ 6300 h 1898340"/>
                <a:gd name="connsiteX18" fmla="*/ 361661 w 994716"/>
                <a:gd name="connsiteY18" fmla="*/ 197 h 1898340"/>
                <a:gd name="connsiteX19" fmla="*/ 445073 w 994716"/>
                <a:gd name="connsiteY19" fmla="*/ 0 h 18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716" h="1898340">
                  <a:moveTo>
                    <a:pt x="445073" y="0"/>
                  </a:moveTo>
                  <a:cubicBezTo>
                    <a:pt x="497837" y="12666"/>
                    <a:pt x="551848" y="20672"/>
                    <a:pt x="602905" y="40164"/>
                  </a:cubicBezTo>
                  <a:cubicBezTo>
                    <a:pt x="775241" y="106053"/>
                    <a:pt x="878997" y="235666"/>
                    <a:pt x="940030" y="404327"/>
                  </a:cubicBezTo>
                  <a:cubicBezTo>
                    <a:pt x="976256" y="504342"/>
                    <a:pt x="994172" y="607835"/>
                    <a:pt x="994172" y="714282"/>
                  </a:cubicBezTo>
                  <a:cubicBezTo>
                    <a:pt x="994304" y="961433"/>
                    <a:pt x="992794" y="1208517"/>
                    <a:pt x="994697" y="1455668"/>
                  </a:cubicBezTo>
                  <a:cubicBezTo>
                    <a:pt x="996010" y="1625510"/>
                    <a:pt x="929530" y="1754073"/>
                    <a:pt x="778260" y="1835713"/>
                  </a:cubicBezTo>
                  <a:cubicBezTo>
                    <a:pt x="772485" y="1846213"/>
                    <a:pt x="762444" y="1850610"/>
                    <a:pt x="751813" y="1854548"/>
                  </a:cubicBezTo>
                  <a:cubicBezTo>
                    <a:pt x="647663" y="1893530"/>
                    <a:pt x="540494" y="1908165"/>
                    <a:pt x="430241" y="1891627"/>
                  </a:cubicBezTo>
                  <a:cubicBezTo>
                    <a:pt x="367896" y="1882308"/>
                    <a:pt x="311326" y="1857566"/>
                    <a:pt x="261252" y="1818847"/>
                  </a:cubicBezTo>
                  <a:cubicBezTo>
                    <a:pt x="251671" y="1811431"/>
                    <a:pt x="243205" y="1802899"/>
                    <a:pt x="238480" y="1791415"/>
                  </a:cubicBezTo>
                  <a:cubicBezTo>
                    <a:pt x="124880" y="1681096"/>
                    <a:pt x="73625" y="1539539"/>
                    <a:pt x="39368" y="1390107"/>
                  </a:cubicBezTo>
                  <a:cubicBezTo>
                    <a:pt x="14233" y="1280707"/>
                    <a:pt x="1305" y="1169470"/>
                    <a:pt x="714" y="1057248"/>
                  </a:cubicBezTo>
                  <a:cubicBezTo>
                    <a:pt x="-270" y="879530"/>
                    <a:pt x="-139" y="701813"/>
                    <a:pt x="517" y="524161"/>
                  </a:cubicBezTo>
                  <a:cubicBezTo>
                    <a:pt x="977" y="400455"/>
                    <a:pt x="70541" y="299980"/>
                    <a:pt x="178038" y="265920"/>
                  </a:cubicBezTo>
                  <a:cubicBezTo>
                    <a:pt x="197266" y="259816"/>
                    <a:pt x="226142" y="262704"/>
                    <a:pt x="234608" y="250497"/>
                  </a:cubicBezTo>
                  <a:cubicBezTo>
                    <a:pt x="242943" y="238357"/>
                    <a:pt x="230080" y="212368"/>
                    <a:pt x="228505" y="192352"/>
                  </a:cubicBezTo>
                  <a:cubicBezTo>
                    <a:pt x="226995" y="173977"/>
                    <a:pt x="226798" y="155273"/>
                    <a:pt x="228308" y="136898"/>
                  </a:cubicBezTo>
                  <a:cubicBezTo>
                    <a:pt x="234017" y="67989"/>
                    <a:pt x="273918" y="22379"/>
                    <a:pt x="340858" y="6300"/>
                  </a:cubicBezTo>
                  <a:cubicBezTo>
                    <a:pt x="347880" y="4594"/>
                    <a:pt x="355952" y="6300"/>
                    <a:pt x="361661" y="197"/>
                  </a:cubicBezTo>
                  <a:cubicBezTo>
                    <a:pt x="389487" y="0"/>
                    <a:pt x="417313" y="0"/>
                    <a:pt x="445073" y="0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B833A3B-CF5E-48DA-819F-ECB0A1A6A35B}"/>
                </a:ext>
              </a:extLst>
            </p:cNvPr>
            <p:cNvSpPr/>
            <p:nvPr/>
          </p:nvSpPr>
          <p:spPr>
            <a:xfrm>
              <a:off x="7027608" y="3610534"/>
              <a:ext cx="2626634" cy="3246124"/>
            </a:xfrm>
            <a:custGeom>
              <a:avLst/>
              <a:gdLst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67942 w 2626634"/>
                <a:gd name="connsiteY70" fmla="*/ 639415 h 3246124"/>
                <a:gd name="connsiteX71" fmla="*/ 780544 w 2626634"/>
                <a:gd name="connsiteY71" fmla="*/ 713090 h 3246124"/>
                <a:gd name="connsiteX72" fmla="*/ 788005 w 2626634"/>
                <a:gd name="connsiteY72" fmla="*/ 725924 h 3246124"/>
                <a:gd name="connsiteX73" fmla="*/ 799137 w 2626634"/>
                <a:gd name="connsiteY73" fmla="*/ 751630 h 3246124"/>
                <a:gd name="connsiteX74" fmla="*/ 810402 w 2626634"/>
                <a:gd name="connsiteY74" fmla="*/ 853021 h 3246124"/>
                <a:gd name="connsiteX75" fmla="*/ 832039 w 2626634"/>
                <a:gd name="connsiteY75" fmla="*/ 1090271 h 3246124"/>
                <a:gd name="connsiteX76" fmla="*/ 848983 w 2626634"/>
                <a:gd name="connsiteY76" fmla="*/ 1297522 h 3246124"/>
                <a:gd name="connsiteX77" fmla="*/ 862975 w 2626634"/>
                <a:gd name="connsiteY77" fmla="*/ 1499232 h 3246124"/>
                <a:gd name="connsiteX78" fmla="*/ 863780 w 2626634"/>
                <a:gd name="connsiteY78" fmla="*/ 1523819 h 3246124"/>
                <a:gd name="connsiteX79" fmla="*/ 863959 w 2626634"/>
                <a:gd name="connsiteY79" fmla="*/ 1661958 h 3246124"/>
                <a:gd name="connsiteX80" fmla="*/ 859890 w 2626634"/>
                <a:gd name="connsiteY80" fmla="*/ 1975832 h 3246124"/>
                <a:gd name="connsiteX81" fmla="*/ 852470 w 2626634"/>
                <a:gd name="connsiteY81" fmla="*/ 1992239 h 3246124"/>
                <a:gd name="connsiteX82" fmla="*/ 845764 w 2626634"/>
                <a:gd name="connsiteY82" fmla="*/ 2083884 h 3246124"/>
                <a:gd name="connsiteX83" fmla="*/ 850548 w 2626634"/>
                <a:gd name="connsiteY83" fmla="*/ 2097608 h 3246124"/>
                <a:gd name="connsiteX84" fmla="*/ 843171 w 2626634"/>
                <a:gd name="connsiteY84" fmla="*/ 2297932 h 3246124"/>
                <a:gd name="connsiteX85" fmla="*/ 830743 w 2626634"/>
                <a:gd name="connsiteY85" fmla="*/ 2685524 h 3246124"/>
                <a:gd name="connsiteX86" fmla="*/ 823680 w 2626634"/>
                <a:gd name="connsiteY86" fmla="*/ 2878292 h 3246124"/>
                <a:gd name="connsiteX87" fmla="*/ 811788 w 2626634"/>
                <a:gd name="connsiteY87" fmla="*/ 3210986 h 3246124"/>
                <a:gd name="connsiteX88" fmla="*/ 774728 w 2626634"/>
                <a:gd name="connsiteY88" fmla="*/ 3245723 h 3246124"/>
                <a:gd name="connsiteX89" fmla="*/ 193339 w 2626634"/>
                <a:gd name="connsiteY89" fmla="*/ 3246035 h 3246124"/>
                <a:gd name="connsiteX90" fmla="*/ 174206 w 2626634"/>
                <a:gd name="connsiteY90" fmla="*/ 3224130 h 3246124"/>
                <a:gd name="connsiteX91" fmla="*/ 186991 w 2626634"/>
                <a:gd name="connsiteY91" fmla="*/ 3113575 h 3246124"/>
                <a:gd name="connsiteX92" fmla="*/ 187170 w 2626634"/>
                <a:gd name="connsiteY92" fmla="*/ 3072670 h 3246124"/>
                <a:gd name="connsiteX93" fmla="*/ 233038 w 2626634"/>
                <a:gd name="connsiteY93" fmla="*/ 2698846 h 3246124"/>
                <a:gd name="connsiteX94" fmla="*/ 216273 w 2626634"/>
                <a:gd name="connsiteY94" fmla="*/ 2667463 h 3246124"/>
                <a:gd name="connsiteX95" fmla="*/ 147964 w 2626634"/>
                <a:gd name="connsiteY95" fmla="*/ 2634739 h 3246124"/>
                <a:gd name="connsiteX96" fmla="*/ 126774 w 2626634"/>
                <a:gd name="connsiteY96" fmla="*/ 2620120 h 3246124"/>
                <a:gd name="connsiteX97" fmla="*/ 13089 w 2626634"/>
                <a:gd name="connsiteY97" fmla="*/ 2564552 h 3246124"/>
                <a:gd name="connsiteX98" fmla="*/ 929 w 2626634"/>
                <a:gd name="connsiteY98" fmla="*/ 2540367 h 3246124"/>
                <a:gd name="connsiteX99" fmla="*/ 50060 w 2626634"/>
                <a:gd name="connsiteY99" fmla="*/ 2259932 h 3246124"/>
                <a:gd name="connsiteX100" fmla="*/ 59224 w 2626634"/>
                <a:gd name="connsiteY100" fmla="*/ 2109232 h 3246124"/>
                <a:gd name="connsiteX101" fmla="*/ 83276 w 2626634"/>
                <a:gd name="connsiteY101" fmla="*/ 1966444 h 3246124"/>
                <a:gd name="connsiteX102" fmla="*/ 144790 w 2626634"/>
                <a:gd name="connsiteY102" fmla="*/ 1661600 h 3246124"/>
                <a:gd name="connsiteX103" fmla="*/ 146488 w 2626634"/>
                <a:gd name="connsiteY103" fmla="*/ 1318713 h 3246124"/>
                <a:gd name="connsiteX104" fmla="*/ 108847 w 2626634"/>
                <a:gd name="connsiteY104" fmla="*/ 1051645 h 3246124"/>
                <a:gd name="connsiteX105" fmla="*/ 101381 w 2626634"/>
                <a:gd name="connsiteY105" fmla="*/ 963219 h 3246124"/>
                <a:gd name="connsiteX106" fmla="*/ 130887 w 2626634"/>
                <a:gd name="connsiteY106" fmla="*/ 560069 h 3246124"/>
                <a:gd name="connsiteX107" fmla="*/ 226958 w 2626634"/>
                <a:gd name="connsiteY107" fmla="*/ 389251 h 3246124"/>
                <a:gd name="connsiteX108" fmla="*/ 308142 w 2626634"/>
                <a:gd name="connsiteY108" fmla="*/ 337795 h 3246124"/>
                <a:gd name="connsiteX109" fmla="*/ 532829 w 2626634"/>
                <a:gd name="connsiteY109" fmla="*/ 174846 h 3246124"/>
                <a:gd name="connsiteX110" fmla="*/ 581290 w 2626634"/>
                <a:gd name="connsiteY110" fmla="*/ 132644 h 3246124"/>
                <a:gd name="connsiteX111" fmla="*/ 582201 w 2626634"/>
                <a:gd name="connsiteY111" fmla="*/ 133733 h 3246124"/>
                <a:gd name="connsiteX112" fmla="*/ 597084 w 2626634"/>
                <a:gd name="connsiteY112" fmla="*/ 116645 h 3246124"/>
                <a:gd name="connsiteX113" fmla="*/ 597070 w 2626634"/>
                <a:gd name="connsiteY113" fmla="*/ 116505 h 3246124"/>
                <a:gd name="connsiteX114" fmla="*/ 624162 w 2626634"/>
                <a:gd name="connsiteY114" fmla="*/ 85435 h 3246124"/>
                <a:gd name="connsiteX115" fmla="*/ 698819 w 2626634"/>
                <a:gd name="connsiteY115" fmla="*/ 10867 h 3246124"/>
                <a:gd name="connsiteX116" fmla="*/ 717193 w 2626634"/>
                <a:gd name="connsiteY11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88005 w 2626634"/>
                <a:gd name="connsiteY71" fmla="*/ 725924 h 3246124"/>
                <a:gd name="connsiteX72" fmla="*/ 799137 w 2626634"/>
                <a:gd name="connsiteY72" fmla="*/ 751630 h 3246124"/>
                <a:gd name="connsiteX73" fmla="*/ 810402 w 2626634"/>
                <a:gd name="connsiteY73" fmla="*/ 853021 h 3246124"/>
                <a:gd name="connsiteX74" fmla="*/ 832039 w 2626634"/>
                <a:gd name="connsiteY74" fmla="*/ 1090271 h 3246124"/>
                <a:gd name="connsiteX75" fmla="*/ 848983 w 2626634"/>
                <a:gd name="connsiteY75" fmla="*/ 1297522 h 3246124"/>
                <a:gd name="connsiteX76" fmla="*/ 862975 w 2626634"/>
                <a:gd name="connsiteY76" fmla="*/ 1499232 h 3246124"/>
                <a:gd name="connsiteX77" fmla="*/ 863780 w 2626634"/>
                <a:gd name="connsiteY77" fmla="*/ 1523819 h 3246124"/>
                <a:gd name="connsiteX78" fmla="*/ 863959 w 2626634"/>
                <a:gd name="connsiteY78" fmla="*/ 1661958 h 3246124"/>
                <a:gd name="connsiteX79" fmla="*/ 859890 w 2626634"/>
                <a:gd name="connsiteY79" fmla="*/ 1975832 h 3246124"/>
                <a:gd name="connsiteX80" fmla="*/ 852470 w 2626634"/>
                <a:gd name="connsiteY80" fmla="*/ 1992239 h 3246124"/>
                <a:gd name="connsiteX81" fmla="*/ 845764 w 2626634"/>
                <a:gd name="connsiteY81" fmla="*/ 2083884 h 3246124"/>
                <a:gd name="connsiteX82" fmla="*/ 850548 w 2626634"/>
                <a:gd name="connsiteY82" fmla="*/ 2097608 h 3246124"/>
                <a:gd name="connsiteX83" fmla="*/ 843171 w 2626634"/>
                <a:gd name="connsiteY83" fmla="*/ 2297932 h 3246124"/>
                <a:gd name="connsiteX84" fmla="*/ 830743 w 2626634"/>
                <a:gd name="connsiteY84" fmla="*/ 2685524 h 3246124"/>
                <a:gd name="connsiteX85" fmla="*/ 823680 w 2626634"/>
                <a:gd name="connsiteY85" fmla="*/ 2878292 h 3246124"/>
                <a:gd name="connsiteX86" fmla="*/ 811788 w 2626634"/>
                <a:gd name="connsiteY86" fmla="*/ 3210986 h 3246124"/>
                <a:gd name="connsiteX87" fmla="*/ 774728 w 2626634"/>
                <a:gd name="connsiteY87" fmla="*/ 3245723 h 3246124"/>
                <a:gd name="connsiteX88" fmla="*/ 193339 w 2626634"/>
                <a:gd name="connsiteY88" fmla="*/ 3246035 h 3246124"/>
                <a:gd name="connsiteX89" fmla="*/ 174206 w 2626634"/>
                <a:gd name="connsiteY89" fmla="*/ 3224130 h 3246124"/>
                <a:gd name="connsiteX90" fmla="*/ 186991 w 2626634"/>
                <a:gd name="connsiteY90" fmla="*/ 3113575 h 3246124"/>
                <a:gd name="connsiteX91" fmla="*/ 187170 w 2626634"/>
                <a:gd name="connsiteY91" fmla="*/ 3072670 h 3246124"/>
                <a:gd name="connsiteX92" fmla="*/ 233038 w 2626634"/>
                <a:gd name="connsiteY92" fmla="*/ 2698846 h 3246124"/>
                <a:gd name="connsiteX93" fmla="*/ 216273 w 2626634"/>
                <a:gd name="connsiteY93" fmla="*/ 2667463 h 3246124"/>
                <a:gd name="connsiteX94" fmla="*/ 147964 w 2626634"/>
                <a:gd name="connsiteY94" fmla="*/ 2634739 h 3246124"/>
                <a:gd name="connsiteX95" fmla="*/ 126774 w 2626634"/>
                <a:gd name="connsiteY95" fmla="*/ 2620120 h 3246124"/>
                <a:gd name="connsiteX96" fmla="*/ 13089 w 2626634"/>
                <a:gd name="connsiteY96" fmla="*/ 2564552 h 3246124"/>
                <a:gd name="connsiteX97" fmla="*/ 929 w 2626634"/>
                <a:gd name="connsiteY97" fmla="*/ 2540367 h 3246124"/>
                <a:gd name="connsiteX98" fmla="*/ 50060 w 2626634"/>
                <a:gd name="connsiteY98" fmla="*/ 2259932 h 3246124"/>
                <a:gd name="connsiteX99" fmla="*/ 59224 w 2626634"/>
                <a:gd name="connsiteY99" fmla="*/ 2109232 h 3246124"/>
                <a:gd name="connsiteX100" fmla="*/ 83276 w 2626634"/>
                <a:gd name="connsiteY100" fmla="*/ 1966444 h 3246124"/>
                <a:gd name="connsiteX101" fmla="*/ 144790 w 2626634"/>
                <a:gd name="connsiteY101" fmla="*/ 1661600 h 3246124"/>
                <a:gd name="connsiteX102" fmla="*/ 146488 w 2626634"/>
                <a:gd name="connsiteY102" fmla="*/ 1318713 h 3246124"/>
                <a:gd name="connsiteX103" fmla="*/ 108847 w 2626634"/>
                <a:gd name="connsiteY103" fmla="*/ 1051645 h 3246124"/>
                <a:gd name="connsiteX104" fmla="*/ 101381 w 2626634"/>
                <a:gd name="connsiteY104" fmla="*/ 963219 h 3246124"/>
                <a:gd name="connsiteX105" fmla="*/ 130887 w 2626634"/>
                <a:gd name="connsiteY105" fmla="*/ 560069 h 3246124"/>
                <a:gd name="connsiteX106" fmla="*/ 226958 w 2626634"/>
                <a:gd name="connsiteY106" fmla="*/ 389251 h 3246124"/>
                <a:gd name="connsiteX107" fmla="*/ 308142 w 2626634"/>
                <a:gd name="connsiteY107" fmla="*/ 337795 h 3246124"/>
                <a:gd name="connsiteX108" fmla="*/ 532829 w 2626634"/>
                <a:gd name="connsiteY108" fmla="*/ 174846 h 3246124"/>
                <a:gd name="connsiteX109" fmla="*/ 581290 w 2626634"/>
                <a:gd name="connsiteY109" fmla="*/ 132644 h 3246124"/>
                <a:gd name="connsiteX110" fmla="*/ 582201 w 2626634"/>
                <a:gd name="connsiteY110" fmla="*/ 133733 h 3246124"/>
                <a:gd name="connsiteX111" fmla="*/ 597084 w 2626634"/>
                <a:gd name="connsiteY111" fmla="*/ 116645 h 3246124"/>
                <a:gd name="connsiteX112" fmla="*/ 597070 w 2626634"/>
                <a:gd name="connsiteY112" fmla="*/ 116505 h 3246124"/>
                <a:gd name="connsiteX113" fmla="*/ 624162 w 2626634"/>
                <a:gd name="connsiteY113" fmla="*/ 85435 h 3246124"/>
                <a:gd name="connsiteX114" fmla="*/ 698819 w 2626634"/>
                <a:gd name="connsiteY114" fmla="*/ 10867 h 3246124"/>
                <a:gd name="connsiteX115" fmla="*/ 717193 w 2626634"/>
                <a:gd name="connsiteY11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99137 w 2626634"/>
                <a:gd name="connsiteY71" fmla="*/ 751630 h 3246124"/>
                <a:gd name="connsiteX72" fmla="*/ 810402 w 2626634"/>
                <a:gd name="connsiteY72" fmla="*/ 853021 h 3246124"/>
                <a:gd name="connsiteX73" fmla="*/ 832039 w 2626634"/>
                <a:gd name="connsiteY73" fmla="*/ 1090271 h 3246124"/>
                <a:gd name="connsiteX74" fmla="*/ 848983 w 2626634"/>
                <a:gd name="connsiteY74" fmla="*/ 1297522 h 3246124"/>
                <a:gd name="connsiteX75" fmla="*/ 862975 w 2626634"/>
                <a:gd name="connsiteY75" fmla="*/ 1499232 h 3246124"/>
                <a:gd name="connsiteX76" fmla="*/ 863780 w 2626634"/>
                <a:gd name="connsiteY76" fmla="*/ 1523819 h 3246124"/>
                <a:gd name="connsiteX77" fmla="*/ 863959 w 2626634"/>
                <a:gd name="connsiteY77" fmla="*/ 1661958 h 3246124"/>
                <a:gd name="connsiteX78" fmla="*/ 859890 w 2626634"/>
                <a:gd name="connsiteY78" fmla="*/ 1975832 h 3246124"/>
                <a:gd name="connsiteX79" fmla="*/ 852470 w 2626634"/>
                <a:gd name="connsiteY79" fmla="*/ 1992239 h 3246124"/>
                <a:gd name="connsiteX80" fmla="*/ 845764 w 2626634"/>
                <a:gd name="connsiteY80" fmla="*/ 2083884 h 3246124"/>
                <a:gd name="connsiteX81" fmla="*/ 850548 w 2626634"/>
                <a:gd name="connsiteY81" fmla="*/ 2097608 h 3246124"/>
                <a:gd name="connsiteX82" fmla="*/ 843171 w 2626634"/>
                <a:gd name="connsiteY82" fmla="*/ 2297932 h 3246124"/>
                <a:gd name="connsiteX83" fmla="*/ 830743 w 2626634"/>
                <a:gd name="connsiteY83" fmla="*/ 2685524 h 3246124"/>
                <a:gd name="connsiteX84" fmla="*/ 823680 w 2626634"/>
                <a:gd name="connsiteY84" fmla="*/ 2878292 h 3246124"/>
                <a:gd name="connsiteX85" fmla="*/ 811788 w 2626634"/>
                <a:gd name="connsiteY85" fmla="*/ 3210986 h 3246124"/>
                <a:gd name="connsiteX86" fmla="*/ 774728 w 2626634"/>
                <a:gd name="connsiteY86" fmla="*/ 3245723 h 3246124"/>
                <a:gd name="connsiteX87" fmla="*/ 193339 w 2626634"/>
                <a:gd name="connsiteY87" fmla="*/ 3246035 h 3246124"/>
                <a:gd name="connsiteX88" fmla="*/ 174206 w 2626634"/>
                <a:gd name="connsiteY88" fmla="*/ 3224130 h 3246124"/>
                <a:gd name="connsiteX89" fmla="*/ 186991 w 2626634"/>
                <a:gd name="connsiteY89" fmla="*/ 3113575 h 3246124"/>
                <a:gd name="connsiteX90" fmla="*/ 187170 w 2626634"/>
                <a:gd name="connsiteY90" fmla="*/ 3072670 h 3246124"/>
                <a:gd name="connsiteX91" fmla="*/ 233038 w 2626634"/>
                <a:gd name="connsiteY91" fmla="*/ 2698846 h 3246124"/>
                <a:gd name="connsiteX92" fmla="*/ 216273 w 2626634"/>
                <a:gd name="connsiteY92" fmla="*/ 2667463 h 3246124"/>
                <a:gd name="connsiteX93" fmla="*/ 147964 w 2626634"/>
                <a:gd name="connsiteY93" fmla="*/ 2634739 h 3246124"/>
                <a:gd name="connsiteX94" fmla="*/ 126774 w 2626634"/>
                <a:gd name="connsiteY94" fmla="*/ 2620120 h 3246124"/>
                <a:gd name="connsiteX95" fmla="*/ 13089 w 2626634"/>
                <a:gd name="connsiteY95" fmla="*/ 2564552 h 3246124"/>
                <a:gd name="connsiteX96" fmla="*/ 929 w 2626634"/>
                <a:gd name="connsiteY96" fmla="*/ 2540367 h 3246124"/>
                <a:gd name="connsiteX97" fmla="*/ 50060 w 2626634"/>
                <a:gd name="connsiteY97" fmla="*/ 2259932 h 3246124"/>
                <a:gd name="connsiteX98" fmla="*/ 59224 w 2626634"/>
                <a:gd name="connsiteY98" fmla="*/ 2109232 h 3246124"/>
                <a:gd name="connsiteX99" fmla="*/ 83276 w 2626634"/>
                <a:gd name="connsiteY99" fmla="*/ 1966444 h 3246124"/>
                <a:gd name="connsiteX100" fmla="*/ 144790 w 2626634"/>
                <a:gd name="connsiteY100" fmla="*/ 1661600 h 3246124"/>
                <a:gd name="connsiteX101" fmla="*/ 146488 w 2626634"/>
                <a:gd name="connsiteY101" fmla="*/ 1318713 h 3246124"/>
                <a:gd name="connsiteX102" fmla="*/ 108847 w 2626634"/>
                <a:gd name="connsiteY102" fmla="*/ 1051645 h 3246124"/>
                <a:gd name="connsiteX103" fmla="*/ 101381 w 2626634"/>
                <a:gd name="connsiteY103" fmla="*/ 963219 h 3246124"/>
                <a:gd name="connsiteX104" fmla="*/ 130887 w 2626634"/>
                <a:gd name="connsiteY104" fmla="*/ 560069 h 3246124"/>
                <a:gd name="connsiteX105" fmla="*/ 226958 w 2626634"/>
                <a:gd name="connsiteY105" fmla="*/ 389251 h 3246124"/>
                <a:gd name="connsiteX106" fmla="*/ 308142 w 2626634"/>
                <a:gd name="connsiteY106" fmla="*/ 337795 h 3246124"/>
                <a:gd name="connsiteX107" fmla="*/ 532829 w 2626634"/>
                <a:gd name="connsiteY107" fmla="*/ 174846 h 3246124"/>
                <a:gd name="connsiteX108" fmla="*/ 581290 w 2626634"/>
                <a:gd name="connsiteY108" fmla="*/ 132644 h 3246124"/>
                <a:gd name="connsiteX109" fmla="*/ 582201 w 2626634"/>
                <a:gd name="connsiteY109" fmla="*/ 133733 h 3246124"/>
                <a:gd name="connsiteX110" fmla="*/ 597084 w 2626634"/>
                <a:gd name="connsiteY110" fmla="*/ 116645 h 3246124"/>
                <a:gd name="connsiteX111" fmla="*/ 597070 w 2626634"/>
                <a:gd name="connsiteY111" fmla="*/ 116505 h 3246124"/>
                <a:gd name="connsiteX112" fmla="*/ 624162 w 2626634"/>
                <a:gd name="connsiteY112" fmla="*/ 85435 h 3246124"/>
                <a:gd name="connsiteX113" fmla="*/ 698819 w 2626634"/>
                <a:gd name="connsiteY113" fmla="*/ 10867 h 3246124"/>
                <a:gd name="connsiteX114" fmla="*/ 717193 w 2626634"/>
                <a:gd name="connsiteY11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80544 w 2626634"/>
                <a:gd name="connsiteY69" fmla="*/ 713090 h 3246124"/>
                <a:gd name="connsiteX70" fmla="*/ 799137 w 2626634"/>
                <a:gd name="connsiteY70" fmla="*/ 751630 h 3246124"/>
                <a:gd name="connsiteX71" fmla="*/ 810402 w 2626634"/>
                <a:gd name="connsiteY71" fmla="*/ 853021 h 3246124"/>
                <a:gd name="connsiteX72" fmla="*/ 832039 w 2626634"/>
                <a:gd name="connsiteY72" fmla="*/ 1090271 h 3246124"/>
                <a:gd name="connsiteX73" fmla="*/ 848983 w 2626634"/>
                <a:gd name="connsiteY73" fmla="*/ 1297522 h 3246124"/>
                <a:gd name="connsiteX74" fmla="*/ 862975 w 2626634"/>
                <a:gd name="connsiteY74" fmla="*/ 1499232 h 3246124"/>
                <a:gd name="connsiteX75" fmla="*/ 863780 w 2626634"/>
                <a:gd name="connsiteY75" fmla="*/ 1523819 h 3246124"/>
                <a:gd name="connsiteX76" fmla="*/ 863959 w 2626634"/>
                <a:gd name="connsiteY76" fmla="*/ 1661958 h 3246124"/>
                <a:gd name="connsiteX77" fmla="*/ 859890 w 2626634"/>
                <a:gd name="connsiteY77" fmla="*/ 1975832 h 3246124"/>
                <a:gd name="connsiteX78" fmla="*/ 852470 w 2626634"/>
                <a:gd name="connsiteY78" fmla="*/ 1992239 h 3246124"/>
                <a:gd name="connsiteX79" fmla="*/ 845764 w 2626634"/>
                <a:gd name="connsiteY79" fmla="*/ 2083884 h 3246124"/>
                <a:gd name="connsiteX80" fmla="*/ 850548 w 2626634"/>
                <a:gd name="connsiteY80" fmla="*/ 2097608 h 3246124"/>
                <a:gd name="connsiteX81" fmla="*/ 843171 w 2626634"/>
                <a:gd name="connsiteY81" fmla="*/ 2297932 h 3246124"/>
                <a:gd name="connsiteX82" fmla="*/ 830743 w 2626634"/>
                <a:gd name="connsiteY82" fmla="*/ 2685524 h 3246124"/>
                <a:gd name="connsiteX83" fmla="*/ 823680 w 2626634"/>
                <a:gd name="connsiteY83" fmla="*/ 2878292 h 3246124"/>
                <a:gd name="connsiteX84" fmla="*/ 811788 w 2626634"/>
                <a:gd name="connsiteY84" fmla="*/ 3210986 h 3246124"/>
                <a:gd name="connsiteX85" fmla="*/ 774728 w 2626634"/>
                <a:gd name="connsiteY85" fmla="*/ 3245723 h 3246124"/>
                <a:gd name="connsiteX86" fmla="*/ 193339 w 2626634"/>
                <a:gd name="connsiteY86" fmla="*/ 3246035 h 3246124"/>
                <a:gd name="connsiteX87" fmla="*/ 174206 w 2626634"/>
                <a:gd name="connsiteY87" fmla="*/ 3224130 h 3246124"/>
                <a:gd name="connsiteX88" fmla="*/ 186991 w 2626634"/>
                <a:gd name="connsiteY88" fmla="*/ 3113575 h 3246124"/>
                <a:gd name="connsiteX89" fmla="*/ 187170 w 2626634"/>
                <a:gd name="connsiteY89" fmla="*/ 3072670 h 3246124"/>
                <a:gd name="connsiteX90" fmla="*/ 233038 w 2626634"/>
                <a:gd name="connsiteY90" fmla="*/ 2698846 h 3246124"/>
                <a:gd name="connsiteX91" fmla="*/ 216273 w 2626634"/>
                <a:gd name="connsiteY91" fmla="*/ 2667463 h 3246124"/>
                <a:gd name="connsiteX92" fmla="*/ 147964 w 2626634"/>
                <a:gd name="connsiteY92" fmla="*/ 2634739 h 3246124"/>
                <a:gd name="connsiteX93" fmla="*/ 126774 w 2626634"/>
                <a:gd name="connsiteY93" fmla="*/ 2620120 h 3246124"/>
                <a:gd name="connsiteX94" fmla="*/ 13089 w 2626634"/>
                <a:gd name="connsiteY94" fmla="*/ 2564552 h 3246124"/>
                <a:gd name="connsiteX95" fmla="*/ 929 w 2626634"/>
                <a:gd name="connsiteY95" fmla="*/ 2540367 h 3246124"/>
                <a:gd name="connsiteX96" fmla="*/ 50060 w 2626634"/>
                <a:gd name="connsiteY96" fmla="*/ 2259932 h 3246124"/>
                <a:gd name="connsiteX97" fmla="*/ 59224 w 2626634"/>
                <a:gd name="connsiteY97" fmla="*/ 2109232 h 3246124"/>
                <a:gd name="connsiteX98" fmla="*/ 83276 w 2626634"/>
                <a:gd name="connsiteY98" fmla="*/ 1966444 h 3246124"/>
                <a:gd name="connsiteX99" fmla="*/ 144790 w 2626634"/>
                <a:gd name="connsiteY99" fmla="*/ 1661600 h 3246124"/>
                <a:gd name="connsiteX100" fmla="*/ 146488 w 2626634"/>
                <a:gd name="connsiteY100" fmla="*/ 1318713 h 3246124"/>
                <a:gd name="connsiteX101" fmla="*/ 108847 w 2626634"/>
                <a:gd name="connsiteY101" fmla="*/ 1051645 h 3246124"/>
                <a:gd name="connsiteX102" fmla="*/ 101381 w 2626634"/>
                <a:gd name="connsiteY102" fmla="*/ 963219 h 3246124"/>
                <a:gd name="connsiteX103" fmla="*/ 130887 w 2626634"/>
                <a:gd name="connsiteY103" fmla="*/ 560069 h 3246124"/>
                <a:gd name="connsiteX104" fmla="*/ 226958 w 2626634"/>
                <a:gd name="connsiteY104" fmla="*/ 389251 h 3246124"/>
                <a:gd name="connsiteX105" fmla="*/ 308142 w 2626634"/>
                <a:gd name="connsiteY105" fmla="*/ 337795 h 3246124"/>
                <a:gd name="connsiteX106" fmla="*/ 532829 w 2626634"/>
                <a:gd name="connsiteY106" fmla="*/ 174846 h 3246124"/>
                <a:gd name="connsiteX107" fmla="*/ 581290 w 2626634"/>
                <a:gd name="connsiteY107" fmla="*/ 132644 h 3246124"/>
                <a:gd name="connsiteX108" fmla="*/ 582201 w 2626634"/>
                <a:gd name="connsiteY108" fmla="*/ 133733 h 3246124"/>
                <a:gd name="connsiteX109" fmla="*/ 597084 w 2626634"/>
                <a:gd name="connsiteY109" fmla="*/ 116645 h 3246124"/>
                <a:gd name="connsiteX110" fmla="*/ 597070 w 2626634"/>
                <a:gd name="connsiteY110" fmla="*/ 116505 h 3246124"/>
                <a:gd name="connsiteX111" fmla="*/ 624162 w 2626634"/>
                <a:gd name="connsiteY111" fmla="*/ 85435 h 3246124"/>
                <a:gd name="connsiteX112" fmla="*/ 698819 w 2626634"/>
                <a:gd name="connsiteY112" fmla="*/ 10867 h 3246124"/>
                <a:gd name="connsiteX113" fmla="*/ 717193 w 2626634"/>
                <a:gd name="connsiteY11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0544 w 2626634"/>
                <a:gd name="connsiteY68" fmla="*/ 713090 h 3246124"/>
                <a:gd name="connsiteX69" fmla="*/ 799137 w 2626634"/>
                <a:gd name="connsiteY69" fmla="*/ 751630 h 3246124"/>
                <a:gd name="connsiteX70" fmla="*/ 810402 w 2626634"/>
                <a:gd name="connsiteY70" fmla="*/ 853021 h 3246124"/>
                <a:gd name="connsiteX71" fmla="*/ 832039 w 2626634"/>
                <a:gd name="connsiteY71" fmla="*/ 1090271 h 3246124"/>
                <a:gd name="connsiteX72" fmla="*/ 848983 w 2626634"/>
                <a:gd name="connsiteY72" fmla="*/ 1297522 h 3246124"/>
                <a:gd name="connsiteX73" fmla="*/ 862975 w 2626634"/>
                <a:gd name="connsiteY73" fmla="*/ 1499232 h 3246124"/>
                <a:gd name="connsiteX74" fmla="*/ 863780 w 2626634"/>
                <a:gd name="connsiteY74" fmla="*/ 1523819 h 3246124"/>
                <a:gd name="connsiteX75" fmla="*/ 863959 w 2626634"/>
                <a:gd name="connsiteY75" fmla="*/ 1661958 h 3246124"/>
                <a:gd name="connsiteX76" fmla="*/ 859890 w 2626634"/>
                <a:gd name="connsiteY76" fmla="*/ 1975832 h 3246124"/>
                <a:gd name="connsiteX77" fmla="*/ 852470 w 2626634"/>
                <a:gd name="connsiteY77" fmla="*/ 1992239 h 3246124"/>
                <a:gd name="connsiteX78" fmla="*/ 845764 w 2626634"/>
                <a:gd name="connsiteY78" fmla="*/ 2083884 h 3246124"/>
                <a:gd name="connsiteX79" fmla="*/ 850548 w 2626634"/>
                <a:gd name="connsiteY79" fmla="*/ 2097608 h 3246124"/>
                <a:gd name="connsiteX80" fmla="*/ 843171 w 2626634"/>
                <a:gd name="connsiteY80" fmla="*/ 2297932 h 3246124"/>
                <a:gd name="connsiteX81" fmla="*/ 830743 w 2626634"/>
                <a:gd name="connsiteY81" fmla="*/ 2685524 h 3246124"/>
                <a:gd name="connsiteX82" fmla="*/ 823680 w 2626634"/>
                <a:gd name="connsiteY82" fmla="*/ 2878292 h 3246124"/>
                <a:gd name="connsiteX83" fmla="*/ 811788 w 2626634"/>
                <a:gd name="connsiteY83" fmla="*/ 3210986 h 3246124"/>
                <a:gd name="connsiteX84" fmla="*/ 774728 w 2626634"/>
                <a:gd name="connsiteY84" fmla="*/ 3245723 h 3246124"/>
                <a:gd name="connsiteX85" fmla="*/ 193339 w 2626634"/>
                <a:gd name="connsiteY85" fmla="*/ 3246035 h 3246124"/>
                <a:gd name="connsiteX86" fmla="*/ 174206 w 2626634"/>
                <a:gd name="connsiteY86" fmla="*/ 3224130 h 3246124"/>
                <a:gd name="connsiteX87" fmla="*/ 186991 w 2626634"/>
                <a:gd name="connsiteY87" fmla="*/ 3113575 h 3246124"/>
                <a:gd name="connsiteX88" fmla="*/ 187170 w 2626634"/>
                <a:gd name="connsiteY88" fmla="*/ 3072670 h 3246124"/>
                <a:gd name="connsiteX89" fmla="*/ 233038 w 2626634"/>
                <a:gd name="connsiteY89" fmla="*/ 2698846 h 3246124"/>
                <a:gd name="connsiteX90" fmla="*/ 216273 w 2626634"/>
                <a:gd name="connsiteY90" fmla="*/ 2667463 h 3246124"/>
                <a:gd name="connsiteX91" fmla="*/ 147964 w 2626634"/>
                <a:gd name="connsiteY91" fmla="*/ 2634739 h 3246124"/>
                <a:gd name="connsiteX92" fmla="*/ 126774 w 2626634"/>
                <a:gd name="connsiteY92" fmla="*/ 2620120 h 3246124"/>
                <a:gd name="connsiteX93" fmla="*/ 13089 w 2626634"/>
                <a:gd name="connsiteY93" fmla="*/ 2564552 h 3246124"/>
                <a:gd name="connsiteX94" fmla="*/ 929 w 2626634"/>
                <a:gd name="connsiteY94" fmla="*/ 2540367 h 3246124"/>
                <a:gd name="connsiteX95" fmla="*/ 50060 w 2626634"/>
                <a:gd name="connsiteY95" fmla="*/ 2259932 h 3246124"/>
                <a:gd name="connsiteX96" fmla="*/ 59224 w 2626634"/>
                <a:gd name="connsiteY96" fmla="*/ 2109232 h 3246124"/>
                <a:gd name="connsiteX97" fmla="*/ 83276 w 2626634"/>
                <a:gd name="connsiteY97" fmla="*/ 1966444 h 3246124"/>
                <a:gd name="connsiteX98" fmla="*/ 144790 w 2626634"/>
                <a:gd name="connsiteY98" fmla="*/ 1661600 h 3246124"/>
                <a:gd name="connsiteX99" fmla="*/ 146488 w 2626634"/>
                <a:gd name="connsiteY99" fmla="*/ 1318713 h 3246124"/>
                <a:gd name="connsiteX100" fmla="*/ 108847 w 2626634"/>
                <a:gd name="connsiteY100" fmla="*/ 1051645 h 3246124"/>
                <a:gd name="connsiteX101" fmla="*/ 101381 w 2626634"/>
                <a:gd name="connsiteY101" fmla="*/ 963219 h 3246124"/>
                <a:gd name="connsiteX102" fmla="*/ 130887 w 2626634"/>
                <a:gd name="connsiteY102" fmla="*/ 560069 h 3246124"/>
                <a:gd name="connsiteX103" fmla="*/ 226958 w 2626634"/>
                <a:gd name="connsiteY103" fmla="*/ 389251 h 3246124"/>
                <a:gd name="connsiteX104" fmla="*/ 308142 w 2626634"/>
                <a:gd name="connsiteY104" fmla="*/ 337795 h 3246124"/>
                <a:gd name="connsiteX105" fmla="*/ 532829 w 2626634"/>
                <a:gd name="connsiteY105" fmla="*/ 174846 h 3246124"/>
                <a:gd name="connsiteX106" fmla="*/ 581290 w 2626634"/>
                <a:gd name="connsiteY106" fmla="*/ 132644 h 3246124"/>
                <a:gd name="connsiteX107" fmla="*/ 582201 w 2626634"/>
                <a:gd name="connsiteY107" fmla="*/ 133733 h 3246124"/>
                <a:gd name="connsiteX108" fmla="*/ 597084 w 2626634"/>
                <a:gd name="connsiteY108" fmla="*/ 116645 h 3246124"/>
                <a:gd name="connsiteX109" fmla="*/ 597070 w 2626634"/>
                <a:gd name="connsiteY109" fmla="*/ 116505 h 3246124"/>
                <a:gd name="connsiteX110" fmla="*/ 624162 w 2626634"/>
                <a:gd name="connsiteY110" fmla="*/ 85435 h 3246124"/>
                <a:gd name="connsiteX111" fmla="*/ 698819 w 2626634"/>
                <a:gd name="connsiteY111" fmla="*/ 10867 h 3246124"/>
                <a:gd name="connsiteX112" fmla="*/ 717193 w 2626634"/>
                <a:gd name="connsiteY11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99137 w 2626634"/>
                <a:gd name="connsiteY68" fmla="*/ 751630 h 3246124"/>
                <a:gd name="connsiteX69" fmla="*/ 810402 w 2626634"/>
                <a:gd name="connsiteY69" fmla="*/ 853021 h 3246124"/>
                <a:gd name="connsiteX70" fmla="*/ 832039 w 2626634"/>
                <a:gd name="connsiteY70" fmla="*/ 1090271 h 3246124"/>
                <a:gd name="connsiteX71" fmla="*/ 848983 w 2626634"/>
                <a:gd name="connsiteY71" fmla="*/ 1297522 h 3246124"/>
                <a:gd name="connsiteX72" fmla="*/ 862975 w 2626634"/>
                <a:gd name="connsiteY72" fmla="*/ 1499232 h 3246124"/>
                <a:gd name="connsiteX73" fmla="*/ 863780 w 2626634"/>
                <a:gd name="connsiteY73" fmla="*/ 1523819 h 3246124"/>
                <a:gd name="connsiteX74" fmla="*/ 863959 w 2626634"/>
                <a:gd name="connsiteY74" fmla="*/ 1661958 h 3246124"/>
                <a:gd name="connsiteX75" fmla="*/ 859890 w 2626634"/>
                <a:gd name="connsiteY75" fmla="*/ 1975832 h 3246124"/>
                <a:gd name="connsiteX76" fmla="*/ 852470 w 2626634"/>
                <a:gd name="connsiteY76" fmla="*/ 1992239 h 3246124"/>
                <a:gd name="connsiteX77" fmla="*/ 845764 w 2626634"/>
                <a:gd name="connsiteY77" fmla="*/ 2083884 h 3246124"/>
                <a:gd name="connsiteX78" fmla="*/ 850548 w 2626634"/>
                <a:gd name="connsiteY78" fmla="*/ 2097608 h 3246124"/>
                <a:gd name="connsiteX79" fmla="*/ 843171 w 2626634"/>
                <a:gd name="connsiteY79" fmla="*/ 2297932 h 3246124"/>
                <a:gd name="connsiteX80" fmla="*/ 830743 w 2626634"/>
                <a:gd name="connsiteY80" fmla="*/ 2685524 h 3246124"/>
                <a:gd name="connsiteX81" fmla="*/ 823680 w 2626634"/>
                <a:gd name="connsiteY81" fmla="*/ 2878292 h 3246124"/>
                <a:gd name="connsiteX82" fmla="*/ 811788 w 2626634"/>
                <a:gd name="connsiteY82" fmla="*/ 3210986 h 3246124"/>
                <a:gd name="connsiteX83" fmla="*/ 774728 w 2626634"/>
                <a:gd name="connsiteY83" fmla="*/ 3245723 h 3246124"/>
                <a:gd name="connsiteX84" fmla="*/ 193339 w 2626634"/>
                <a:gd name="connsiteY84" fmla="*/ 3246035 h 3246124"/>
                <a:gd name="connsiteX85" fmla="*/ 174206 w 2626634"/>
                <a:gd name="connsiteY85" fmla="*/ 3224130 h 3246124"/>
                <a:gd name="connsiteX86" fmla="*/ 186991 w 2626634"/>
                <a:gd name="connsiteY86" fmla="*/ 3113575 h 3246124"/>
                <a:gd name="connsiteX87" fmla="*/ 187170 w 2626634"/>
                <a:gd name="connsiteY87" fmla="*/ 3072670 h 3246124"/>
                <a:gd name="connsiteX88" fmla="*/ 233038 w 2626634"/>
                <a:gd name="connsiteY88" fmla="*/ 2698846 h 3246124"/>
                <a:gd name="connsiteX89" fmla="*/ 216273 w 2626634"/>
                <a:gd name="connsiteY89" fmla="*/ 2667463 h 3246124"/>
                <a:gd name="connsiteX90" fmla="*/ 147964 w 2626634"/>
                <a:gd name="connsiteY90" fmla="*/ 2634739 h 3246124"/>
                <a:gd name="connsiteX91" fmla="*/ 126774 w 2626634"/>
                <a:gd name="connsiteY91" fmla="*/ 2620120 h 3246124"/>
                <a:gd name="connsiteX92" fmla="*/ 13089 w 2626634"/>
                <a:gd name="connsiteY92" fmla="*/ 2564552 h 3246124"/>
                <a:gd name="connsiteX93" fmla="*/ 929 w 2626634"/>
                <a:gd name="connsiteY93" fmla="*/ 2540367 h 3246124"/>
                <a:gd name="connsiteX94" fmla="*/ 50060 w 2626634"/>
                <a:gd name="connsiteY94" fmla="*/ 2259932 h 3246124"/>
                <a:gd name="connsiteX95" fmla="*/ 59224 w 2626634"/>
                <a:gd name="connsiteY95" fmla="*/ 2109232 h 3246124"/>
                <a:gd name="connsiteX96" fmla="*/ 83276 w 2626634"/>
                <a:gd name="connsiteY96" fmla="*/ 1966444 h 3246124"/>
                <a:gd name="connsiteX97" fmla="*/ 144790 w 2626634"/>
                <a:gd name="connsiteY97" fmla="*/ 1661600 h 3246124"/>
                <a:gd name="connsiteX98" fmla="*/ 146488 w 2626634"/>
                <a:gd name="connsiteY98" fmla="*/ 1318713 h 3246124"/>
                <a:gd name="connsiteX99" fmla="*/ 108847 w 2626634"/>
                <a:gd name="connsiteY99" fmla="*/ 1051645 h 3246124"/>
                <a:gd name="connsiteX100" fmla="*/ 101381 w 2626634"/>
                <a:gd name="connsiteY100" fmla="*/ 963219 h 3246124"/>
                <a:gd name="connsiteX101" fmla="*/ 130887 w 2626634"/>
                <a:gd name="connsiteY101" fmla="*/ 560069 h 3246124"/>
                <a:gd name="connsiteX102" fmla="*/ 226958 w 2626634"/>
                <a:gd name="connsiteY102" fmla="*/ 389251 h 3246124"/>
                <a:gd name="connsiteX103" fmla="*/ 308142 w 2626634"/>
                <a:gd name="connsiteY103" fmla="*/ 337795 h 3246124"/>
                <a:gd name="connsiteX104" fmla="*/ 532829 w 2626634"/>
                <a:gd name="connsiteY104" fmla="*/ 174846 h 3246124"/>
                <a:gd name="connsiteX105" fmla="*/ 581290 w 2626634"/>
                <a:gd name="connsiteY105" fmla="*/ 132644 h 3246124"/>
                <a:gd name="connsiteX106" fmla="*/ 582201 w 2626634"/>
                <a:gd name="connsiteY106" fmla="*/ 133733 h 3246124"/>
                <a:gd name="connsiteX107" fmla="*/ 597084 w 2626634"/>
                <a:gd name="connsiteY107" fmla="*/ 116645 h 3246124"/>
                <a:gd name="connsiteX108" fmla="*/ 597070 w 2626634"/>
                <a:gd name="connsiteY108" fmla="*/ 116505 h 3246124"/>
                <a:gd name="connsiteX109" fmla="*/ 624162 w 2626634"/>
                <a:gd name="connsiteY109" fmla="*/ 85435 h 3246124"/>
                <a:gd name="connsiteX110" fmla="*/ 698819 w 2626634"/>
                <a:gd name="connsiteY110" fmla="*/ 10867 h 3246124"/>
                <a:gd name="connsiteX111" fmla="*/ 717193 w 2626634"/>
                <a:gd name="connsiteY11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810402 w 2626634"/>
                <a:gd name="connsiteY68" fmla="*/ 853021 h 3246124"/>
                <a:gd name="connsiteX69" fmla="*/ 832039 w 2626634"/>
                <a:gd name="connsiteY69" fmla="*/ 1090271 h 3246124"/>
                <a:gd name="connsiteX70" fmla="*/ 848983 w 2626634"/>
                <a:gd name="connsiteY70" fmla="*/ 1297522 h 3246124"/>
                <a:gd name="connsiteX71" fmla="*/ 862975 w 2626634"/>
                <a:gd name="connsiteY71" fmla="*/ 1499232 h 3246124"/>
                <a:gd name="connsiteX72" fmla="*/ 863780 w 2626634"/>
                <a:gd name="connsiteY72" fmla="*/ 1523819 h 3246124"/>
                <a:gd name="connsiteX73" fmla="*/ 863959 w 2626634"/>
                <a:gd name="connsiteY73" fmla="*/ 1661958 h 3246124"/>
                <a:gd name="connsiteX74" fmla="*/ 859890 w 2626634"/>
                <a:gd name="connsiteY74" fmla="*/ 1975832 h 3246124"/>
                <a:gd name="connsiteX75" fmla="*/ 852470 w 2626634"/>
                <a:gd name="connsiteY75" fmla="*/ 1992239 h 3246124"/>
                <a:gd name="connsiteX76" fmla="*/ 845764 w 2626634"/>
                <a:gd name="connsiteY76" fmla="*/ 2083884 h 3246124"/>
                <a:gd name="connsiteX77" fmla="*/ 850548 w 2626634"/>
                <a:gd name="connsiteY77" fmla="*/ 2097608 h 3246124"/>
                <a:gd name="connsiteX78" fmla="*/ 843171 w 2626634"/>
                <a:gd name="connsiteY78" fmla="*/ 2297932 h 3246124"/>
                <a:gd name="connsiteX79" fmla="*/ 830743 w 2626634"/>
                <a:gd name="connsiteY79" fmla="*/ 2685524 h 3246124"/>
                <a:gd name="connsiteX80" fmla="*/ 823680 w 2626634"/>
                <a:gd name="connsiteY80" fmla="*/ 2878292 h 3246124"/>
                <a:gd name="connsiteX81" fmla="*/ 811788 w 2626634"/>
                <a:gd name="connsiteY81" fmla="*/ 3210986 h 3246124"/>
                <a:gd name="connsiteX82" fmla="*/ 774728 w 2626634"/>
                <a:gd name="connsiteY82" fmla="*/ 3245723 h 3246124"/>
                <a:gd name="connsiteX83" fmla="*/ 193339 w 2626634"/>
                <a:gd name="connsiteY83" fmla="*/ 3246035 h 3246124"/>
                <a:gd name="connsiteX84" fmla="*/ 174206 w 2626634"/>
                <a:gd name="connsiteY84" fmla="*/ 3224130 h 3246124"/>
                <a:gd name="connsiteX85" fmla="*/ 186991 w 2626634"/>
                <a:gd name="connsiteY85" fmla="*/ 3113575 h 3246124"/>
                <a:gd name="connsiteX86" fmla="*/ 187170 w 2626634"/>
                <a:gd name="connsiteY86" fmla="*/ 3072670 h 3246124"/>
                <a:gd name="connsiteX87" fmla="*/ 233038 w 2626634"/>
                <a:gd name="connsiteY87" fmla="*/ 2698846 h 3246124"/>
                <a:gd name="connsiteX88" fmla="*/ 216273 w 2626634"/>
                <a:gd name="connsiteY88" fmla="*/ 2667463 h 3246124"/>
                <a:gd name="connsiteX89" fmla="*/ 147964 w 2626634"/>
                <a:gd name="connsiteY89" fmla="*/ 2634739 h 3246124"/>
                <a:gd name="connsiteX90" fmla="*/ 126774 w 2626634"/>
                <a:gd name="connsiteY90" fmla="*/ 2620120 h 3246124"/>
                <a:gd name="connsiteX91" fmla="*/ 13089 w 2626634"/>
                <a:gd name="connsiteY91" fmla="*/ 2564552 h 3246124"/>
                <a:gd name="connsiteX92" fmla="*/ 929 w 2626634"/>
                <a:gd name="connsiteY92" fmla="*/ 2540367 h 3246124"/>
                <a:gd name="connsiteX93" fmla="*/ 50060 w 2626634"/>
                <a:gd name="connsiteY93" fmla="*/ 2259932 h 3246124"/>
                <a:gd name="connsiteX94" fmla="*/ 59224 w 2626634"/>
                <a:gd name="connsiteY94" fmla="*/ 2109232 h 3246124"/>
                <a:gd name="connsiteX95" fmla="*/ 83276 w 2626634"/>
                <a:gd name="connsiteY95" fmla="*/ 1966444 h 3246124"/>
                <a:gd name="connsiteX96" fmla="*/ 144790 w 2626634"/>
                <a:gd name="connsiteY96" fmla="*/ 1661600 h 3246124"/>
                <a:gd name="connsiteX97" fmla="*/ 146488 w 2626634"/>
                <a:gd name="connsiteY97" fmla="*/ 1318713 h 3246124"/>
                <a:gd name="connsiteX98" fmla="*/ 108847 w 2626634"/>
                <a:gd name="connsiteY98" fmla="*/ 1051645 h 3246124"/>
                <a:gd name="connsiteX99" fmla="*/ 101381 w 2626634"/>
                <a:gd name="connsiteY99" fmla="*/ 963219 h 3246124"/>
                <a:gd name="connsiteX100" fmla="*/ 130887 w 2626634"/>
                <a:gd name="connsiteY100" fmla="*/ 560069 h 3246124"/>
                <a:gd name="connsiteX101" fmla="*/ 226958 w 2626634"/>
                <a:gd name="connsiteY101" fmla="*/ 389251 h 3246124"/>
                <a:gd name="connsiteX102" fmla="*/ 308142 w 2626634"/>
                <a:gd name="connsiteY102" fmla="*/ 337795 h 3246124"/>
                <a:gd name="connsiteX103" fmla="*/ 532829 w 2626634"/>
                <a:gd name="connsiteY103" fmla="*/ 174846 h 3246124"/>
                <a:gd name="connsiteX104" fmla="*/ 581290 w 2626634"/>
                <a:gd name="connsiteY104" fmla="*/ 132644 h 3246124"/>
                <a:gd name="connsiteX105" fmla="*/ 582201 w 2626634"/>
                <a:gd name="connsiteY105" fmla="*/ 133733 h 3246124"/>
                <a:gd name="connsiteX106" fmla="*/ 597084 w 2626634"/>
                <a:gd name="connsiteY106" fmla="*/ 116645 h 3246124"/>
                <a:gd name="connsiteX107" fmla="*/ 597070 w 2626634"/>
                <a:gd name="connsiteY107" fmla="*/ 116505 h 3246124"/>
                <a:gd name="connsiteX108" fmla="*/ 624162 w 2626634"/>
                <a:gd name="connsiteY108" fmla="*/ 85435 h 3246124"/>
                <a:gd name="connsiteX109" fmla="*/ 698819 w 2626634"/>
                <a:gd name="connsiteY109" fmla="*/ 10867 h 3246124"/>
                <a:gd name="connsiteX110" fmla="*/ 717193 w 2626634"/>
                <a:gd name="connsiteY11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59107 w 2626634"/>
                <a:gd name="connsiteY58" fmla="*/ 588366 h 3246124"/>
                <a:gd name="connsiteX59" fmla="*/ 1279448 w 2626634"/>
                <a:gd name="connsiteY59" fmla="*/ 458185 h 3246124"/>
                <a:gd name="connsiteX60" fmla="*/ 1338906 w 2626634"/>
                <a:gd name="connsiteY60" fmla="*/ 115030 h 3246124"/>
                <a:gd name="connsiteX61" fmla="*/ 1358129 w 2626634"/>
                <a:gd name="connsiteY61" fmla="*/ 6486 h 3246124"/>
                <a:gd name="connsiteX62" fmla="*/ 717193 w 2626634"/>
                <a:gd name="connsiteY62" fmla="*/ 406 h 3246124"/>
                <a:gd name="connsiteX63" fmla="*/ 721261 w 2626634"/>
                <a:gd name="connsiteY63" fmla="*/ 19092 h 3246124"/>
                <a:gd name="connsiteX64" fmla="*/ 738473 w 2626634"/>
                <a:gd name="connsiteY64" fmla="*/ 195588 h 3246124"/>
                <a:gd name="connsiteX65" fmla="*/ 755639 w 2626634"/>
                <a:gd name="connsiteY65" fmla="*/ 358896 h 3246124"/>
                <a:gd name="connsiteX66" fmla="*/ 777053 w 2626634"/>
                <a:gd name="connsiteY66" fmla="*/ 567310 h 3246124"/>
                <a:gd name="connsiteX67" fmla="*/ 810402 w 2626634"/>
                <a:gd name="connsiteY67" fmla="*/ 853021 h 3246124"/>
                <a:gd name="connsiteX68" fmla="*/ 832039 w 2626634"/>
                <a:gd name="connsiteY68" fmla="*/ 1090271 h 3246124"/>
                <a:gd name="connsiteX69" fmla="*/ 848983 w 2626634"/>
                <a:gd name="connsiteY69" fmla="*/ 1297522 h 3246124"/>
                <a:gd name="connsiteX70" fmla="*/ 862975 w 2626634"/>
                <a:gd name="connsiteY70" fmla="*/ 1499232 h 3246124"/>
                <a:gd name="connsiteX71" fmla="*/ 863780 w 2626634"/>
                <a:gd name="connsiteY71" fmla="*/ 1523819 h 3246124"/>
                <a:gd name="connsiteX72" fmla="*/ 863959 w 2626634"/>
                <a:gd name="connsiteY72" fmla="*/ 1661958 h 3246124"/>
                <a:gd name="connsiteX73" fmla="*/ 859890 w 2626634"/>
                <a:gd name="connsiteY73" fmla="*/ 1975832 h 3246124"/>
                <a:gd name="connsiteX74" fmla="*/ 852470 w 2626634"/>
                <a:gd name="connsiteY74" fmla="*/ 1992239 h 3246124"/>
                <a:gd name="connsiteX75" fmla="*/ 845764 w 2626634"/>
                <a:gd name="connsiteY75" fmla="*/ 2083884 h 3246124"/>
                <a:gd name="connsiteX76" fmla="*/ 850548 w 2626634"/>
                <a:gd name="connsiteY76" fmla="*/ 2097608 h 3246124"/>
                <a:gd name="connsiteX77" fmla="*/ 843171 w 2626634"/>
                <a:gd name="connsiteY77" fmla="*/ 2297932 h 3246124"/>
                <a:gd name="connsiteX78" fmla="*/ 830743 w 2626634"/>
                <a:gd name="connsiteY78" fmla="*/ 2685524 h 3246124"/>
                <a:gd name="connsiteX79" fmla="*/ 823680 w 2626634"/>
                <a:gd name="connsiteY79" fmla="*/ 2878292 h 3246124"/>
                <a:gd name="connsiteX80" fmla="*/ 811788 w 2626634"/>
                <a:gd name="connsiteY80" fmla="*/ 3210986 h 3246124"/>
                <a:gd name="connsiteX81" fmla="*/ 774728 w 2626634"/>
                <a:gd name="connsiteY81" fmla="*/ 3245723 h 3246124"/>
                <a:gd name="connsiteX82" fmla="*/ 193339 w 2626634"/>
                <a:gd name="connsiteY82" fmla="*/ 3246035 h 3246124"/>
                <a:gd name="connsiteX83" fmla="*/ 174206 w 2626634"/>
                <a:gd name="connsiteY83" fmla="*/ 3224130 h 3246124"/>
                <a:gd name="connsiteX84" fmla="*/ 186991 w 2626634"/>
                <a:gd name="connsiteY84" fmla="*/ 3113575 h 3246124"/>
                <a:gd name="connsiteX85" fmla="*/ 187170 w 2626634"/>
                <a:gd name="connsiteY85" fmla="*/ 3072670 h 3246124"/>
                <a:gd name="connsiteX86" fmla="*/ 233038 w 2626634"/>
                <a:gd name="connsiteY86" fmla="*/ 2698846 h 3246124"/>
                <a:gd name="connsiteX87" fmla="*/ 216273 w 2626634"/>
                <a:gd name="connsiteY87" fmla="*/ 2667463 h 3246124"/>
                <a:gd name="connsiteX88" fmla="*/ 147964 w 2626634"/>
                <a:gd name="connsiteY88" fmla="*/ 2634739 h 3246124"/>
                <a:gd name="connsiteX89" fmla="*/ 126774 w 2626634"/>
                <a:gd name="connsiteY89" fmla="*/ 2620120 h 3246124"/>
                <a:gd name="connsiteX90" fmla="*/ 13089 w 2626634"/>
                <a:gd name="connsiteY90" fmla="*/ 2564552 h 3246124"/>
                <a:gd name="connsiteX91" fmla="*/ 929 w 2626634"/>
                <a:gd name="connsiteY91" fmla="*/ 2540367 h 3246124"/>
                <a:gd name="connsiteX92" fmla="*/ 50060 w 2626634"/>
                <a:gd name="connsiteY92" fmla="*/ 2259932 h 3246124"/>
                <a:gd name="connsiteX93" fmla="*/ 59224 w 2626634"/>
                <a:gd name="connsiteY93" fmla="*/ 2109232 h 3246124"/>
                <a:gd name="connsiteX94" fmla="*/ 83276 w 2626634"/>
                <a:gd name="connsiteY94" fmla="*/ 1966444 h 3246124"/>
                <a:gd name="connsiteX95" fmla="*/ 144790 w 2626634"/>
                <a:gd name="connsiteY95" fmla="*/ 1661600 h 3246124"/>
                <a:gd name="connsiteX96" fmla="*/ 146488 w 2626634"/>
                <a:gd name="connsiteY96" fmla="*/ 1318713 h 3246124"/>
                <a:gd name="connsiteX97" fmla="*/ 108847 w 2626634"/>
                <a:gd name="connsiteY97" fmla="*/ 1051645 h 3246124"/>
                <a:gd name="connsiteX98" fmla="*/ 101381 w 2626634"/>
                <a:gd name="connsiteY98" fmla="*/ 963219 h 3246124"/>
                <a:gd name="connsiteX99" fmla="*/ 130887 w 2626634"/>
                <a:gd name="connsiteY99" fmla="*/ 560069 h 3246124"/>
                <a:gd name="connsiteX100" fmla="*/ 226958 w 2626634"/>
                <a:gd name="connsiteY100" fmla="*/ 389251 h 3246124"/>
                <a:gd name="connsiteX101" fmla="*/ 308142 w 2626634"/>
                <a:gd name="connsiteY101" fmla="*/ 337795 h 3246124"/>
                <a:gd name="connsiteX102" fmla="*/ 532829 w 2626634"/>
                <a:gd name="connsiteY102" fmla="*/ 174846 h 3246124"/>
                <a:gd name="connsiteX103" fmla="*/ 581290 w 2626634"/>
                <a:gd name="connsiteY103" fmla="*/ 132644 h 3246124"/>
                <a:gd name="connsiteX104" fmla="*/ 582201 w 2626634"/>
                <a:gd name="connsiteY104" fmla="*/ 133733 h 3246124"/>
                <a:gd name="connsiteX105" fmla="*/ 597084 w 2626634"/>
                <a:gd name="connsiteY105" fmla="*/ 116645 h 3246124"/>
                <a:gd name="connsiteX106" fmla="*/ 597070 w 2626634"/>
                <a:gd name="connsiteY106" fmla="*/ 116505 h 3246124"/>
                <a:gd name="connsiteX107" fmla="*/ 624162 w 2626634"/>
                <a:gd name="connsiteY107" fmla="*/ 85435 h 3246124"/>
                <a:gd name="connsiteX108" fmla="*/ 698819 w 2626634"/>
                <a:gd name="connsiteY108" fmla="*/ 10867 h 3246124"/>
                <a:gd name="connsiteX109" fmla="*/ 717193 w 2626634"/>
                <a:gd name="connsiteY109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79448 w 2626634"/>
                <a:gd name="connsiteY58" fmla="*/ 458185 h 3246124"/>
                <a:gd name="connsiteX59" fmla="*/ 1338906 w 2626634"/>
                <a:gd name="connsiteY59" fmla="*/ 115030 h 3246124"/>
                <a:gd name="connsiteX60" fmla="*/ 1358129 w 2626634"/>
                <a:gd name="connsiteY60" fmla="*/ 6486 h 3246124"/>
                <a:gd name="connsiteX61" fmla="*/ 717193 w 2626634"/>
                <a:gd name="connsiteY61" fmla="*/ 406 h 3246124"/>
                <a:gd name="connsiteX62" fmla="*/ 721261 w 2626634"/>
                <a:gd name="connsiteY62" fmla="*/ 19092 h 3246124"/>
                <a:gd name="connsiteX63" fmla="*/ 738473 w 2626634"/>
                <a:gd name="connsiteY63" fmla="*/ 195588 h 3246124"/>
                <a:gd name="connsiteX64" fmla="*/ 755639 w 2626634"/>
                <a:gd name="connsiteY64" fmla="*/ 358896 h 3246124"/>
                <a:gd name="connsiteX65" fmla="*/ 777053 w 2626634"/>
                <a:gd name="connsiteY65" fmla="*/ 567310 h 3246124"/>
                <a:gd name="connsiteX66" fmla="*/ 810402 w 2626634"/>
                <a:gd name="connsiteY66" fmla="*/ 853021 h 3246124"/>
                <a:gd name="connsiteX67" fmla="*/ 832039 w 2626634"/>
                <a:gd name="connsiteY67" fmla="*/ 1090271 h 3246124"/>
                <a:gd name="connsiteX68" fmla="*/ 848983 w 2626634"/>
                <a:gd name="connsiteY68" fmla="*/ 1297522 h 3246124"/>
                <a:gd name="connsiteX69" fmla="*/ 862975 w 2626634"/>
                <a:gd name="connsiteY69" fmla="*/ 1499232 h 3246124"/>
                <a:gd name="connsiteX70" fmla="*/ 863780 w 2626634"/>
                <a:gd name="connsiteY70" fmla="*/ 1523819 h 3246124"/>
                <a:gd name="connsiteX71" fmla="*/ 863959 w 2626634"/>
                <a:gd name="connsiteY71" fmla="*/ 1661958 h 3246124"/>
                <a:gd name="connsiteX72" fmla="*/ 859890 w 2626634"/>
                <a:gd name="connsiteY72" fmla="*/ 1975832 h 3246124"/>
                <a:gd name="connsiteX73" fmla="*/ 852470 w 2626634"/>
                <a:gd name="connsiteY73" fmla="*/ 1992239 h 3246124"/>
                <a:gd name="connsiteX74" fmla="*/ 845764 w 2626634"/>
                <a:gd name="connsiteY74" fmla="*/ 2083884 h 3246124"/>
                <a:gd name="connsiteX75" fmla="*/ 850548 w 2626634"/>
                <a:gd name="connsiteY75" fmla="*/ 2097608 h 3246124"/>
                <a:gd name="connsiteX76" fmla="*/ 843171 w 2626634"/>
                <a:gd name="connsiteY76" fmla="*/ 2297932 h 3246124"/>
                <a:gd name="connsiteX77" fmla="*/ 830743 w 2626634"/>
                <a:gd name="connsiteY77" fmla="*/ 2685524 h 3246124"/>
                <a:gd name="connsiteX78" fmla="*/ 823680 w 2626634"/>
                <a:gd name="connsiteY78" fmla="*/ 2878292 h 3246124"/>
                <a:gd name="connsiteX79" fmla="*/ 811788 w 2626634"/>
                <a:gd name="connsiteY79" fmla="*/ 3210986 h 3246124"/>
                <a:gd name="connsiteX80" fmla="*/ 774728 w 2626634"/>
                <a:gd name="connsiteY80" fmla="*/ 3245723 h 3246124"/>
                <a:gd name="connsiteX81" fmla="*/ 193339 w 2626634"/>
                <a:gd name="connsiteY81" fmla="*/ 3246035 h 3246124"/>
                <a:gd name="connsiteX82" fmla="*/ 174206 w 2626634"/>
                <a:gd name="connsiteY82" fmla="*/ 3224130 h 3246124"/>
                <a:gd name="connsiteX83" fmla="*/ 186991 w 2626634"/>
                <a:gd name="connsiteY83" fmla="*/ 3113575 h 3246124"/>
                <a:gd name="connsiteX84" fmla="*/ 187170 w 2626634"/>
                <a:gd name="connsiteY84" fmla="*/ 3072670 h 3246124"/>
                <a:gd name="connsiteX85" fmla="*/ 233038 w 2626634"/>
                <a:gd name="connsiteY85" fmla="*/ 2698846 h 3246124"/>
                <a:gd name="connsiteX86" fmla="*/ 216273 w 2626634"/>
                <a:gd name="connsiteY86" fmla="*/ 2667463 h 3246124"/>
                <a:gd name="connsiteX87" fmla="*/ 147964 w 2626634"/>
                <a:gd name="connsiteY87" fmla="*/ 2634739 h 3246124"/>
                <a:gd name="connsiteX88" fmla="*/ 126774 w 2626634"/>
                <a:gd name="connsiteY88" fmla="*/ 2620120 h 3246124"/>
                <a:gd name="connsiteX89" fmla="*/ 13089 w 2626634"/>
                <a:gd name="connsiteY89" fmla="*/ 2564552 h 3246124"/>
                <a:gd name="connsiteX90" fmla="*/ 929 w 2626634"/>
                <a:gd name="connsiteY90" fmla="*/ 2540367 h 3246124"/>
                <a:gd name="connsiteX91" fmla="*/ 50060 w 2626634"/>
                <a:gd name="connsiteY91" fmla="*/ 2259932 h 3246124"/>
                <a:gd name="connsiteX92" fmla="*/ 59224 w 2626634"/>
                <a:gd name="connsiteY92" fmla="*/ 2109232 h 3246124"/>
                <a:gd name="connsiteX93" fmla="*/ 83276 w 2626634"/>
                <a:gd name="connsiteY93" fmla="*/ 1966444 h 3246124"/>
                <a:gd name="connsiteX94" fmla="*/ 144790 w 2626634"/>
                <a:gd name="connsiteY94" fmla="*/ 1661600 h 3246124"/>
                <a:gd name="connsiteX95" fmla="*/ 146488 w 2626634"/>
                <a:gd name="connsiteY95" fmla="*/ 1318713 h 3246124"/>
                <a:gd name="connsiteX96" fmla="*/ 108847 w 2626634"/>
                <a:gd name="connsiteY96" fmla="*/ 1051645 h 3246124"/>
                <a:gd name="connsiteX97" fmla="*/ 101381 w 2626634"/>
                <a:gd name="connsiteY97" fmla="*/ 963219 h 3246124"/>
                <a:gd name="connsiteX98" fmla="*/ 130887 w 2626634"/>
                <a:gd name="connsiteY98" fmla="*/ 560069 h 3246124"/>
                <a:gd name="connsiteX99" fmla="*/ 226958 w 2626634"/>
                <a:gd name="connsiteY99" fmla="*/ 389251 h 3246124"/>
                <a:gd name="connsiteX100" fmla="*/ 308142 w 2626634"/>
                <a:gd name="connsiteY100" fmla="*/ 337795 h 3246124"/>
                <a:gd name="connsiteX101" fmla="*/ 532829 w 2626634"/>
                <a:gd name="connsiteY101" fmla="*/ 174846 h 3246124"/>
                <a:gd name="connsiteX102" fmla="*/ 581290 w 2626634"/>
                <a:gd name="connsiteY102" fmla="*/ 132644 h 3246124"/>
                <a:gd name="connsiteX103" fmla="*/ 582201 w 2626634"/>
                <a:gd name="connsiteY103" fmla="*/ 133733 h 3246124"/>
                <a:gd name="connsiteX104" fmla="*/ 597084 w 2626634"/>
                <a:gd name="connsiteY104" fmla="*/ 116645 h 3246124"/>
                <a:gd name="connsiteX105" fmla="*/ 597070 w 2626634"/>
                <a:gd name="connsiteY105" fmla="*/ 116505 h 3246124"/>
                <a:gd name="connsiteX106" fmla="*/ 624162 w 2626634"/>
                <a:gd name="connsiteY106" fmla="*/ 85435 h 3246124"/>
                <a:gd name="connsiteX107" fmla="*/ 698819 w 2626634"/>
                <a:gd name="connsiteY107" fmla="*/ 10867 h 3246124"/>
                <a:gd name="connsiteX108" fmla="*/ 717193 w 2626634"/>
                <a:gd name="connsiteY108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9448 w 2626634"/>
                <a:gd name="connsiteY57" fmla="*/ 458185 h 3246124"/>
                <a:gd name="connsiteX58" fmla="*/ 1338906 w 2626634"/>
                <a:gd name="connsiteY58" fmla="*/ 115030 h 3246124"/>
                <a:gd name="connsiteX59" fmla="*/ 1358129 w 2626634"/>
                <a:gd name="connsiteY59" fmla="*/ 6486 h 3246124"/>
                <a:gd name="connsiteX60" fmla="*/ 717193 w 2626634"/>
                <a:gd name="connsiteY60" fmla="*/ 406 h 3246124"/>
                <a:gd name="connsiteX61" fmla="*/ 721261 w 2626634"/>
                <a:gd name="connsiteY61" fmla="*/ 19092 h 3246124"/>
                <a:gd name="connsiteX62" fmla="*/ 738473 w 2626634"/>
                <a:gd name="connsiteY62" fmla="*/ 195588 h 3246124"/>
                <a:gd name="connsiteX63" fmla="*/ 755639 w 2626634"/>
                <a:gd name="connsiteY63" fmla="*/ 358896 h 3246124"/>
                <a:gd name="connsiteX64" fmla="*/ 777053 w 2626634"/>
                <a:gd name="connsiteY64" fmla="*/ 567310 h 3246124"/>
                <a:gd name="connsiteX65" fmla="*/ 810402 w 2626634"/>
                <a:gd name="connsiteY65" fmla="*/ 853021 h 3246124"/>
                <a:gd name="connsiteX66" fmla="*/ 832039 w 2626634"/>
                <a:gd name="connsiteY66" fmla="*/ 1090271 h 3246124"/>
                <a:gd name="connsiteX67" fmla="*/ 848983 w 2626634"/>
                <a:gd name="connsiteY67" fmla="*/ 1297522 h 3246124"/>
                <a:gd name="connsiteX68" fmla="*/ 862975 w 2626634"/>
                <a:gd name="connsiteY68" fmla="*/ 1499232 h 3246124"/>
                <a:gd name="connsiteX69" fmla="*/ 863780 w 2626634"/>
                <a:gd name="connsiteY69" fmla="*/ 1523819 h 3246124"/>
                <a:gd name="connsiteX70" fmla="*/ 863959 w 2626634"/>
                <a:gd name="connsiteY70" fmla="*/ 1661958 h 3246124"/>
                <a:gd name="connsiteX71" fmla="*/ 859890 w 2626634"/>
                <a:gd name="connsiteY71" fmla="*/ 1975832 h 3246124"/>
                <a:gd name="connsiteX72" fmla="*/ 852470 w 2626634"/>
                <a:gd name="connsiteY72" fmla="*/ 1992239 h 3246124"/>
                <a:gd name="connsiteX73" fmla="*/ 845764 w 2626634"/>
                <a:gd name="connsiteY73" fmla="*/ 2083884 h 3246124"/>
                <a:gd name="connsiteX74" fmla="*/ 850548 w 2626634"/>
                <a:gd name="connsiteY74" fmla="*/ 2097608 h 3246124"/>
                <a:gd name="connsiteX75" fmla="*/ 843171 w 2626634"/>
                <a:gd name="connsiteY75" fmla="*/ 2297932 h 3246124"/>
                <a:gd name="connsiteX76" fmla="*/ 830743 w 2626634"/>
                <a:gd name="connsiteY76" fmla="*/ 2685524 h 3246124"/>
                <a:gd name="connsiteX77" fmla="*/ 823680 w 2626634"/>
                <a:gd name="connsiteY77" fmla="*/ 2878292 h 3246124"/>
                <a:gd name="connsiteX78" fmla="*/ 811788 w 2626634"/>
                <a:gd name="connsiteY78" fmla="*/ 3210986 h 3246124"/>
                <a:gd name="connsiteX79" fmla="*/ 774728 w 2626634"/>
                <a:gd name="connsiteY79" fmla="*/ 3245723 h 3246124"/>
                <a:gd name="connsiteX80" fmla="*/ 193339 w 2626634"/>
                <a:gd name="connsiteY80" fmla="*/ 3246035 h 3246124"/>
                <a:gd name="connsiteX81" fmla="*/ 174206 w 2626634"/>
                <a:gd name="connsiteY81" fmla="*/ 3224130 h 3246124"/>
                <a:gd name="connsiteX82" fmla="*/ 186991 w 2626634"/>
                <a:gd name="connsiteY82" fmla="*/ 3113575 h 3246124"/>
                <a:gd name="connsiteX83" fmla="*/ 187170 w 2626634"/>
                <a:gd name="connsiteY83" fmla="*/ 3072670 h 3246124"/>
                <a:gd name="connsiteX84" fmla="*/ 233038 w 2626634"/>
                <a:gd name="connsiteY84" fmla="*/ 2698846 h 3246124"/>
                <a:gd name="connsiteX85" fmla="*/ 216273 w 2626634"/>
                <a:gd name="connsiteY85" fmla="*/ 2667463 h 3246124"/>
                <a:gd name="connsiteX86" fmla="*/ 147964 w 2626634"/>
                <a:gd name="connsiteY86" fmla="*/ 2634739 h 3246124"/>
                <a:gd name="connsiteX87" fmla="*/ 126774 w 2626634"/>
                <a:gd name="connsiteY87" fmla="*/ 2620120 h 3246124"/>
                <a:gd name="connsiteX88" fmla="*/ 13089 w 2626634"/>
                <a:gd name="connsiteY88" fmla="*/ 2564552 h 3246124"/>
                <a:gd name="connsiteX89" fmla="*/ 929 w 2626634"/>
                <a:gd name="connsiteY89" fmla="*/ 2540367 h 3246124"/>
                <a:gd name="connsiteX90" fmla="*/ 50060 w 2626634"/>
                <a:gd name="connsiteY90" fmla="*/ 2259932 h 3246124"/>
                <a:gd name="connsiteX91" fmla="*/ 59224 w 2626634"/>
                <a:gd name="connsiteY91" fmla="*/ 2109232 h 3246124"/>
                <a:gd name="connsiteX92" fmla="*/ 83276 w 2626634"/>
                <a:gd name="connsiteY92" fmla="*/ 1966444 h 3246124"/>
                <a:gd name="connsiteX93" fmla="*/ 144790 w 2626634"/>
                <a:gd name="connsiteY93" fmla="*/ 1661600 h 3246124"/>
                <a:gd name="connsiteX94" fmla="*/ 146488 w 2626634"/>
                <a:gd name="connsiteY94" fmla="*/ 1318713 h 3246124"/>
                <a:gd name="connsiteX95" fmla="*/ 108847 w 2626634"/>
                <a:gd name="connsiteY95" fmla="*/ 1051645 h 3246124"/>
                <a:gd name="connsiteX96" fmla="*/ 101381 w 2626634"/>
                <a:gd name="connsiteY96" fmla="*/ 963219 h 3246124"/>
                <a:gd name="connsiteX97" fmla="*/ 130887 w 2626634"/>
                <a:gd name="connsiteY97" fmla="*/ 560069 h 3246124"/>
                <a:gd name="connsiteX98" fmla="*/ 226958 w 2626634"/>
                <a:gd name="connsiteY98" fmla="*/ 389251 h 3246124"/>
                <a:gd name="connsiteX99" fmla="*/ 308142 w 2626634"/>
                <a:gd name="connsiteY99" fmla="*/ 337795 h 3246124"/>
                <a:gd name="connsiteX100" fmla="*/ 532829 w 2626634"/>
                <a:gd name="connsiteY100" fmla="*/ 174846 h 3246124"/>
                <a:gd name="connsiteX101" fmla="*/ 581290 w 2626634"/>
                <a:gd name="connsiteY101" fmla="*/ 132644 h 3246124"/>
                <a:gd name="connsiteX102" fmla="*/ 582201 w 2626634"/>
                <a:gd name="connsiteY102" fmla="*/ 133733 h 3246124"/>
                <a:gd name="connsiteX103" fmla="*/ 597084 w 2626634"/>
                <a:gd name="connsiteY103" fmla="*/ 116645 h 3246124"/>
                <a:gd name="connsiteX104" fmla="*/ 597070 w 2626634"/>
                <a:gd name="connsiteY104" fmla="*/ 116505 h 3246124"/>
                <a:gd name="connsiteX105" fmla="*/ 624162 w 2626634"/>
                <a:gd name="connsiteY105" fmla="*/ 85435 h 3246124"/>
                <a:gd name="connsiteX106" fmla="*/ 698819 w 2626634"/>
                <a:gd name="connsiteY106" fmla="*/ 10867 h 3246124"/>
                <a:gd name="connsiteX107" fmla="*/ 717193 w 2626634"/>
                <a:gd name="connsiteY107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9448 w 2626634"/>
                <a:gd name="connsiteY56" fmla="*/ 458185 h 3246124"/>
                <a:gd name="connsiteX57" fmla="*/ 1338906 w 2626634"/>
                <a:gd name="connsiteY57" fmla="*/ 115030 h 3246124"/>
                <a:gd name="connsiteX58" fmla="*/ 1358129 w 2626634"/>
                <a:gd name="connsiteY58" fmla="*/ 6486 h 3246124"/>
                <a:gd name="connsiteX59" fmla="*/ 717193 w 2626634"/>
                <a:gd name="connsiteY59" fmla="*/ 406 h 3246124"/>
                <a:gd name="connsiteX60" fmla="*/ 721261 w 2626634"/>
                <a:gd name="connsiteY60" fmla="*/ 19092 h 3246124"/>
                <a:gd name="connsiteX61" fmla="*/ 738473 w 2626634"/>
                <a:gd name="connsiteY61" fmla="*/ 195588 h 3246124"/>
                <a:gd name="connsiteX62" fmla="*/ 755639 w 2626634"/>
                <a:gd name="connsiteY62" fmla="*/ 358896 h 3246124"/>
                <a:gd name="connsiteX63" fmla="*/ 777053 w 2626634"/>
                <a:gd name="connsiteY63" fmla="*/ 567310 h 3246124"/>
                <a:gd name="connsiteX64" fmla="*/ 810402 w 2626634"/>
                <a:gd name="connsiteY64" fmla="*/ 853021 h 3246124"/>
                <a:gd name="connsiteX65" fmla="*/ 832039 w 2626634"/>
                <a:gd name="connsiteY65" fmla="*/ 1090271 h 3246124"/>
                <a:gd name="connsiteX66" fmla="*/ 848983 w 2626634"/>
                <a:gd name="connsiteY66" fmla="*/ 1297522 h 3246124"/>
                <a:gd name="connsiteX67" fmla="*/ 862975 w 2626634"/>
                <a:gd name="connsiteY67" fmla="*/ 1499232 h 3246124"/>
                <a:gd name="connsiteX68" fmla="*/ 863780 w 2626634"/>
                <a:gd name="connsiteY68" fmla="*/ 1523819 h 3246124"/>
                <a:gd name="connsiteX69" fmla="*/ 863959 w 2626634"/>
                <a:gd name="connsiteY69" fmla="*/ 1661958 h 3246124"/>
                <a:gd name="connsiteX70" fmla="*/ 859890 w 2626634"/>
                <a:gd name="connsiteY70" fmla="*/ 1975832 h 3246124"/>
                <a:gd name="connsiteX71" fmla="*/ 852470 w 2626634"/>
                <a:gd name="connsiteY71" fmla="*/ 1992239 h 3246124"/>
                <a:gd name="connsiteX72" fmla="*/ 845764 w 2626634"/>
                <a:gd name="connsiteY72" fmla="*/ 2083884 h 3246124"/>
                <a:gd name="connsiteX73" fmla="*/ 850548 w 2626634"/>
                <a:gd name="connsiteY73" fmla="*/ 2097608 h 3246124"/>
                <a:gd name="connsiteX74" fmla="*/ 843171 w 2626634"/>
                <a:gd name="connsiteY74" fmla="*/ 2297932 h 3246124"/>
                <a:gd name="connsiteX75" fmla="*/ 830743 w 2626634"/>
                <a:gd name="connsiteY75" fmla="*/ 2685524 h 3246124"/>
                <a:gd name="connsiteX76" fmla="*/ 823680 w 2626634"/>
                <a:gd name="connsiteY76" fmla="*/ 2878292 h 3246124"/>
                <a:gd name="connsiteX77" fmla="*/ 811788 w 2626634"/>
                <a:gd name="connsiteY77" fmla="*/ 3210986 h 3246124"/>
                <a:gd name="connsiteX78" fmla="*/ 774728 w 2626634"/>
                <a:gd name="connsiteY78" fmla="*/ 3245723 h 3246124"/>
                <a:gd name="connsiteX79" fmla="*/ 193339 w 2626634"/>
                <a:gd name="connsiteY79" fmla="*/ 3246035 h 3246124"/>
                <a:gd name="connsiteX80" fmla="*/ 174206 w 2626634"/>
                <a:gd name="connsiteY80" fmla="*/ 3224130 h 3246124"/>
                <a:gd name="connsiteX81" fmla="*/ 186991 w 2626634"/>
                <a:gd name="connsiteY81" fmla="*/ 3113575 h 3246124"/>
                <a:gd name="connsiteX82" fmla="*/ 187170 w 2626634"/>
                <a:gd name="connsiteY82" fmla="*/ 3072670 h 3246124"/>
                <a:gd name="connsiteX83" fmla="*/ 233038 w 2626634"/>
                <a:gd name="connsiteY83" fmla="*/ 2698846 h 3246124"/>
                <a:gd name="connsiteX84" fmla="*/ 216273 w 2626634"/>
                <a:gd name="connsiteY84" fmla="*/ 2667463 h 3246124"/>
                <a:gd name="connsiteX85" fmla="*/ 147964 w 2626634"/>
                <a:gd name="connsiteY85" fmla="*/ 2634739 h 3246124"/>
                <a:gd name="connsiteX86" fmla="*/ 126774 w 2626634"/>
                <a:gd name="connsiteY86" fmla="*/ 2620120 h 3246124"/>
                <a:gd name="connsiteX87" fmla="*/ 13089 w 2626634"/>
                <a:gd name="connsiteY87" fmla="*/ 2564552 h 3246124"/>
                <a:gd name="connsiteX88" fmla="*/ 929 w 2626634"/>
                <a:gd name="connsiteY88" fmla="*/ 2540367 h 3246124"/>
                <a:gd name="connsiteX89" fmla="*/ 50060 w 2626634"/>
                <a:gd name="connsiteY89" fmla="*/ 2259932 h 3246124"/>
                <a:gd name="connsiteX90" fmla="*/ 59224 w 2626634"/>
                <a:gd name="connsiteY90" fmla="*/ 2109232 h 3246124"/>
                <a:gd name="connsiteX91" fmla="*/ 83276 w 2626634"/>
                <a:gd name="connsiteY91" fmla="*/ 1966444 h 3246124"/>
                <a:gd name="connsiteX92" fmla="*/ 144790 w 2626634"/>
                <a:gd name="connsiteY92" fmla="*/ 1661600 h 3246124"/>
                <a:gd name="connsiteX93" fmla="*/ 146488 w 2626634"/>
                <a:gd name="connsiteY93" fmla="*/ 1318713 h 3246124"/>
                <a:gd name="connsiteX94" fmla="*/ 108847 w 2626634"/>
                <a:gd name="connsiteY94" fmla="*/ 1051645 h 3246124"/>
                <a:gd name="connsiteX95" fmla="*/ 101381 w 2626634"/>
                <a:gd name="connsiteY95" fmla="*/ 963219 h 3246124"/>
                <a:gd name="connsiteX96" fmla="*/ 130887 w 2626634"/>
                <a:gd name="connsiteY96" fmla="*/ 560069 h 3246124"/>
                <a:gd name="connsiteX97" fmla="*/ 226958 w 2626634"/>
                <a:gd name="connsiteY97" fmla="*/ 389251 h 3246124"/>
                <a:gd name="connsiteX98" fmla="*/ 308142 w 2626634"/>
                <a:gd name="connsiteY98" fmla="*/ 337795 h 3246124"/>
                <a:gd name="connsiteX99" fmla="*/ 532829 w 2626634"/>
                <a:gd name="connsiteY99" fmla="*/ 174846 h 3246124"/>
                <a:gd name="connsiteX100" fmla="*/ 581290 w 2626634"/>
                <a:gd name="connsiteY100" fmla="*/ 132644 h 3246124"/>
                <a:gd name="connsiteX101" fmla="*/ 582201 w 2626634"/>
                <a:gd name="connsiteY101" fmla="*/ 133733 h 3246124"/>
                <a:gd name="connsiteX102" fmla="*/ 597084 w 2626634"/>
                <a:gd name="connsiteY102" fmla="*/ 116645 h 3246124"/>
                <a:gd name="connsiteX103" fmla="*/ 597070 w 2626634"/>
                <a:gd name="connsiteY103" fmla="*/ 116505 h 3246124"/>
                <a:gd name="connsiteX104" fmla="*/ 624162 w 2626634"/>
                <a:gd name="connsiteY104" fmla="*/ 85435 h 3246124"/>
                <a:gd name="connsiteX105" fmla="*/ 698819 w 2626634"/>
                <a:gd name="connsiteY105" fmla="*/ 10867 h 3246124"/>
                <a:gd name="connsiteX106" fmla="*/ 717193 w 2626634"/>
                <a:gd name="connsiteY10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9448 w 2626634"/>
                <a:gd name="connsiteY55" fmla="*/ 458185 h 3246124"/>
                <a:gd name="connsiteX56" fmla="*/ 1338906 w 2626634"/>
                <a:gd name="connsiteY56" fmla="*/ 115030 h 3246124"/>
                <a:gd name="connsiteX57" fmla="*/ 1358129 w 2626634"/>
                <a:gd name="connsiteY57" fmla="*/ 6486 h 3246124"/>
                <a:gd name="connsiteX58" fmla="*/ 717193 w 2626634"/>
                <a:gd name="connsiteY58" fmla="*/ 406 h 3246124"/>
                <a:gd name="connsiteX59" fmla="*/ 721261 w 2626634"/>
                <a:gd name="connsiteY59" fmla="*/ 19092 h 3246124"/>
                <a:gd name="connsiteX60" fmla="*/ 738473 w 2626634"/>
                <a:gd name="connsiteY60" fmla="*/ 195588 h 3246124"/>
                <a:gd name="connsiteX61" fmla="*/ 755639 w 2626634"/>
                <a:gd name="connsiteY61" fmla="*/ 358896 h 3246124"/>
                <a:gd name="connsiteX62" fmla="*/ 777053 w 2626634"/>
                <a:gd name="connsiteY62" fmla="*/ 567310 h 3246124"/>
                <a:gd name="connsiteX63" fmla="*/ 810402 w 2626634"/>
                <a:gd name="connsiteY63" fmla="*/ 853021 h 3246124"/>
                <a:gd name="connsiteX64" fmla="*/ 832039 w 2626634"/>
                <a:gd name="connsiteY64" fmla="*/ 1090271 h 3246124"/>
                <a:gd name="connsiteX65" fmla="*/ 848983 w 2626634"/>
                <a:gd name="connsiteY65" fmla="*/ 1297522 h 3246124"/>
                <a:gd name="connsiteX66" fmla="*/ 862975 w 2626634"/>
                <a:gd name="connsiteY66" fmla="*/ 1499232 h 3246124"/>
                <a:gd name="connsiteX67" fmla="*/ 863780 w 2626634"/>
                <a:gd name="connsiteY67" fmla="*/ 1523819 h 3246124"/>
                <a:gd name="connsiteX68" fmla="*/ 863959 w 2626634"/>
                <a:gd name="connsiteY68" fmla="*/ 1661958 h 3246124"/>
                <a:gd name="connsiteX69" fmla="*/ 859890 w 2626634"/>
                <a:gd name="connsiteY69" fmla="*/ 1975832 h 3246124"/>
                <a:gd name="connsiteX70" fmla="*/ 852470 w 2626634"/>
                <a:gd name="connsiteY70" fmla="*/ 1992239 h 3246124"/>
                <a:gd name="connsiteX71" fmla="*/ 845764 w 2626634"/>
                <a:gd name="connsiteY71" fmla="*/ 2083884 h 3246124"/>
                <a:gd name="connsiteX72" fmla="*/ 850548 w 2626634"/>
                <a:gd name="connsiteY72" fmla="*/ 2097608 h 3246124"/>
                <a:gd name="connsiteX73" fmla="*/ 843171 w 2626634"/>
                <a:gd name="connsiteY73" fmla="*/ 2297932 h 3246124"/>
                <a:gd name="connsiteX74" fmla="*/ 830743 w 2626634"/>
                <a:gd name="connsiteY74" fmla="*/ 2685524 h 3246124"/>
                <a:gd name="connsiteX75" fmla="*/ 823680 w 2626634"/>
                <a:gd name="connsiteY75" fmla="*/ 2878292 h 3246124"/>
                <a:gd name="connsiteX76" fmla="*/ 811788 w 2626634"/>
                <a:gd name="connsiteY76" fmla="*/ 3210986 h 3246124"/>
                <a:gd name="connsiteX77" fmla="*/ 774728 w 2626634"/>
                <a:gd name="connsiteY77" fmla="*/ 3245723 h 3246124"/>
                <a:gd name="connsiteX78" fmla="*/ 193339 w 2626634"/>
                <a:gd name="connsiteY78" fmla="*/ 3246035 h 3246124"/>
                <a:gd name="connsiteX79" fmla="*/ 174206 w 2626634"/>
                <a:gd name="connsiteY79" fmla="*/ 3224130 h 3246124"/>
                <a:gd name="connsiteX80" fmla="*/ 186991 w 2626634"/>
                <a:gd name="connsiteY80" fmla="*/ 3113575 h 3246124"/>
                <a:gd name="connsiteX81" fmla="*/ 187170 w 2626634"/>
                <a:gd name="connsiteY81" fmla="*/ 3072670 h 3246124"/>
                <a:gd name="connsiteX82" fmla="*/ 233038 w 2626634"/>
                <a:gd name="connsiteY82" fmla="*/ 2698846 h 3246124"/>
                <a:gd name="connsiteX83" fmla="*/ 216273 w 2626634"/>
                <a:gd name="connsiteY83" fmla="*/ 2667463 h 3246124"/>
                <a:gd name="connsiteX84" fmla="*/ 147964 w 2626634"/>
                <a:gd name="connsiteY84" fmla="*/ 2634739 h 3246124"/>
                <a:gd name="connsiteX85" fmla="*/ 126774 w 2626634"/>
                <a:gd name="connsiteY85" fmla="*/ 2620120 h 3246124"/>
                <a:gd name="connsiteX86" fmla="*/ 13089 w 2626634"/>
                <a:gd name="connsiteY86" fmla="*/ 2564552 h 3246124"/>
                <a:gd name="connsiteX87" fmla="*/ 929 w 2626634"/>
                <a:gd name="connsiteY87" fmla="*/ 2540367 h 3246124"/>
                <a:gd name="connsiteX88" fmla="*/ 50060 w 2626634"/>
                <a:gd name="connsiteY88" fmla="*/ 2259932 h 3246124"/>
                <a:gd name="connsiteX89" fmla="*/ 59224 w 2626634"/>
                <a:gd name="connsiteY89" fmla="*/ 2109232 h 3246124"/>
                <a:gd name="connsiteX90" fmla="*/ 83276 w 2626634"/>
                <a:gd name="connsiteY90" fmla="*/ 1966444 h 3246124"/>
                <a:gd name="connsiteX91" fmla="*/ 144790 w 2626634"/>
                <a:gd name="connsiteY91" fmla="*/ 1661600 h 3246124"/>
                <a:gd name="connsiteX92" fmla="*/ 146488 w 2626634"/>
                <a:gd name="connsiteY92" fmla="*/ 1318713 h 3246124"/>
                <a:gd name="connsiteX93" fmla="*/ 108847 w 2626634"/>
                <a:gd name="connsiteY93" fmla="*/ 1051645 h 3246124"/>
                <a:gd name="connsiteX94" fmla="*/ 101381 w 2626634"/>
                <a:gd name="connsiteY94" fmla="*/ 963219 h 3246124"/>
                <a:gd name="connsiteX95" fmla="*/ 130887 w 2626634"/>
                <a:gd name="connsiteY95" fmla="*/ 560069 h 3246124"/>
                <a:gd name="connsiteX96" fmla="*/ 226958 w 2626634"/>
                <a:gd name="connsiteY96" fmla="*/ 389251 h 3246124"/>
                <a:gd name="connsiteX97" fmla="*/ 308142 w 2626634"/>
                <a:gd name="connsiteY97" fmla="*/ 337795 h 3246124"/>
                <a:gd name="connsiteX98" fmla="*/ 532829 w 2626634"/>
                <a:gd name="connsiteY98" fmla="*/ 174846 h 3246124"/>
                <a:gd name="connsiteX99" fmla="*/ 581290 w 2626634"/>
                <a:gd name="connsiteY99" fmla="*/ 132644 h 3246124"/>
                <a:gd name="connsiteX100" fmla="*/ 582201 w 2626634"/>
                <a:gd name="connsiteY100" fmla="*/ 133733 h 3246124"/>
                <a:gd name="connsiteX101" fmla="*/ 597084 w 2626634"/>
                <a:gd name="connsiteY101" fmla="*/ 116645 h 3246124"/>
                <a:gd name="connsiteX102" fmla="*/ 597070 w 2626634"/>
                <a:gd name="connsiteY102" fmla="*/ 116505 h 3246124"/>
                <a:gd name="connsiteX103" fmla="*/ 624162 w 2626634"/>
                <a:gd name="connsiteY103" fmla="*/ 85435 h 3246124"/>
                <a:gd name="connsiteX104" fmla="*/ 698819 w 2626634"/>
                <a:gd name="connsiteY104" fmla="*/ 10867 h 3246124"/>
                <a:gd name="connsiteX105" fmla="*/ 717193 w 2626634"/>
                <a:gd name="connsiteY10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79448 w 2626634"/>
                <a:gd name="connsiteY54" fmla="*/ 458185 h 3246124"/>
                <a:gd name="connsiteX55" fmla="*/ 1338906 w 2626634"/>
                <a:gd name="connsiteY55" fmla="*/ 115030 h 3246124"/>
                <a:gd name="connsiteX56" fmla="*/ 1358129 w 2626634"/>
                <a:gd name="connsiteY56" fmla="*/ 6486 h 3246124"/>
                <a:gd name="connsiteX57" fmla="*/ 717193 w 2626634"/>
                <a:gd name="connsiteY57" fmla="*/ 406 h 3246124"/>
                <a:gd name="connsiteX58" fmla="*/ 721261 w 2626634"/>
                <a:gd name="connsiteY58" fmla="*/ 19092 h 3246124"/>
                <a:gd name="connsiteX59" fmla="*/ 738473 w 2626634"/>
                <a:gd name="connsiteY59" fmla="*/ 195588 h 3246124"/>
                <a:gd name="connsiteX60" fmla="*/ 755639 w 2626634"/>
                <a:gd name="connsiteY60" fmla="*/ 358896 h 3246124"/>
                <a:gd name="connsiteX61" fmla="*/ 777053 w 2626634"/>
                <a:gd name="connsiteY61" fmla="*/ 567310 h 3246124"/>
                <a:gd name="connsiteX62" fmla="*/ 810402 w 2626634"/>
                <a:gd name="connsiteY62" fmla="*/ 853021 h 3246124"/>
                <a:gd name="connsiteX63" fmla="*/ 832039 w 2626634"/>
                <a:gd name="connsiteY63" fmla="*/ 1090271 h 3246124"/>
                <a:gd name="connsiteX64" fmla="*/ 848983 w 2626634"/>
                <a:gd name="connsiteY64" fmla="*/ 1297522 h 3246124"/>
                <a:gd name="connsiteX65" fmla="*/ 862975 w 2626634"/>
                <a:gd name="connsiteY65" fmla="*/ 1499232 h 3246124"/>
                <a:gd name="connsiteX66" fmla="*/ 863780 w 2626634"/>
                <a:gd name="connsiteY66" fmla="*/ 1523819 h 3246124"/>
                <a:gd name="connsiteX67" fmla="*/ 863959 w 2626634"/>
                <a:gd name="connsiteY67" fmla="*/ 1661958 h 3246124"/>
                <a:gd name="connsiteX68" fmla="*/ 859890 w 2626634"/>
                <a:gd name="connsiteY68" fmla="*/ 1975832 h 3246124"/>
                <a:gd name="connsiteX69" fmla="*/ 852470 w 2626634"/>
                <a:gd name="connsiteY69" fmla="*/ 1992239 h 3246124"/>
                <a:gd name="connsiteX70" fmla="*/ 845764 w 2626634"/>
                <a:gd name="connsiteY70" fmla="*/ 2083884 h 3246124"/>
                <a:gd name="connsiteX71" fmla="*/ 850548 w 2626634"/>
                <a:gd name="connsiteY71" fmla="*/ 2097608 h 3246124"/>
                <a:gd name="connsiteX72" fmla="*/ 843171 w 2626634"/>
                <a:gd name="connsiteY72" fmla="*/ 2297932 h 3246124"/>
                <a:gd name="connsiteX73" fmla="*/ 830743 w 2626634"/>
                <a:gd name="connsiteY73" fmla="*/ 2685524 h 3246124"/>
                <a:gd name="connsiteX74" fmla="*/ 823680 w 2626634"/>
                <a:gd name="connsiteY74" fmla="*/ 2878292 h 3246124"/>
                <a:gd name="connsiteX75" fmla="*/ 811788 w 2626634"/>
                <a:gd name="connsiteY75" fmla="*/ 3210986 h 3246124"/>
                <a:gd name="connsiteX76" fmla="*/ 774728 w 2626634"/>
                <a:gd name="connsiteY76" fmla="*/ 3245723 h 3246124"/>
                <a:gd name="connsiteX77" fmla="*/ 193339 w 2626634"/>
                <a:gd name="connsiteY77" fmla="*/ 3246035 h 3246124"/>
                <a:gd name="connsiteX78" fmla="*/ 174206 w 2626634"/>
                <a:gd name="connsiteY78" fmla="*/ 3224130 h 3246124"/>
                <a:gd name="connsiteX79" fmla="*/ 186991 w 2626634"/>
                <a:gd name="connsiteY79" fmla="*/ 3113575 h 3246124"/>
                <a:gd name="connsiteX80" fmla="*/ 187170 w 2626634"/>
                <a:gd name="connsiteY80" fmla="*/ 3072670 h 3246124"/>
                <a:gd name="connsiteX81" fmla="*/ 233038 w 2626634"/>
                <a:gd name="connsiteY81" fmla="*/ 2698846 h 3246124"/>
                <a:gd name="connsiteX82" fmla="*/ 216273 w 2626634"/>
                <a:gd name="connsiteY82" fmla="*/ 2667463 h 3246124"/>
                <a:gd name="connsiteX83" fmla="*/ 147964 w 2626634"/>
                <a:gd name="connsiteY83" fmla="*/ 2634739 h 3246124"/>
                <a:gd name="connsiteX84" fmla="*/ 126774 w 2626634"/>
                <a:gd name="connsiteY84" fmla="*/ 2620120 h 3246124"/>
                <a:gd name="connsiteX85" fmla="*/ 13089 w 2626634"/>
                <a:gd name="connsiteY85" fmla="*/ 2564552 h 3246124"/>
                <a:gd name="connsiteX86" fmla="*/ 929 w 2626634"/>
                <a:gd name="connsiteY86" fmla="*/ 2540367 h 3246124"/>
                <a:gd name="connsiteX87" fmla="*/ 50060 w 2626634"/>
                <a:gd name="connsiteY87" fmla="*/ 2259932 h 3246124"/>
                <a:gd name="connsiteX88" fmla="*/ 59224 w 2626634"/>
                <a:gd name="connsiteY88" fmla="*/ 2109232 h 3246124"/>
                <a:gd name="connsiteX89" fmla="*/ 83276 w 2626634"/>
                <a:gd name="connsiteY89" fmla="*/ 1966444 h 3246124"/>
                <a:gd name="connsiteX90" fmla="*/ 144790 w 2626634"/>
                <a:gd name="connsiteY90" fmla="*/ 1661600 h 3246124"/>
                <a:gd name="connsiteX91" fmla="*/ 146488 w 2626634"/>
                <a:gd name="connsiteY91" fmla="*/ 1318713 h 3246124"/>
                <a:gd name="connsiteX92" fmla="*/ 108847 w 2626634"/>
                <a:gd name="connsiteY92" fmla="*/ 1051645 h 3246124"/>
                <a:gd name="connsiteX93" fmla="*/ 101381 w 2626634"/>
                <a:gd name="connsiteY93" fmla="*/ 963219 h 3246124"/>
                <a:gd name="connsiteX94" fmla="*/ 130887 w 2626634"/>
                <a:gd name="connsiteY94" fmla="*/ 560069 h 3246124"/>
                <a:gd name="connsiteX95" fmla="*/ 226958 w 2626634"/>
                <a:gd name="connsiteY95" fmla="*/ 389251 h 3246124"/>
                <a:gd name="connsiteX96" fmla="*/ 308142 w 2626634"/>
                <a:gd name="connsiteY96" fmla="*/ 337795 h 3246124"/>
                <a:gd name="connsiteX97" fmla="*/ 532829 w 2626634"/>
                <a:gd name="connsiteY97" fmla="*/ 174846 h 3246124"/>
                <a:gd name="connsiteX98" fmla="*/ 581290 w 2626634"/>
                <a:gd name="connsiteY98" fmla="*/ 132644 h 3246124"/>
                <a:gd name="connsiteX99" fmla="*/ 582201 w 2626634"/>
                <a:gd name="connsiteY99" fmla="*/ 133733 h 3246124"/>
                <a:gd name="connsiteX100" fmla="*/ 597084 w 2626634"/>
                <a:gd name="connsiteY100" fmla="*/ 116645 h 3246124"/>
                <a:gd name="connsiteX101" fmla="*/ 597070 w 2626634"/>
                <a:gd name="connsiteY101" fmla="*/ 116505 h 3246124"/>
                <a:gd name="connsiteX102" fmla="*/ 624162 w 2626634"/>
                <a:gd name="connsiteY102" fmla="*/ 85435 h 3246124"/>
                <a:gd name="connsiteX103" fmla="*/ 698819 w 2626634"/>
                <a:gd name="connsiteY103" fmla="*/ 10867 h 3246124"/>
                <a:gd name="connsiteX104" fmla="*/ 717193 w 2626634"/>
                <a:gd name="connsiteY10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79448 w 2626634"/>
                <a:gd name="connsiteY53" fmla="*/ 458185 h 3246124"/>
                <a:gd name="connsiteX54" fmla="*/ 1338906 w 2626634"/>
                <a:gd name="connsiteY54" fmla="*/ 115030 h 3246124"/>
                <a:gd name="connsiteX55" fmla="*/ 1358129 w 2626634"/>
                <a:gd name="connsiteY55" fmla="*/ 6486 h 3246124"/>
                <a:gd name="connsiteX56" fmla="*/ 717193 w 2626634"/>
                <a:gd name="connsiteY56" fmla="*/ 406 h 3246124"/>
                <a:gd name="connsiteX57" fmla="*/ 721261 w 2626634"/>
                <a:gd name="connsiteY57" fmla="*/ 19092 h 3246124"/>
                <a:gd name="connsiteX58" fmla="*/ 738473 w 2626634"/>
                <a:gd name="connsiteY58" fmla="*/ 195588 h 3246124"/>
                <a:gd name="connsiteX59" fmla="*/ 755639 w 2626634"/>
                <a:gd name="connsiteY59" fmla="*/ 358896 h 3246124"/>
                <a:gd name="connsiteX60" fmla="*/ 777053 w 2626634"/>
                <a:gd name="connsiteY60" fmla="*/ 567310 h 3246124"/>
                <a:gd name="connsiteX61" fmla="*/ 810402 w 2626634"/>
                <a:gd name="connsiteY61" fmla="*/ 853021 h 3246124"/>
                <a:gd name="connsiteX62" fmla="*/ 832039 w 2626634"/>
                <a:gd name="connsiteY62" fmla="*/ 1090271 h 3246124"/>
                <a:gd name="connsiteX63" fmla="*/ 848983 w 2626634"/>
                <a:gd name="connsiteY63" fmla="*/ 1297522 h 3246124"/>
                <a:gd name="connsiteX64" fmla="*/ 862975 w 2626634"/>
                <a:gd name="connsiteY64" fmla="*/ 1499232 h 3246124"/>
                <a:gd name="connsiteX65" fmla="*/ 863780 w 2626634"/>
                <a:gd name="connsiteY65" fmla="*/ 1523819 h 3246124"/>
                <a:gd name="connsiteX66" fmla="*/ 863959 w 2626634"/>
                <a:gd name="connsiteY66" fmla="*/ 1661958 h 3246124"/>
                <a:gd name="connsiteX67" fmla="*/ 859890 w 2626634"/>
                <a:gd name="connsiteY67" fmla="*/ 1975832 h 3246124"/>
                <a:gd name="connsiteX68" fmla="*/ 852470 w 2626634"/>
                <a:gd name="connsiteY68" fmla="*/ 1992239 h 3246124"/>
                <a:gd name="connsiteX69" fmla="*/ 845764 w 2626634"/>
                <a:gd name="connsiteY69" fmla="*/ 2083884 h 3246124"/>
                <a:gd name="connsiteX70" fmla="*/ 850548 w 2626634"/>
                <a:gd name="connsiteY70" fmla="*/ 2097608 h 3246124"/>
                <a:gd name="connsiteX71" fmla="*/ 843171 w 2626634"/>
                <a:gd name="connsiteY71" fmla="*/ 2297932 h 3246124"/>
                <a:gd name="connsiteX72" fmla="*/ 830743 w 2626634"/>
                <a:gd name="connsiteY72" fmla="*/ 2685524 h 3246124"/>
                <a:gd name="connsiteX73" fmla="*/ 823680 w 2626634"/>
                <a:gd name="connsiteY73" fmla="*/ 2878292 h 3246124"/>
                <a:gd name="connsiteX74" fmla="*/ 811788 w 2626634"/>
                <a:gd name="connsiteY74" fmla="*/ 3210986 h 3246124"/>
                <a:gd name="connsiteX75" fmla="*/ 774728 w 2626634"/>
                <a:gd name="connsiteY75" fmla="*/ 3245723 h 3246124"/>
                <a:gd name="connsiteX76" fmla="*/ 193339 w 2626634"/>
                <a:gd name="connsiteY76" fmla="*/ 3246035 h 3246124"/>
                <a:gd name="connsiteX77" fmla="*/ 174206 w 2626634"/>
                <a:gd name="connsiteY77" fmla="*/ 3224130 h 3246124"/>
                <a:gd name="connsiteX78" fmla="*/ 186991 w 2626634"/>
                <a:gd name="connsiteY78" fmla="*/ 3113575 h 3246124"/>
                <a:gd name="connsiteX79" fmla="*/ 187170 w 2626634"/>
                <a:gd name="connsiteY79" fmla="*/ 3072670 h 3246124"/>
                <a:gd name="connsiteX80" fmla="*/ 233038 w 2626634"/>
                <a:gd name="connsiteY80" fmla="*/ 2698846 h 3246124"/>
                <a:gd name="connsiteX81" fmla="*/ 216273 w 2626634"/>
                <a:gd name="connsiteY81" fmla="*/ 2667463 h 3246124"/>
                <a:gd name="connsiteX82" fmla="*/ 147964 w 2626634"/>
                <a:gd name="connsiteY82" fmla="*/ 2634739 h 3246124"/>
                <a:gd name="connsiteX83" fmla="*/ 126774 w 2626634"/>
                <a:gd name="connsiteY83" fmla="*/ 2620120 h 3246124"/>
                <a:gd name="connsiteX84" fmla="*/ 13089 w 2626634"/>
                <a:gd name="connsiteY84" fmla="*/ 2564552 h 3246124"/>
                <a:gd name="connsiteX85" fmla="*/ 929 w 2626634"/>
                <a:gd name="connsiteY85" fmla="*/ 2540367 h 3246124"/>
                <a:gd name="connsiteX86" fmla="*/ 50060 w 2626634"/>
                <a:gd name="connsiteY86" fmla="*/ 2259932 h 3246124"/>
                <a:gd name="connsiteX87" fmla="*/ 59224 w 2626634"/>
                <a:gd name="connsiteY87" fmla="*/ 2109232 h 3246124"/>
                <a:gd name="connsiteX88" fmla="*/ 83276 w 2626634"/>
                <a:gd name="connsiteY88" fmla="*/ 1966444 h 3246124"/>
                <a:gd name="connsiteX89" fmla="*/ 144790 w 2626634"/>
                <a:gd name="connsiteY89" fmla="*/ 1661600 h 3246124"/>
                <a:gd name="connsiteX90" fmla="*/ 146488 w 2626634"/>
                <a:gd name="connsiteY90" fmla="*/ 1318713 h 3246124"/>
                <a:gd name="connsiteX91" fmla="*/ 108847 w 2626634"/>
                <a:gd name="connsiteY91" fmla="*/ 1051645 h 3246124"/>
                <a:gd name="connsiteX92" fmla="*/ 101381 w 2626634"/>
                <a:gd name="connsiteY92" fmla="*/ 963219 h 3246124"/>
                <a:gd name="connsiteX93" fmla="*/ 130887 w 2626634"/>
                <a:gd name="connsiteY93" fmla="*/ 560069 h 3246124"/>
                <a:gd name="connsiteX94" fmla="*/ 226958 w 2626634"/>
                <a:gd name="connsiteY94" fmla="*/ 389251 h 3246124"/>
                <a:gd name="connsiteX95" fmla="*/ 308142 w 2626634"/>
                <a:gd name="connsiteY95" fmla="*/ 337795 h 3246124"/>
                <a:gd name="connsiteX96" fmla="*/ 532829 w 2626634"/>
                <a:gd name="connsiteY96" fmla="*/ 174846 h 3246124"/>
                <a:gd name="connsiteX97" fmla="*/ 581290 w 2626634"/>
                <a:gd name="connsiteY97" fmla="*/ 132644 h 3246124"/>
                <a:gd name="connsiteX98" fmla="*/ 582201 w 2626634"/>
                <a:gd name="connsiteY98" fmla="*/ 133733 h 3246124"/>
                <a:gd name="connsiteX99" fmla="*/ 597084 w 2626634"/>
                <a:gd name="connsiteY99" fmla="*/ 116645 h 3246124"/>
                <a:gd name="connsiteX100" fmla="*/ 597070 w 2626634"/>
                <a:gd name="connsiteY100" fmla="*/ 116505 h 3246124"/>
                <a:gd name="connsiteX101" fmla="*/ 624162 w 2626634"/>
                <a:gd name="connsiteY101" fmla="*/ 85435 h 3246124"/>
                <a:gd name="connsiteX102" fmla="*/ 698819 w 2626634"/>
                <a:gd name="connsiteY102" fmla="*/ 10867 h 3246124"/>
                <a:gd name="connsiteX103" fmla="*/ 717193 w 2626634"/>
                <a:gd name="connsiteY10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79448 w 2626634"/>
                <a:gd name="connsiteY52" fmla="*/ 458185 h 3246124"/>
                <a:gd name="connsiteX53" fmla="*/ 1338906 w 2626634"/>
                <a:gd name="connsiteY53" fmla="*/ 115030 h 3246124"/>
                <a:gd name="connsiteX54" fmla="*/ 1358129 w 2626634"/>
                <a:gd name="connsiteY54" fmla="*/ 6486 h 3246124"/>
                <a:gd name="connsiteX55" fmla="*/ 717193 w 2626634"/>
                <a:gd name="connsiteY55" fmla="*/ 406 h 3246124"/>
                <a:gd name="connsiteX56" fmla="*/ 721261 w 2626634"/>
                <a:gd name="connsiteY56" fmla="*/ 19092 h 3246124"/>
                <a:gd name="connsiteX57" fmla="*/ 738473 w 2626634"/>
                <a:gd name="connsiteY57" fmla="*/ 195588 h 3246124"/>
                <a:gd name="connsiteX58" fmla="*/ 755639 w 2626634"/>
                <a:gd name="connsiteY58" fmla="*/ 358896 h 3246124"/>
                <a:gd name="connsiteX59" fmla="*/ 777053 w 2626634"/>
                <a:gd name="connsiteY59" fmla="*/ 567310 h 3246124"/>
                <a:gd name="connsiteX60" fmla="*/ 810402 w 2626634"/>
                <a:gd name="connsiteY60" fmla="*/ 853021 h 3246124"/>
                <a:gd name="connsiteX61" fmla="*/ 832039 w 2626634"/>
                <a:gd name="connsiteY61" fmla="*/ 1090271 h 3246124"/>
                <a:gd name="connsiteX62" fmla="*/ 848983 w 2626634"/>
                <a:gd name="connsiteY62" fmla="*/ 1297522 h 3246124"/>
                <a:gd name="connsiteX63" fmla="*/ 862975 w 2626634"/>
                <a:gd name="connsiteY63" fmla="*/ 1499232 h 3246124"/>
                <a:gd name="connsiteX64" fmla="*/ 863780 w 2626634"/>
                <a:gd name="connsiteY64" fmla="*/ 1523819 h 3246124"/>
                <a:gd name="connsiteX65" fmla="*/ 863959 w 2626634"/>
                <a:gd name="connsiteY65" fmla="*/ 1661958 h 3246124"/>
                <a:gd name="connsiteX66" fmla="*/ 859890 w 2626634"/>
                <a:gd name="connsiteY66" fmla="*/ 1975832 h 3246124"/>
                <a:gd name="connsiteX67" fmla="*/ 852470 w 2626634"/>
                <a:gd name="connsiteY67" fmla="*/ 1992239 h 3246124"/>
                <a:gd name="connsiteX68" fmla="*/ 845764 w 2626634"/>
                <a:gd name="connsiteY68" fmla="*/ 2083884 h 3246124"/>
                <a:gd name="connsiteX69" fmla="*/ 850548 w 2626634"/>
                <a:gd name="connsiteY69" fmla="*/ 2097608 h 3246124"/>
                <a:gd name="connsiteX70" fmla="*/ 843171 w 2626634"/>
                <a:gd name="connsiteY70" fmla="*/ 2297932 h 3246124"/>
                <a:gd name="connsiteX71" fmla="*/ 830743 w 2626634"/>
                <a:gd name="connsiteY71" fmla="*/ 2685524 h 3246124"/>
                <a:gd name="connsiteX72" fmla="*/ 823680 w 2626634"/>
                <a:gd name="connsiteY72" fmla="*/ 2878292 h 3246124"/>
                <a:gd name="connsiteX73" fmla="*/ 811788 w 2626634"/>
                <a:gd name="connsiteY73" fmla="*/ 3210986 h 3246124"/>
                <a:gd name="connsiteX74" fmla="*/ 774728 w 2626634"/>
                <a:gd name="connsiteY74" fmla="*/ 3245723 h 3246124"/>
                <a:gd name="connsiteX75" fmla="*/ 193339 w 2626634"/>
                <a:gd name="connsiteY75" fmla="*/ 3246035 h 3246124"/>
                <a:gd name="connsiteX76" fmla="*/ 174206 w 2626634"/>
                <a:gd name="connsiteY76" fmla="*/ 3224130 h 3246124"/>
                <a:gd name="connsiteX77" fmla="*/ 186991 w 2626634"/>
                <a:gd name="connsiteY77" fmla="*/ 3113575 h 3246124"/>
                <a:gd name="connsiteX78" fmla="*/ 187170 w 2626634"/>
                <a:gd name="connsiteY78" fmla="*/ 3072670 h 3246124"/>
                <a:gd name="connsiteX79" fmla="*/ 233038 w 2626634"/>
                <a:gd name="connsiteY79" fmla="*/ 2698846 h 3246124"/>
                <a:gd name="connsiteX80" fmla="*/ 216273 w 2626634"/>
                <a:gd name="connsiteY80" fmla="*/ 2667463 h 3246124"/>
                <a:gd name="connsiteX81" fmla="*/ 147964 w 2626634"/>
                <a:gd name="connsiteY81" fmla="*/ 2634739 h 3246124"/>
                <a:gd name="connsiteX82" fmla="*/ 126774 w 2626634"/>
                <a:gd name="connsiteY82" fmla="*/ 2620120 h 3246124"/>
                <a:gd name="connsiteX83" fmla="*/ 13089 w 2626634"/>
                <a:gd name="connsiteY83" fmla="*/ 2564552 h 3246124"/>
                <a:gd name="connsiteX84" fmla="*/ 929 w 2626634"/>
                <a:gd name="connsiteY84" fmla="*/ 2540367 h 3246124"/>
                <a:gd name="connsiteX85" fmla="*/ 50060 w 2626634"/>
                <a:gd name="connsiteY85" fmla="*/ 2259932 h 3246124"/>
                <a:gd name="connsiteX86" fmla="*/ 59224 w 2626634"/>
                <a:gd name="connsiteY86" fmla="*/ 2109232 h 3246124"/>
                <a:gd name="connsiteX87" fmla="*/ 83276 w 2626634"/>
                <a:gd name="connsiteY87" fmla="*/ 1966444 h 3246124"/>
                <a:gd name="connsiteX88" fmla="*/ 144790 w 2626634"/>
                <a:gd name="connsiteY88" fmla="*/ 1661600 h 3246124"/>
                <a:gd name="connsiteX89" fmla="*/ 146488 w 2626634"/>
                <a:gd name="connsiteY89" fmla="*/ 1318713 h 3246124"/>
                <a:gd name="connsiteX90" fmla="*/ 108847 w 2626634"/>
                <a:gd name="connsiteY90" fmla="*/ 1051645 h 3246124"/>
                <a:gd name="connsiteX91" fmla="*/ 101381 w 2626634"/>
                <a:gd name="connsiteY91" fmla="*/ 963219 h 3246124"/>
                <a:gd name="connsiteX92" fmla="*/ 130887 w 2626634"/>
                <a:gd name="connsiteY92" fmla="*/ 560069 h 3246124"/>
                <a:gd name="connsiteX93" fmla="*/ 226958 w 2626634"/>
                <a:gd name="connsiteY93" fmla="*/ 389251 h 3246124"/>
                <a:gd name="connsiteX94" fmla="*/ 308142 w 2626634"/>
                <a:gd name="connsiteY94" fmla="*/ 337795 h 3246124"/>
                <a:gd name="connsiteX95" fmla="*/ 532829 w 2626634"/>
                <a:gd name="connsiteY95" fmla="*/ 174846 h 3246124"/>
                <a:gd name="connsiteX96" fmla="*/ 581290 w 2626634"/>
                <a:gd name="connsiteY96" fmla="*/ 132644 h 3246124"/>
                <a:gd name="connsiteX97" fmla="*/ 582201 w 2626634"/>
                <a:gd name="connsiteY97" fmla="*/ 133733 h 3246124"/>
                <a:gd name="connsiteX98" fmla="*/ 597084 w 2626634"/>
                <a:gd name="connsiteY98" fmla="*/ 116645 h 3246124"/>
                <a:gd name="connsiteX99" fmla="*/ 597070 w 2626634"/>
                <a:gd name="connsiteY99" fmla="*/ 116505 h 3246124"/>
                <a:gd name="connsiteX100" fmla="*/ 624162 w 2626634"/>
                <a:gd name="connsiteY100" fmla="*/ 85435 h 3246124"/>
                <a:gd name="connsiteX101" fmla="*/ 698819 w 2626634"/>
                <a:gd name="connsiteY101" fmla="*/ 10867 h 3246124"/>
                <a:gd name="connsiteX102" fmla="*/ 717193 w 2626634"/>
                <a:gd name="connsiteY10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08273 w 2626634"/>
                <a:gd name="connsiteY49" fmla="*/ 1531016 h 3246124"/>
                <a:gd name="connsiteX50" fmla="*/ 1150295 w 2626634"/>
                <a:gd name="connsiteY50" fmla="*/ 1229616 h 3246124"/>
                <a:gd name="connsiteX51" fmla="*/ 1279448 w 2626634"/>
                <a:gd name="connsiteY51" fmla="*/ 458185 h 3246124"/>
                <a:gd name="connsiteX52" fmla="*/ 1338906 w 2626634"/>
                <a:gd name="connsiteY52" fmla="*/ 115030 h 3246124"/>
                <a:gd name="connsiteX53" fmla="*/ 1358129 w 2626634"/>
                <a:gd name="connsiteY53" fmla="*/ 6486 h 3246124"/>
                <a:gd name="connsiteX54" fmla="*/ 717193 w 2626634"/>
                <a:gd name="connsiteY54" fmla="*/ 406 h 3246124"/>
                <a:gd name="connsiteX55" fmla="*/ 721261 w 2626634"/>
                <a:gd name="connsiteY55" fmla="*/ 19092 h 3246124"/>
                <a:gd name="connsiteX56" fmla="*/ 738473 w 2626634"/>
                <a:gd name="connsiteY56" fmla="*/ 195588 h 3246124"/>
                <a:gd name="connsiteX57" fmla="*/ 755639 w 2626634"/>
                <a:gd name="connsiteY57" fmla="*/ 358896 h 3246124"/>
                <a:gd name="connsiteX58" fmla="*/ 777053 w 2626634"/>
                <a:gd name="connsiteY58" fmla="*/ 567310 h 3246124"/>
                <a:gd name="connsiteX59" fmla="*/ 810402 w 2626634"/>
                <a:gd name="connsiteY59" fmla="*/ 853021 h 3246124"/>
                <a:gd name="connsiteX60" fmla="*/ 832039 w 2626634"/>
                <a:gd name="connsiteY60" fmla="*/ 1090271 h 3246124"/>
                <a:gd name="connsiteX61" fmla="*/ 848983 w 2626634"/>
                <a:gd name="connsiteY61" fmla="*/ 1297522 h 3246124"/>
                <a:gd name="connsiteX62" fmla="*/ 862975 w 2626634"/>
                <a:gd name="connsiteY62" fmla="*/ 1499232 h 3246124"/>
                <a:gd name="connsiteX63" fmla="*/ 863780 w 2626634"/>
                <a:gd name="connsiteY63" fmla="*/ 1523819 h 3246124"/>
                <a:gd name="connsiteX64" fmla="*/ 863959 w 2626634"/>
                <a:gd name="connsiteY64" fmla="*/ 1661958 h 3246124"/>
                <a:gd name="connsiteX65" fmla="*/ 859890 w 2626634"/>
                <a:gd name="connsiteY65" fmla="*/ 1975832 h 3246124"/>
                <a:gd name="connsiteX66" fmla="*/ 852470 w 2626634"/>
                <a:gd name="connsiteY66" fmla="*/ 1992239 h 3246124"/>
                <a:gd name="connsiteX67" fmla="*/ 845764 w 2626634"/>
                <a:gd name="connsiteY67" fmla="*/ 2083884 h 3246124"/>
                <a:gd name="connsiteX68" fmla="*/ 850548 w 2626634"/>
                <a:gd name="connsiteY68" fmla="*/ 2097608 h 3246124"/>
                <a:gd name="connsiteX69" fmla="*/ 843171 w 2626634"/>
                <a:gd name="connsiteY69" fmla="*/ 2297932 h 3246124"/>
                <a:gd name="connsiteX70" fmla="*/ 830743 w 2626634"/>
                <a:gd name="connsiteY70" fmla="*/ 2685524 h 3246124"/>
                <a:gd name="connsiteX71" fmla="*/ 823680 w 2626634"/>
                <a:gd name="connsiteY71" fmla="*/ 2878292 h 3246124"/>
                <a:gd name="connsiteX72" fmla="*/ 811788 w 2626634"/>
                <a:gd name="connsiteY72" fmla="*/ 3210986 h 3246124"/>
                <a:gd name="connsiteX73" fmla="*/ 774728 w 2626634"/>
                <a:gd name="connsiteY73" fmla="*/ 3245723 h 3246124"/>
                <a:gd name="connsiteX74" fmla="*/ 193339 w 2626634"/>
                <a:gd name="connsiteY74" fmla="*/ 3246035 h 3246124"/>
                <a:gd name="connsiteX75" fmla="*/ 174206 w 2626634"/>
                <a:gd name="connsiteY75" fmla="*/ 3224130 h 3246124"/>
                <a:gd name="connsiteX76" fmla="*/ 186991 w 2626634"/>
                <a:gd name="connsiteY76" fmla="*/ 3113575 h 3246124"/>
                <a:gd name="connsiteX77" fmla="*/ 187170 w 2626634"/>
                <a:gd name="connsiteY77" fmla="*/ 3072670 h 3246124"/>
                <a:gd name="connsiteX78" fmla="*/ 233038 w 2626634"/>
                <a:gd name="connsiteY78" fmla="*/ 2698846 h 3246124"/>
                <a:gd name="connsiteX79" fmla="*/ 216273 w 2626634"/>
                <a:gd name="connsiteY79" fmla="*/ 2667463 h 3246124"/>
                <a:gd name="connsiteX80" fmla="*/ 147964 w 2626634"/>
                <a:gd name="connsiteY80" fmla="*/ 2634739 h 3246124"/>
                <a:gd name="connsiteX81" fmla="*/ 126774 w 2626634"/>
                <a:gd name="connsiteY81" fmla="*/ 2620120 h 3246124"/>
                <a:gd name="connsiteX82" fmla="*/ 13089 w 2626634"/>
                <a:gd name="connsiteY82" fmla="*/ 2564552 h 3246124"/>
                <a:gd name="connsiteX83" fmla="*/ 929 w 2626634"/>
                <a:gd name="connsiteY83" fmla="*/ 2540367 h 3246124"/>
                <a:gd name="connsiteX84" fmla="*/ 50060 w 2626634"/>
                <a:gd name="connsiteY84" fmla="*/ 2259932 h 3246124"/>
                <a:gd name="connsiteX85" fmla="*/ 59224 w 2626634"/>
                <a:gd name="connsiteY85" fmla="*/ 2109232 h 3246124"/>
                <a:gd name="connsiteX86" fmla="*/ 83276 w 2626634"/>
                <a:gd name="connsiteY86" fmla="*/ 1966444 h 3246124"/>
                <a:gd name="connsiteX87" fmla="*/ 144790 w 2626634"/>
                <a:gd name="connsiteY87" fmla="*/ 1661600 h 3246124"/>
                <a:gd name="connsiteX88" fmla="*/ 146488 w 2626634"/>
                <a:gd name="connsiteY88" fmla="*/ 1318713 h 3246124"/>
                <a:gd name="connsiteX89" fmla="*/ 108847 w 2626634"/>
                <a:gd name="connsiteY89" fmla="*/ 1051645 h 3246124"/>
                <a:gd name="connsiteX90" fmla="*/ 101381 w 2626634"/>
                <a:gd name="connsiteY90" fmla="*/ 963219 h 3246124"/>
                <a:gd name="connsiteX91" fmla="*/ 130887 w 2626634"/>
                <a:gd name="connsiteY91" fmla="*/ 560069 h 3246124"/>
                <a:gd name="connsiteX92" fmla="*/ 226958 w 2626634"/>
                <a:gd name="connsiteY92" fmla="*/ 389251 h 3246124"/>
                <a:gd name="connsiteX93" fmla="*/ 308142 w 2626634"/>
                <a:gd name="connsiteY93" fmla="*/ 337795 h 3246124"/>
                <a:gd name="connsiteX94" fmla="*/ 532829 w 2626634"/>
                <a:gd name="connsiteY94" fmla="*/ 174846 h 3246124"/>
                <a:gd name="connsiteX95" fmla="*/ 581290 w 2626634"/>
                <a:gd name="connsiteY95" fmla="*/ 132644 h 3246124"/>
                <a:gd name="connsiteX96" fmla="*/ 582201 w 2626634"/>
                <a:gd name="connsiteY96" fmla="*/ 133733 h 3246124"/>
                <a:gd name="connsiteX97" fmla="*/ 597084 w 2626634"/>
                <a:gd name="connsiteY97" fmla="*/ 116645 h 3246124"/>
                <a:gd name="connsiteX98" fmla="*/ 597070 w 2626634"/>
                <a:gd name="connsiteY98" fmla="*/ 116505 h 3246124"/>
                <a:gd name="connsiteX99" fmla="*/ 624162 w 2626634"/>
                <a:gd name="connsiteY99" fmla="*/ 85435 h 3246124"/>
                <a:gd name="connsiteX100" fmla="*/ 698819 w 2626634"/>
                <a:gd name="connsiteY100" fmla="*/ 10867 h 3246124"/>
                <a:gd name="connsiteX101" fmla="*/ 717193 w 2626634"/>
                <a:gd name="connsiteY10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108273 w 2626634"/>
                <a:gd name="connsiteY48" fmla="*/ 1531016 h 3246124"/>
                <a:gd name="connsiteX49" fmla="*/ 1150295 w 2626634"/>
                <a:gd name="connsiteY49" fmla="*/ 1229616 h 3246124"/>
                <a:gd name="connsiteX50" fmla="*/ 1279448 w 2626634"/>
                <a:gd name="connsiteY50" fmla="*/ 458185 h 3246124"/>
                <a:gd name="connsiteX51" fmla="*/ 1338906 w 2626634"/>
                <a:gd name="connsiteY51" fmla="*/ 115030 h 3246124"/>
                <a:gd name="connsiteX52" fmla="*/ 1358129 w 2626634"/>
                <a:gd name="connsiteY52" fmla="*/ 6486 h 3246124"/>
                <a:gd name="connsiteX53" fmla="*/ 717193 w 2626634"/>
                <a:gd name="connsiteY53" fmla="*/ 406 h 3246124"/>
                <a:gd name="connsiteX54" fmla="*/ 721261 w 2626634"/>
                <a:gd name="connsiteY54" fmla="*/ 19092 h 3246124"/>
                <a:gd name="connsiteX55" fmla="*/ 738473 w 2626634"/>
                <a:gd name="connsiteY55" fmla="*/ 195588 h 3246124"/>
                <a:gd name="connsiteX56" fmla="*/ 755639 w 2626634"/>
                <a:gd name="connsiteY56" fmla="*/ 358896 h 3246124"/>
                <a:gd name="connsiteX57" fmla="*/ 777053 w 2626634"/>
                <a:gd name="connsiteY57" fmla="*/ 567310 h 3246124"/>
                <a:gd name="connsiteX58" fmla="*/ 810402 w 2626634"/>
                <a:gd name="connsiteY58" fmla="*/ 853021 h 3246124"/>
                <a:gd name="connsiteX59" fmla="*/ 832039 w 2626634"/>
                <a:gd name="connsiteY59" fmla="*/ 1090271 h 3246124"/>
                <a:gd name="connsiteX60" fmla="*/ 848983 w 2626634"/>
                <a:gd name="connsiteY60" fmla="*/ 1297522 h 3246124"/>
                <a:gd name="connsiteX61" fmla="*/ 862975 w 2626634"/>
                <a:gd name="connsiteY61" fmla="*/ 1499232 h 3246124"/>
                <a:gd name="connsiteX62" fmla="*/ 863780 w 2626634"/>
                <a:gd name="connsiteY62" fmla="*/ 1523819 h 3246124"/>
                <a:gd name="connsiteX63" fmla="*/ 863959 w 2626634"/>
                <a:gd name="connsiteY63" fmla="*/ 1661958 h 3246124"/>
                <a:gd name="connsiteX64" fmla="*/ 859890 w 2626634"/>
                <a:gd name="connsiteY64" fmla="*/ 1975832 h 3246124"/>
                <a:gd name="connsiteX65" fmla="*/ 852470 w 2626634"/>
                <a:gd name="connsiteY65" fmla="*/ 1992239 h 3246124"/>
                <a:gd name="connsiteX66" fmla="*/ 845764 w 2626634"/>
                <a:gd name="connsiteY66" fmla="*/ 2083884 h 3246124"/>
                <a:gd name="connsiteX67" fmla="*/ 850548 w 2626634"/>
                <a:gd name="connsiteY67" fmla="*/ 2097608 h 3246124"/>
                <a:gd name="connsiteX68" fmla="*/ 843171 w 2626634"/>
                <a:gd name="connsiteY68" fmla="*/ 2297932 h 3246124"/>
                <a:gd name="connsiteX69" fmla="*/ 830743 w 2626634"/>
                <a:gd name="connsiteY69" fmla="*/ 2685524 h 3246124"/>
                <a:gd name="connsiteX70" fmla="*/ 823680 w 2626634"/>
                <a:gd name="connsiteY70" fmla="*/ 2878292 h 3246124"/>
                <a:gd name="connsiteX71" fmla="*/ 811788 w 2626634"/>
                <a:gd name="connsiteY71" fmla="*/ 3210986 h 3246124"/>
                <a:gd name="connsiteX72" fmla="*/ 774728 w 2626634"/>
                <a:gd name="connsiteY72" fmla="*/ 3245723 h 3246124"/>
                <a:gd name="connsiteX73" fmla="*/ 193339 w 2626634"/>
                <a:gd name="connsiteY73" fmla="*/ 3246035 h 3246124"/>
                <a:gd name="connsiteX74" fmla="*/ 174206 w 2626634"/>
                <a:gd name="connsiteY74" fmla="*/ 3224130 h 3246124"/>
                <a:gd name="connsiteX75" fmla="*/ 186991 w 2626634"/>
                <a:gd name="connsiteY75" fmla="*/ 3113575 h 3246124"/>
                <a:gd name="connsiteX76" fmla="*/ 187170 w 2626634"/>
                <a:gd name="connsiteY76" fmla="*/ 3072670 h 3246124"/>
                <a:gd name="connsiteX77" fmla="*/ 233038 w 2626634"/>
                <a:gd name="connsiteY77" fmla="*/ 2698846 h 3246124"/>
                <a:gd name="connsiteX78" fmla="*/ 216273 w 2626634"/>
                <a:gd name="connsiteY78" fmla="*/ 2667463 h 3246124"/>
                <a:gd name="connsiteX79" fmla="*/ 147964 w 2626634"/>
                <a:gd name="connsiteY79" fmla="*/ 2634739 h 3246124"/>
                <a:gd name="connsiteX80" fmla="*/ 126774 w 2626634"/>
                <a:gd name="connsiteY80" fmla="*/ 2620120 h 3246124"/>
                <a:gd name="connsiteX81" fmla="*/ 13089 w 2626634"/>
                <a:gd name="connsiteY81" fmla="*/ 2564552 h 3246124"/>
                <a:gd name="connsiteX82" fmla="*/ 929 w 2626634"/>
                <a:gd name="connsiteY82" fmla="*/ 2540367 h 3246124"/>
                <a:gd name="connsiteX83" fmla="*/ 50060 w 2626634"/>
                <a:gd name="connsiteY83" fmla="*/ 2259932 h 3246124"/>
                <a:gd name="connsiteX84" fmla="*/ 59224 w 2626634"/>
                <a:gd name="connsiteY84" fmla="*/ 2109232 h 3246124"/>
                <a:gd name="connsiteX85" fmla="*/ 83276 w 2626634"/>
                <a:gd name="connsiteY85" fmla="*/ 1966444 h 3246124"/>
                <a:gd name="connsiteX86" fmla="*/ 144790 w 2626634"/>
                <a:gd name="connsiteY86" fmla="*/ 1661600 h 3246124"/>
                <a:gd name="connsiteX87" fmla="*/ 146488 w 2626634"/>
                <a:gd name="connsiteY87" fmla="*/ 1318713 h 3246124"/>
                <a:gd name="connsiteX88" fmla="*/ 108847 w 2626634"/>
                <a:gd name="connsiteY88" fmla="*/ 1051645 h 3246124"/>
                <a:gd name="connsiteX89" fmla="*/ 101381 w 2626634"/>
                <a:gd name="connsiteY89" fmla="*/ 963219 h 3246124"/>
                <a:gd name="connsiteX90" fmla="*/ 130887 w 2626634"/>
                <a:gd name="connsiteY90" fmla="*/ 560069 h 3246124"/>
                <a:gd name="connsiteX91" fmla="*/ 226958 w 2626634"/>
                <a:gd name="connsiteY91" fmla="*/ 389251 h 3246124"/>
                <a:gd name="connsiteX92" fmla="*/ 308142 w 2626634"/>
                <a:gd name="connsiteY92" fmla="*/ 337795 h 3246124"/>
                <a:gd name="connsiteX93" fmla="*/ 532829 w 2626634"/>
                <a:gd name="connsiteY93" fmla="*/ 174846 h 3246124"/>
                <a:gd name="connsiteX94" fmla="*/ 581290 w 2626634"/>
                <a:gd name="connsiteY94" fmla="*/ 132644 h 3246124"/>
                <a:gd name="connsiteX95" fmla="*/ 582201 w 2626634"/>
                <a:gd name="connsiteY95" fmla="*/ 133733 h 3246124"/>
                <a:gd name="connsiteX96" fmla="*/ 597084 w 2626634"/>
                <a:gd name="connsiteY96" fmla="*/ 116645 h 3246124"/>
                <a:gd name="connsiteX97" fmla="*/ 597070 w 2626634"/>
                <a:gd name="connsiteY97" fmla="*/ 116505 h 3246124"/>
                <a:gd name="connsiteX98" fmla="*/ 624162 w 2626634"/>
                <a:gd name="connsiteY98" fmla="*/ 85435 h 3246124"/>
                <a:gd name="connsiteX99" fmla="*/ 698819 w 2626634"/>
                <a:gd name="connsiteY99" fmla="*/ 10867 h 3246124"/>
                <a:gd name="connsiteX100" fmla="*/ 717193 w 2626634"/>
                <a:gd name="connsiteY10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108273 w 2626634"/>
                <a:gd name="connsiteY47" fmla="*/ 1531016 h 3246124"/>
                <a:gd name="connsiteX48" fmla="*/ 1150295 w 2626634"/>
                <a:gd name="connsiteY48" fmla="*/ 1229616 h 3246124"/>
                <a:gd name="connsiteX49" fmla="*/ 1279448 w 2626634"/>
                <a:gd name="connsiteY49" fmla="*/ 458185 h 3246124"/>
                <a:gd name="connsiteX50" fmla="*/ 1338906 w 2626634"/>
                <a:gd name="connsiteY50" fmla="*/ 115030 h 3246124"/>
                <a:gd name="connsiteX51" fmla="*/ 1358129 w 2626634"/>
                <a:gd name="connsiteY51" fmla="*/ 6486 h 3246124"/>
                <a:gd name="connsiteX52" fmla="*/ 717193 w 2626634"/>
                <a:gd name="connsiteY52" fmla="*/ 406 h 3246124"/>
                <a:gd name="connsiteX53" fmla="*/ 721261 w 2626634"/>
                <a:gd name="connsiteY53" fmla="*/ 19092 h 3246124"/>
                <a:gd name="connsiteX54" fmla="*/ 738473 w 2626634"/>
                <a:gd name="connsiteY54" fmla="*/ 195588 h 3246124"/>
                <a:gd name="connsiteX55" fmla="*/ 755639 w 2626634"/>
                <a:gd name="connsiteY55" fmla="*/ 358896 h 3246124"/>
                <a:gd name="connsiteX56" fmla="*/ 777053 w 2626634"/>
                <a:gd name="connsiteY56" fmla="*/ 567310 h 3246124"/>
                <a:gd name="connsiteX57" fmla="*/ 810402 w 2626634"/>
                <a:gd name="connsiteY57" fmla="*/ 853021 h 3246124"/>
                <a:gd name="connsiteX58" fmla="*/ 832039 w 2626634"/>
                <a:gd name="connsiteY58" fmla="*/ 1090271 h 3246124"/>
                <a:gd name="connsiteX59" fmla="*/ 848983 w 2626634"/>
                <a:gd name="connsiteY59" fmla="*/ 1297522 h 3246124"/>
                <a:gd name="connsiteX60" fmla="*/ 862975 w 2626634"/>
                <a:gd name="connsiteY60" fmla="*/ 1499232 h 3246124"/>
                <a:gd name="connsiteX61" fmla="*/ 863780 w 2626634"/>
                <a:gd name="connsiteY61" fmla="*/ 1523819 h 3246124"/>
                <a:gd name="connsiteX62" fmla="*/ 863959 w 2626634"/>
                <a:gd name="connsiteY62" fmla="*/ 1661958 h 3246124"/>
                <a:gd name="connsiteX63" fmla="*/ 859890 w 2626634"/>
                <a:gd name="connsiteY63" fmla="*/ 1975832 h 3246124"/>
                <a:gd name="connsiteX64" fmla="*/ 852470 w 2626634"/>
                <a:gd name="connsiteY64" fmla="*/ 1992239 h 3246124"/>
                <a:gd name="connsiteX65" fmla="*/ 845764 w 2626634"/>
                <a:gd name="connsiteY65" fmla="*/ 2083884 h 3246124"/>
                <a:gd name="connsiteX66" fmla="*/ 850548 w 2626634"/>
                <a:gd name="connsiteY66" fmla="*/ 2097608 h 3246124"/>
                <a:gd name="connsiteX67" fmla="*/ 843171 w 2626634"/>
                <a:gd name="connsiteY67" fmla="*/ 2297932 h 3246124"/>
                <a:gd name="connsiteX68" fmla="*/ 830743 w 2626634"/>
                <a:gd name="connsiteY68" fmla="*/ 2685524 h 3246124"/>
                <a:gd name="connsiteX69" fmla="*/ 823680 w 2626634"/>
                <a:gd name="connsiteY69" fmla="*/ 2878292 h 3246124"/>
                <a:gd name="connsiteX70" fmla="*/ 811788 w 2626634"/>
                <a:gd name="connsiteY70" fmla="*/ 3210986 h 3246124"/>
                <a:gd name="connsiteX71" fmla="*/ 774728 w 2626634"/>
                <a:gd name="connsiteY71" fmla="*/ 3245723 h 3246124"/>
                <a:gd name="connsiteX72" fmla="*/ 193339 w 2626634"/>
                <a:gd name="connsiteY72" fmla="*/ 3246035 h 3246124"/>
                <a:gd name="connsiteX73" fmla="*/ 174206 w 2626634"/>
                <a:gd name="connsiteY73" fmla="*/ 3224130 h 3246124"/>
                <a:gd name="connsiteX74" fmla="*/ 186991 w 2626634"/>
                <a:gd name="connsiteY74" fmla="*/ 3113575 h 3246124"/>
                <a:gd name="connsiteX75" fmla="*/ 187170 w 2626634"/>
                <a:gd name="connsiteY75" fmla="*/ 3072670 h 3246124"/>
                <a:gd name="connsiteX76" fmla="*/ 233038 w 2626634"/>
                <a:gd name="connsiteY76" fmla="*/ 2698846 h 3246124"/>
                <a:gd name="connsiteX77" fmla="*/ 216273 w 2626634"/>
                <a:gd name="connsiteY77" fmla="*/ 2667463 h 3246124"/>
                <a:gd name="connsiteX78" fmla="*/ 147964 w 2626634"/>
                <a:gd name="connsiteY78" fmla="*/ 2634739 h 3246124"/>
                <a:gd name="connsiteX79" fmla="*/ 126774 w 2626634"/>
                <a:gd name="connsiteY79" fmla="*/ 2620120 h 3246124"/>
                <a:gd name="connsiteX80" fmla="*/ 13089 w 2626634"/>
                <a:gd name="connsiteY80" fmla="*/ 2564552 h 3246124"/>
                <a:gd name="connsiteX81" fmla="*/ 929 w 2626634"/>
                <a:gd name="connsiteY81" fmla="*/ 2540367 h 3246124"/>
                <a:gd name="connsiteX82" fmla="*/ 50060 w 2626634"/>
                <a:gd name="connsiteY82" fmla="*/ 2259932 h 3246124"/>
                <a:gd name="connsiteX83" fmla="*/ 59224 w 2626634"/>
                <a:gd name="connsiteY83" fmla="*/ 2109232 h 3246124"/>
                <a:gd name="connsiteX84" fmla="*/ 83276 w 2626634"/>
                <a:gd name="connsiteY84" fmla="*/ 1966444 h 3246124"/>
                <a:gd name="connsiteX85" fmla="*/ 144790 w 2626634"/>
                <a:gd name="connsiteY85" fmla="*/ 1661600 h 3246124"/>
                <a:gd name="connsiteX86" fmla="*/ 146488 w 2626634"/>
                <a:gd name="connsiteY86" fmla="*/ 1318713 h 3246124"/>
                <a:gd name="connsiteX87" fmla="*/ 108847 w 2626634"/>
                <a:gd name="connsiteY87" fmla="*/ 1051645 h 3246124"/>
                <a:gd name="connsiteX88" fmla="*/ 101381 w 2626634"/>
                <a:gd name="connsiteY88" fmla="*/ 963219 h 3246124"/>
                <a:gd name="connsiteX89" fmla="*/ 130887 w 2626634"/>
                <a:gd name="connsiteY89" fmla="*/ 560069 h 3246124"/>
                <a:gd name="connsiteX90" fmla="*/ 226958 w 2626634"/>
                <a:gd name="connsiteY90" fmla="*/ 389251 h 3246124"/>
                <a:gd name="connsiteX91" fmla="*/ 308142 w 2626634"/>
                <a:gd name="connsiteY91" fmla="*/ 337795 h 3246124"/>
                <a:gd name="connsiteX92" fmla="*/ 532829 w 2626634"/>
                <a:gd name="connsiteY92" fmla="*/ 174846 h 3246124"/>
                <a:gd name="connsiteX93" fmla="*/ 581290 w 2626634"/>
                <a:gd name="connsiteY93" fmla="*/ 132644 h 3246124"/>
                <a:gd name="connsiteX94" fmla="*/ 582201 w 2626634"/>
                <a:gd name="connsiteY94" fmla="*/ 133733 h 3246124"/>
                <a:gd name="connsiteX95" fmla="*/ 597084 w 2626634"/>
                <a:gd name="connsiteY95" fmla="*/ 116645 h 3246124"/>
                <a:gd name="connsiteX96" fmla="*/ 597070 w 2626634"/>
                <a:gd name="connsiteY96" fmla="*/ 116505 h 3246124"/>
                <a:gd name="connsiteX97" fmla="*/ 624162 w 2626634"/>
                <a:gd name="connsiteY97" fmla="*/ 85435 h 3246124"/>
                <a:gd name="connsiteX98" fmla="*/ 698819 w 2626634"/>
                <a:gd name="connsiteY98" fmla="*/ 10867 h 3246124"/>
                <a:gd name="connsiteX99" fmla="*/ 717193 w 2626634"/>
                <a:gd name="connsiteY99" fmla="*/ 406 h 32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26634" h="3246124">
                  <a:moveTo>
                    <a:pt x="1358129" y="6486"/>
                  </a:moveTo>
                  <a:cubicBezTo>
                    <a:pt x="1374893" y="12297"/>
                    <a:pt x="1383253" y="28257"/>
                    <a:pt x="1398408" y="33890"/>
                  </a:cubicBezTo>
                  <a:cubicBezTo>
                    <a:pt x="1398570" y="36328"/>
                    <a:pt x="1398731" y="38766"/>
                    <a:pt x="1398893" y="41204"/>
                  </a:cubicBezTo>
                  <a:lnTo>
                    <a:pt x="1418613" y="54586"/>
                  </a:lnTo>
                  <a:lnTo>
                    <a:pt x="1427343" y="52532"/>
                  </a:lnTo>
                  <a:cubicBezTo>
                    <a:pt x="1430741" y="54041"/>
                    <a:pt x="1433769" y="57159"/>
                    <a:pt x="1436720" y="59461"/>
                  </a:cubicBezTo>
                  <a:cubicBezTo>
                    <a:pt x="1499486" y="108369"/>
                    <a:pt x="1564934" y="153297"/>
                    <a:pt x="1634137" y="192682"/>
                  </a:cubicBezTo>
                  <a:cubicBezTo>
                    <a:pt x="1664894" y="210207"/>
                    <a:pt x="1697484" y="223842"/>
                    <a:pt x="1729270" y="239176"/>
                  </a:cubicBezTo>
                  <a:cubicBezTo>
                    <a:pt x="1772991" y="260277"/>
                    <a:pt x="1809336" y="291570"/>
                    <a:pt x="1845011" y="323534"/>
                  </a:cubicBezTo>
                  <a:cubicBezTo>
                    <a:pt x="1953778" y="420946"/>
                    <a:pt x="2048195" y="531815"/>
                    <a:pt x="2142433" y="642817"/>
                  </a:cubicBezTo>
                  <a:cubicBezTo>
                    <a:pt x="2231798" y="748142"/>
                    <a:pt x="2317096" y="856730"/>
                    <a:pt x="2401141" y="966303"/>
                  </a:cubicBezTo>
                  <a:cubicBezTo>
                    <a:pt x="2421660" y="993037"/>
                    <a:pt x="2437307" y="1022586"/>
                    <a:pt x="2452821" y="1052047"/>
                  </a:cubicBezTo>
                  <a:cubicBezTo>
                    <a:pt x="2514826" y="1169934"/>
                    <a:pt x="2572093" y="1289967"/>
                    <a:pt x="2607991" y="1418986"/>
                  </a:cubicBezTo>
                  <a:cubicBezTo>
                    <a:pt x="2618139" y="1455465"/>
                    <a:pt x="2623325" y="1492570"/>
                    <a:pt x="2626634" y="1530123"/>
                  </a:cubicBezTo>
                  <a:lnTo>
                    <a:pt x="2626634" y="1602097"/>
                  </a:lnTo>
                  <a:cubicBezTo>
                    <a:pt x="2610316" y="1700895"/>
                    <a:pt x="2539503" y="1761471"/>
                    <a:pt x="2468869" y="1819900"/>
                  </a:cubicBezTo>
                  <a:cubicBezTo>
                    <a:pt x="2316112" y="1946192"/>
                    <a:pt x="2143327" y="2038910"/>
                    <a:pt x="1960260" y="2113255"/>
                  </a:cubicBezTo>
                  <a:cubicBezTo>
                    <a:pt x="1932275" y="2124610"/>
                    <a:pt x="1932319" y="2124386"/>
                    <a:pt x="1912158" y="2102213"/>
                  </a:cubicBezTo>
                  <a:cubicBezTo>
                    <a:pt x="1905855" y="2095238"/>
                    <a:pt x="1898836" y="2088890"/>
                    <a:pt x="1892130" y="2082230"/>
                  </a:cubicBezTo>
                  <a:cubicBezTo>
                    <a:pt x="1869152" y="2065957"/>
                    <a:pt x="1853684" y="2042397"/>
                    <a:pt x="1834908" y="2022146"/>
                  </a:cubicBezTo>
                  <a:cubicBezTo>
                    <a:pt x="1813092" y="1998586"/>
                    <a:pt x="1792617" y="1973775"/>
                    <a:pt x="1770711" y="1950261"/>
                  </a:cubicBezTo>
                  <a:cubicBezTo>
                    <a:pt x="1769102" y="1948293"/>
                    <a:pt x="1767671" y="1946192"/>
                    <a:pt x="1766061" y="1944269"/>
                  </a:cubicBezTo>
                  <a:cubicBezTo>
                    <a:pt x="1744112" y="1918341"/>
                    <a:pt x="1744290" y="1916463"/>
                    <a:pt x="1770130" y="1893350"/>
                  </a:cubicBezTo>
                  <a:cubicBezTo>
                    <a:pt x="1850912" y="1821063"/>
                    <a:pt x="1931112" y="1748104"/>
                    <a:pt x="2011269" y="1675145"/>
                  </a:cubicBezTo>
                  <a:lnTo>
                    <a:pt x="2179225" y="1522612"/>
                  </a:lnTo>
                  <a:cubicBezTo>
                    <a:pt x="2180969" y="1521003"/>
                    <a:pt x="2183785" y="1520108"/>
                    <a:pt x="2183562" y="1516845"/>
                  </a:cubicBezTo>
                  <a:cubicBezTo>
                    <a:pt x="2092632" y="1515951"/>
                    <a:pt x="2017393" y="1475180"/>
                    <a:pt x="1946849" y="1423098"/>
                  </a:cubicBezTo>
                  <a:cubicBezTo>
                    <a:pt x="1876528" y="1371196"/>
                    <a:pt x="1813136" y="1311917"/>
                    <a:pt x="1758238" y="1241372"/>
                  </a:cubicBezTo>
                  <a:cubicBezTo>
                    <a:pt x="1752695" y="1268509"/>
                    <a:pt x="1751890" y="1295108"/>
                    <a:pt x="1749387" y="1321394"/>
                  </a:cubicBezTo>
                  <a:cubicBezTo>
                    <a:pt x="1733159" y="1489709"/>
                    <a:pt x="1712595" y="1657353"/>
                    <a:pt x="1670438" y="1821510"/>
                  </a:cubicBezTo>
                  <a:cubicBezTo>
                    <a:pt x="1653629" y="1887003"/>
                    <a:pt x="1633020" y="1951333"/>
                    <a:pt x="1594261" y="2008019"/>
                  </a:cubicBezTo>
                  <a:cubicBezTo>
                    <a:pt x="1587912" y="2017318"/>
                    <a:pt x="1588494" y="2027197"/>
                    <a:pt x="1590505" y="2037122"/>
                  </a:cubicBezTo>
                  <a:cubicBezTo>
                    <a:pt x="1597300" y="2070472"/>
                    <a:pt x="1602665" y="2104135"/>
                    <a:pt x="1611293" y="2137127"/>
                  </a:cubicBezTo>
                  <a:cubicBezTo>
                    <a:pt x="1613171" y="2150181"/>
                    <a:pt x="1615987" y="2163056"/>
                    <a:pt x="1619027" y="2175886"/>
                  </a:cubicBezTo>
                  <a:cubicBezTo>
                    <a:pt x="1620637" y="2182234"/>
                    <a:pt x="1624123" y="2189029"/>
                    <a:pt x="1618848" y="2195512"/>
                  </a:cubicBezTo>
                  <a:cubicBezTo>
                    <a:pt x="1628102" y="2259619"/>
                    <a:pt x="1642855" y="2322697"/>
                    <a:pt x="1655372" y="2386223"/>
                  </a:cubicBezTo>
                  <a:cubicBezTo>
                    <a:pt x="1687157" y="2547161"/>
                    <a:pt x="1719613" y="2707920"/>
                    <a:pt x="1751667" y="2868814"/>
                  </a:cubicBezTo>
                  <a:cubicBezTo>
                    <a:pt x="1775092" y="2986523"/>
                    <a:pt x="1798294" y="3104276"/>
                    <a:pt x="1821540" y="3221984"/>
                  </a:cubicBezTo>
                  <a:cubicBezTo>
                    <a:pt x="1822972" y="3229315"/>
                    <a:pt x="1824268" y="3236647"/>
                    <a:pt x="1825922" y="3245766"/>
                  </a:cubicBezTo>
                  <a:lnTo>
                    <a:pt x="1804061" y="3245766"/>
                  </a:lnTo>
                  <a:lnTo>
                    <a:pt x="1217263" y="3246124"/>
                  </a:lnTo>
                  <a:cubicBezTo>
                    <a:pt x="1200722" y="3246169"/>
                    <a:pt x="1195716" y="3242414"/>
                    <a:pt x="1193972" y="3224801"/>
                  </a:cubicBezTo>
                  <a:cubicBezTo>
                    <a:pt x="1182885" y="3114066"/>
                    <a:pt x="1169250" y="3003555"/>
                    <a:pt x="1157895" y="2892821"/>
                  </a:cubicBezTo>
                  <a:cubicBezTo>
                    <a:pt x="1148865" y="2804573"/>
                    <a:pt x="1141980" y="2716102"/>
                    <a:pt x="1134067" y="2627765"/>
                  </a:cubicBezTo>
                  <a:cubicBezTo>
                    <a:pt x="1123115" y="2505497"/>
                    <a:pt x="1113816" y="2383094"/>
                    <a:pt x="1106842" y="2260513"/>
                  </a:cubicBezTo>
                  <a:cubicBezTo>
                    <a:pt x="1102148" y="2178121"/>
                    <a:pt x="1098572" y="2095685"/>
                    <a:pt x="1095353" y="2013205"/>
                  </a:cubicBezTo>
                  <a:cubicBezTo>
                    <a:pt x="1093117" y="1956429"/>
                    <a:pt x="1093565" y="1899743"/>
                    <a:pt x="1092715" y="1843013"/>
                  </a:cubicBezTo>
                  <a:cubicBezTo>
                    <a:pt x="1094868" y="1762648"/>
                    <a:pt x="1098676" y="1633249"/>
                    <a:pt x="1108273" y="1531016"/>
                  </a:cubicBezTo>
                  <a:cubicBezTo>
                    <a:pt x="1117870" y="1428783"/>
                    <a:pt x="1121766" y="1408421"/>
                    <a:pt x="1150295" y="1229616"/>
                  </a:cubicBezTo>
                  <a:cubicBezTo>
                    <a:pt x="1178824" y="1050811"/>
                    <a:pt x="1248013" y="643949"/>
                    <a:pt x="1279448" y="458185"/>
                  </a:cubicBezTo>
                  <a:cubicBezTo>
                    <a:pt x="1310883" y="272421"/>
                    <a:pt x="1318923" y="229385"/>
                    <a:pt x="1338906" y="115030"/>
                  </a:cubicBezTo>
                  <a:cubicBezTo>
                    <a:pt x="1345165" y="79176"/>
                    <a:pt x="1351557" y="43412"/>
                    <a:pt x="1358129" y="6486"/>
                  </a:cubicBezTo>
                  <a:close/>
                  <a:moveTo>
                    <a:pt x="717193" y="406"/>
                  </a:moveTo>
                  <a:cubicBezTo>
                    <a:pt x="718445" y="6709"/>
                    <a:pt x="716343" y="13639"/>
                    <a:pt x="721261" y="19092"/>
                  </a:cubicBezTo>
                  <a:cubicBezTo>
                    <a:pt x="726983" y="77924"/>
                    <a:pt x="732527" y="136756"/>
                    <a:pt x="738473" y="195588"/>
                  </a:cubicBezTo>
                  <a:cubicBezTo>
                    <a:pt x="743971" y="250039"/>
                    <a:pt x="750006" y="304445"/>
                    <a:pt x="755639" y="358896"/>
                  </a:cubicBezTo>
                  <a:cubicBezTo>
                    <a:pt x="762882" y="428367"/>
                    <a:pt x="770168" y="497839"/>
                    <a:pt x="777053" y="567310"/>
                  </a:cubicBezTo>
                  <a:cubicBezTo>
                    <a:pt x="786180" y="649664"/>
                    <a:pt x="801238" y="765861"/>
                    <a:pt x="810402" y="853021"/>
                  </a:cubicBezTo>
                  <a:cubicBezTo>
                    <a:pt x="818405" y="932015"/>
                    <a:pt x="825244" y="1011142"/>
                    <a:pt x="832039" y="1090271"/>
                  </a:cubicBezTo>
                  <a:cubicBezTo>
                    <a:pt x="837986" y="1159340"/>
                    <a:pt x="843394" y="1228453"/>
                    <a:pt x="848983" y="1297522"/>
                  </a:cubicBezTo>
                  <a:cubicBezTo>
                    <a:pt x="854392" y="1364714"/>
                    <a:pt x="856940" y="1432085"/>
                    <a:pt x="862975" y="1499232"/>
                  </a:cubicBezTo>
                  <a:cubicBezTo>
                    <a:pt x="863691" y="1507413"/>
                    <a:pt x="863780" y="1515594"/>
                    <a:pt x="863780" y="1523819"/>
                  </a:cubicBezTo>
                  <a:cubicBezTo>
                    <a:pt x="863780" y="1569866"/>
                    <a:pt x="862975" y="1615912"/>
                    <a:pt x="863959" y="1661958"/>
                  </a:cubicBezTo>
                  <a:cubicBezTo>
                    <a:pt x="866149" y="1766657"/>
                    <a:pt x="859131" y="1871222"/>
                    <a:pt x="859890" y="1975832"/>
                  </a:cubicBezTo>
                  <a:cubicBezTo>
                    <a:pt x="861053" y="1982940"/>
                    <a:pt x="856449" y="1987321"/>
                    <a:pt x="852470" y="1992239"/>
                  </a:cubicBezTo>
                  <a:cubicBezTo>
                    <a:pt x="827480" y="2022951"/>
                    <a:pt x="825647" y="2048746"/>
                    <a:pt x="845764" y="2083884"/>
                  </a:cubicBezTo>
                  <a:cubicBezTo>
                    <a:pt x="848223" y="2088176"/>
                    <a:pt x="851888" y="2092020"/>
                    <a:pt x="850548" y="2097608"/>
                  </a:cubicBezTo>
                  <a:cubicBezTo>
                    <a:pt x="844423" y="2164219"/>
                    <a:pt x="845809" y="2231142"/>
                    <a:pt x="843171" y="2297932"/>
                  </a:cubicBezTo>
                  <a:cubicBezTo>
                    <a:pt x="838030" y="2427084"/>
                    <a:pt x="834945" y="2556327"/>
                    <a:pt x="830743" y="2685524"/>
                  </a:cubicBezTo>
                  <a:cubicBezTo>
                    <a:pt x="828642" y="2749809"/>
                    <a:pt x="826005" y="2814051"/>
                    <a:pt x="823680" y="2878292"/>
                  </a:cubicBezTo>
                  <a:cubicBezTo>
                    <a:pt x="819701" y="2989205"/>
                    <a:pt x="815901" y="3100118"/>
                    <a:pt x="811788" y="3210986"/>
                  </a:cubicBezTo>
                  <a:cubicBezTo>
                    <a:pt x="810492" y="3245723"/>
                    <a:pt x="810134" y="3245723"/>
                    <a:pt x="774728" y="3245723"/>
                  </a:cubicBezTo>
                  <a:lnTo>
                    <a:pt x="193339" y="3246035"/>
                  </a:lnTo>
                  <a:cubicBezTo>
                    <a:pt x="176172" y="3246080"/>
                    <a:pt x="170674" y="3243755"/>
                    <a:pt x="174206" y="3224130"/>
                  </a:cubicBezTo>
                  <a:cubicBezTo>
                    <a:pt x="180732" y="3187695"/>
                    <a:pt x="182968" y="3150501"/>
                    <a:pt x="186991" y="3113575"/>
                  </a:cubicBezTo>
                  <a:cubicBezTo>
                    <a:pt x="180777" y="3099940"/>
                    <a:pt x="185516" y="3086036"/>
                    <a:pt x="187170" y="3072670"/>
                  </a:cubicBezTo>
                  <a:cubicBezTo>
                    <a:pt x="202683" y="2948077"/>
                    <a:pt x="217480" y="2823439"/>
                    <a:pt x="233038" y="2698846"/>
                  </a:cubicBezTo>
                  <a:cubicBezTo>
                    <a:pt x="235049" y="2682931"/>
                    <a:pt x="230489" y="2673900"/>
                    <a:pt x="216273" y="2667463"/>
                  </a:cubicBezTo>
                  <a:cubicBezTo>
                    <a:pt x="193294" y="2657047"/>
                    <a:pt x="171345" y="2644440"/>
                    <a:pt x="147964" y="2634739"/>
                  </a:cubicBezTo>
                  <a:cubicBezTo>
                    <a:pt x="140006" y="2631520"/>
                    <a:pt x="131110" y="2628928"/>
                    <a:pt x="126774" y="2620120"/>
                  </a:cubicBezTo>
                  <a:cubicBezTo>
                    <a:pt x="90339" y="2598662"/>
                    <a:pt x="50909" y="2583239"/>
                    <a:pt x="13089" y="2564552"/>
                  </a:cubicBezTo>
                  <a:cubicBezTo>
                    <a:pt x="1734" y="2558964"/>
                    <a:pt x="-1933" y="2554225"/>
                    <a:pt x="929" y="2540367"/>
                  </a:cubicBezTo>
                  <a:cubicBezTo>
                    <a:pt x="20196" y="2447425"/>
                    <a:pt x="37185" y="2353992"/>
                    <a:pt x="50060" y="2259932"/>
                  </a:cubicBezTo>
                  <a:cubicBezTo>
                    <a:pt x="56900" y="2209997"/>
                    <a:pt x="60789" y="2159838"/>
                    <a:pt x="59224" y="2109232"/>
                  </a:cubicBezTo>
                  <a:cubicBezTo>
                    <a:pt x="57749" y="2060280"/>
                    <a:pt x="71607" y="2013384"/>
                    <a:pt x="83276" y="1966444"/>
                  </a:cubicBezTo>
                  <a:cubicBezTo>
                    <a:pt x="108265" y="1865723"/>
                    <a:pt x="132272" y="1764735"/>
                    <a:pt x="144790" y="1661600"/>
                  </a:cubicBezTo>
                  <a:cubicBezTo>
                    <a:pt x="158693" y="1547469"/>
                    <a:pt x="161688" y="1433158"/>
                    <a:pt x="146488" y="1318713"/>
                  </a:cubicBezTo>
                  <a:cubicBezTo>
                    <a:pt x="134642" y="1229571"/>
                    <a:pt x="117966" y="1141145"/>
                    <a:pt x="108847" y="1051645"/>
                  </a:cubicBezTo>
                  <a:cubicBezTo>
                    <a:pt x="105851" y="1022230"/>
                    <a:pt x="102990" y="992724"/>
                    <a:pt x="101381" y="963219"/>
                  </a:cubicBezTo>
                  <a:cubicBezTo>
                    <a:pt x="93960" y="827584"/>
                    <a:pt x="93826" y="692351"/>
                    <a:pt x="130887" y="560069"/>
                  </a:cubicBezTo>
                  <a:cubicBezTo>
                    <a:pt x="148947" y="495559"/>
                    <a:pt x="176843" y="436236"/>
                    <a:pt x="226958" y="389251"/>
                  </a:cubicBezTo>
                  <a:cubicBezTo>
                    <a:pt x="250919" y="366765"/>
                    <a:pt x="280156" y="353442"/>
                    <a:pt x="308142" y="337795"/>
                  </a:cubicBezTo>
                  <a:cubicBezTo>
                    <a:pt x="389505" y="292331"/>
                    <a:pt x="462016" y="234751"/>
                    <a:pt x="532829" y="174846"/>
                  </a:cubicBezTo>
                  <a:cubicBezTo>
                    <a:pt x="549191" y="161032"/>
                    <a:pt x="565151" y="146726"/>
                    <a:pt x="581290" y="132644"/>
                  </a:cubicBezTo>
                  <a:lnTo>
                    <a:pt x="582201" y="133733"/>
                  </a:lnTo>
                  <a:lnTo>
                    <a:pt x="597084" y="116645"/>
                  </a:lnTo>
                  <a:cubicBezTo>
                    <a:pt x="597079" y="116598"/>
                    <a:pt x="597075" y="116552"/>
                    <a:pt x="597070" y="116505"/>
                  </a:cubicBezTo>
                  <a:cubicBezTo>
                    <a:pt x="603329" y="103719"/>
                    <a:pt x="614506" y="95225"/>
                    <a:pt x="624162" y="85435"/>
                  </a:cubicBezTo>
                  <a:cubicBezTo>
                    <a:pt x="648884" y="60400"/>
                    <a:pt x="673740" y="35499"/>
                    <a:pt x="698819" y="10867"/>
                  </a:cubicBezTo>
                  <a:cubicBezTo>
                    <a:pt x="703826" y="5949"/>
                    <a:pt x="707849" y="-1874"/>
                    <a:pt x="717193" y="4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6DD46DC-BE91-4EFA-9477-D3D142AA7D89}"/>
                </a:ext>
              </a:extLst>
            </p:cNvPr>
            <p:cNvSpPr/>
            <p:nvPr/>
          </p:nvSpPr>
          <p:spPr>
            <a:xfrm>
              <a:off x="7741179" y="3507987"/>
              <a:ext cx="641056" cy="421000"/>
            </a:xfrm>
            <a:custGeom>
              <a:avLst/>
              <a:gdLst>
                <a:gd name="connsiteX0" fmla="*/ 163083 w 941068"/>
                <a:gd name="connsiteY0" fmla="*/ 5575 h 618026"/>
                <a:gd name="connsiteX1" fmla="*/ 183821 w 941068"/>
                <a:gd name="connsiteY1" fmla="*/ 62 h 618026"/>
                <a:gd name="connsiteX2" fmla="*/ 188677 w 941068"/>
                <a:gd name="connsiteY2" fmla="*/ 109134 h 618026"/>
                <a:gd name="connsiteX3" fmla="*/ 209021 w 941068"/>
                <a:gd name="connsiteY3" fmla="*/ 162554 h 618026"/>
                <a:gd name="connsiteX4" fmla="*/ 358717 w 941068"/>
                <a:gd name="connsiteY4" fmla="*/ 307392 h 618026"/>
                <a:gd name="connsiteX5" fmla="*/ 404786 w 941068"/>
                <a:gd name="connsiteY5" fmla="*/ 313496 h 618026"/>
                <a:gd name="connsiteX6" fmla="*/ 716711 w 941068"/>
                <a:gd name="connsiteY6" fmla="*/ 131381 h 618026"/>
                <a:gd name="connsiteX7" fmla="*/ 737646 w 941068"/>
                <a:gd name="connsiteY7" fmla="*/ 87543 h 618026"/>
                <a:gd name="connsiteX8" fmla="*/ 736464 w 941068"/>
                <a:gd name="connsiteY8" fmla="*/ 62867 h 618026"/>
                <a:gd name="connsiteX9" fmla="*/ 779909 w 941068"/>
                <a:gd name="connsiteY9" fmla="*/ 19422 h 618026"/>
                <a:gd name="connsiteX10" fmla="*/ 800450 w 941068"/>
                <a:gd name="connsiteY10" fmla="*/ 19553 h 618026"/>
                <a:gd name="connsiteX11" fmla="*/ 924616 w 941068"/>
                <a:gd name="connsiteY11" fmla="*/ 134334 h 618026"/>
                <a:gd name="connsiteX12" fmla="*/ 921269 w 941068"/>
                <a:gd name="connsiteY12" fmla="*/ 178042 h 618026"/>
                <a:gd name="connsiteX13" fmla="*/ 640583 w 941068"/>
                <a:gd name="connsiteY13" fmla="*/ 561171 h 618026"/>
                <a:gd name="connsiteX14" fmla="*/ 580272 w 941068"/>
                <a:gd name="connsiteY14" fmla="*/ 575806 h 618026"/>
                <a:gd name="connsiteX15" fmla="*/ 407871 w 941068"/>
                <a:gd name="connsiteY15" fmla="*/ 398679 h 618026"/>
                <a:gd name="connsiteX16" fmla="*/ 354319 w 941068"/>
                <a:gd name="connsiteY16" fmla="*/ 398876 h 618026"/>
                <a:gd name="connsiteX17" fmla="*/ 195174 w 941068"/>
                <a:gd name="connsiteY17" fmla="*/ 572984 h 618026"/>
                <a:gd name="connsiteX18" fmla="*/ 155930 w 941068"/>
                <a:gd name="connsiteY18" fmla="*/ 612229 h 618026"/>
                <a:gd name="connsiteX19" fmla="*/ 133616 w 941068"/>
                <a:gd name="connsiteY19" fmla="*/ 603369 h 618026"/>
                <a:gd name="connsiteX20" fmla="*/ 20016 w 941068"/>
                <a:gd name="connsiteY20" fmla="*/ 198649 h 618026"/>
                <a:gd name="connsiteX21" fmla="*/ 15291 w 941068"/>
                <a:gd name="connsiteY21" fmla="*/ 179879 h 618026"/>
                <a:gd name="connsiteX22" fmla="*/ 9451 w 941068"/>
                <a:gd name="connsiteY22" fmla="*/ 179420 h 618026"/>
                <a:gd name="connsiteX23" fmla="*/ 1313 w 941068"/>
                <a:gd name="connsiteY23" fmla="*/ 153497 h 618026"/>
                <a:gd name="connsiteX24" fmla="*/ 89778 w 941068"/>
                <a:gd name="connsiteY24" fmla="*/ 57420 h 618026"/>
                <a:gd name="connsiteX25" fmla="*/ 100409 w 941068"/>
                <a:gd name="connsiteY25" fmla="*/ 55320 h 618026"/>
                <a:gd name="connsiteX26" fmla="*/ 163083 w 941068"/>
                <a:gd name="connsiteY26" fmla="*/ 5575 h 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1068" h="618026">
                  <a:moveTo>
                    <a:pt x="163083" y="5575"/>
                  </a:moveTo>
                  <a:cubicBezTo>
                    <a:pt x="169317" y="1112"/>
                    <a:pt x="176274" y="-332"/>
                    <a:pt x="183821" y="62"/>
                  </a:cubicBezTo>
                  <a:cubicBezTo>
                    <a:pt x="198456" y="35763"/>
                    <a:pt x="191762" y="73039"/>
                    <a:pt x="188677" y="109134"/>
                  </a:cubicBezTo>
                  <a:cubicBezTo>
                    <a:pt x="186709" y="132562"/>
                    <a:pt x="191959" y="148641"/>
                    <a:pt x="209021" y="162554"/>
                  </a:cubicBezTo>
                  <a:cubicBezTo>
                    <a:pt x="263033" y="206524"/>
                    <a:pt x="309496" y="258435"/>
                    <a:pt x="358717" y="307392"/>
                  </a:cubicBezTo>
                  <a:cubicBezTo>
                    <a:pt x="373811" y="322421"/>
                    <a:pt x="386477" y="324324"/>
                    <a:pt x="404786" y="313496"/>
                  </a:cubicBezTo>
                  <a:cubicBezTo>
                    <a:pt x="508411" y="252266"/>
                    <a:pt x="612232" y="191233"/>
                    <a:pt x="716711" y="131381"/>
                  </a:cubicBezTo>
                  <a:cubicBezTo>
                    <a:pt x="734430" y="121209"/>
                    <a:pt x="741189" y="107231"/>
                    <a:pt x="737646" y="87543"/>
                  </a:cubicBezTo>
                  <a:cubicBezTo>
                    <a:pt x="736202" y="79405"/>
                    <a:pt x="733577" y="71267"/>
                    <a:pt x="736464" y="62867"/>
                  </a:cubicBezTo>
                  <a:cubicBezTo>
                    <a:pt x="749327" y="46788"/>
                    <a:pt x="766324" y="34779"/>
                    <a:pt x="779909" y="19422"/>
                  </a:cubicBezTo>
                  <a:cubicBezTo>
                    <a:pt x="786800" y="16337"/>
                    <a:pt x="793625" y="16403"/>
                    <a:pt x="800450" y="19553"/>
                  </a:cubicBezTo>
                  <a:cubicBezTo>
                    <a:pt x="839695" y="60110"/>
                    <a:pt x="881827" y="97518"/>
                    <a:pt x="924616" y="134334"/>
                  </a:cubicBezTo>
                  <a:cubicBezTo>
                    <a:pt x="947586" y="154088"/>
                    <a:pt x="946535" y="162488"/>
                    <a:pt x="921269" y="178042"/>
                  </a:cubicBezTo>
                  <a:cubicBezTo>
                    <a:pt x="775447" y="267491"/>
                    <a:pt x="690066" y="401435"/>
                    <a:pt x="640583" y="561171"/>
                  </a:cubicBezTo>
                  <a:cubicBezTo>
                    <a:pt x="622733" y="618791"/>
                    <a:pt x="623258" y="619776"/>
                    <a:pt x="580272" y="575806"/>
                  </a:cubicBezTo>
                  <a:cubicBezTo>
                    <a:pt x="522718" y="516873"/>
                    <a:pt x="461554" y="461484"/>
                    <a:pt x="407871" y="398679"/>
                  </a:cubicBezTo>
                  <a:cubicBezTo>
                    <a:pt x="383523" y="370132"/>
                    <a:pt x="380373" y="370197"/>
                    <a:pt x="354319" y="398876"/>
                  </a:cubicBezTo>
                  <a:cubicBezTo>
                    <a:pt x="301490" y="457087"/>
                    <a:pt x="247020" y="513854"/>
                    <a:pt x="195174" y="572984"/>
                  </a:cubicBezTo>
                  <a:cubicBezTo>
                    <a:pt x="182968" y="586897"/>
                    <a:pt x="170236" y="600416"/>
                    <a:pt x="155930" y="612229"/>
                  </a:cubicBezTo>
                  <a:cubicBezTo>
                    <a:pt x="143789" y="622138"/>
                    <a:pt x="134601" y="619448"/>
                    <a:pt x="133616" y="603369"/>
                  </a:cubicBezTo>
                  <a:cubicBezTo>
                    <a:pt x="125085" y="460171"/>
                    <a:pt x="68515" y="330559"/>
                    <a:pt x="20016" y="198649"/>
                  </a:cubicBezTo>
                  <a:cubicBezTo>
                    <a:pt x="17785" y="192545"/>
                    <a:pt x="15488" y="186508"/>
                    <a:pt x="15291" y="179879"/>
                  </a:cubicBezTo>
                  <a:cubicBezTo>
                    <a:pt x="14832" y="162029"/>
                    <a:pt x="10763" y="187689"/>
                    <a:pt x="9451" y="179420"/>
                  </a:cubicBezTo>
                  <a:cubicBezTo>
                    <a:pt x="-2559" y="173645"/>
                    <a:pt x="-328" y="163473"/>
                    <a:pt x="1313" y="153497"/>
                  </a:cubicBezTo>
                  <a:cubicBezTo>
                    <a:pt x="28613" y="119503"/>
                    <a:pt x="51977" y="81767"/>
                    <a:pt x="89778" y="57420"/>
                  </a:cubicBezTo>
                  <a:cubicBezTo>
                    <a:pt x="93190" y="56304"/>
                    <a:pt x="96800" y="55057"/>
                    <a:pt x="100409" y="55320"/>
                  </a:cubicBezTo>
                  <a:cubicBezTo>
                    <a:pt x="136635" y="57879"/>
                    <a:pt x="156192" y="39701"/>
                    <a:pt x="163083" y="5575"/>
                  </a:cubicBezTo>
                  <a:close/>
                </a:path>
              </a:pathLst>
            </a:custGeom>
            <a:solidFill>
              <a:srgbClr val="E0E1E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E8C8CCB-83F7-4ED6-B1D9-A997825ABAA3}"/>
                </a:ext>
              </a:extLst>
            </p:cNvPr>
            <p:cNvSpPr/>
            <p:nvPr/>
          </p:nvSpPr>
          <p:spPr>
            <a:xfrm>
              <a:off x="7862073" y="3406638"/>
              <a:ext cx="387374" cy="326932"/>
            </a:xfrm>
            <a:custGeom>
              <a:avLst/>
              <a:gdLst>
                <a:gd name="connsiteX0" fmla="*/ 562536 w 568663"/>
                <a:gd name="connsiteY0" fmla="*/ 210662 h 479935"/>
                <a:gd name="connsiteX1" fmla="*/ 566343 w 568663"/>
                <a:gd name="connsiteY1" fmla="*/ 229497 h 479935"/>
                <a:gd name="connsiteX2" fmla="*/ 540683 w 568663"/>
                <a:gd name="connsiteY2" fmla="*/ 288364 h 479935"/>
                <a:gd name="connsiteX3" fmla="*/ 220490 w 568663"/>
                <a:gd name="connsiteY3" fmla="*/ 473891 h 479935"/>
                <a:gd name="connsiteX4" fmla="*/ 185314 w 568663"/>
                <a:gd name="connsiteY4" fmla="*/ 469953 h 479935"/>
                <a:gd name="connsiteX5" fmla="*/ 101114 w 568663"/>
                <a:gd name="connsiteY5" fmla="*/ 385623 h 479935"/>
                <a:gd name="connsiteX6" fmla="*/ 14421 w 568663"/>
                <a:gd name="connsiteY6" fmla="*/ 304311 h 479935"/>
                <a:gd name="connsiteX7" fmla="*/ 1362 w 568663"/>
                <a:gd name="connsiteY7" fmla="*/ 275698 h 479935"/>
                <a:gd name="connsiteX8" fmla="*/ 6284 w 568663"/>
                <a:gd name="connsiteY8" fmla="*/ 148907 h 479935"/>
                <a:gd name="connsiteX9" fmla="*/ 1690 w 568663"/>
                <a:gd name="connsiteY9" fmla="*/ 37342 h 479935"/>
                <a:gd name="connsiteX10" fmla="*/ 5759 w 568663"/>
                <a:gd name="connsiteY10" fmla="*/ 0 h 479935"/>
                <a:gd name="connsiteX11" fmla="*/ 527623 w 568663"/>
                <a:gd name="connsiteY11" fmla="*/ 51255 h 479935"/>
                <a:gd name="connsiteX12" fmla="*/ 545474 w 568663"/>
                <a:gd name="connsiteY12" fmla="*/ 44298 h 479935"/>
                <a:gd name="connsiteX13" fmla="*/ 551446 w 568663"/>
                <a:gd name="connsiteY13" fmla="*/ 126463 h 479935"/>
                <a:gd name="connsiteX14" fmla="*/ 525457 w 568663"/>
                <a:gd name="connsiteY14" fmla="*/ 140310 h 479935"/>
                <a:gd name="connsiteX15" fmla="*/ 504063 w 568663"/>
                <a:gd name="connsiteY15" fmla="*/ 171745 h 479935"/>
                <a:gd name="connsiteX16" fmla="*/ 529395 w 568663"/>
                <a:gd name="connsiteY16" fmla="*/ 200621 h 479935"/>
                <a:gd name="connsiteX17" fmla="*/ 562536 w 568663"/>
                <a:gd name="connsiteY17" fmla="*/ 210662 h 47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663" h="479935">
                  <a:moveTo>
                    <a:pt x="562536" y="210662"/>
                  </a:moveTo>
                  <a:cubicBezTo>
                    <a:pt x="563783" y="216962"/>
                    <a:pt x="564833" y="223262"/>
                    <a:pt x="566343" y="229497"/>
                  </a:cubicBezTo>
                  <a:cubicBezTo>
                    <a:pt x="572774" y="255682"/>
                    <a:pt x="566343" y="273926"/>
                    <a:pt x="540683" y="288364"/>
                  </a:cubicBezTo>
                  <a:cubicBezTo>
                    <a:pt x="433252" y="349003"/>
                    <a:pt x="326608" y="411021"/>
                    <a:pt x="220490" y="473891"/>
                  </a:cubicBezTo>
                  <a:cubicBezTo>
                    <a:pt x="205067" y="483013"/>
                    <a:pt x="196798" y="481898"/>
                    <a:pt x="185314" y="469953"/>
                  </a:cubicBezTo>
                  <a:cubicBezTo>
                    <a:pt x="157816" y="441275"/>
                    <a:pt x="129662" y="413252"/>
                    <a:pt x="101114" y="385623"/>
                  </a:cubicBezTo>
                  <a:cubicBezTo>
                    <a:pt x="72632" y="358060"/>
                    <a:pt x="43429" y="331284"/>
                    <a:pt x="14421" y="304311"/>
                  </a:cubicBezTo>
                  <a:cubicBezTo>
                    <a:pt x="6021" y="296502"/>
                    <a:pt x="-1723" y="288167"/>
                    <a:pt x="1362" y="275698"/>
                  </a:cubicBezTo>
                  <a:cubicBezTo>
                    <a:pt x="11599" y="233697"/>
                    <a:pt x="4446" y="191171"/>
                    <a:pt x="6284" y="148907"/>
                  </a:cubicBezTo>
                  <a:cubicBezTo>
                    <a:pt x="5037" y="111762"/>
                    <a:pt x="10221" y="74421"/>
                    <a:pt x="1690" y="37342"/>
                  </a:cubicBezTo>
                  <a:cubicBezTo>
                    <a:pt x="-1067" y="25266"/>
                    <a:pt x="-935" y="11813"/>
                    <a:pt x="5759" y="0"/>
                  </a:cubicBezTo>
                  <a:cubicBezTo>
                    <a:pt x="168120" y="135322"/>
                    <a:pt x="345771" y="114781"/>
                    <a:pt x="527623" y="51255"/>
                  </a:cubicBezTo>
                  <a:cubicBezTo>
                    <a:pt x="533661" y="49154"/>
                    <a:pt x="539501" y="46595"/>
                    <a:pt x="545474" y="44298"/>
                  </a:cubicBezTo>
                  <a:cubicBezTo>
                    <a:pt x="543045" y="71993"/>
                    <a:pt x="549871" y="99031"/>
                    <a:pt x="551446" y="126463"/>
                  </a:cubicBezTo>
                  <a:cubicBezTo>
                    <a:pt x="545145" y="135519"/>
                    <a:pt x="534448" y="136438"/>
                    <a:pt x="525457" y="140310"/>
                  </a:cubicBezTo>
                  <a:cubicBezTo>
                    <a:pt x="511479" y="146348"/>
                    <a:pt x="503144" y="156192"/>
                    <a:pt x="504063" y="171745"/>
                  </a:cubicBezTo>
                  <a:cubicBezTo>
                    <a:pt x="504982" y="187561"/>
                    <a:pt x="515810" y="195371"/>
                    <a:pt x="529395" y="200621"/>
                  </a:cubicBezTo>
                  <a:cubicBezTo>
                    <a:pt x="540223" y="204756"/>
                    <a:pt x="553611" y="200359"/>
                    <a:pt x="562536" y="210662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E1C3A89-26A2-4AAC-B74A-57C1142E4266}"/>
                </a:ext>
              </a:extLst>
            </p:cNvPr>
            <p:cNvSpPr/>
            <p:nvPr/>
          </p:nvSpPr>
          <p:spPr>
            <a:xfrm>
              <a:off x="8634781" y="5559682"/>
              <a:ext cx="326786" cy="387892"/>
            </a:xfrm>
            <a:custGeom>
              <a:avLst/>
              <a:gdLst>
                <a:gd name="connsiteX0" fmla="*/ 17139 w 479721"/>
                <a:gd name="connsiteY0" fmla="*/ 361662 h 569424"/>
                <a:gd name="connsiteX1" fmla="*/ 798 w 479721"/>
                <a:gd name="connsiteY1" fmla="*/ 275428 h 569424"/>
                <a:gd name="connsiteX2" fmla="*/ 47196 w 479721"/>
                <a:gd name="connsiteY2" fmla="*/ 161631 h 569424"/>
                <a:gd name="connsiteX3" fmla="*/ 215791 w 479721"/>
                <a:gd name="connsiteY3" fmla="*/ 11871 h 569424"/>
                <a:gd name="connsiteX4" fmla="*/ 245717 w 479721"/>
                <a:gd name="connsiteY4" fmla="*/ 714 h 569424"/>
                <a:gd name="connsiteX5" fmla="*/ 372836 w 479721"/>
                <a:gd name="connsiteY5" fmla="*/ 141025 h 569424"/>
                <a:gd name="connsiteX6" fmla="*/ 418512 w 479721"/>
                <a:gd name="connsiteY6" fmla="*/ 195167 h 569424"/>
                <a:gd name="connsiteX7" fmla="*/ 292640 w 479721"/>
                <a:gd name="connsiteY7" fmla="*/ 299710 h 569424"/>
                <a:gd name="connsiteX8" fmla="*/ 293427 w 479721"/>
                <a:gd name="connsiteY8" fmla="*/ 325436 h 569424"/>
                <a:gd name="connsiteX9" fmla="*/ 431966 w 479721"/>
                <a:gd name="connsiteY9" fmla="*/ 440545 h 569424"/>
                <a:gd name="connsiteX10" fmla="*/ 469373 w 479721"/>
                <a:gd name="connsiteY10" fmla="*/ 488584 h 569424"/>
                <a:gd name="connsiteX11" fmla="*/ 431900 w 479721"/>
                <a:gd name="connsiteY11" fmla="*/ 563792 h 569424"/>
                <a:gd name="connsiteX12" fmla="*/ 337922 w 479721"/>
                <a:gd name="connsiteY12" fmla="*/ 568518 h 569424"/>
                <a:gd name="connsiteX13" fmla="*/ 148720 w 479721"/>
                <a:gd name="connsiteY13" fmla="*/ 520807 h 569424"/>
                <a:gd name="connsiteX14" fmla="*/ 17139 w 479721"/>
                <a:gd name="connsiteY14" fmla="*/ 361662 h 5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721" h="569424">
                  <a:moveTo>
                    <a:pt x="17139" y="361662"/>
                  </a:moveTo>
                  <a:cubicBezTo>
                    <a:pt x="11626" y="332917"/>
                    <a:pt x="-712" y="305485"/>
                    <a:pt x="798" y="275428"/>
                  </a:cubicBezTo>
                  <a:cubicBezTo>
                    <a:pt x="-4912" y="228899"/>
                    <a:pt x="21011" y="194510"/>
                    <a:pt x="47196" y="161631"/>
                  </a:cubicBezTo>
                  <a:cubicBezTo>
                    <a:pt x="94578" y="102108"/>
                    <a:pt x="153052" y="54463"/>
                    <a:pt x="215791" y="11871"/>
                  </a:cubicBezTo>
                  <a:cubicBezTo>
                    <a:pt x="224651" y="5833"/>
                    <a:pt x="233182" y="-2501"/>
                    <a:pt x="245717" y="714"/>
                  </a:cubicBezTo>
                  <a:cubicBezTo>
                    <a:pt x="292706" y="43306"/>
                    <a:pt x="330769" y="94036"/>
                    <a:pt x="372836" y="141025"/>
                  </a:cubicBezTo>
                  <a:cubicBezTo>
                    <a:pt x="388455" y="158547"/>
                    <a:pt x="409193" y="172263"/>
                    <a:pt x="418512" y="195167"/>
                  </a:cubicBezTo>
                  <a:cubicBezTo>
                    <a:pt x="376642" y="230146"/>
                    <a:pt x="335297" y="265715"/>
                    <a:pt x="292640" y="299710"/>
                  </a:cubicBezTo>
                  <a:cubicBezTo>
                    <a:pt x="278727" y="310801"/>
                    <a:pt x="279908" y="315920"/>
                    <a:pt x="293427" y="325436"/>
                  </a:cubicBezTo>
                  <a:cubicBezTo>
                    <a:pt x="342582" y="360153"/>
                    <a:pt x="390162" y="396903"/>
                    <a:pt x="431966" y="440545"/>
                  </a:cubicBezTo>
                  <a:cubicBezTo>
                    <a:pt x="446075" y="455311"/>
                    <a:pt x="459529" y="470537"/>
                    <a:pt x="469373" y="488584"/>
                  </a:cubicBezTo>
                  <a:cubicBezTo>
                    <a:pt x="491489" y="529010"/>
                    <a:pt x="477773" y="555786"/>
                    <a:pt x="431900" y="563792"/>
                  </a:cubicBezTo>
                  <a:cubicBezTo>
                    <a:pt x="400662" y="569239"/>
                    <a:pt x="369292" y="570552"/>
                    <a:pt x="337922" y="568518"/>
                  </a:cubicBezTo>
                  <a:cubicBezTo>
                    <a:pt x="272033" y="564186"/>
                    <a:pt x="207850" y="553095"/>
                    <a:pt x="148720" y="520807"/>
                  </a:cubicBezTo>
                  <a:cubicBezTo>
                    <a:pt x="83291" y="485106"/>
                    <a:pt x="45424" y="427551"/>
                    <a:pt x="17139" y="3616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A1DA2F7-AFB8-4067-99AB-DDBB65B1F7B5}"/>
                </a:ext>
              </a:extLst>
            </p:cNvPr>
            <p:cNvSpPr/>
            <p:nvPr/>
          </p:nvSpPr>
          <p:spPr>
            <a:xfrm>
              <a:off x="7032821" y="6230654"/>
              <a:ext cx="235381" cy="493543"/>
            </a:xfrm>
            <a:custGeom>
              <a:avLst/>
              <a:gdLst>
                <a:gd name="connsiteX0" fmla="*/ 178450 w 345539"/>
                <a:gd name="connsiteY0" fmla="*/ 0 h 724519"/>
                <a:gd name="connsiteX1" fmla="*/ 331361 w 345539"/>
                <a:gd name="connsiteY1" fmla="*/ 71336 h 724519"/>
                <a:gd name="connsiteX2" fmla="*/ 345142 w 345539"/>
                <a:gd name="connsiteY2" fmla="*/ 98178 h 724519"/>
                <a:gd name="connsiteX3" fmla="*/ 313707 w 345539"/>
                <a:gd name="connsiteY3" fmla="*/ 344213 h 724519"/>
                <a:gd name="connsiteX4" fmla="*/ 289819 w 345539"/>
                <a:gd name="connsiteY4" fmla="*/ 541290 h 724519"/>
                <a:gd name="connsiteX5" fmla="*/ 266850 w 345539"/>
                <a:gd name="connsiteY5" fmla="*/ 724520 h 724519"/>
                <a:gd name="connsiteX6" fmla="*/ 42997 w 345539"/>
                <a:gd name="connsiteY6" fmla="*/ 586835 h 724519"/>
                <a:gd name="connsiteX7" fmla="*/ 8018 w 345539"/>
                <a:gd name="connsiteY7" fmla="*/ 377617 h 724519"/>
                <a:gd name="connsiteX8" fmla="*/ 76335 w 345539"/>
                <a:gd name="connsiteY8" fmla="*/ 224575 h 724519"/>
                <a:gd name="connsiteX9" fmla="*/ 174381 w 345539"/>
                <a:gd name="connsiteY9" fmla="*/ 7153 h 724519"/>
                <a:gd name="connsiteX10" fmla="*/ 178450 w 345539"/>
                <a:gd name="connsiteY10" fmla="*/ 0 h 7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39" h="724519">
                  <a:moveTo>
                    <a:pt x="178450" y="0"/>
                  </a:moveTo>
                  <a:cubicBezTo>
                    <a:pt x="231149" y="20082"/>
                    <a:pt x="280434" y="47514"/>
                    <a:pt x="331361" y="71336"/>
                  </a:cubicBezTo>
                  <a:cubicBezTo>
                    <a:pt x="343895" y="77177"/>
                    <a:pt x="346717" y="86168"/>
                    <a:pt x="345142" y="98178"/>
                  </a:cubicBezTo>
                  <a:cubicBezTo>
                    <a:pt x="334708" y="180211"/>
                    <a:pt x="324010" y="262179"/>
                    <a:pt x="313707" y="344213"/>
                  </a:cubicBezTo>
                  <a:cubicBezTo>
                    <a:pt x="305504" y="409839"/>
                    <a:pt x="297891" y="475598"/>
                    <a:pt x="289819" y="541290"/>
                  </a:cubicBezTo>
                  <a:cubicBezTo>
                    <a:pt x="282272" y="602389"/>
                    <a:pt x="274528" y="663487"/>
                    <a:pt x="266850" y="724520"/>
                  </a:cubicBezTo>
                  <a:cubicBezTo>
                    <a:pt x="178713" y="700566"/>
                    <a:pt x="97729" y="664209"/>
                    <a:pt x="42997" y="586835"/>
                  </a:cubicBezTo>
                  <a:cubicBezTo>
                    <a:pt x="-1958" y="523243"/>
                    <a:pt x="-7930" y="451578"/>
                    <a:pt x="8018" y="377617"/>
                  </a:cubicBezTo>
                  <a:cubicBezTo>
                    <a:pt x="20027" y="322096"/>
                    <a:pt x="41881" y="270251"/>
                    <a:pt x="76335" y="224575"/>
                  </a:cubicBezTo>
                  <a:cubicBezTo>
                    <a:pt x="125489" y="159473"/>
                    <a:pt x="159090" y="87481"/>
                    <a:pt x="174381" y="7153"/>
                  </a:cubicBezTo>
                  <a:cubicBezTo>
                    <a:pt x="174906" y="4594"/>
                    <a:pt x="177072" y="2363"/>
                    <a:pt x="178450" y="0"/>
                  </a:cubicBezTo>
                  <a:close/>
                </a:path>
              </a:pathLst>
            </a:custGeom>
            <a:solidFill>
              <a:srgbClr val="86C5A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A9069E-C93F-4EE3-97A3-C02D952220A1}"/>
                </a:ext>
              </a:extLst>
            </p:cNvPr>
            <p:cNvSpPr/>
            <p:nvPr/>
          </p:nvSpPr>
          <p:spPr>
            <a:xfrm>
              <a:off x="7728960" y="2438788"/>
              <a:ext cx="632291" cy="599489"/>
            </a:xfrm>
            <a:custGeom>
              <a:avLst/>
              <a:gdLst>
                <a:gd name="connsiteX0" fmla="*/ 219 w 928201"/>
                <a:gd name="connsiteY0" fmla="*/ 450181 h 880048"/>
                <a:gd name="connsiteX1" fmla="*/ 29488 w 928201"/>
                <a:gd name="connsiteY1" fmla="*/ 197256 h 880048"/>
                <a:gd name="connsiteX2" fmla="*/ 210356 w 928201"/>
                <a:gd name="connsiteY2" fmla="*/ 21244 h 880048"/>
                <a:gd name="connsiteX3" fmla="*/ 257213 w 928201"/>
                <a:gd name="connsiteY3" fmla="*/ 18882 h 880048"/>
                <a:gd name="connsiteX4" fmla="*/ 443659 w 928201"/>
                <a:gd name="connsiteY4" fmla="*/ 4969 h 880048"/>
                <a:gd name="connsiteX5" fmla="*/ 786625 w 928201"/>
                <a:gd name="connsiteY5" fmla="*/ 72827 h 880048"/>
                <a:gd name="connsiteX6" fmla="*/ 926803 w 928201"/>
                <a:gd name="connsiteY6" fmla="*/ 339863 h 880048"/>
                <a:gd name="connsiteX7" fmla="*/ 855795 w 928201"/>
                <a:gd name="connsiteY7" fmla="*/ 751539 h 880048"/>
                <a:gd name="connsiteX8" fmla="*/ 832498 w 928201"/>
                <a:gd name="connsiteY8" fmla="*/ 804566 h 880048"/>
                <a:gd name="connsiteX9" fmla="*/ 785312 w 928201"/>
                <a:gd name="connsiteY9" fmla="*/ 802728 h 880048"/>
                <a:gd name="connsiteX10" fmla="*/ 706626 w 928201"/>
                <a:gd name="connsiteY10" fmla="*/ 695757 h 880048"/>
                <a:gd name="connsiteX11" fmla="*/ 587972 w 928201"/>
                <a:gd name="connsiteY11" fmla="*/ 646340 h 880048"/>
                <a:gd name="connsiteX12" fmla="*/ 348960 w 928201"/>
                <a:gd name="connsiteY12" fmla="*/ 646602 h 880048"/>
                <a:gd name="connsiteX13" fmla="*/ 228469 w 928201"/>
                <a:gd name="connsiteY13" fmla="*/ 703566 h 880048"/>
                <a:gd name="connsiteX14" fmla="*/ 145648 w 928201"/>
                <a:gd name="connsiteY14" fmla="*/ 844205 h 880048"/>
                <a:gd name="connsiteX15" fmla="*/ 118610 w 928201"/>
                <a:gd name="connsiteY15" fmla="*/ 880037 h 880048"/>
                <a:gd name="connsiteX16" fmla="*/ 89931 w 928201"/>
                <a:gd name="connsiteY16" fmla="*/ 843614 h 880048"/>
                <a:gd name="connsiteX17" fmla="*/ 3500 w 928201"/>
                <a:gd name="connsiteY17" fmla="*/ 618908 h 880048"/>
                <a:gd name="connsiteX18" fmla="*/ 350 w 928201"/>
                <a:gd name="connsiteY18" fmla="*/ 588719 h 880048"/>
                <a:gd name="connsiteX19" fmla="*/ 219 w 928201"/>
                <a:gd name="connsiteY19" fmla="*/ 450181 h 88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201" h="880048">
                  <a:moveTo>
                    <a:pt x="219" y="450181"/>
                  </a:moveTo>
                  <a:cubicBezTo>
                    <a:pt x="-700" y="375498"/>
                    <a:pt x="-44" y="284736"/>
                    <a:pt x="29488" y="197256"/>
                  </a:cubicBezTo>
                  <a:cubicBezTo>
                    <a:pt x="59677" y="107741"/>
                    <a:pt x="111522" y="40079"/>
                    <a:pt x="210356" y="21244"/>
                  </a:cubicBezTo>
                  <a:cubicBezTo>
                    <a:pt x="225647" y="18357"/>
                    <a:pt x="242382" y="15797"/>
                    <a:pt x="257213" y="18882"/>
                  </a:cubicBezTo>
                  <a:cubicBezTo>
                    <a:pt x="321003" y="32270"/>
                    <a:pt x="381642" y="11007"/>
                    <a:pt x="443659" y="4969"/>
                  </a:cubicBezTo>
                  <a:cubicBezTo>
                    <a:pt x="564609" y="-6778"/>
                    <a:pt x="683656" y="-2644"/>
                    <a:pt x="786625" y="72827"/>
                  </a:cubicBezTo>
                  <a:cubicBezTo>
                    <a:pt x="875943" y="138257"/>
                    <a:pt x="920110" y="226656"/>
                    <a:pt x="926803" y="339863"/>
                  </a:cubicBezTo>
                  <a:cubicBezTo>
                    <a:pt x="935335" y="483913"/>
                    <a:pt x="903965" y="618580"/>
                    <a:pt x="855795" y="751539"/>
                  </a:cubicBezTo>
                  <a:cubicBezTo>
                    <a:pt x="849167" y="769718"/>
                    <a:pt x="844639" y="788750"/>
                    <a:pt x="832498" y="804566"/>
                  </a:cubicBezTo>
                  <a:cubicBezTo>
                    <a:pt x="815238" y="827076"/>
                    <a:pt x="799881" y="827076"/>
                    <a:pt x="785312" y="802728"/>
                  </a:cubicBezTo>
                  <a:cubicBezTo>
                    <a:pt x="762408" y="764534"/>
                    <a:pt x="738520" y="727323"/>
                    <a:pt x="706626" y="695757"/>
                  </a:cubicBezTo>
                  <a:cubicBezTo>
                    <a:pt x="673681" y="663206"/>
                    <a:pt x="636864" y="644502"/>
                    <a:pt x="587972" y="646340"/>
                  </a:cubicBezTo>
                  <a:cubicBezTo>
                    <a:pt x="508367" y="649359"/>
                    <a:pt x="428565" y="648637"/>
                    <a:pt x="348960" y="646602"/>
                  </a:cubicBezTo>
                  <a:cubicBezTo>
                    <a:pt x="298033" y="645355"/>
                    <a:pt x="259904" y="666159"/>
                    <a:pt x="228469" y="703566"/>
                  </a:cubicBezTo>
                  <a:cubicBezTo>
                    <a:pt x="192965" y="745830"/>
                    <a:pt x="170455" y="795641"/>
                    <a:pt x="145648" y="844205"/>
                  </a:cubicBezTo>
                  <a:cubicBezTo>
                    <a:pt x="138692" y="857855"/>
                    <a:pt x="134360" y="879512"/>
                    <a:pt x="118610" y="880037"/>
                  </a:cubicBezTo>
                  <a:cubicBezTo>
                    <a:pt x="100169" y="880627"/>
                    <a:pt x="96822" y="857855"/>
                    <a:pt x="89931" y="843614"/>
                  </a:cubicBezTo>
                  <a:cubicBezTo>
                    <a:pt x="54886" y="771162"/>
                    <a:pt x="29751" y="694772"/>
                    <a:pt x="3500" y="618908"/>
                  </a:cubicBezTo>
                  <a:cubicBezTo>
                    <a:pt x="284" y="609589"/>
                    <a:pt x="416" y="598826"/>
                    <a:pt x="350" y="588719"/>
                  </a:cubicBezTo>
                  <a:cubicBezTo>
                    <a:pt x="22" y="547900"/>
                    <a:pt x="219" y="507080"/>
                    <a:pt x="219" y="450181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9B85F9-21FD-4D3F-B951-721A54F8DCB5}"/>
                </a:ext>
              </a:extLst>
            </p:cNvPr>
            <p:cNvSpPr/>
            <p:nvPr/>
          </p:nvSpPr>
          <p:spPr>
            <a:xfrm>
              <a:off x="7914554" y="2958618"/>
              <a:ext cx="276818" cy="106844"/>
            </a:xfrm>
            <a:custGeom>
              <a:avLst/>
              <a:gdLst>
                <a:gd name="connsiteX0" fmla="*/ 208089 w 406368"/>
                <a:gd name="connsiteY0" fmla="*/ 156238 h 156846"/>
                <a:gd name="connsiteX1" fmla="*/ 80445 w 406368"/>
                <a:gd name="connsiteY1" fmla="*/ 156238 h 156846"/>
                <a:gd name="connsiteX2" fmla="*/ 4122 w 406368"/>
                <a:gd name="connsiteY2" fmla="*/ 119028 h 156846"/>
                <a:gd name="connsiteX3" fmla="*/ 32997 w 406368"/>
                <a:gd name="connsiteY3" fmla="*/ 26232 h 156846"/>
                <a:gd name="connsiteX4" fmla="*/ 98493 w 406368"/>
                <a:gd name="connsiteY4" fmla="*/ 506 h 156846"/>
                <a:gd name="connsiteX5" fmla="*/ 292682 w 406368"/>
                <a:gd name="connsiteY5" fmla="*/ 834 h 156846"/>
                <a:gd name="connsiteX6" fmla="*/ 403723 w 406368"/>
                <a:gd name="connsiteY6" fmla="*/ 83261 h 156846"/>
                <a:gd name="connsiteX7" fmla="*/ 349515 w 406368"/>
                <a:gd name="connsiteY7" fmla="*/ 156107 h 156846"/>
                <a:gd name="connsiteX8" fmla="*/ 208089 w 406368"/>
                <a:gd name="connsiteY8" fmla="*/ 156435 h 156846"/>
                <a:gd name="connsiteX9" fmla="*/ 208089 w 406368"/>
                <a:gd name="connsiteY9" fmla="*/ 156238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68" h="156846">
                  <a:moveTo>
                    <a:pt x="208089" y="156238"/>
                  </a:moveTo>
                  <a:cubicBezTo>
                    <a:pt x="165563" y="156238"/>
                    <a:pt x="123037" y="156304"/>
                    <a:pt x="80445" y="156238"/>
                  </a:cubicBezTo>
                  <a:cubicBezTo>
                    <a:pt x="48879" y="156173"/>
                    <a:pt x="15541" y="153416"/>
                    <a:pt x="4122" y="119028"/>
                  </a:cubicBezTo>
                  <a:cubicBezTo>
                    <a:pt x="-7494" y="83917"/>
                    <a:pt x="6484" y="51564"/>
                    <a:pt x="32997" y="26232"/>
                  </a:cubicBezTo>
                  <a:cubicBezTo>
                    <a:pt x="50979" y="9037"/>
                    <a:pt x="73686" y="637"/>
                    <a:pt x="98493" y="506"/>
                  </a:cubicBezTo>
                  <a:cubicBezTo>
                    <a:pt x="163201" y="112"/>
                    <a:pt x="227974" y="-544"/>
                    <a:pt x="292682" y="834"/>
                  </a:cubicBezTo>
                  <a:cubicBezTo>
                    <a:pt x="350631" y="2081"/>
                    <a:pt x="391910" y="34041"/>
                    <a:pt x="403723" y="83261"/>
                  </a:cubicBezTo>
                  <a:cubicBezTo>
                    <a:pt x="414026" y="126247"/>
                    <a:pt x="393879" y="154729"/>
                    <a:pt x="349515" y="156107"/>
                  </a:cubicBezTo>
                  <a:cubicBezTo>
                    <a:pt x="302395" y="157551"/>
                    <a:pt x="255209" y="156435"/>
                    <a:pt x="208089" y="156435"/>
                  </a:cubicBezTo>
                  <a:cubicBezTo>
                    <a:pt x="208089" y="156304"/>
                    <a:pt x="208089" y="156238"/>
                    <a:pt x="208089" y="156238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E3F812-FAFD-4EC0-868C-834BE818DBEA}"/>
                </a:ext>
              </a:extLst>
            </p:cNvPr>
            <p:cNvGrpSpPr/>
            <p:nvPr/>
          </p:nvGrpSpPr>
          <p:grpSpPr>
            <a:xfrm>
              <a:off x="7608361" y="3492785"/>
              <a:ext cx="837871" cy="2235698"/>
              <a:chOff x="7608361" y="3492785"/>
              <a:chExt cx="837871" cy="22356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8705F2F-2685-40A7-8A5B-92869274C1EA}"/>
                  </a:ext>
                </a:extLst>
              </p:cNvPr>
              <p:cNvSpPr/>
              <p:nvPr/>
            </p:nvSpPr>
            <p:spPr>
              <a:xfrm>
                <a:off x="7767025" y="4240566"/>
                <a:ext cx="518677" cy="1487917"/>
              </a:xfrm>
              <a:custGeom>
                <a:avLst/>
                <a:gdLst>
                  <a:gd name="connsiteX0" fmla="*/ 163073 w 761416"/>
                  <a:gd name="connsiteY0" fmla="*/ 2154462 h 2184256"/>
                  <a:gd name="connsiteX1" fmla="*/ 173114 w 761416"/>
                  <a:gd name="connsiteY1" fmla="*/ 1983504 h 2184256"/>
                  <a:gd name="connsiteX2" fmla="*/ 199233 w 761416"/>
                  <a:gd name="connsiteY2" fmla="*/ 1960994 h 2184256"/>
                  <a:gd name="connsiteX3" fmla="*/ 303448 w 761416"/>
                  <a:gd name="connsiteY3" fmla="*/ 1971363 h 2184256"/>
                  <a:gd name="connsiteX4" fmla="*/ 360281 w 761416"/>
                  <a:gd name="connsiteY4" fmla="*/ 1964997 h 2184256"/>
                  <a:gd name="connsiteX5" fmla="*/ 471518 w 761416"/>
                  <a:gd name="connsiteY5" fmla="*/ 1790233 h 2184256"/>
                  <a:gd name="connsiteX6" fmla="*/ 523364 w 761416"/>
                  <a:gd name="connsiteY6" fmla="*/ 1541245 h 2184256"/>
                  <a:gd name="connsiteX7" fmla="*/ 492847 w 761416"/>
                  <a:gd name="connsiteY7" fmla="*/ 1155032 h 2184256"/>
                  <a:gd name="connsiteX8" fmla="*/ 390929 w 761416"/>
                  <a:gd name="connsiteY8" fmla="*/ 685537 h 2184256"/>
                  <a:gd name="connsiteX9" fmla="*/ 361266 w 761416"/>
                  <a:gd name="connsiteY9" fmla="*/ 443703 h 2184256"/>
                  <a:gd name="connsiteX10" fmla="*/ 332390 w 761416"/>
                  <a:gd name="connsiteY10" fmla="*/ 404524 h 2184256"/>
                  <a:gd name="connsiteX11" fmla="*/ 190439 w 761416"/>
                  <a:gd name="connsiteY11" fmla="*/ 315206 h 2184256"/>
                  <a:gd name="connsiteX12" fmla="*/ 80054 w 761416"/>
                  <a:gd name="connsiteY12" fmla="*/ 170236 h 2184256"/>
                  <a:gd name="connsiteX13" fmla="*/ 5568 w 761416"/>
                  <a:gd name="connsiteY13" fmla="*/ 39638 h 2184256"/>
                  <a:gd name="connsiteX14" fmla="*/ 7800 w 761416"/>
                  <a:gd name="connsiteY14" fmla="*/ 15028 h 2184256"/>
                  <a:gd name="connsiteX15" fmla="*/ 23222 w 761416"/>
                  <a:gd name="connsiteY15" fmla="*/ 2428 h 2184256"/>
                  <a:gd name="connsiteX16" fmla="*/ 48947 w 761416"/>
                  <a:gd name="connsiteY16" fmla="*/ 11419 h 2184256"/>
                  <a:gd name="connsiteX17" fmla="*/ 72704 w 761416"/>
                  <a:gd name="connsiteY17" fmla="*/ 52173 h 2184256"/>
                  <a:gd name="connsiteX18" fmla="*/ 274441 w 761416"/>
                  <a:gd name="connsiteY18" fmla="*/ 307461 h 2184256"/>
                  <a:gd name="connsiteX19" fmla="*/ 479328 w 761416"/>
                  <a:gd name="connsiteY19" fmla="*/ 312121 h 2184256"/>
                  <a:gd name="connsiteX20" fmla="*/ 526120 w 761416"/>
                  <a:gd name="connsiteY20" fmla="*/ 272876 h 2184256"/>
                  <a:gd name="connsiteX21" fmla="*/ 700819 w 761416"/>
                  <a:gd name="connsiteY21" fmla="*/ 30516 h 2184256"/>
                  <a:gd name="connsiteX22" fmla="*/ 728972 w 761416"/>
                  <a:gd name="connsiteY22" fmla="*/ 0 h 2184256"/>
                  <a:gd name="connsiteX23" fmla="*/ 753058 w 761416"/>
                  <a:gd name="connsiteY23" fmla="*/ 14766 h 2184256"/>
                  <a:gd name="connsiteX24" fmla="*/ 757848 w 761416"/>
                  <a:gd name="connsiteY24" fmla="*/ 36423 h 2184256"/>
                  <a:gd name="connsiteX25" fmla="*/ 730679 w 761416"/>
                  <a:gd name="connsiteY25" fmla="*/ 85840 h 2184256"/>
                  <a:gd name="connsiteX26" fmla="*/ 725101 w 761416"/>
                  <a:gd name="connsiteY26" fmla="*/ 106578 h 2184256"/>
                  <a:gd name="connsiteX27" fmla="*/ 503347 w 761416"/>
                  <a:gd name="connsiteY27" fmla="*/ 369151 h 2184256"/>
                  <a:gd name="connsiteX28" fmla="*/ 425777 w 761416"/>
                  <a:gd name="connsiteY28" fmla="*/ 405245 h 2184256"/>
                  <a:gd name="connsiteX29" fmla="*/ 397951 w 761416"/>
                  <a:gd name="connsiteY29" fmla="*/ 442456 h 2184256"/>
                  <a:gd name="connsiteX30" fmla="*/ 432864 w 761416"/>
                  <a:gd name="connsiteY30" fmla="*/ 700107 h 2184256"/>
                  <a:gd name="connsiteX31" fmla="*/ 546005 w 761416"/>
                  <a:gd name="connsiteY31" fmla="*/ 1248944 h 2184256"/>
                  <a:gd name="connsiteX32" fmla="*/ 547908 w 761416"/>
                  <a:gd name="connsiteY32" fmla="*/ 1320674 h 2184256"/>
                  <a:gd name="connsiteX33" fmla="*/ 514373 w 761416"/>
                  <a:gd name="connsiteY33" fmla="*/ 1759586 h 2184256"/>
                  <a:gd name="connsiteX34" fmla="*/ 351618 w 761416"/>
                  <a:gd name="connsiteY34" fmla="*/ 2012183 h 2184256"/>
                  <a:gd name="connsiteX35" fmla="*/ 344596 w 761416"/>
                  <a:gd name="connsiteY35" fmla="*/ 2032199 h 2184256"/>
                  <a:gd name="connsiteX36" fmla="*/ 303973 w 761416"/>
                  <a:gd name="connsiteY36" fmla="*/ 2164634 h 2184256"/>
                  <a:gd name="connsiteX37" fmla="*/ 163073 w 761416"/>
                  <a:gd name="connsiteY37" fmla="*/ 2154462 h 218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1416" h="2184256">
                    <a:moveTo>
                      <a:pt x="163073" y="2154462"/>
                    </a:moveTo>
                    <a:cubicBezTo>
                      <a:pt x="113787" y="2094414"/>
                      <a:pt x="117462" y="2031805"/>
                      <a:pt x="173114" y="1983504"/>
                    </a:cubicBezTo>
                    <a:cubicBezTo>
                      <a:pt x="176592" y="1969985"/>
                      <a:pt x="187683" y="1964997"/>
                      <a:pt x="199233" y="1960994"/>
                    </a:cubicBezTo>
                    <a:cubicBezTo>
                      <a:pt x="235524" y="1948263"/>
                      <a:pt x="270307" y="1951741"/>
                      <a:pt x="303448" y="1971363"/>
                    </a:cubicBezTo>
                    <a:cubicBezTo>
                      <a:pt x="332390" y="1988492"/>
                      <a:pt x="338493" y="1987967"/>
                      <a:pt x="360281" y="1964997"/>
                    </a:cubicBezTo>
                    <a:cubicBezTo>
                      <a:pt x="408714" y="1914005"/>
                      <a:pt x="445465" y="1855401"/>
                      <a:pt x="471518" y="1790233"/>
                    </a:cubicBezTo>
                    <a:cubicBezTo>
                      <a:pt x="503479" y="1710366"/>
                      <a:pt x="515685" y="1626823"/>
                      <a:pt x="523364" y="1541245"/>
                    </a:cubicBezTo>
                    <a:cubicBezTo>
                      <a:pt x="535111" y="1410254"/>
                      <a:pt x="512601" y="1283070"/>
                      <a:pt x="492847" y="1155032"/>
                    </a:cubicBezTo>
                    <a:cubicBezTo>
                      <a:pt x="468369" y="996412"/>
                      <a:pt x="429189" y="841073"/>
                      <a:pt x="390929" y="685537"/>
                    </a:cubicBezTo>
                    <a:cubicBezTo>
                      <a:pt x="371438" y="606195"/>
                      <a:pt x="357919" y="525868"/>
                      <a:pt x="361266" y="443703"/>
                    </a:cubicBezTo>
                    <a:cubicBezTo>
                      <a:pt x="362184" y="421455"/>
                      <a:pt x="354703" y="410102"/>
                      <a:pt x="332390" y="404524"/>
                    </a:cubicBezTo>
                    <a:cubicBezTo>
                      <a:pt x="275688" y="390348"/>
                      <a:pt x="230931" y="354647"/>
                      <a:pt x="190439" y="315206"/>
                    </a:cubicBezTo>
                    <a:cubicBezTo>
                      <a:pt x="146797" y="272679"/>
                      <a:pt x="105583" y="227134"/>
                      <a:pt x="80054" y="170236"/>
                    </a:cubicBezTo>
                    <a:cubicBezTo>
                      <a:pt x="55248" y="126725"/>
                      <a:pt x="30572" y="83084"/>
                      <a:pt x="5568" y="39638"/>
                    </a:cubicBezTo>
                    <a:cubicBezTo>
                      <a:pt x="318" y="30582"/>
                      <a:pt x="-4670" y="22182"/>
                      <a:pt x="7800" y="15028"/>
                    </a:cubicBezTo>
                    <a:cubicBezTo>
                      <a:pt x="10884" y="8269"/>
                      <a:pt x="17053" y="5381"/>
                      <a:pt x="23222" y="2428"/>
                    </a:cubicBezTo>
                    <a:cubicBezTo>
                      <a:pt x="34641" y="-2691"/>
                      <a:pt x="42648" y="1444"/>
                      <a:pt x="48947" y="11419"/>
                    </a:cubicBezTo>
                    <a:cubicBezTo>
                      <a:pt x="57414" y="24741"/>
                      <a:pt x="65748" y="38063"/>
                      <a:pt x="72704" y="52173"/>
                    </a:cubicBezTo>
                    <a:cubicBezTo>
                      <a:pt x="124943" y="149170"/>
                      <a:pt x="187355" y="238094"/>
                      <a:pt x="274441" y="307461"/>
                    </a:cubicBezTo>
                    <a:cubicBezTo>
                      <a:pt x="345843" y="364360"/>
                      <a:pt x="405104" y="365672"/>
                      <a:pt x="479328" y="312121"/>
                    </a:cubicBezTo>
                    <a:cubicBezTo>
                      <a:pt x="495866" y="300177"/>
                      <a:pt x="511420" y="287183"/>
                      <a:pt x="526120" y="272876"/>
                    </a:cubicBezTo>
                    <a:cubicBezTo>
                      <a:pt x="598572" y="202262"/>
                      <a:pt x="653961" y="119572"/>
                      <a:pt x="700819" y="30516"/>
                    </a:cubicBezTo>
                    <a:cubicBezTo>
                      <a:pt x="707250" y="18244"/>
                      <a:pt x="709416" y="722"/>
                      <a:pt x="728972" y="0"/>
                    </a:cubicBezTo>
                    <a:cubicBezTo>
                      <a:pt x="738423" y="2625"/>
                      <a:pt x="747479" y="5841"/>
                      <a:pt x="753058" y="14766"/>
                    </a:cubicBezTo>
                    <a:cubicBezTo>
                      <a:pt x="762245" y="20344"/>
                      <a:pt x="763886" y="26579"/>
                      <a:pt x="757848" y="36423"/>
                    </a:cubicBezTo>
                    <a:cubicBezTo>
                      <a:pt x="748004" y="52370"/>
                      <a:pt x="739669" y="69302"/>
                      <a:pt x="730679" y="85840"/>
                    </a:cubicBezTo>
                    <a:cubicBezTo>
                      <a:pt x="732976" y="93846"/>
                      <a:pt x="728710" y="100278"/>
                      <a:pt x="725101" y="106578"/>
                    </a:cubicBezTo>
                    <a:cubicBezTo>
                      <a:pt x="667414" y="207840"/>
                      <a:pt x="601394" y="302014"/>
                      <a:pt x="503347" y="369151"/>
                    </a:cubicBezTo>
                    <a:cubicBezTo>
                      <a:pt x="479525" y="385492"/>
                      <a:pt x="454324" y="399405"/>
                      <a:pt x="425777" y="405245"/>
                    </a:cubicBezTo>
                    <a:cubicBezTo>
                      <a:pt x="404382" y="409642"/>
                      <a:pt x="398542" y="421652"/>
                      <a:pt x="397951" y="442456"/>
                    </a:cubicBezTo>
                    <a:cubicBezTo>
                      <a:pt x="395654" y="530330"/>
                      <a:pt x="411011" y="615842"/>
                      <a:pt x="432864" y="700107"/>
                    </a:cubicBezTo>
                    <a:cubicBezTo>
                      <a:pt x="479788" y="881236"/>
                      <a:pt x="519229" y="1063745"/>
                      <a:pt x="546005" y="1248944"/>
                    </a:cubicBezTo>
                    <a:cubicBezTo>
                      <a:pt x="549483" y="1272897"/>
                      <a:pt x="550927" y="1296654"/>
                      <a:pt x="547908" y="1320674"/>
                    </a:cubicBezTo>
                    <a:cubicBezTo>
                      <a:pt x="565693" y="1469187"/>
                      <a:pt x="561362" y="1615994"/>
                      <a:pt x="514373" y="1759586"/>
                    </a:cubicBezTo>
                    <a:cubicBezTo>
                      <a:pt x="482150" y="1857960"/>
                      <a:pt x="432208" y="1944981"/>
                      <a:pt x="351618" y="2012183"/>
                    </a:cubicBezTo>
                    <a:cubicBezTo>
                      <a:pt x="344793" y="2017827"/>
                      <a:pt x="341512" y="2021305"/>
                      <a:pt x="344596" y="2032199"/>
                    </a:cubicBezTo>
                    <a:cubicBezTo>
                      <a:pt x="361003" y="2090148"/>
                      <a:pt x="346040" y="2136152"/>
                      <a:pt x="303973" y="2164634"/>
                    </a:cubicBezTo>
                    <a:cubicBezTo>
                      <a:pt x="260857" y="2193904"/>
                      <a:pt x="213080" y="2190360"/>
                      <a:pt x="163073" y="2154462"/>
                    </a:cubicBezTo>
                    <a:close/>
                  </a:path>
                </a:pathLst>
              </a:custGeom>
              <a:solidFill>
                <a:srgbClr val="313483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B62BF98-C2FE-4338-9C6C-1E209AB8F85F}"/>
                  </a:ext>
                </a:extLst>
              </p:cNvPr>
              <p:cNvSpPr/>
              <p:nvPr/>
            </p:nvSpPr>
            <p:spPr>
              <a:xfrm>
                <a:off x="7608361" y="3507677"/>
                <a:ext cx="177659" cy="743215"/>
              </a:xfrm>
              <a:custGeom>
                <a:avLst/>
                <a:gdLst>
                  <a:gd name="connsiteX0" fmla="*/ 257191 w 260803"/>
                  <a:gd name="connsiteY0" fmla="*/ 1083688 h 1091037"/>
                  <a:gd name="connsiteX1" fmla="*/ 240588 w 260803"/>
                  <a:gd name="connsiteY1" fmla="*/ 1091038 h 1091037"/>
                  <a:gd name="connsiteX2" fmla="*/ 84724 w 260803"/>
                  <a:gd name="connsiteY2" fmla="*/ 704824 h 1091037"/>
                  <a:gd name="connsiteX3" fmla="*/ 7744 w 260803"/>
                  <a:gd name="connsiteY3" fmla="*/ 394738 h 1091037"/>
                  <a:gd name="connsiteX4" fmla="*/ 656 w 260803"/>
                  <a:gd name="connsiteY4" fmla="*/ 345714 h 1091037"/>
                  <a:gd name="connsiteX5" fmla="*/ 11813 w 260803"/>
                  <a:gd name="connsiteY5" fmla="*/ 160778 h 1091037"/>
                  <a:gd name="connsiteX6" fmla="*/ 257257 w 260803"/>
                  <a:gd name="connsiteY6" fmla="*/ 3339 h 1091037"/>
                  <a:gd name="connsiteX7" fmla="*/ 249579 w 260803"/>
                  <a:gd name="connsiteY7" fmla="*/ 26768 h 1091037"/>
                  <a:gd name="connsiteX8" fmla="*/ 219587 w 260803"/>
                  <a:gd name="connsiteY8" fmla="*/ 30443 h 1091037"/>
                  <a:gd name="connsiteX9" fmla="*/ 36488 w 260803"/>
                  <a:gd name="connsiteY9" fmla="*/ 187029 h 1091037"/>
                  <a:gd name="connsiteX10" fmla="*/ 30779 w 260803"/>
                  <a:gd name="connsiteY10" fmla="*/ 322220 h 1091037"/>
                  <a:gd name="connsiteX11" fmla="*/ 100934 w 260803"/>
                  <a:gd name="connsiteY11" fmla="*/ 653176 h 1091037"/>
                  <a:gd name="connsiteX12" fmla="*/ 255026 w 260803"/>
                  <a:gd name="connsiteY12" fmla="*/ 1054746 h 1091037"/>
                  <a:gd name="connsiteX13" fmla="*/ 257191 w 260803"/>
                  <a:gd name="connsiteY13" fmla="*/ 1083688 h 109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803" h="1091037">
                    <a:moveTo>
                      <a:pt x="257191" y="1083688"/>
                    </a:moveTo>
                    <a:cubicBezTo>
                      <a:pt x="251679" y="1086116"/>
                      <a:pt x="246100" y="1088610"/>
                      <a:pt x="240588" y="1091038"/>
                    </a:cubicBezTo>
                    <a:cubicBezTo>
                      <a:pt x="175355" y="967660"/>
                      <a:pt x="127775" y="837128"/>
                      <a:pt x="84724" y="704824"/>
                    </a:cubicBezTo>
                    <a:cubicBezTo>
                      <a:pt x="51714" y="603365"/>
                      <a:pt x="26710" y="499741"/>
                      <a:pt x="7744" y="394738"/>
                    </a:cubicBezTo>
                    <a:cubicBezTo>
                      <a:pt x="4791" y="378528"/>
                      <a:pt x="6694" y="361531"/>
                      <a:pt x="656" y="345714"/>
                    </a:cubicBezTo>
                    <a:cubicBezTo>
                      <a:pt x="1116" y="283894"/>
                      <a:pt x="-4791" y="221877"/>
                      <a:pt x="11813" y="160778"/>
                    </a:cubicBezTo>
                    <a:cubicBezTo>
                      <a:pt x="42395" y="48425"/>
                      <a:pt x="141426" y="-15758"/>
                      <a:pt x="257257" y="3339"/>
                    </a:cubicBezTo>
                    <a:cubicBezTo>
                      <a:pt x="263360" y="13971"/>
                      <a:pt x="258504" y="20993"/>
                      <a:pt x="249579" y="26768"/>
                    </a:cubicBezTo>
                    <a:cubicBezTo>
                      <a:pt x="239931" y="30837"/>
                      <a:pt x="229694" y="30246"/>
                      <a:pt x="219587" y="30443"/>
                    </a:cubicBezTo>
                    <a:cubicBezTo>
                      <a:pt x="122788" y="32740"/>
                      <a:pt x="54405" y="91804"/>
                      <a:pt x="36488" y="187029"/>
                    </a:cubicBezTo>
                    <a:cubicBezTo>
                      <a:pt x="28088" y="231983"/>
                      <a:pt x="31435" y="277134"/>
                      <a:pt x="30779" y="322220"/>
                    </a:cubicBezTo>
                    <a:cubicBezTo>
                      <a:pt x="42132" y="435098"/>
                      <a:pt x="68318" y="544826"/>
                      <a:pt x="100934" y="653176"/>
                    </a:cubicBezTo>
                    <a:cubicBezTo>
                      <a:pt x="142410" y="790861"/>
                      <a:pt x="193336" y="924871"/>
                      <a:pt x="255026" y="1054746"/>
                    </a:cubicBezTo>
                    <a:cubicBezTo>
                      <a:pt x="259619" y="1064131"/>
                      <a:pt x="264213" y="1073581"/>
                      <a:pt x="257191" y="108368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9E860F-8CC2-43DD-A9FC-100B6A7CB1C8}"/>
                  </a:ext>
                </a:extLst>
              </p:cNvPr>
              <p:cNvSpPr/>
              <p:nvPr/>
            </p:nvSpPr>
            <p:spPr>
              <a:xfrm>
                <a:off x="7780213" y="3493293"/>
                <a:ext cx="72747" cy="56685"/>
              </a:xfrm>
              <a:custGeom>
                <a:avLst/>
                <a:gdLst>
                  <a:gd name="connsiteX0" fmla="*/ 187 w 106792"/>
                  <a:gd name="connsiteY0" fmla="*/ 42764 h 83214"/>
                  <a:gd name="connsiteX1" fmla="*/ 5109 w 106792"/>
                  <a:gd name="connsiteY1" fmla="*/ 24520 h 83214"/>
                  <a:gd name="connsiteX2" fmla="*/ 105780 w 106792"/>
                  <a:gd name="connsiteY2" fmla="*/ 27145 h 83214"/>
                  <a:gd name="connsiteX3" fmla="*/ 65223 w 106792"/>
                  <a:gd name="connsiteY3" fmla="*/ 82665 h 83214"/>
                  <a:gd name="connsiteX4" fmla="*/ 32279 w 106792"/>
                  <a:gd name="connsiteY4" fmla="*/ 82534 h 83214"/>
                  <a:gd name="connsiteX5" fmla="*/ 187 w 106792"/>
                  <a:gd name="connsiteY5" fmla="*/ 42764 h 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2" h="83214">
                    <a:moveTo>
                      <a:pt x="187" y="42764"/>
                    </a:moveTo>
                    <a:cubicBezTo>
                      <a:pt x="1828" y="36661"/>
                      <a:pt x="3468" y="30558"/>
                      <a:pt x="5109" y="24520"/>
                    </a:cubicBezTo>
                    <a:cubicBezTo>
                      <a:pt x="40744" y="-9015"/>
                      <a:pt x="74214" y="-8162"/>
                      <a:pt x="105780" y="27145"/>
                    </a:cubicBezTo>
                    <a:cubicBezTo>
                      <a:pt x="111031" y="57530"/>
                      <a:pt x="95608" y="79187"/>
                      <a:pt x="65223" y="82665"/>
                    </a:cubicBezTo>
                    <a:cubicBezTo>
                      <a:pt x="54395" y="83912"/>
                      <a:pt x="43238" y="82665"/>
                      <a:pt x="32279" y="82534"/>
                    </a:cubicBezTo>
                    <a:cubicBezTo>
                      <a:pt x="8390" y="79975"/>
                      <a:pt x="-1519" y="65996"/>
                      <a:pt x="187" y="42764"/>
                    </a:cubicBezTo>
                    <a:close/>
                  </a:path>
                </a:pathLst>
              </a:custGeom>
              <a:solidFill>
                <a:srgbClr val="3237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3D3873C-2E0A-4FAF-8402-9B7B184FFA4C}"/>
                  </a:ext>
                </a:extLst>
              </p:cNvPr>
              <p:cNvSpPr/>
              <p:nvPr/>
            </p:nvSpPr>
            <p:spPr>
              <a:xfrm>
                <a:off x="8265301" y="3507568"/>
                <a:ext cx="180931" cy="743190"/>
              </a:xfrm>
              <a:custGeom>
                <a:avLst/>
                <a:gdLst>
                  <a:gd name="connsiteX0" fmla="*/ 21460 w 265606"/>
                  <a:gd name="connsiteY0" fmla="*/ 1091001 h 1091000"/>
                  <a:gd name="connsiteX1" fmla="*/ 0 w 265606"/>
                  <a:gd name="connsiteY1" fmla="*/ 1081026 h 1091000"/>
                  <a:gd name="connsiteX2" fmla="*/ 28679 w 265606"/>
                  <a:gd name="connsiteY2" fmla="*/ 1007852 h 1091000"/>
                  <a:gd name="connsiteX3" fmla="*/ 182836 w 265606"/>
                  <a:gd name="connsiteY3" fmla="*/ 577406 h 1091000"/>
                  <a:gd name="connsiteX4" fmla="*/ 234353 w 265606"/>
                  <a:gd name="connsiteY4" fmla="*/ 302364 h 1091000"/>
                  <a:gd name="connsiteX5" fmla="*/ 229103 w 265606"/>
                  <a:gd name="connsiteY5" fmla="*/ 205695 h 1091000"/>
                  <a:gd name="connsiteX6" fmla="*/ 176273 w 265606"/>
                  <a:gd name="connsiteY6" fmla="*/ 85729 h 1091000"/>
                  <a:gd name="connsiteX7" fmla="*/ 58474 w 265606"/>
                  <a:gd name="connsiteY7" fmla="*/ 30341 h 1091000"/>
                  <a:gd name="connsiteX8" fmla="*/ 32026 w 265606"/>
                  <a:gd name="connsiteY8" fmla="*/ 23909 h 1091000"/>
                  <a:gd name="connsiteX9" fmla="*/ 9910 w 265606"/>
                  <a:gd name="connsiteY9" fmla="*/ 22597 h 1091000"/>
                  <a:gd name="connsiteX10" fmla="*/ 5841 w 265606"/>
                  <a:gd name="connsiteY10" fmla="*/ 6912 h 1091000"/>
                  <a:gd name="connsiteX11" fmla="*/ 162689 w 265606"/>
                  <a:gd name="connsiteY11" fmla="*/ 35197 h 1091000"/>
                  <a:gd name="connsiteX12" fmla="*/ 259685 w 265606"/>
                  <a:gd name="connsiteY12" fmla="*/ 204383 h 1091000"/>
                  <a:gd name="connsiteX13" fmla="*/ 265001 w 265606"/>
                  <a:gd name="connsiteY13" fmla="*/ 228402 h 1091000"/>
                  <a:gd name="connsiteX14" fmla="*/ 208365 w 265606"/>
                  <a:gd name="connsiteY14" fmla="*/ 601097 h 1091000"/>
                  <a:gd name="connsiteX15" fmla="*/ 37670 w 265606"/>
                  <a:gd name="connsiteY15" fmla="*/ 1062322 h 1091000"/>
                  <a:gd name="connsiteX16" fmla="*/ 21460 w 265606"/>
                  <a:gd name="connsiteY16" fmla="*/ 1091001 h 10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606" h="1091000">
                    <a:moveTo>
                      <a:pt x="21460" y="1091001"/>
                    </a:moveTo>
                    <a:cubicBezTo>
                      <a:pt x="14307" y="1087654"/>
                      <a:pt x="7153" y="1084373"/>
                      <a:pt x="0" y="1081026"/>
                    </a:cubicBezTo>
                    <a:cubicBezTo>
                      <a:pt x="4463" y="1054644"/>
                      <a:pt x="21198" y="1033052"/>
                      <a:pt x="28679" y="1007852"/>
                    </a:cubicBezTo>
                    <a:cubicBezTo>
                      <a:pt x="92599" y="868854"/>
                      <a:pt x="143132" y="725066"/>
                      <a:pt x="182836" y="577406"/>
                    </a:cubicBezTo>
                    <a:cubicBezTo>
                      <a:pt x="207118" y="487037"/>
                      <a:pt x="225297" y="395619"/>
                      <a:pt x="234353" y="302364"/>
                    </a:cubicBezTo>
                    <a:cubicBezTo>
                      <a:pt x="237503" y="269682"/>
                      <a:pt x="232713" y="237787"/>
                      <a:pt x="229103" y="205695"/>
                    </a:cubicBezTo>
                    <a:cubicBezTo>
                      <a:pt x="222212" y="161003"/>
                      <a:pt x="208825" y="119527"/>
                      <a:pt x="176273" y="85729"/>
                    </a:cubicBezTo>
                    <a:cubicBezTo>
                      <a:pt x="143789" y="51997"/>
                      <a:pt x="104806" y="33753"/>
                      <a:pt x="58474" y="30341"/>
                    </a:cubicBezTo>
                    <a:cubicBezTo>
                      <a:pt x="49286" y="29684"/>
                      <a:pt x="39770" y="30341"/>
                      <a:pt x="32026" y="23909"/>
                    </a:cubicBezTo>
                    <a:cubicBezTo>
                      <a:pt x="24676" y="23450"/>
                      <a:pt x="17260" y="23056"/>
                      <a:pt x="9910" y="22597"/>
                    </a:cubicBezTo>
                    <a:cubicBezTo>
                      <a:pt x="4856" y="18331"/>
                      <a:pt x="-525" y="14131"/>
                      <a:pt x="5841" y="6912"/>
                    </a:cubicBezTo>
                    <a:cubicBezTo>
                      <a:pt x="62805" y="-9823"/>
                      <a:pt x="114716" y="5468"/>
                      <a:pt x="162689" y="35197"/>
                    </a:cubicBezTo>
                    <a:cubicBezTo>
                      <a:pt x="224903" y="73720"/>
                      <a:pt x="247873" y="136196"/>
                      <a:pt x="259685" y="204383"/>
                    </a:cubicBezTo>
                    <a:cubicBezTo>
                      <a:pt x="261064" y="212455"/>
                      <a:pt x="263164" y="220396"/>
                      <a:pt x="265001" y="228402"/>
                    </a:cubicBezTo>
                    <a:cubicBezTo>
                      <a:pt x="270186" y="356243"/>
                      <a:pt x="241310" y="479293"/>
                      <a:pt x="208365" y="601097"/>
                    </a:cubicBezTo>
                    <a:cubicBezTo>
                      <a:pt x="165445" y="759848"/>
                      <a:pt x="108612" y="913809"/>
                      <a:pt x="37670" y="1062322"/>
                    </a:cubicBezTo>
                    <a:cubicBezTo>
                      <a:pt x="32945" y="1072166"/>
                      <a:pt x="26907" y="1081419"/>
                      <a:pt x="21460" y="109100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D24E764-FF76-421E-8975-4BA262969BA9}"/>
                  </a:ext>
                </a:extLst>
              </p:cNvPr>
              <p:cNvSpPr/>
              <p:nvPr/>
            </p:nvSpPr>
            <p:spPr>
              <a:xfrm>
                <a:off x="8199110" y="3492785"/>
                <a:ext cx="72940" cy="57356"/>
              </a:xfrm>
              <a:custGeom>
                <a:avLst/>
                <a:gdLst>
                  <a:gd name="connsiteX0" fmla="*/ 103008 w 107076"/>
                  <a:gd name="connsiteY0" fmla="*/ 28613 h 84199"/>
                  <a:gd name="connsiteX1" fmla="*/ 107077 w 107076"/>
                  <a:gd name="connsiteY1" fmla="*/ 44298 h 84199"/>
                  <a:gd name="connsiteX2" fmla="*/ 67701 w 107076"/>
                  <a:gd name="connsiteY2" fmla="*/ 84199 h 84199"/>
                  <a:gd name="connsiteX3" fmla="*/ 29506 w 107076"/>
                  <a:gd name="connsiteY3" fmla="*/ 80196 h 84199"/>
                  <a:gd name="connsiteX4" fmla="*/ 40 w 107076"/>
                  <a:gd name="connsiteY4" fmla="*/ 41410 h 84199"/>
                  <a:gd name="connsiteX5" fmla="*/ 29834 w 107076"/>
                  <a:gd name="connsiteY5" fmla="*/ 5841 h 84199"/>
                  <a:gd name="connsiteX6" fmla="*/ 56741 w 107076"/>
                  <a:gd name="connsiteY6" fmla="*/ 0 h 84199"/>
                  <a:gd name="connsiteX7" fmla="*/ 103008 w 107076"/>
                  <a:gd name="connsiteY7" fmla="*/ 28613 h 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076" h="84199">
                    <a:moveTo>
                      <a:pt x="103008" y="28613"/>
                    </a:moveTo>
                    <a:cubicBezTo>
                      <a:pt x="104386" y="33863"/>
                      <a:pt x="105699" y="39114"/>
                      <a:pt x="107077" y="44298"/>
                    </a:cubicBezTo>
                    <a:cubicBezTo>
                      <a:pt x="102417" y="65955"/>
                      <a:pt x="86339" y="76324"/>
                      <a:pt x="67701" y="84199"/>
                    </a:cubicBezTo>
                    <a:cubicBezTo>
                      <a:pt x="55035" y="82624"/>
                      <a:pt x="42041" y="85643"/>
                      <a:pt x="29506" y="80196"/>
                    </a:cubicBezTo>
                    <a:cubicBezTo>
                      <a:pt x="12181" y="72649"/>
                      <a:pt x="-813" y="62214"/>
                      <a:pt x="40" y="41410"/>
                    </a:cubicBezTo>
                    <a:cubicBezTo>
                      <a:pt x="827" y="22116"/>
                      <a:pt x="13231" y="11682"/>
                      <a:pt x="29834" y="5841"/>
                    </a:cubicBezTo>
                    <a:cubicBezTo>
                      <a:pt x="38431" y="2822"/>
                      <a:pt x="47751" y="1903"/>
                      <a:pt x="56741" y="0"/>
                    </a:cubicBezTo>
                    <a:cubicBezTo>
                      <a:pt x="75379" y="4331"/>
                      <a:pt x="92639" y="10894"/>
                      <a:pt x="103008" y="28613"/>
                    </a:cubicBezTo>
                    <a:close/>
                  </a:path>
                </a:pathLst>
              </a:custGeom>
              <a:solidFill>
                <a:srgbClr val="323685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40B0952-9B98-48A9-876E-3BB2993A11F1}"/>
                  </a:ext>
                </a:extLst>
              </p:cNvPr>
              <p:cNvSpPr/>
              <p:nvPr/>
            </p:nvSpPr>
            <p:spPr>
              <a:xfrm>
                <a:off x="7877886" y="5599015"/>
                <a:ext cx="106266" cy="106320"/>
              </a:xfrm>
              <a:custGeom>
                <a:avLst/>
                <a:gdLst>
                  <a:gd name="connsiteX0" fmla="*/ 155996 w 155998"/>
                  <a:gd name="connsiteY0" fmla="*/ 77640 h 156077"/>
                  <a:gd name="connsiteX1" fmla="*/ 80066 w 155998"/>
                  <a:gd name="connsiteY1" fmla="*/ 156064 h 156077"/>
                  <a:gd name="connsiteX2" fmla="*/ 1 w 155998"/>
                  <a:gd name="connsiteY2" fmla="*/ 78952 h 156077"/>
                  <a:gd name="connsiteX3" fmla="*/ 78754 w 155998"/>
                  <a:gd name="connsiteY3" fmla="*/ 3 h 156077"/>
                  <a:gd name="connsiteX4" fmla="*/ 155996 w 155998"/>
                  <a:gd name="connsiteY4" fmla="*/ 77640 h 15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8" h="156077">
                    <a:moveTo>
                      <a:pt x="155996" y="77640"/>
                    </a:moveTo>
                    <a:cubicBezTo>
                      <a:pt x="156325" y="120822"/>
                      <a:pt x="122986" y="155276"/>
                      <a:pt x="80066" y="156064"/>
                    </a:cubicBezTo>
                    <a:cubicBezTo>
                      <a:pt x="35440" y="156851"/>
                      <a:pt x="264" y="123053"/>
                      <a:pt x="1" y="78952"/>
                    </a:cubicBezTo>
                    <a:cubicBezTo>
                      <a:pt x="-261" y="35245"/>
                      <a:pt x="35243" y="-391"/>
                      <a:pt x="78754" y="3"/>
                    </a:cubicBezTo>
                    <a:cubicBezTo>
                      <a:pt x="121083" y="331"/>
                      <a:pt x="155668" y="35113"/>
                      <a:pt x="155996" y="77640"/>
                    </a:cubicBezTo>
                    <a:close/>
                  </a:path>
                </a:pathLst>
              </a:custGeom>
              <a:solidFill>
                <a:srgbClr val="FEFE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BB3F60-AA16-4FBB-A15A-363A06FAF02B}"/>
              </a:ext>
            </a:extLst>
          </p:cNvPr>
          <p:cNvGrpSpPr/>
          <p:nvPr/>
        </p:nvGrpSpPr>
        <p:grpSpPr>
          <a:xfrm>
            <a:off x="741545" y="3355266"/>
            <a:ext cx="10726327" cy="687735"/>
            <a:chOff x="826891" y="2988607"/>
            <a:chExt cx="10726327" cy="687735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85CFEEFD-09BD-461B-B4A4-86C34B740480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AF9D94F-DEFB-4CC8-A39C-50580C0BF8BF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0CAD7786-C1FC-4F90-97D5-90EC4565AFA2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22DF731F-9BA4-4138-8289-8F509E476C97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2C132632-D18E-4865-98CF-2965A4B347A5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604DA38-BD77-4D12-B24B-E18FAEEFC40D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B148257-AA36-4758-97E6-EC6ABF98327F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DBA9699-69ED-423B-BB35-999687474932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C42965F-3CC3-4F96-B4ED-97ADF8ADD346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A16CC85-912F-474C-95E8-FC0097E47747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57EAD1-C3A4-412D-A823-E448A03DB3D7}"/>
              </a:ext>
            </a:extLst>
          </p:cNvPr>
          <p:cNvGrpSpPr/>
          <p:nvPr/>
        </p:nvGrpSpPr>
        <p:grpSpPr>
          <a:xfrm>
            <a:off x="741545" y="4466721"/>
            <a:ext cx="1718474" cy="1681586"/>
            <a:chOff x="1066074" y="4926915"/>
            <a:chExt cx="1718474" cy="16815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654810-222E-4459-80C0-D99D6B04A589}"/>
                </a:ext>
              </a:extLst>
            </p:cNvPr>
            <p:cNvSpPr txBox="1"/>
            <p:nvPr/>
          </p:nvSpPr>
          <p:spPr>
            <a:xfrm>
              <a:off x="106607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344533-27BE-4F20-8E74-63CFFBF90A1F}"/>
                </a:ext>
              </a:extLst>
            </p:cNvPr>
            <p:cNvSpPr txBox="1"/>
            <p:nvPr/>
          </p:nvSpPr>
          <p:spPr>
            <a:xfrm>
              <a:off x="106607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BE3D49-7956-4B57-848D-81EF6443FA24}"/>
              </a:ext>
            </a:extLst>
          </p:cNvPr>
          <p:cNvGrpSpPr/>
          <p:nvPr/>
        </p:nvGrpSpPr>
        <p:grpSpPr>
          <a:xfrm>
            <a:off x="2993508" y="4466721"/>
            <a:ext cx="1718474" cy="1681586"/>
            <a:chOff x="3604181" y="4926915"/>
            <a:chExt cx="1718474" cy="16815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316E39-F1B9-4372-9EFF-113D5303AB1A}"/>
                </a:ext>
              </a:extLst>
            </p:cNvPr>
            <p:cNvSpPr txBox="1"/>
            <p:nvPr/>
          </p:nvSpPr>
          <p:spPr>
            <a:xfrm>
              <a:off x="3604181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B05B0-E481-4986-8C9D-5B4C1D45F393}"/>
                </a:ext>
              </a:extLst>
            </p:cNvPr>
            <p:cNvSpPr txBox="1"/>
            <p:nvPr/>
          </p:nvSpPr>
          <p:spPr>
            <a:xfrm>
              <a:off x="3604181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590F57-0E2F-47C7-832D-6E25E43FA343}"/>
              </a:ext>
            </a:extLst>
          </p:cNvPr>
          <p:cNvGrpSpPr/>
          <p:nvPr/>
        </p:nvGrpSpPr>
        <p:grpSpPr>
          <a:xfrm>
            <a:off x="5245471" y="4466721"/>
            <a:ext cx="1718474" cy="1681586"/>
            <a:chOff x="6142288" y="4926915"/>
            <a:chExt cx="1718474" cy="16815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394BC2-89AA-4727-A615-C5615E095F10}"/>
                </a:ext>
              </a:extLst>
            </p:cNvPr>
            <p:cNvSpPr txBox="1"/>
            <p:nvPr/>
          </p:nvSpPr>
          <p:spPr>
            <a:xfrm>
              <a:off x="6142288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7ED06-438A-4F8F-BF87-55F80EC9ED69}"/>
                </a:ext>
              </a:extLst>
            </p:cNvPr>
            <p:cNvSpPr txBox="1"/>
            <p:nvPr/>
          </p:nvSpPr>
          <p:spPr>
            <a:xfrm>
              <a:off x="6142288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328BC-BE59-45F1-B18E-80D4F19C5A9A}"/>
              </a:ext>
            </a:extLst>
          </p:cNvPr>
          <p:cNvGrpSpPr/>
          <p:nvPr/>
        </p:nvGrpSpPr>
        <p:grpSpPr>
          <a:xfrm>
            <a:off x="7497434" y="4466721"/>
            <a:ext cx="1718474" cy="1681586"/>
            <a:chOff x="8680394" y="4926915"/>
            <a:chExt cx="1718474" cy="16815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A8D44F-F95A-48DC-B248-B9208A72778E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8F76E4-7828-4F49-A786-07198ED497BD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85BB55-A781-4080-B9D0-29151B2BE64D}"/>
              </a:ext>
            </a:extLst>
          </p:cNvPr>
          <p:cNvGrpSpPr/>
          <p:nvPr/>
        </p:nvGrpSpPr>
        <p:grpSpPr>
          <a:xfrm>
            <a:off x="9749398" y="4466721"/>
            <a:ext cx="1718474" cy="1681586"/>
            <a:chOff x="8680394" y="4926915"/>
            <a:chExt cx="1718474" cy="16815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37C07F-89A4-4DD8-8747-9CB105D905D8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3D86C12-AEC4-4E94-A637-E9F867AAB7A1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EF3070-41E8-4968-ABFB-82A48AD38BBE}"/>
              </a:ext>
            </a:extLst>
          </p:cNvPr>
          <p:cNvSpPr txBox="1"/>
          <p:nvPr/>
        </p:nvSpPr>
        <p:spPr>
          <a:xfrm>
            <a:off x="1360931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95F823-1CB8-43F3-98DB-4F57C4136187}"/>
              </a:ext>
            </a:extLst>
          </p:cNvPr>
          <p:cNvSpPr txBox="1"/>
          <p:nvPr/>
        </p:nvSpPr>
        <p:spPr>
          <a:xfrm>
            <a:off x="3505303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8BD219-8955-4798-894D-060D469C8358}"/>
              </a:ext>
            </a:extLst>
          </p:cNvPr>
          <p:cNvSpPr txBox="1"/>
          <p:nvPr/>
        </p:nvSpPr>
        <p:spPr>
          <a:xfrm>
            <a:off x="5649675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E89DB-7970-4245-8479-BC615E924E8A}"/>
              </a:ext>
            </a:extLst>
          </p:cNvPr>
          <p:cNvSpPr txBox="1"/>
          <p:nvPr/>
        </p:nvSpPr>
        <p:spPr>
          <a:xfrm>
            <a:off x="7794047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E0AC25-F34C-4287-AB9F-4C2D0BABC919}"/>
              </a:ext>
            </a:extLst>
          </p:cNvPr>
          <p:cNvSpPr txBox="1"/>
          <p:nvPr/>
        </p:nvSpPr>
        <p:spPr>
          <a:xfrm>
            <a:off x="9938418" y="3353513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EAB349D-488F-49B1-8080-605EBE09F61E}"/>
              </a:ext>
            </a:extLst>
          </p:cNvPr>
          <p:cNvGrpSpPr/>
          <p:nvPr/>
        </p:nvGrpSpPr>
        <p:grpSpPr>
          <a:xfrm>
            <a:off x="6040447" y="2216811"/>
            <a:ext cx="655104" cy="998632"/>
            <a:chOff x="6040447" y="2216811"/>
            <a:chExt cx="655104" cy="998632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C46FEA5-E961-4057-8D08-DA87B17E5313}"/>
                </a:ext>
              </a:extLst>
            </p:cNvPr>
            <p:cNvGrpSpPr/>
            <p:nvPr/>
          </p:nvGrpSpPr>
          <p:grpSpPr>
            <a:xfrm>
              <a:off x="6040447" y="2216811"/>
              <a:ext cx="655104" cy="998632"/>
              <a:chOff x="3209840" y="1280400"/>
              <a:chExt cx="1118863" cy="1705582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0F909BD-6645-4DAD-A648-892C03DB388F}"/>
                  </a:ext>
                </a:extLst>
              </p:cNvPr>
              <p:cNvSpPr/>
              <p:nvPr/>
            </p:nvSpPr>
            <p:spPr>
              <a:xfrm>
                <a:off x="3209840" y="1280400"/>
                <a:ext cx="1118863" cy="1705582"/>
              </a:xfrm>
              <a:custGeom>
                <a:avLst/>
                <a:gdLst>
                  <a:gd name="connsiteX0" fmla="*/ 850516 w 1118863"/>
                  <a:gd name="connsiteY0" fmla="*/ 323694 h 1705582"/>
                  <a:gd name="connsiteX1" fmla="*/ 861137 w 1118863"/>
                  <a:gd name="connsiteY1" fmla="*/ 342400 h 1705582"/>
                  <a:gd name="connsiteX2" fmla="*/ 864677 w 1118863"/>
                  <a:gd name="connsiteY2" fmla="*/ 400671 h 1705582"/>
                  <a:gd name="connsiteX3" fmla="*/ 1033557 w 1118863"/>
                  <a:gd name="connsiteY3" fmla="*/ 501090 h 1705582"/>
                  <a:gd name="connsiteX4" fmla="*/ 1118858 w 1118863"/>
                  <a:gd name="connsiteY4" fmla="*/ 691642 h 1705582"/>
                  <a:gd name="connsiteX5" fmla="*/ 1118523 w 1118863"/>
                  <a:gd name="connsiteY5" fmla="*/ 1593595 h 1705582"/>
                  <a:gd name="connsiteX6" fmla="*/ 1103119 w 1118863"/>
                  <a:gd name="connsiteY6" fmla="*/ 1636557 h 1705582"/>
                  <a:gd name="connsiteX7" fmla="*/ 955624 w 1118863"/>
                  <a:gd name="connsiteY7" fmla="*/ 1705544 h 1705582"/>
                  <a:gd name="connsiteX8" fmla="*/ 99933 w 1118863"/>
                  <a:gd name="connsiteY8" fmla="*/ 1704156 h 1705582"/>
                  <a:gd name="connsiteX9" fmla="*/ 61134 w 1118863"/>
                  <a:gd name="connsiteY9" fmla="*/ 1687221 h 1705582"/>
                  <a:gd name="connsiteX10" fmla="*/ 40 w 1118863"/>
                  <a:gd name="connsiteY10" fmla="*/ 1527095 h 1705582"/>
                  <a:gd name="connsiteX11" fmla="*/ 471 w 1118863"/>
                  <a:gd name="connsiteY11" fmla="*/ 699153 h 1705582"/>
                  <a:gd name="connsiteX12" fmla="*/ 110076 w 1118863"/>
                  <a:gd name="connsiteY12" fmla="*/ 481618 h 1705582"/>
                  <a:gd name="connsiteX13" fmla="*/ 238386 w 1118863"/>
                  <a:gd name="connsiteY13" fmla="*/ 409761 h 1705582"/>
                  <a:gd name="connsiteX14" fmla="*/ 259484 w 1118863"/>
                  <a:gd name="connsiteY14" fmla="*/ 376559 h 1705582"/>
                  <a:gd name="connsiteX15" fmla="*/ 259963 w 1118863"/>
                  <a:gd name="connsiteY15" fmla="*/ 324125 h 1705582"/>
                  <a:gd name="connsiteX16" fmla="*/ 850516 w 1118863"/>
                  <a:gd name="connsiteY16" fmla="*/ 323694 h 1705582"/>
                  <a:gd name="connsiteX17" fmla="*/ 231593 w 1118863"/>
                  <a:gd name="connsiteY17" fmla="*/ 247770 h 1705582"/>
                  <a:gd name="connsiteX18" fmla="*/ 889986 w 1118863"/>
                  <a:gd name="connsiteY18" fmla="*/ 247770 h 1705582"/>
                  <a:gd name="connsiteX19" fmla="*/ 889986 w 1118863"/>
                  <a:gd name="connsiteY19" fmla="*/ 309198 h 1705582"/>
                  <a:gd name="connsiteX20" fmla="*/ 231593 w 1118863"/>
                  <a:gd name="connsiteY20" fmla="*/ 309198 h 1705582"/>
                  <a:gd name="connsiteX21" fmla="*/ 276229 w 1118863"/>
                  <a:gd name="connsiteY21" fmla="*/ 0 h 1705582"/>
                  <a:gd name="connsiteX22" fmla="*/ 844105 w 1118863"/>
                  <a:gd name="connsiteY22" fmla="*/ 0 h 1705582"/>
                  <a:gd name="connsiteX23" fmla="*/ 880608 w 1118863"/>
                  <a:gd name="connsiteY23" fmla="*/ 36120 h 1705582"/>
                  <a:gd name="connsiteX24" fmla="*/ 880608 w 1118863"/>
                  <a:gd name="connsiteY24" fmla="*/ 232461 h 1705582"/>
                  <a:gd name="connsiteX25" fmla="*/ 839465 w 1118863"/>
                  <a:gd name="connsiteY25" fmla="*/ 232461 h 1705582"/>
                  <a:gd name="connsiteX26" fmla="*/ 839465 w 1118863"/>
                  <a:gd name="connsiteY26" fmla="*/ 213085 h 1705582"/>
                  <a:gd name="connsiteX27" fmla="*/ 839369 w 1118863"/>
                  <a:gd name="connsiteY27" fmla="*/ 75589 h 1705582"/>
                  <a:gd name="connsiteX28" fmla="*/ 832671 w 1118863"/>
                  <a:gd name="connsiteY28" fmla="*/ 56740 h 1705582"/>
                  <a:gd name="connsiteX29" fmla="*/ 824778 w 1118863"/>
                  <a:gd name="connsiteY29" fmla="*/ 74011 h 1705582"/>
                  <a:gd name="connsiteX30" fmla="*/ 824778 w 1118863"/>
                  <a:gd name="connsiteY30" fmla="*/ 232509 h 1705582"/>
                  <a:gd name="connsiteX31" fmla="*/ 779185 w 1118863"/>
                  <a:gd name="connsiteY31" fmla="*/ 232509 h 1705582"/>
                  <a:gd name="connsiteX32" fmla="*/ 779185 w 1118863"/>
                  <a:gd name="connsiteY32" fmla="*/ 213133 h 1705582"/>
                  <a:gd name="connsiteX33" fmla="*/ 779089 w 1118863"/>
                  <a:gd name="connsiteY33" fmla="*/ 75637 h 1705582"/>
                  <a:gd name="connsiteX34" fmla="*/ 772391 w 1118863"/>
                  <a:gd name="connsiteY34" fmla="*/ 56788 h 1705582"/>
                  <a:gd name="connsiteX35" fmla="*/ 764497 w 1118863"/>
                  <a:gd name="connsiteY35" fmla="*/ 74058 h 1705582"/>
                  <a:gd name="connsiteX36" fmla="*/ 764497 w 1118863"/>
                  <a:gd name="connsiteY36" fmla="*/ 232557 h 1705582"/>
                  <a:gd name="connsiteX37" fmla="*/ 718905 w 1118863"/>
                  <a:gd name="connsiteY37" fmla="*/ 232557 h 1705582"/>
                  <a:gd name="connsiteX38" fmla="*/ 718905 w 1118863"/>
                  <a:gd name="connsiteY38" fmla="*/ 213181 h 1705582"/>
                  <a:gd name="connsiteX39" fmla="*/ 718809 w 1118863"/>
                  <a:gd name="connsiteY39" fmla="*/ 75685 h 1705582"/>
                  <a:gd name="connsiteX40" fmla="*/ 712111 w 1118863"/>
                  <a:gd name="connsiteY40" fmla="*/ 56835 h 1705582"/>
                  <a:gd name="connsiteX41" fmla="*/ 704217 w 1118863"/>
                  <a:gd name="connsiteY41" fmla="*/ 74106 h 1705582"/>
                  <a:gd name="connsiteX42" fmla="*/ 704217 w 1118863"/>
                  <a:gd name="connsiteY42" fmla="*/ 232605 h 1705582"/>
                  <a:gd name="connsiteX43" fmla="*/ 658337 w 1118863"/>
                  <a:gd name="connsiteY43" fmla="*/ 232605 h 1705582"/>
                  <a:gd name="connsiteX44" fmla="*/ 658337 w 1118863"/>
                  <a:gd name="connsiteY44" fmla="*/ 213229 h 1705582"/>
                  <a:gd name="connsiteX45" fmla="*/ 658242 w 1118863"/>
                  <a:gd name="connsiteY45" fmla="*/ 75733 h 1705582"/>
                  <a:gd name="connsiteX46" fmla="*/ 651544 w 1118863"/>
                  <a:gd name="connsiteY46" fmla="*/ 56883 h 1705582"/>
                  <a:gd name="connsiteX47" fmla="*/ 643650 w 1118863"/>
                  <a:gd name="connsiteY47" fmla="*/ 74154 h 1705582"/>
                  <a:gd name="connsiteX48" fmla="*/ 643650 w 1118863"/>
                  <a:gd name="connsiteY48" fmla="*/ 232652 h 1705582"/>
                  <a:gd name="connsiteX49" fmla="*/ 598057 w 1118863"/>
                  <a:gd name="connsiteY49" fmla="*/ 232652 h 1705582"/>
                  <a:gd name="connsiteX50" fmla="*/ 598057 w 1118863"/>
                  <a:gd name="connsiteY50" fmla="*/ 213277 h 1705582"/>
                  <a:gd name="connsiteX51" fmla="*/ 597962 w 1118863"/>
                  <a:gd name="connsiteY51" fmla="*/ 75781 h 1705582"/>
                  <a:gd name="connsiteX52" fmla="*/ 591264 w 1118863"/>
                  <a:gd name="connsiteY52" fmla="*/ 56931 h 1705582"/>
                  <a:gd name="connsiteX53" fmla="*/ 583370 w 1118863"/>
                  <a:gd name="connsiteY53" fmla="*/ 74202 h 1705582"/>
                  <a:gd name="connsiteX54" fmla="*/ 583370 w 1118863"/>
                  <a:gd name="connsiteY54" fmla="*/ 232700 h 1705582"/>
                  <a:gd name="connsiteX55" fmla="*/ 537777 w 1118863"/>
                  <a:gd name="connsiteY55" fmla="*/ 232700 h 1705582"/>
                  <a:gd name="connsiteX56" fmla="*/ 537777 w 1118863"/>
                  <a:gd name="connsiteY56" fmla="*/ 213325 h 1705582"/>
                  <a:gd name="connsiteX57" fmla="*/ 537682 w 1118863"/>
                  <a:gd name="connsiteY57" fmla="*/ 75829 h 1705582"/>
                  <a:gd name="connsiteX58" fmla="*/ 530984 w 1118863"/>
                  <a:gd name="connsiteY58" fmla="*/ 56979 h 1705582"/>
                  <a:gd name="connsiteX59" fmla="*/ 523090 w 1118863"/>
                  <a:gd name="connsiteY59" fmla="*/ 74250 h 1705582"/>
                  <a:gd name="connsiteX60" fmla="*/ 523090 w 1118863"/>
                  <a:gd name="connsiteY60" fmla="*/ 232748 h 1705582"/>
                  <a:gd name="connsiteX61" fmla="*/ 477497 w 1118863"/>
                  <a:gd name="connsiteY61" fmla="*/ 232748 h 1705582"/>
                  <a:gd name="connsiteX62" fmla="*/ 477497 w 1118863"/>
                  <a:gd name="connsiteY62" fmla="*/ 213372 h 1705582"/>
                  <a:gd name="connsiteX63" fmla="*/ 477401 w 1118863"/>
                  <a:gd name="connsiteY63" fmla="*/ 75876 h 1705582"/>
                  <a:gd name="connsiteX64" fmla="*/ 470704 w 1118863"/>
                  <a:gd name="connsiteY64" fmla="*/ 57027 h 1705582"/>
                  <a:gd name="connsiteX65" fmla="*/ 462810 w 1118863"/>
                  <a:gd name="connsiteY65" fmla="*/ 74298 h 1705582"/>
                  <a:gd name="connsiteX66" fmla="*/ 462810 w 1118863"/>
                  <a:gd name="connsiteY66" fmla="*/ 232796 h 1705582"/>
                  <a:gd name="connsiteX67" fmla="*/ 417217 w 1118863"/>
                  <a:gd name="connsiteY67" fmla="*/ 232796 h 1705582"/>
                  <a:gd name="connsiteX68" fmla="*/ 417217 w 1118863"/>
                  <a:gd name="connsiteY68" fmla="*/ 213420 h 1705582"/>
                  <a:gd name="connsiteX69" fmla="*/ 417121 w 1118863"/>
                  <a:gd name="connsiteY69" fmla="*/ 75924 h 1705582"/>
                  <a:gd name="connsiteX70" fmla="*/ 410424 w 1118863"/>
                  <a:gd name="connsiteY70" fmla="*/ 57075 h 1705582"/>
                  <a:gd name="connsiteX71" fmla="*/ 402530 w 1118863"/>
                  <a:gd name="connsiteY71" fmla="*/ 74345 h 1705582"/>
                  <a:gd name="connsiteX72" fmla="*/ 402530 w 1118863"/>
                  <a:gd name="connsiteY72" fmla="*/ 232844 h 1705582"/>
                  <a:gd name="connsiteX73" fmla="*/ 356937 w 1118863"/>
                  <a:gd name="connsiteY73" fmla="*/ 232844 h 1705582"/>
                  <a:gd name="connsiteX74" fmla="*/ 356937 w 1118863"/>
                  <a:gd name="connsiteY74" fmla="*/ 213468 h 1705582"/>
                  <a:gd name="connsiteX75" fmla="*/ 356841 w 1118863"/>
                  <a:gd name="connsiteY75" fmla="*/ 75972 h 1705582"/>
                  <a:gd name="connsiteX76" fmla="*/ 350143 w 1118863"/>
                  <a:gd name="connsiteY76" fmla="*/ 57123 h 1705582"/>
                  <a:gd name="connsiteX77" fmla="*/ 342250 w 1118863"/>
                  <a:gd name="connsiteY77" fmla="*/ 74393 h 1705582"/>
                  <a:gd name="connsiteX78" fmla="*/ 342250 w 1118863"/>
                  <a:gd name="connsiteY78" fmla="*/ 232892 h 1705582"/>
                  <a:gd name="connsiteX79" fmla="*/ 296657 w 1118863"/>
                  <a:gd name="connsiteY79" fmla="*/ 232892 h 1705582"/>
                  <a:gd name="connsiteX80" fmla="*/ 296657 w 1118863"/>
                  <a:gd name="connsiteY80" fmla="*/ 213516 h 1705582"/>
                  <a:gd name="connsiteX81" fmla="*/ 296561 w 1118863"/>
                  <a:gd name="connsiteY81" fmla="*/ 76020 h 1705582"/>
                  <a:gd name="connsiteX82" fmla="*/ 289863 w 1118863"/>
                  <a:gd name="connsiteY82" fmla="*/ 57170 h 1705582"/>
                  <a:gd name="connsiteX83" fmla="*/ 281969 w 1118863"/>
                  <a:gd name="connsiteY83" fmla="*/ 74441 h 1705582"/>
                  <a:gd name="connsiteX84" fmla="*/ 281969 w 1118863"/>
                  <a:gd name="connsiteY84" fmla="*/ 232940 h 1705582"/>
                  <a:gd name="connsiteX85" fmla="*/ 239630 w 1118863"/>
                  <a:gd name="connsiteY85" fmla="*/ 232940 h 1705582"/>
                  <a:gd name="connsiteX86" fmla="*/ 239630 w 1118863"/>
                  <a:gd name="connsiteY86" fmla="*/ 36599 h 1705582"/>
                  <a:gd name="connsiteX87" fmla="*/ 276229 w 1118863"/>
                  <a:gd name="connsiteY87" fmla="*/ 0 h 1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18863" h="1705582">
                    <a:moveTo>
                      <a:pt x="850516" y="323694"/>
                    </a:moveTo>
                    <a:cubicBezTo>
                      <a:pt x="866017" y="323742"/>
                      <a:pt x="861376" y="327330"/>
                      <a:pt x="861137" y="342400"/>
                    </a:cubicBezTo>
                    <a:cubicBezTo>
                      <a:pt x="860754" y="364168"/>
                      <a:pt x="856831" y="397848"/>
                      <a:pt x="864677" y="400671"/>
                    </a:cubicBezTo>
                    <a:cubicBezTo>
                      <a:pt x="924623" y="428036"/>
                      <a:pt x="983659" y="456645"/>
                      <a:pt x="1033557" y="501090"/>
                    </a:cubicBezTo>
                    <a:cubicBezTo>
                      <a:pt x="1090823" y="552089"/>
                      <a:pt x="1119337" y="613230"/>
                      <a:pt x="1118858" y="691642"/>
                    </a:cubicBezTo>
                    <a:cubicBezTo>
                      <a:pt x="1117040" y="992277"/>
                      <a:pt x="1117997" y="1292912"/>
                      <a:pt x="1118523" y="1593595"/>
                    </a:cubicBezTo>
                    <a:cubicBezTo>
                      <a:pt x="1118571" y="1610722"/>
                      <a:pt x="1111921" y="1622635"/>
                      <a:pt x="1103119" y="1636557"/>
                    </a:cubicBezTo>
                    <a:cubicBezTo>
                      <a:pt x="1068194" y="1691670"/>
                      <a:pt x="1021023" y="1706453"/>
                      <a:pt x="955624" y="1705544"/>
                    </a:cubicBezTo>
                    <a:cubicBezTo>
                      <a:pt x="670441" y="1701525"/>
                      <a:pt x="385163" y="1703678"/>
                      <a:pt x="99933" y="1704156"/>
                    </a:cubicBezTo>
                    <a:cubicBezTo>
                      <a:pt x="83332" y="1704204"/>
                      <a:pt x="73381" y="1697937"/>
                      <a:pt x="61134" y="1687221"/>
                    </a:cubicBezTo>
                    <a:cubicBezTo>
                      <a:pt x="11809" y="1644068"/>
                      <a:pt x="-821" y="1592112"/>
                      <a:pt x="40" y="1527095"/>
                    </a:cubicBezTo>
                    <a:cubicBezTo>
                      <a:pt x="3629" y="1251147"/>
                      <a:pt x="3533" y="975102"/>
                      <a:pt x="471" y="699153"/>
                    </a:cubicBezTo>
                    <a:cubicBezTo>
                      <a:pt x="-581" y="604666"/>
                      <a:pt x="37883" y="536157"/>
                      <a:pt x="110076" y="481618"/>
                    </a:cubicBezTo>
                    <a:cubicBezTo>
                      <a:pt x="149497" y="451813"/>
                      <a:pt x="192076" y="427031"/>
                      <a:pt x="238386" y="409761"/>
                    </a:cubicBezTo>
                    <a:cubicBezTo>
                      <a:pt x="255992" y="403206"/>
                      <a:pt x="260967" y="394069"/>
                      <a:pt x="259484" y="376559"/>
                    </a:cubicBezTo>
                    <a:cubicBezTo>
                      <a:pt x="258001" y="359192"/>
                      <a:pt x="259675" y="341587"/>
                      <a:pt x="259963" y="324125"/>
                    </a:cubicBezTo>
                    <a:cubicBezTo>
                      <a:pt x="299767" y="323694"/>
                      <a:pt x="823629" y="323694"/>
                      <a:pt x="850516" y="323694"/>
                    </a:cubicBezTo>
                    <a:close/>
                    <a:moveTo>
                      <a:pt x="231593" y="247770"/>
                    </a:moveTo>
                    <a:lnTo>
                      <a:pt x="889986" y="247770"/>
                    </a:lnTo>
                    <a:lnTo>
                      <a:pt x="889986" y="309198"/>
                    </a:lnTo>
                    <a:lnTo>
                      <a:pt x="231593" y="309198"/>
                    </a:lnTo>
                    <a:close/>
                    <a:moveTo>
                      <a:pt x="276229" y="0"/>
                    </a:moveTo>
                    <a:lnTo>
                      <a:pt x="844105" y="0"/>
                    </a:lnTo>
                    <a:cubicBezTo>
                      <a:pt x="864342" y="0"/>
                      <a:pt x="880704" y="16410"/>
                      <a:pt x="880608" y="36120"/>
                    </a:cubicBezTo>
                    <a:lnTo>
                      <a:pt x="880608" y="232461"/>
                    </a:lnTo>
                    <a:lnTo>
                      <a:pt x="839465" y="232461"/>
                    </a:lnTo>
                    <a:cubicBezTo>
                      <a:pt x="839465" y="226003"/>
                      <a:pt x="839465" y="219544"/>
                      <a:pt x="839465" y="213085"/>
                    </a:cubicBezTo>
                    <a:cubicBezTo>
                      <a:pt x="839465" y="167253"/>
                      <a:pt x="839513" y="121421"/>
                      <a:pt x="839369" y="75589"/>
                    </a:cubicBezTo>
                    <a:cubicBezTo>
                      <a:pt x="839369" y="68509"/>
                      <a:pt x="841953" y="57410"/>
                      <a:pt x="832671" y="56740"/>
                    </a:cubicBezTo>
                    <a:cubicBezTo>
                      <a:pt x="822194" y="55974"/>
                      <a:pt x="824778" y="67169"/>
                      <a:pt x="824778" y="74011"/>
                    </a:cubicBezTo>
                    <a:cubicBezTo>
                      <a:pt x="824730" y="126827"/>
                      <a:pt x="824778" y="179692"/>
                      <a:pt x="824778" y="232509"/>
                    </a:cubicBezTo>
                    <a:lnTo>
                      <a:pt x="779185" y="232509"/>
                    </a:lnTo>
                    <a:cubicBezTo>
                      <a:pt x="779185" y="226050"/>
                      <a:pt x="779185" y="219592"/>
                      <a:pt x="779185" y="213133"/>
                    </a:cubicBezTo>
                    <a:cubicBezTo>
                      <a:pt x="779185" y="167301"/>
                      <a:pt x="779233" y="121469"/>
                      <a:pt x="779089" y="75637"/>
                    </a:cubicBezTo>
                    <a:cubicBezTo>
                      <a:pt x="779089" y="68557"/>
                      <a:pt x="781672" y="57457"/>
                      <a:pt x="772391" y="56788"/>
                    </a:cubicBezTo>
                    <a:cubicBezTo>
                      <a:pt x="761914" y="56022"/>
                      <a:pt x="764497" y="67217"/>
                      <a:pt x="764497" y="74058"/>
                    </a:cubicBezTo>
                    <a:cubicBezTo>
                      <a:pt x="764450" y="126875"/>
                      <a:pt x="764497" y="179740"/>
                      <a:pt x="764497" y="232557"/>
                    </a:cubicBezTo>
                    <a:lnTo>
                      <a:pt x="718905" y="232557"/>
                    </a:lnTo>
                    <a:cubicBezTo>
                      <a:pt x="718905" y="226098"/>
                      <a:pt x="718905" y="219640"/>
                      <a:pt x="718905" y="213181"/>
                    </a:cubicBezTo>
                    <a:cubicBezTo>
                      <a:pt x="718905" y="167349"/>
                      <a:pt x="718952" y="121517"/>
                      <a:pt x="718809" y="75685"/>
                    </a:cubicBezTo>
                    <a:cubicBezTo>
                      <a:pt x="718809" y="68604"/>
                      <a:pt x="721392" y="57505"/>
                      <a:pt x="712111" y="56835"/>
                    </a:cubicBezTo>
                    <a:cubicBezTo>
                      <a:pt x="701634" y="56070"/>
                      <a:pt x="704217" y="67265"/>
                      <a:pt x="704217" y="74106"/>
                    </a:cubicBezTo>
                    <a:cubicBezTo>
                      <a:pt x="704169" y="126923"/>
                      <a:pt x="704217" y="179788"/>
                      <a:pt x="704217" y="232605"/>
                    </a:cubicBezTo>
                    <a:lnTo>
                      <a:pt x="658337" y="232605"/>
                    </a:lnTo>
                    <a:cubicBezTo>
                      <a:pt x="658337" y="226146"/>
                      <a:pt x="658337" y="219688"/>
                      <a:pt x="658337" y="213229"/>
                    </a:cubicBezTo>
                    <a:cubicBezTo>
                      <a:pt x="658337" y="167397"/>
                      <a:pt x="658385" y="121565"/>
                      <a:pt x="658242" y="75733"/>
                    </a:cubicBezTo>
                    <a:cubicBezTo>
                      <a:pt x="658242" y="68652"/>
                      <a:pt x="660825" y="57553"/>
                      <a:pt x="651544" y="56883"/>
                    </a:cubicBezTo>
                    <a:cubicBezTo>
                      <a:pt x="641067" y="56118"/>
                      <a:pt x="643650" y="67313"/>
                      <a:pt x="643650" y="74154"/>
                    </a:cubicBezTo>
                    <a:cubicBezTo>
                      <a:pt x="643602" y="126971"/>
                      <a:pt x="643650" y="179836"/>
                      <a:pt x="643650" y="232652"/>
                    </a:cubicBezTo>
                    <a:lnTo>
                      <a:pt x="598057" y="232652"/>
                    </a:lnTo>
                    <a:cubicBezTo>
                      <a:pt x="598057" y="226194"/>
                      <a:pt x="598057" y="219735"/>
                      <a:pt x="598057" y="213277"/>
                    </a:cubicBezTo>
                    <a:cubicBezTo>
                      <a:pt x="598057" y="167445"/>
                      <a:pt x="598105" y="121613"/>
                      <a:pt x="597962" y="75781"/>
                    </a:cubicBezTo>
                    <a:cubicBezTo>
                      <a:pt x="597962" y="68700"/>
                      <a:pt x="600545" y="57601"/>
                      <a:pt x="591264" y="56931"/>
                    </a:cubicBezTo>
                    <a:cubicBezTo>
                      <a:pt x="580787" y="56166"/>
                      <a:pt x="583370" y="67361"/>
                      <a:pt x="583370" y="74202"/>
                    </a:cubicBezTo>
                    <a:cubicBezTo>
                      <a:pt x="583322" y="127019"/>
                      <a:pt x="583370" y="179883"/>
                      <a:pt x="583370" y="232700"/>
                    </a:cubicBezTo>
                    <a:lnTo>
                      <a:pt x="537777" y="232700"/>
                    </a:lnTo>
                    <a:cubicBezTo>
                      <a:pt x="537777" y="226242"/>
                      <a:pt x="537777" y="219783"/>
                      <a:pt x="537777" y="213325"/>
                    </a:cubicBezTo>
                    <a:cubicBezTo>
                      <a:pt x="537777" y="167493"/>
                      <a:pt x="537825" y="121661"/>
                      <a:pt x="537682" y="75829"/>
                    </a:cubicBezTo>
                    <a:cubicBezTo>
                      <a:pt x="537682" y="68748"/>
                      <a:pt x="540265" y="57649"/>
                      <a:pt x="530984" y="56979"/>
                    </a:cubicBezTo>
                    <a:cubicBezTo>
                      <a:pt x="520507" y="56214"/>
                      <a:pt x="523090" y="67408"/>
                      <a:pt x="523090" y="74250"/>
                    </a:cubicBezTo>
                    <a:cubicBezTo>
                      <a:pt x="523042" y="127067"/>
                      <a:pt x="523090" y="179931"/>
                      <a:pt x="523090" y="232748"/>
                    </a:cubicBezTo>
                    <a:lnTo>
                      <a:pt x="477497" y="232748"/>
                    </a:lnTo>
                    <a:cubicBezTo>
                      <a:pt x="477497" y="226290"/>
                      <a:pt x="477497" y="219831"/>
                      <a:pt x="477497" y="213372"/>
                    </a:cubicBezTo>
                    <a:cubicBezTo>
                      <a:pt x="477497" y="167540"/>
                      <a:pt x="477545" y="121708"/>
                      <a:pt x="477401" y="75876"/>
                    </a:cubicBezTo>
                    <a:cubicBezTo>
                      <a:pt x="477401" y="68796"/>
                      <a:pt x="479985" y="57697"/>
                      <a:pt x="470704" y="57027"/>
                    </a:cubicBezTo>
                    <a:cubicBezTo>
                      <a:pt x="460226" y="56261"/>
                      <a:pt x="462810" y="67456"/>
                      <a:pt x="462810" y="74298"/>
                    </a:cubicBezTo>
                    <a:cubicBezTo>
                      <a:pt x="462762" y="127114"/>
                      <a:pt x="462810" y="179979"/>
                      <a:pt x="462810" y="232796"/>
                    </a:cubicBezTo>
                    <a:lnTo>
                      <a:pt x="417217" y="232796"/>
                    </a:lnTo>
                    <a:cubicBezTo>
                      <a:pt x="417217" y="226337"/>
                      <a:pt x="417217" y="219879"/>
                      <a:pt x="417217" y="213420"/>
                    </a:cubicBezTo>
                    <a:cubicBezTo>
                      <a:pt x="417217" y="167588"/>
                      <a:pt x="417265" y="121756"/>
                      <a:pt x="417121" y="75924"/>
                    </a:cubicBezTo>
                    <a:cubicBezTo>
                      <a:pt x="417121" y="68844"/>
                      <a:pt x="419705" y="57744"/>
                      <a:pt x="410424" y="57075"/>
                    </a:cubicBezTo>
                    <a:cubicBezTo>
                      <a:pt x="399946" y="56309"/>
                      <a:pt x="402530" y="67504"/>
                      <a:pt x="402530" y="74345"/>
                    </a:cubicBezTo>
                    <a:cubicBezTo>
                      <a:pt x="402482" y="127162"/>
                      <a:pt x="402530" y="180027"/>
                      <a:pt x="402530" y="232844"/>
                    </a:cubicBezTo>
                    <a:lnTo>
                      <a:pt x="356937" y="232844"/>
                    </a:lnTo>
                    <a:cubicBezTo>
                      <a:pt x="356937" y="226385"/>
                      <a:pt x="356937" y="219927"/>
                      <a:pt x="356937" y="213468"/>
                    </a:cubicBezTo>
                    <a:cubicBezTo>
                      <a:pt x="356937" y="167636"/>
                      <a:pt x="356985" y="121804"/>
                      <a:pt x="356841" y="75972"/>
                    </a:cubicBezTo>
                    <a:cubicBezTo>
                      <a:pt x="356841" y="68892"/>
                      <a:pt x="359425" y="57792"/>
                      <a:pt x="350143" y="57123"/>
                    </a:cubicBezTo>
                    <a:cubicBezTo>
                      <a:pt x="339666" y="56357"/>
                      <a:pt x="342250" y="67552"/>
                      <a:pt x="342250" y="74393"/>
                    </a:cubicBezTo>
                    <a:cubicBezTo>
                      <a:pt x="342202" y="127210"/>
                      <a:pt x="342250" y="180075"/>
                      <a:pt x="342250" y="232892"/>
                    </a:cubicBezTo>
                    <a:lnTo>
                      <a:pt x="296657" y="232892"/>
                    </a:lnTo>
                    <a:cubicBezTo>
                      <a:pt x="296657" y="226433"/>
                      <a:pt x="296657" y="219975"/>
                      <a:pt x="296657" y="213516"/>
                    </a:cubicBezTo>
                    <a:cubicBezTo>
                      <a:pt x="296657" y="167684"/>
                      <a:pt x="296705" y="121852"/>
                      <a:pt x="296561" y="76020"/>
                    </a:cubicBezTo>
                    <a:cubicBezTo>
                      <a:pt x="296561" y="68939"/>
                      <a:pt x="299145" y="57840"/>
                      <a:pt x="289863" y="57170"/>
                    </a:cubicBezTo>
                    <a:cubicBezTo>
                      <a:pt x="279386" y="56405"/>
                      <a:pt x="281969" y="67600"/>
                      <a:pt x="281969" y="74441"/>
                    </a:cubicBezTo>
                    <a:cubicBezTo>
                      <a:pt x="281922" y="127258"/>
                      <a:pt x="281969" y="180123"/>
                      <a:pt x="281969" y="232940"/>
                    </a:cubicBezTo>
                    <a:lnTo>
                      <a:pt x="239630" y="232940"/>
                    </a:lnTo>
                    <a:lnTo>
                      <a:pt x="239630" y="36599"/>
                    </a:lnTo>
                    <a:cubicBezTo>
                      <a:pt x="239630" y="16410"/>
                      <a:pt x="255992" y="0"/>
                      <a:pt x="276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BB74285-05AB-45BF-B2ED-69A2B7A4A2D5}"/>
                  </a:ext>
                </a:extLst>
              </p:cNvPr>
              <p:cNvSpPr/>
              <p:nvPr/>
            </p:nvSpPr>
            <p:spPr>
              <a:xfrm>
                <a:off x="3230213" y="1618491"/>
                <a:ext cx="1073194" cy="1343366"/>
              </a:xfrm>
              <a:custGeom>
                <a:avLst/>
                <a:gdLst>
                  <a:gd name="connsiteX0" fmla="*/ 1073082 w 1073194"/>
                  <a:gd name="connsiteY0" fmla="*/ 350395 h 1343366"/>
                  <a:gd name="connsiteX1" fmla="*/ 981513 w 1073194"/>
                  <a:gd name="connsiteY1" fmla="*/ 164196 h 1343366"/>
                  <a:gd name="connsiteX2" fmla="*/ 834688 w 1073194"/>
                  <a:gd name="connsiteY2" fmla="*/ 82244 h 1343366"/>
                  <a:gd name="connsiteX3" fmla="*/ 814356 w 1073194"/>
                  <a:gd name="connsiteY3" fmla="*/ 52630 h 1343366"/>
                  <a:gd name="connsiteX4" fmla="*/ 814738 w 1073194"/>
                  <a:gd name="connsiteY4" fmla="*/ 148 h 1343366"/>
                  <a:gd name="connsiteX5" fmla="*/ 257961 w 1073194"/>
                  <a:gd name="connsiteY5" fmla="*/ 2588 h 1343366"/>
                  <a:gd name="connsiteX6" fmla="*/ 198207 w 1073194"/>
                  <a:gd name="connsiteY6" fmla="*/ 97840 h 1343366"/>
                  <a:gd name="connsiteX7" fmla="*/ 36982 w 1073194"/>
                  <a:gd name="connsiteY7" fmla="*/ 219070 h 1343366"/>
                  <a:gd name="connsiteX8" fmla="*/ 0 w 1073194"/>
                  <a:gd name="connsiteY8" fmla="*/ 329488 h 1343366"/>
                  <a:gd name="connsiteX9" fmla="*/ 96 w 1073194"/>
                  <a:gd name="connsiteY9" fmla="*/ 1250912 h 1343366"/>
                  <a:gd name="connsiteX10" fmla="*/ 11099 w 1073194"/>
                  <a:gd name="connsiteY10" fmla="*/ 1283253 h 1343366"/>
                  <a:gd name="connsiteX11" fmla="*/ 135917 w 1073194"/>
                  <a:gd name="connsiteY11" fmla="*/ 1343342 h 1343366"/>
                  <a:gd name="connsiteX12" fmla="*/ 987206 w 1073194"/>
                  <a:gd name="connsiteY12" fmla="*/ 1342002 h 1343366"/>
                  <a:gd name="connsiteX13" fmla="*/ 1024140 w 1073194"/>
                  <a:gd name="connsiteY13" fmla="*/ 1326263 h 1343366"/>
                  <a:gd name="connsiteX14" fmla="*/ 1073177 w 1073194"/>
                  <a:gd name="connsiteY14" fmla="*/ 1195417 h 1343366"/>
                  <a:gd name="connsiteX15" fmla="*/ 1073082 w 1073194"/>
                  <a:gd name="connsiteY15" fmla="*/ 350395 h 13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3194" h="1343366">
                    <a:moveTo>
                      <a:pt x="1073082" y="350395"/>
                    </a:moveTo>
                    <a:cubicBezTo>
                      <a:pt x="1073847" y="269973"/>
                      <a:pt x="1041028" y="211846"/>
                      <a:pt x="981513" y="164196"/>
                    </a:cubicBezTo>
                    <a:cubicBezTo>
                      <a:pt x="937212" y="128746"/>
                      <a:pt x="887936" y="101763"/>
                      <a:pt x="834688" y="82244"/>
                    </a:cubicBezTo>
                    <a:cubicBezTo>
                      <a:pt x="819857" y="76790"/>
                      <a:pt x="813016" y="69040"/>
                      <a:pt x="814356" y="52630"/>
                    </a:cubicBezTo>
                    <a:cubicBezTo>
                      <a:pt x="815791" y="35216"/>
                      <a:pt x="814547" y="17658"/>
                      <a:pt x="814738" y="148"/>
                    </a:cubicBezTo>
                    <a:cubicBezTo>
                      <a:pt x="771873" y="-809"/>
                      <a:pt x="316662" y="3210"/>
                      <a:pt x="257961" y="2588"/>
                    </a:cubicBezTo>
                    <a:cubicBezTo>
                      <a:pt x="263941" y="52247"/>
                      <a:pt x="261549" y="71814"/>
                      <a:pt x="198207" y="97840"/>
                    </a:cubicBezTo>
                    <a:cubicBezTo>
                      <a:pt x="135726" y="123531"/>
                      <a:pt x="78890" y="163574"/>
                      <a:pt x="36982" y="219070"/>
                    </a:cubicBezTo>
                    <a:cubicBezTo>
                      <a:pt x="12343" y="251698"/>
                      <a:pt x="-48" y="287866"/>
                      <a:pt x="0" y="329488"/>
                    </a:cubicBezTo>
                    <a:cubicBezTo>
                      <a:pt x="574" y="636629"/>
                      <a:pt x="383" y="943771"/>
                      <a:pt x="96" y="1250912"/>
                    </a:cubicBezTo>
                    <a:cubicBezTo>
                      <a:pt x="96" y="1263495"/>
                      <a:pt x="4402" y="1272776"/>
                      <a:pt x="11099" y="1283253"/>
                    </a:cubicBezTo>
                    <a:cubicBezTo>
                      <a:pt x="40713" y="1329277"/>
                      <a:pt x="79417" y="1344060"/>
                      <a:pt x="135917" y="1343342"/>
                    </a:cubicBezTo>
                    <a:cubicBezTo>
                      <a:pt x="419617" y="1339802"/>
                      <a:pt x="703412" y="1341620"/>
                      <a:pt x="987206" y="1342002"/>
                    </a:cubicBezTo>
                    <a:cubicBezTo>
                      <a:pt x="1002707" y="1342002"/>
                      <a:pt x="1012562" y="1336644"/>
                      <a:pt x="1024140" y="1326263"/>
                    </a:cubicBezTo>
                    <a:cubicBezTo>
                      <a:pt x="1063992" y="1290621"/>
                      <a:pt x="1073656" y="1248138"/>
                      <a:pt x="1073177" y="1195417"/>
                    </a:cubicBezTo>
                    <a:cubicBezTo>
                      <a:pt x="1070690" y="913727"/>
                      <a:pt x="1070403" y="632037"/>
                      <a:pt x="1073082" y="3503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5637D6-5654-4072-9D39-00F8314F26CA}"/>
                </a:ext>
              </a:extLst>
            </p:cNvPr>
            <p:cNvSpPr/>
            <p:nvPr/>
          </p:nvSpPr>
          <p:spPr>
            <a:xfrm>
              <a:off x="6121802" y="2702552"/>
              <a:ext cx="493149" cy="310248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5EA9C3-BC18-4FB9-85E4-4A94EA2EDB35}"/>
              </a:ext>
            </a:extLst>
          </p:cNvPr>
          <p:cNvGrpSpPr/>
          <p:nvPr/>
        </p:nvGrpSpPr>
        <p:grpSpPr>
          <a:xfrm>
            <a:off x="5248265" y="2356440"/>
            <a:ext cx="635947" cy="857949"/>
            <a:chOff x="1856859" y="1518875"/>
            <a:chExt cx="1086145" cy="1465307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ED76092-C80F-452D-83C7-1D65F11958FB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EE8E742-18AC-4E7C-AC69-A874BC4FC594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43FA8D-3D0F-4DC2-8E05-7DDF228DB8A8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8BE999A-C12C-4627-A0B0-C49B6424B276}"/>
              </a:ext>
            </a:extLst>
          </p:cNvPr>
          <p:cNvGrpSpPr/>
          <p:nvPr/>
        </p:nvGrpSpPr>
        <p:grpSpPr>
          <a:xfrm>
            <a:off x="6861096" y="1850981"/>
            <a:ext cx="729041" cy="1363684"/>
            <a:chOff x="4611441" y="655593"/>
            <a:chExt cx="1245141" cy="232906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B3F8D40-72AB-4F69-A170-A65F7C26961F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FE7B76B-E387-4604-A141-F5D85191C310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A920FBD-753B-4718-B20A-E3D08E9F50D2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4E02772-0B97-4AE4-946C-6018AD0668CF}"/>
              </a:ext>
            </a:extLst>
          </p:cNvPr>
          <p:cNvGrpSpPr/>
          <p:nvPr/>
        </p:nvGrpSpPr>
        <p:grpSpPr>
          <a:xfrm>
            <a:off x="7753041" y="2179836"/>
            <a:ext cx="727719" cy="1034717"/>
            <a:chOff x="6134809" y="1217250"/>
            <a:chExt cx="1242883" cy="176721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0A9531-ACF3-4174-9F14-516AB18A6388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9EB0A83-CC26-4E82-82E6-1A43F11FDD63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1B61B8-0BD2-4F63-B746-B6ABEF3DBDDF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C780093-C088-4879-B55C-43DF406D0ADC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DCFD40-A74E-45FD-B052-5EE1B534AB4B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D3ADD55-9251-45C7-9278-2B81B2DA302A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7810C-7A06-43A9-8E33-312589B9B30B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392A46-7A64-4FEC-9F8F-D769B5000D6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E83266-225D-423F-B53B-74975287316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D4CE7-32A8-4FBE-A155-D5CF7B825F79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0552B-1D7A-40C5-9CC3-CE7BFB9A75FD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F3477-8B8C-4008-AAB6-0D0C828BFAE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9BBAE-6ED5-4ED7-9E60-698FD9C28D78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4BC486-519B-47AF-9891-E32DDAD6F66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6E90D-4429-48B6-885F-8A7DD42B02F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D3721-6521-4CF4-9C67-2FEC6A40FBFB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3D4CC-2478-494F-AFF8-4D18A0AE60C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1A5D3-8A65-47AC-95B4-878D4A446795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DD697-545B-4521-91F4-7807245DB58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D7A326-D832-4411-B040-E478AD1DE0C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55A52E-A049-4E25-881A-02BBECCABE6D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CF10304-3465-4432-B9C0-8470360E833D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263ED7-EBA8-40CF-8080-1D34D9535886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774695-FD53-42BE-B3C3-182CD4F19C96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B32274-055D-4DAB-BDBE-9824A0315AD6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E3078EAD-B07F-43B2-922C-24E8BAAAF086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DA6A93-E4D5-4C1E-88B8-50704470C14E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29AAB1-8716-40AB-9151-86F050DAEA71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C60A28-8E7E-4AFB-8720-E1EC7D9BDB65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BBCAA693-D86E-4B8F-ABA6-5D89C432310B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3493CE-32DA-4EBF-9182-438A4B8D42D5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6BB13A-E343-4A00-95F6-00B098F2B35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CFBCBB-7379-436A-B559-1F321641C25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E010B38E-A1FF-4633-B622-A1978D40DC63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67D6F-7D58-409F-91FF-9D931F608902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8EF521-DA58-49F8-8592-9E86B24B1AA3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0E81D9-234B-4FC2-860D-E8F29CDF041E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4DB7C-F885-4661-8A75-60D0065F1045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D8A618-82D0-409B-A0EF-C9C297D53D9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5EC512-50B5-4EFB-96B7-CFD84ECE771B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32832A-0595-4ACA-BF1E-AFD63321E2FD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EA379B-8567-45CC-A407-141978C6325F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367B6-E0DD-4C77-984B-ECF678448BCC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39595" y="462573"/>
            <a:ext cx="33534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B53380-6674-49B6-816E-BFFD36305022}"/>
              </a:ext>
            </a:extLst>
          </p:cNvPr>
          <p:cNvGrpSpPr/>
          <p:nvPr/>
        </p:nvGrpSpPr>
        <p:grpSpPr>
          <a:xfrm>
            <a:off x="4940870" y="806306"/>
            <a:ext cx="2911878" cy="5199951"/>
            <a:chOff x="4821685" y="2083007"/>
            <a:chExt cx="3271179" cy="51999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C94CF5-2F1A-4028-8EDE-23BE6C403607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B7584-F259-4673-8B7B-E54641D9B34C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4A1E4F-21AE-448E-92A2-4FE82092A6C4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E0F8AE-786D-4FEC-8160-0156D5DBE6D5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CF370-BE21-4889-93C2-CB88B7FAC2E8}"/>
              </a:ext>
            </a:extLst>
          </p:cNvPr>
          <p:cNvGrpSpPr/>
          <p:nvPr/>
        </p:nvGrpSpPr>
        <p:grpSpPr>
          <a:xfrm>
            <a:off x="8540527" y="806306"/>
            <a:ext cx="2911878" cy="5199951"/>
            <a:chOff x="4821685" y="2083007"/>
            <a:chExt cx="3271179" cy="51999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ADA21-F8D6-45C1-8849-C91B02754BD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B4B310-886C-4D4B-B8FF-89CD7A980A7E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3D0389-7AC2-46C2-BD0C-C5A321E75D31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63D180-60C2-4B49-8CB2-29BB761F24AB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25357" y="439013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0FBC2405-5142-4373-B946-A42A2E8C2D5E}"/>
              </a:ext>
            </a:extLst>
          </p:cNvPr>
          <p:cNvGrpSpPr/>
          <p:nvPr/>
        </p:nvGrpSpPr>
        <p:grpSpPr>
          <a:xfrm>
            <a:off x="925557" y="602156"/>
            <a:ext cx="6058717" cy="5653688"/>
            <a:chOff x="2153463" y="1916832"/>
            <a:chExt cx="7911017" cy="56536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04EF85-4B61-4B24-A799-6487D58AA5F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62267-A160-4577-BAD2-797AD426167C}"/>
                </a:ext>
              </a:extLst>
            </p:cNvPr>
            <p:cNvSpPr txBox="1"/>
            <p:nvPr/>
          </p:nvSpPr>
          <p:spPr>
            <a:xfrm>
              <a:off x="2153463" y="2676873"/>
              <a:ext cx="7911017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71620-CF85-446C-B02E-00F1DD98C748}"/>
              </a:ext>
            </a:extLst>
          </p:cNvPr>
          <p:cNvGrpSpPr/>
          <p:nvPr/>
        </p:nvGrpSpPr>
        <p:grpSpPr>
          <a:xfrm>
            <a:off x="2618234" y="3014930"/>
            <a:ext cx="1680602" cy="3499112"/>
            <a:chOff x="4805822" y="2329939"/>
            <a:chExt cx="2173705" cy="45257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AD43D04-9451-48EB-B063-31C670C33A93}"/>
                </a:ext>
              </a:extLst>
            </p:cNvPr>
            <p:cNvSpPr/>
            <p:nvPr/>
          </p:nvSpPr>
          <p:spPr>
            <a:xfrm>
              <a:off x="5699425" y="2713711"/>
              <a:ext cx="599436" cy="1396674"/>
            </a:xfrm>
            <a:custGeom>
              <a:avLst/>
              <a:gdLst>
                <a:gd name="connsiteX0" fmla="*/ 831669 w 879970"/>
                <a:gd name="connsiteY0" fmla="*/ 44364 h 2050312"/>
                <a:gd name="connsiteX1" fmla="*/ 496710 w 879970"/>
                <a:gd name="connsiteY1" fmla="*/ 250694 h 2050312"/>
                <a:gd name="connsiteX2" fmla="*/ 354760 w 879970"/>
                <a:gd name="connsiteY2" fmla="*/ 264673 h 2050312"/>
                <a:gd name="connsiteX3" fmla="*/ 368279 w 879970"/>
                <a:gd name="connsiteY3" fmla="*/ 253713 h 2050312"/>
                <a:gd name="connsiteX4" fmla="*/ 568243 w 879970"/>
                <a:gd name="connsiteY4" fmla="*/ 38457 h 2050312"/>
                <a:gd name="connsiteX5" fmla="*/ 576906 w 879970"/>
                <a:gd name="connsiteY5" fmla="*/ 8860 h 2050312"/>
                <a:gd name="connsiteX6" fmla="*/ 546980 w 879970"/>
                <a:gd name="connsiteY6" fmla="*/ 13388 h 2050312"/>
                <a:gd name="connsiteX7" fmla="*/ 417696 w 879970"/>
                <a:gd name="connsiteY7" fmla="*/ 76652 h 2050312"/>
                <a:gd name="connsiteX8" fmla="*/ 25379 w 879970"/>
                <a:gd name="connsiteY8" fmla="*/ 192812 h 2050312"/>
                <a:gd name="connsiteX9" fmla="*/ 47 w 879970"/>
                <a:gd name="connsiteY9" fmla="*/ 223000 h 2050312"/>
                <a:gd name="connsiteX10" fmla="*/ 1950 w 879970"/>
                <a:gd name="connsiteY10" fmla="*/ 381292 h 2050312"/>
                <a:gd name="connsiteX11" fmla="*/ 23804 w 879970"/>
                <a:gd name="connsiteY11" fmla="*/ 593529 h 2050312"/>
                <a:gd name="connsiteX12" fmla="*/ 29644 w 879970"/>
                <a:gd name="connsiteY12" fmla="*/ 632445 h 2050312"/>
                <a:gd name="connsiteX13" fmla="*/ 85427 w 879970"/>
                <a:gd name="connsiteY13" fmla="*/ 827423 h 2050312"/>
                <a:gd name="connsiteX14" fmla="*/ 85427 w 879970"/>
                <a:gd name="connsiteY14" fmla="*/ 827423 h 2050312"/>
                <a:gd name="connsiteX15" fmla="*/ 113056 w 879970"/>
                <a:gd name="connsiteY15" fmla="*/ 939448 h 2050312"/>
                <a:gd name="connsiteX16" fmla="*/ 113056 w 879970"/>
                <a:gd name="connsiteY16" fmla="*/ 939448 h 2050312"/>
                <a:gd name="connsiteX17" fmla="*/ 113056 w 879970"/>
                <a:gd name="connsiteY17" fmla="*/ 939448 h 2050312"/>
                <a:gd name="connsiteX18" fmla="*/ 119159 w 879970"/>
                <a:gd name="connsiteY18" fmla="*/ 1335440 h 2050312"/>
                <a:gd name="connsiteX19" fmla="*/ 122375 w 879970"/>
                <a:gd name="connsiteY19" fmla="*/ 1362347 h 2050312"/>
                <a:gd name="connsiteX20" fmla="*/ 112465 w 879970"/>
                <a:gd name="connsiteY20" fmla="*/ 1553189 h 2050312"/>
                <a:gd name="connsiteX21" fmla="*/ 117978 w 879970"/>
                <a:gd name="connsiteY21" fmla="*/ 1818912 h 2050312"/>
                <a:gd name="connsiteX22" fmla="*/ 156435 w 879970"/>
                <a:gd name="connsiteY22" fmla="*/ 2033774 h 2050312"/>
                <a:gd name="connsiteX23" fmla="*/ 244835 w 879970"/>
                <a:gd name="connsiteY23" fmla="*/ 2038303 h 2050312"/>
                <a:gd name="connsiteX24" fmla="*/ 455431 w 879970"/>
                <a:gd name="connsiteY24" fmla="*/ 2042897 h 2050312"/>
                <a:gd name="connsiteX25" fmla="*/ 743795 w 879970"/>
                <a:gd name="connsiteY25" fmla="*/ 2050312 h 2050312"/>
                <a:gd name="connsiteX26" fmla="*/ 729882 w 879970"/>
                <a:gd name="connsiteY26" fmla="*/ 1812284 h 2050312"/>
                <a:gd name="connsiteX27" fmla="*/ 698316 w 879970"/>
                <a:gd name="connsiteY27" fmla="*/ 1570974 h 2050312"/>
                <a:gd name="connsiteX28" fmla="*/ 706716 w 879970"/>
                <a:gd name="connsiteY28" fmla="*/ 1521360 h 2050312"/>
                <a:gd name="connsiteX29" fmla="*/ 701860 w 879970"/>
                <a:gd name="connsiteY29" fmla="*/ 1499703 h 2050312"/>
                <a:gd name="connsiteX30" fmla="*/ 616742 w 879970"/>
                <a:gd name="connsiteY30" fmla="*/ 971539 h 2050312"/>
                <a:gd name="connsiteX31" fmla="*/ 668784 w 879970"/>
                <a:gd name="connsiteY31" fmla="*/ 873230 h 2050312"/>
                <a:gd name="connsiteX32" fmla="*/ 785009 w 879970"/>
                <a:gd name="connsiteY32" fmla="*/ 614726 h 2050312"/>
                <a:gd name="connsiteX33" fmla="*/ 785009 w 879970"/>
                <a:gd name="connsiteY33" fmla="*/ 614726 h 2050312"/>
                <a:gd name="connsiteX34" fmla="*/ 785009 w 879970"/>
                <a:gd name="connsiteY34" fmla="*/ 614726 h 2050312"/>
                <a:gd name="connsiteX35" fmla="*/ 801678 w 879970"/>
                <a:gd name="connsiteY35" fmla="*/ 542274 h 2050312"/>
                <a:gd name="connsiteX36" fmla="*/ 801678 w 879970"/>
                <a:gd name="connsiteY36" fmla="*/ 542274 h 2050312"/>
                <a:gd name="connsiteX37" fmla="*/ 801678 w 879970"/>
                <a:gd name="connsiteY37" fmla="*/ 542274 h 2050312"/>
                <a:gd name="connsiteX38" fmla="*/ 806534 w 879970"/>
                <a:gd name="connsiteY38" fmla="*/ 526524 h 2050312"/>
                <a:gd name="connsiteX39" fmla="*/ 856017 w 879970"/>
                <a:gd name="connsiteY39" fmla="*/ 200359 h 2050312"/>
                <a:gd name="connsiteX40" fmla="*/ 879971 w 879970"/>
                <a:gd name="connsiteY40" fmla="*/ 0 h 2050312"/>
                <a:gd name="connsiteX41" fmla="*/ 831669 w 879970"/>
                <a:gd name="connsiteY41" fmla="*/ 44364 h 20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970" h="2050312">
                  <a:moveTo>
                    <a:pt x="831669" y="44364"/>
                  </a:moveTo>
                  <a:cubicBezTo>
                    <a:pt x="731851" y="132369"/>
                    <a:pt x="625733" y="210268"/>
                    <a:pt x="496710" y="250694"/>
                  </a:cubicBezTo>
                  <a:cubicBezTo>
                    <a:pt x="452018" y="264673"/>
                    <a:pt x="406473" y="274320"/>
                    <a:pt x="354760" y="264673"/>
                  </a:cubicBezTo>
                  <a:cubicBezTo>
                    <a:pt x="361453" y="259226"/>
                    <a:pt x="365063" y="256666"/>
                    <a:pt x="368279" y="253713"/>
                  </a:cubicBezTo>
                  <a:cubicBezTo>
                    <a:pt x="440731" y="187365"/>
                    <a:pt x="511017" y="118916"/>
                    <a:pt x="568243" y="38457"/>
                  </a:cubicBezTo>
                  <a:cubicBezTo>
                    <a:pt x="574281" y="29991"/>
                    <a:pt x="585241" y="18835"/>
                    <a:pt x="576906" y="8860"/>
                  </a:cubicBezTo>
                  <a:cubicBezTo>
                    <a:pt x="568243" y="-1444"/>
                    <a:pt x="556103" y="9056"/>
                    <a:pt x="546980" y="13388"/>
                  </a:cubicBezTo>
                  <a:cubicBezTo>
                    <a:pt x="503667" y="33995"/>
                    <a:pt x="462190" y="58342"/>
                    <a:pt x="417696" y="76652"/>
                  </a:cubicBezTo>
                  <a:cubicBezTo>
                    <a:pt x="290839" y="128760"/>
                    <a:pt x="159257" y="164658"/>
                    <a:pt x="25379" y="192812"/>
                  </a:cubicBezTo>
                  <a:cubicBezTo>
                    <a:pt x="6938" y="196684"/>
                    <a:pt x="-675" y="202852"/>
                    <a:pt x="47" y="223000"/>
                  </a:cubicBezTo>
                  <a:cubicBezTo>
                    <a:pt x="1819" y="275764"/>
                    <a:pt x="-610" y="328659"/>
                    <a:pt x="1950" y="381292"/>
                  </a:cubicBezTo>
                  <a:cubicBezTo>
                    <a:pt x="5362" y="452365"/>
                    <a:pt x="9038" y="523571"/>
                    <a:pt x="23804" y="593529"/>
                  </a:cubicBezTo>
                  <a:cubicBezTo>
                    <a:pt x="21375" y="607179"/>
                    <a:pt x="26757" y="619583"/>
                    <a:pt x="29644" y="632445"/>
                  </a:cubicBezTo>
                  <a:cubicBezTo>
                    <a:pt x="40867" y="699582"/>
                    <a:pt x="57929" y="765012"/>
                    <a:pt x="85427" y="827423"/>
                  </a:cubicBezTo>
                  <a:cubicBezTo>
                    <a:pt x="85427" y="827423"/>
                    <a:pt x="85427" y="827423"/>
                    <a:pt x="85427" y="827423"/>
                  </a:cubicBezTo>
                  <a:cubicBezTo>
                    <a:pt x="94615" y="864764"/>
                    <a:pt x="103803" y="902106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5090" y="1071423"/>
                    <a:pt x="117125" y="1203464"/>
                    <a:pt x="119159" y="1335440"/>
                  </a:cubicBezTo>
                  <a:cubicBezTo>
                    <a:pt x="124934" y="1343774"/>
                    <a:pt x="121916" y="1353356"/>
                    <a:pt x="122375" y="1362347"/>
                  </a:cubicBezTo>
                  <a:cubicBezTo>
                    <a:pt x="125919" y="1426333"/>
                    <a:pt x="116534" y="1489597"/>
                    <a:pt x="112465" y="1553189"/>
                  </a:cubicBezTo>
                  <a:cubicBezTo>
                    <a:pt x="106821" y="1641786"/>
                    <a:pt x="107806" y="1730579"/>
                    <a:pt x="117978" y="1818912"/>
                  </a:cubicBezTo>
                  <a:cubicBezTo>
                    <a:pt x="126313" y="1891233"/>
                    <a:pt x="139175" y="1962963"/>
                    <a:pt x="156435" y="2033774"/>
                  </a:cubicBezTo>
                  <a:cubicBezTo>
                    <a:pt x="186033" y="2032724"/>
                    <a:pt x="215368" y="2036531"/>
                    <a:pt x="244835" y="2038303"/>
                  </a:cubicBezTo>
                  <a:cubicBezTo>
                    <a:pt x="314924" y="2042437"/>
                    <a:pt x="385210" y="2040534"/>
                    <a:pt x="455431" y="2042897"/>
                  </a:cubicBezTo>
                  <a:cubicBezTo>
                    <a:pt x="551443" y="2046112"/>
                    <a:pt x="647586" y="2049459"/>
                    <a:pt x="743795" y="2050312"/>
                  </a:cubicBezTo>
                  <a:cubicBezTo>
                    <a:pt x="739070" y="1970969"/>
                    <a:pt x="737167" y="1891496"/>
                    <a:pt x="729882" y="1812284"/>
                  </a:cubicBezTo>
                  <a:cubicBezTo>
                    <a:pt x="722466" y="1731366"/>
                    <a:pt x="715248" y="1650514"/>
                    <a:pt x="698316" y="1570974"/>
                  </a:cubicBezTo>
                  <a:cubicBezTo>
                    <a:pt x="694444" y="1552927"/>
                    <a:pt x="693984" y="1536192"/>
                    <a:pt x="706716" y="1521360"/>
                  </a:cubicBezTo>
                  <a:cubicBezTo>
                    <a:pt x="705075" y="1514141"/>
                    <a:pt x="703041" y="1506988"/>
                    <a:pt x="701860" y="1499703"/>
                  </a:cubicBezTo>
                  <a:cubicBezTo>
                    <a:pt x="673443" y="1323627"/>
                    <a:pt x="645093" y="1147616"/>
                    <a:pt x="616742" y="971539"/>
                  </a:cubicBezTo>
                  <a:cubicBezTo>
                    <a:pt x="638924" y="941351"/>
                    <a:pt x="652443" y="906568"/>
                    <a:pt x="668784" y="873230"/>
                  </a:cubicBezTo>
                  <a:cubicBezTo>
                    <a:pt x="733098" y="798547"/>
                    <a:pt x="763352" y="708573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94984" y="591560"/>
                    <a:pt x="799119" y="567147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3319" y="537024"/>
                    <a:pt x="805484" y="531905"/>
                    <a:pt x="806534" y="526524"/>
                  </a:cubicBezTo>
                  <a:cubicBezTo>
                    <a:pt x="827404" y="418502"/>
                    <a:pt x="841645" y="309430"/>
                    <a:pt x="856017" y="200359"/>
                  </a:cubicBezTo>
                  <a:cubicBezTo>
                    <a:pt x="864549" y="135651"/>
                    <a:pt x="871570" y="70746"/>
                    <a:pt x="879971" y="0"/>
                  </a:cubicBezTo>
                  <a:cubicBezTo>
                    <a:pt x="861136" y="17325"/>
                    <a:pt x="846632" y="31107"/>
                    <a:pt x="831669" y="44364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A5AB0E-2091-47DF-87E9-8F31DAB30A99}"/>
                </a:ext>
              </a:extLst>
            </p:cNvPr>
            <p:cNvSpPr/>
            <p:nvPr/>
          </p:nvSpPr>
          <p:spPr>
            <a:xfrm>
              <a:off x="5013101" y="3621490"/>
              <a:ext cx="1952238" cy="3234229"/>
            </a:xfrm>
            <a:custGeom>
              <a:avLst/>
              <a:gdLst>
                <a:gd name="connsiteX0" fmla="*/ 2603742 w 2865878"/>
                <a:gd name="connsiteY0" fmla="*/ 1308664 h 4747836"/>
                <a:gd name="connsiteX1" fmla="*/ 2608468 w 2865878"/>
                <a:gd name="connsiteY1" fmla="*/ 1342133 h 4747836"/>
                <a:gd name="connsiteX2" fmla="*/ 2756128 w 2865878"/>
                <a:gd name="connsiteY2" fmla="*/ 1698159 h 4747836"/>
                <a:gd name="connsiteX3" fmla="*/ 2858703 w 2865878"/>
                <a:gd name="connsiteY3" fmla="*/ 2134052 h 4747836"/>
                <a:gd name="connsiteX4" fmla="*/ 2838161 w 2865878"/>
                <a:gd name="connsiteY4" fmla="*/ 2486468 h 4747836"/>
                <a:gd name="connsiteX5" fmla="*/ 2495327 w 2865878"/>
                <a:gd name="connsiteY5" fmla="*/ 2792092 h 4747836"/>
                <a:gd name="connsiteX6" fmla="*/ 2261630 w 2865878"/>
                <a:gd name="connsiteY6" fmla="*/ 2793405 h 4747836"/>
                <a:gd name="connsiteX7" fmla="*/ 2845840 w 2865878"/>
                <a:gd name="connsiteY7" fmla="*/ 4747836 h 4747836"/>
                <a:gd name="connsiteX8" fmla="*/ 70548 w 2865878"/>
                <a:gd name="connsiteY8" fmla="*/ 4747836 h 4747836"/>
                <a:gd name="connsiteX9" fmla="*/ 141688 w 2865878"/>
                <a:gd name="connsiteY9" fmla="*/ 4611005 h 4747836"/>
                <a:gd name="connsiteX10" fmla="*/ 295582 w 2865878"/>
                <a:gd name="connsiteY10" fmla="*/ 4119657 h 4747836"/>
                <a:gd name="connsiteX11" fmla="*/ 453218 w 2865878"/>
                <a:gd name="connsiteY11" fmla="*/ 3335416 h 4747836"/>
                <a:gd name="connsiteX12" fmla="*/ 522323 w 2865878"/>
                <a:gd name="connsiteY12" fmla="*/ 2881213 h 4747836"/>
                <a:gd name="connsiteX13" fmla="*/ 507360 w 2865878"/>
                <a:gd name="connsiteY13" fmla="*/ 2861788 h 4747836"/>
                <a:gd name="connsiteX14" fmla="*/ 413120 w 2865878"/>
                <a:gd name="connsiteY14" fmla="*/ 2859819 h 4747836"/>
                <a:gd name="connsiteX15" fmla="*/ 161769 w 2865878"/>
                <a:gd name="connsiteY15" fmla="*/ 2714915 h 4747836"/>
                <a:gd name="connsiteX16" fmla="*/ 68907 w 2865878"/>
                <a:gd name="connsiteY16" fmla="*/ 2440792 h 4747836"/>
                <a:gd name="connsiteX17" fmla="*/ 23100 w 2865878"/>
                <a:gd name="connsiteY17" fmla="*/ 2078270 h 4747836"/>
                <a:gd name="connsiteX18" fmla="*/ 5512 w 2865878"/>
                <a:gd name="connsiteY18" fmla="*/ 1681884 h 4747836"/>
                <a:gd name="connsiteX19" fmla="*/ 7021 w 2865878"/>
                <a:gd name="connsiteY19" fmla="*/ 1351584 h 4747836"/>
                <a:gd name="connsiteX20" fmla="*/ 262 w 2865878"/>
                <a:gd name="connsiteY20" fmla="*/ 1314177 h 4747836"/>
                <a:gd name="connsiteX21" fmla="*/ 15750 w 2865878"/>
                <a:gd name="connsiteY21" fmla="*/ 918119 h 4747836"/>
                <a:gd name="connsiteX22" fmla="*/ 21787 w 2865878"/>
                <a:gd name="connsiteY22" fmla="*/ 787981 h 4747836"/>
                <a:gd name="connsiteX23" fmla="*/ 228840 w 2865878"/>
                <a:gd name="connsiteY23" fmla="*/ 523111 h 4747836"/>
                <a:gd name="connsiteX24" fmla="*/ 451840 w 2865878"/>
                <a:gd name="connsiteY24" fmla="*/ 455253 h 4747836"/>
                <a:gd name="connsiteX25" fmla="*/ 1060856 w 2865878"/>
                <a:gd name="connsiteY25" fmla="*/ 107168 h 4747836"/>
                <a:gd name="connsiteX26" fmla="*/ 1088748 w 2865878"/>
                <a:gd name="connsiteY26" fmla="*/ 84330 h 4747836"/>
                <a:gd name="connsiteX27" fmla="*/ 1118214 w 2865878"/>
                <a:gd name="connsiteY27" fmla="*/ 24938 h 4747836"/>
                <a:gd name="connsiteX28" fmla="*/ 1129240 w 2865878"/>
                <a:gd name="connsiteY28" fmla="*/ 0 h 4747836"/>
                <a:gd name="connsiteX29" fmla="*/ 1138952 w 2865878"/>
                <a:gd name="connsiteY29" fmla="*/ 33207 h 4747836"/>
                <a:gd name="connsiteX30" fmla="*/ 1133374 w 2865878"/>
                <a:gd name="connsiteY30" fmla="*/ 168792 h 4747836"/>
                <a:gd name="connsiteX31" fmla="*/ 1165794 w 2865878"/>
                <a:gd name="connsiteY31" fmla="*/ 675169 h 4747836"/>
                <a:gd name="connsiteX32" fmla="*/ 1170125 w 2865878"/>
                <a:gd name="connsiteY32" fmla="*/ 696891 h 4747836"/>
                <a:gd name="connsiteX33" fmla="*/ 1238443 w 2865878"/>
                <a:gd name="connsiteY33" fmla="*/ 1062826 h 4747836"/>
                <a:gd name="connsiteX34" fmla="*/ 1367924 w 2865878"/>
                <a:gd name="connsiteY34" fmla="*/ 1748101 h 4747836"/>
                <a:gd name="connsiteX35" fmla="*/ 1392337 w 2865878"/>
                <a:gd name="connsiteY35" fmla="*/ 1876401 h 4747836"/>
                <a:gd name="connsiteX36" fmla="*/ 1358933 w 2865878"/>
                <a:gd name="connsiteY36" fmla="*/ 1907377 h 4747836"/>
                <a:gd name="connsiteX37" fmla="*/ 1067485 w 2865878"/>
                <a:gd name="connsiteY37" fmla="*/ 1835713 h 4747836"/>
                <a:gd name="connsiteX38" fmla="*/ 932753 w 2865878"/>
                <a:gd name="connsiteY38" fmla="*/ 1820947 h 4747836"/>
                <a:gd name="connsiteX39" fmla="*/ 834838 w 2865878"/>
                <a:gd name="connsiteY39" fmla="*/ 1870626 h 4747836"/>
                <a:gd name="connsiteX40" fmla="*/ 737251 w 2865878"/>
                <a:gd name="connsiteY40" fmla="*/ 1998927 h 4747836"/>
                <a:gd name="connsiteX41" fmla="*/ 725372 w 2865878"/>
                <a:gd name="connsiteY41" fmla="*/ 2020059 h 4747836"/>
                <a:gd name="connsiteX42" fmla="*/ 752739 w 2865878"/>
                <a:gd name="connsiteY42" fmla="*/ 2022355 h 4747836"/>
                <a:gd name="connsiteX43" fmla="*/ 1102923 w 2865878"/>
                <a:gd name="connsiteY43" fmla="*/ 2022224 h 4747836"/>
                <a:gd name="connsiteX44" fmla="*/ 1173931 w 2865878"/>
                <a:gd name="connsiteY44" fmla="*/ 2041781 h 4747836"/>
                <a:gd name="connsiteX45" fmla="*/ 1410975 w 2865878"/>
                <a:gd name="connsiteY45" fmla="*/ 2181435 h 4747836"/>
                <a:gd name="connsiteX46" fmla="*/ 1465971 w 2865878"/>
                <a:gd name="connsiteY46" fmla="*/ 2261828 h 4747836"/>
                <a:gd name="connsiteX47" fmla="*/ 1485265 w 2865878"/>
                <a:gd name="connsiteY47" fmla="*/ 2368668 h 4747836"/>
                <a:gd name="connsiteX48" fmla="*/ 1514272 w 2865878"/>
                <a:gd name="connsiteY48" fmla="*/ 2282500 h 4747836"/>
                <a:gd name="connsiteX49" fmla="*/ 1553976 w 2865878"/>
                <a:gd name="connsiteY49" fmla="*/ 2267406 h 4747836"/>
                <a:gd name="connsiteX50" fmla="*/ 1666460 w 2865878"/>
                <a:gd name="connsiteY50" fmla="*/ 2333820 h 4747836"/>
                <a:gd name="connsiteX51" fmla="*/ 1705377 w 2865878"/>
                <a:gd name="connsiteY51" fmla="*/ 2314132 h 4747836"/>
                <a:gd name="connsiteX52" fmla="*/ 1757550 w 2865878"/>
                <a:gd name="connsiteY52" fmla="*/ 2038565 h 4747836"/>
                <a:gd name="connsiteX53" fmla="*/ 1813268 w 2865878"/>
                <a:gd name="connsiteY53" fmla="*/ 1989148 h 4747836"/>
                <a:gd name="connsiteX54" fmla="*/ 1964800 w 2865878"/>
                <a:gd name="connsiteY54" fmla="*/ 1969920 h 4747836"/>
                <a:gd name="connsiteX55" fmla="*/ 2043027 w 2865878"/>
                <a:gd name="connsiteY55" fmla="*/ 1981076 h 4747836"/>
                <a:gd name="connsiteX56" fmla="*/ 2248111 w 2865878"/>
                <a:gd name="connsiteY56" fmla="*/ 2080370 h 4747836"/>
                <a:gd name="connsiteX57" fmla="*/ 2355214 w 2865878"/>
                <a:gd name="connsiteY57" fmla="*/ 2118433 h 4747836"/>
                <a:gd name="connsiteX58" fmla="*/ 2417428 w 2865878"/>
                <a:gd name="connsiteY58" fmla="*/ 2094742 h 4747836"/>
                <a:gd name="connsiteX59" fmla="*/ 2467435 w 2865878"/>
                <a:gd name="connsiteY59" fmla="*/ 1946097 h 4747836"/>
                <a:gd name="connsiteX60" fmla="*/ 2408700 w 2865878"/>
                <a:gd name="connsiteY60" fmla="*/ 1842013 h 4747836"/>
                <a:gd name="connsiteX61" fmla="*/ 2169031 w 2865878"/>
                <a:gd name="connsiteY61" fmla="*/ 1765098 h 4747836"/>
                <a:gd name="connsiteX62" fmla="*/ 2077547 w 2865878"/>
                <a:gd name="connsiteY62" fmla="*/ 1785968 h 4747836"/>
                <a:gd name="connsiteX63" fmla="*/ 1690414 w 2865878"/>
                <a:gd name="connsiteY63" fmla="*/ 1932381 h 4747836"/>
                <a:gd name="connsiteX64" fmla="*/ 1635616 w 2865878"/>
                <a:gd name="connsiteY64" fmla="*/ 1952397 h 4747836"/>
                <a:gd name="connsiteX65" fmla="*/ 1614943 w 2865878"/>
                <a:gd name="connsiteY65" fmla="*/ 1935859 h 4747836"/>
                <a:gd name="connsiteX66" fmla="*/ 1619406 w 2865878"/>
                <a:gd name="connsiteY66" fmla="*/ 1908493 h 4747836"/>
                <a:gd name="connsiteX67" fmla="*/ 1714040 w 2865878"/>
                <a:gd name="connsiteY67" fmla="*/ 1428892 h 4747836"/>
                <a:gd name="connsiteX68" fmla="*/ 1746722 w 2865878"/>
                <a:gd name="connsiteY68" fmla="*/ 1125303 h 4747836"/>
                <a:gd name="connsiteX69" fmla="*/ 1750463 w 2865878"/>
                <a:gd name="connsiteY69" fmla="*/ 933869 h 4747836"/>
                <a:gd name="connsiteX70" fmla="*/ 1743966 w 2865878"/>
                <a:gd name="connsiteY70" fmla="*/ 717432 h 4747836"/>
                <a:gd name="connsiteX71" fmla="*/ 1739569 w 2865878"/>
                <a:gd name="connsiteY71" fmla="*/ 673594 h 4747836"/>
                <a:gd name="connsiteX72" fmla="*/ 1699405 w 2865878"/>
                <a:gd name="connsiteY72" fmla="*/ 247610 h 4747836"/>
                <a:gd name="connsiteX73" fmla="*/ 1709249 w 2865878"/>
                <a:gd name="connsiteY73" fmla="*/ 188283 h 4747836"/>
                <a:gd name="connsiteX74" fmla="*/ 1750857 w 2865878"/>
                <a:gd name="connsiteY74" fmla="*/ 197274 h 4747836"/>
                <a:gd name="connsiteX75" fmla="*/ 2130901 w 2865878"/>
                <a:gd name="connsiteY75" fmla="*/ 353335 h 4747836"/>
                <a:gd name="connsiteX76" fmla="*/ 2267930 w 2865878"/>
                <a:gd name="connsiteY76" fmla="*/ 389101 h 4747836"/>
                <a:gd name="connsiteX77" fmla="*/ 2443285 w 2865878"/>
                <a:gd name="connsiteY77" fmla="*/ 600354 h 4747836"/>
                <a:gd name="connsiteX78" fmla="*/ 2526172 w 2865878"/>
                <a:gd name="connsiteY78" fmla="*/ 1080414 h 4747836"/>
                <a:gd name="connsiteX79" fmla="*/ 2603742 w 2865878"/>
                <a:gd name="connsiteY79" fmla="*/ 1308664 h 474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65878" h="4747836">
                  <a:moveTo>
                    <a:pt x="2603742" y="1308664"/>
                  </a:moveTo>
                  <a:cubicBezTo>
                    <a:pt x="2595277" y="1321199"/>
                    <a:pt x="2604530" y="1331436"/>
                    <a:pt x="2608468" y="1342133"/>
                  </a:cubicBezTo>
                  <a:cubicBezTo>
                    <a:pt x="2652634" y="1462887"/>
                    <a:pt x="2713864" y="1576487"/>
                    <a:pt x="2756128" y="1698159"/>
                  </a:cubicBezTo>
                  <a:cubicBezTo>
                    <a:pt x="2805413" y="1840044"/>
                    <a:pt x="2843018" y="1984554"/>
                    <a:pt x="2858703" y="2134052"/>
                  </a:cubicBezTo>
                  <a:cubicBezTo>
                    <a:pt x="2871106" y="2252312"/>
                    <a:pt x="2869334" y="2370571"/>
                    <a:pt x="2838161" y="2486468"/>
                  </a:cubicBezTo>
                  <a:cubicBezTo>
                    <a:pt x="2790713" y="2662873"/>
                    <a:pt x="2671994" y="2760066"/>
                    <a:pt x="2495327" y="2792092"/>
                  </a:cubicBezTo>
                  <a:cubicBezTo>
                    <a:pt x="2420053" y="2805742"/>
                    <a:pt x="2344648" y="2805611"/>
                    <a:pt x="2261630" y="2793405"/>
                  </a:cubicBezTo>
                  <a:cubicBezTo>
                    <a:pt x="2434491" y="3453938"/>
                    <a:pt x="2647778" y="4097803"/>
                    <a:pt x="2845840" y="4747836"/>
                  </a:cubicBezTo>
                  <a:cubicBezTo>
                    <a:pt x="1920699" y="4747836"/>
                    <a:pt x="997330" y="4747836"/>
                    <a:pt x="70548" y="4747836"/>
                  </a:cubicBezTo>
                  <a:cubicBezTo>
                    <a:pt x="97718" y="4702095"/>
                    <a:pt x="122000" y="4657665"/>
                    <a:pt x="141688" y="4611005"/>
                  </a:cubicBezTo>
                  <a:cubicBezTo>
                    <a:pt x="208758" y="4452122"/>
                    <a:pt x="254697" y="4286611"/>
                    <a:pt x="295582" y="4119657"/>
                  </a:cubicBezTo>
                  <a:cubicBezTo>
                    <a:pt x="359109" y="3860496"/>
                    <a:pt x="408395" y="3598448"/>
                    <a:pt x="453218" y="3335416"/>
                  </a:cubicBezTo>
                  <a:cubicBezTo>
                    <a:pt x="478944" y="3184409"/>
                    <a:pt x="499288" y="3032614"/>
                    <a:pt x="522323" y="2881213"/>
                  </a:cubicBezTo>
                  <a:cubicBezTo>
                    <a:pt x="524489" y="2866972"/>
                    <a:pt x="519895" y="2863757"/>
                    <a:pt x="507360" y="2861788"/>
                  </a:cubicBezTo>
                  <a:cubicBezTo>
                    <a:pt x="475990" y="2856800"/>
                    <a:pt x="444161" y="2857128"/>
                    <a:pt x="413120" y="2859819"/>
                  </a:cubicBezTo>
                  <a:cubicBezTo>
                    <a:pt x="294992" y="2869860"/>
                    <a:pt x="218930" y="2809089"/>
                    <a:pt x="161769" y="2714915"/>
                  </a:cubicBezTo>
                  <a:cubicBezTo>
                    <a:pt x="110515" y="2630453"/>
                    <a:pt x="86627" y="2536607"/>
                    <a:pt x="68907" y="2440792"/>
                  </a:cubicBezTo>
                  <a:cubicBezTo>
                    <a:pt x="46726" y="2320826"/>
                    <a:pt x="32485" y="2199942"/>
                    <a:pt x="23100" y="2078270"/>
                  </a:cubicBezTo>
                  <a:cubicBezTo>
                    <a:pt x="12862" y="1946228"/>
                    <a:pt x="10368" y="1814056"/>
                    <a:pt x="5512" y="1681884"/>
                  </a:cubicBezTo>
                  <a:cubicBezTo>
                    <a:pt x="1443" y="1571565"/>
                    <a:pt x="8662" y="1461640"/>
                    <a:pt x="7021" y="1351584"/>
                  </a:cubicBezTo>
                  <a:cubicBezTo>
                    <a:pt x="-1773" y="1340296"/>
                    <a:pt x="131" y="1326908"/>
                    <a:pt x="262" y="1314177"/>
                  </a:cubicBezTo>
                  <a:cubicBezTo>
                    <a:pt x="2165" y="1182004"/>
                    <a:pt x="7284" y="1050029"/>
                    <a:pt x="15750" y="918119"/>
                  </a:cubicBezTo>
                  <a:cubicBezTo>
                    <a:pt x="18506" y="874805"/>
                    <a:pt x="20803" y="831360"/>
                    <a:pt x="21787" y="787981"/>
                  </a:cubicBezTo>
                  <a:cubicBezTo>
                    <a:pt x="25003" y="654102"/>
                    <a:pt x="98177" y="557959"/>
                    <a:pt x="228840" y="523111"/>
                  </a:cubicBezTo>
                  <a:cubicBezTo>
                    <a:pt x="303983" y="503029"/>
                    <a:pt x="378797" y="482094"/>
                    <a:pt x="451840" y="455253"/>
                  </a:cubicBezTo>
                  <a:cubicBezTo>
                    <a:pt x="674446" y="373482"/>
                    <a:pt x="879661" y="261391"/>
                    <a:pt x="1060856" y="107168"/>
                  </a:cubicBezTo>
                  <a:cubicBezTo>
                    <a:pt x="1070044" y="99359"/>
                    <a:pt x="1079560" y="92009"/>
                    <a:pt x="1088748" y="84330"/>
                  </a:cubicBezTo>
                  <a:cubicBezTo>
                    <a:pt x="1107386" y="68842"/>
                    <a:pt x="1120183" y="51123"/>
                    <a:pt x="1118214" y="24938"/>
                  </a:cubicBezTo>
                  <a:cubicBezTo>
                    <a:pt x="1117558" y="16079"/>
                    <a:pt x="1115261" y="3675"/>
                    <a:pt x="1129240" y="0"/>
                  </a:cubicBezTo>
                  <a:cubicBezTo>
                    <a:pt x="1140396" y="8794"/>
                    <a:pt x="1138559" y="21460"/>
                    <a:pt x="1138952" y="33207"/>
                  </a:cubicBezTo>
                  <a:cubicBezTo>
                    <a:pt x="1140265" y="78555"/>
                    <a:pt x="1138427" y="123707"/>
                    <a:pt x="1133374" y="168792"/>
                  </a:cubicBezTo>
                  <a:cubicBezTo>
                    <a:pt x="1114145" y="339487"/>
                    <a:pt x="1129830" y="508017"/>
                    <a:pt x="1165794" y="675169"/>
                  </a:cubicBezTo>
                  <a:cubicBezTo>
                    <a:pt x="1167369" y="682388"/>
                    <a:pt x="1168878" y="689606"/>
                    <a:pt x="1170125" y="696891"/>
                  </a:cubicBezTo>
                  <a:cubicBezTo>
                    <a:pt x="1189813" y="819416"/>
                    <a:pt x="1215408" y="940891"/>
                    <a:pt x="1238443" y="1062826"/>
                  </a:cubicBezTo>
                  <a:cubicBezTo>
                    <a:pt x="1281559" y="1291273"/>
                    <a:pt x="1325004" y="1519589"/>
                    <a:pt x="1367924" y="1748101"/>
                  </a:cubicBezTo>
                  <a:cubicBezTo>
                    <a:pt x="1375931" y="1790890"/>
                    <a:pt x="1384265" y="1833613"/>
                    <a:pt x="1392337" y="1876401"/>
                  </a:cubicBezTo>
                  <a:cubicBezTo>
                    <a:pt x="1399031" y="1911774"/>
                    <a:pt x="1394766" y="1916171"/>
                    <a:pt x="1358933" y="1907377"/>
                  </a:cubicBezTo>
                  <a:cubicBezTo>
                    <a:pt x="1261806" y="1883489"/>
                    <a:pt x="1164153" y="1861504"/>
                    <a:pt x="1067485" y="1835713"/>
                  </a:cubicBezTo>
                  <a:cubicBezTo>
                    <a:pt x="1023121" y="1823834"/>
                    <a:pt x="978429" y="1819044"/>
                    <a:pt x="932753" y="1820947"/>
                  </a:cubicBezTo>
                  <a:cubicBezTo>
                    <a:pt x="892458" y="1822653"/>
                    <a:pt x="859120" y="1837681"/>
                    <a:pt x="834838" y="1870626"/>
                  </a:cubicBezTo>
                  <a:cubicBezTo>
                    <a:pt x="802943" y="1913874"/>
                    <a:pt x="769211" y="1955744"/>
                    <a:pt x="737251" y="1998927"/>
                  </a:cubicBezTo>
                  <a:cubicBezTo>
                    <a:pt x="732526" y="2005293"/>
                    <a:pt x="724979" y="2010346"/>
                    <a:pt x="725372" y="2020059"/>
                  </a:cubicBezTo>
                  <a:cubicBezTo>
                    <a:pt x="734298" y="2024652"/>
                    <a:pt x="743682" y="2022355"/>
                    <a:pt x="752739" y="2022355"/>
                  </a:cubicBezTo>
                  <a:cubicBezTo>
                    <a:pt x="869489" y="2022552"/>
                    <a:pt x="986173" y="2022815"/>
                    <a:pt x="1102923" y="2022224"/>
                  </a:cubicBezTo>
                  <a:cubicBezTo>
                    <a:pt x="1128846" y="2022093"/>
                    <a:pt x="1151750" y="2028262"/>
                    <a:pt x="1173931" y="2041781"/>
                  </a:cubicBezTo>
                  <a:cubicBezTo>
                    <a:pt x="1252290" y="2089426"/>
                    <a:pt x="1330714" y="2137005"/>
                    <a:pt x="1410975" y="2181435"/>
                  </a:cubicBezTo>
                  <a:cubicBezTo>
                    <a:pt x="1444248" y="2199876"/>
                    <a:pt x="1461705" y="2224420"/>
                    <a:pt x="1465971" y="2261828"/>
                  </a:cubicBezTo>
                  <a:cubicBezTo>
                    <a:pt x="1469908" y="2296610"/>
                    <a:pt x="1477980" y="2330933"/>
                    <a:pt x="1485265" y="2368668"/>
                  </a:cubicBezTo>
                  <a:cubicBezTo>
                    <a:pt x="1495765" y="2337758"/>
                    <a:pt x="1504100" y="2309801"/>
                    <a:pt x="1514272" y="2282500"/>
                  </a:cubicBezTo>
                  <a:cubicBezTo>
                    <a:pt x="1523263" y="2258284"/>
                    <a:pt x="1531138" y="2255003"/>
                    <a:pt x="1553976" y="2267406"/>
                  </a:cubicBezTo>
                  <a:cubicBezTo>
                    <a:pt x="1592171" y="2288275"/>
                    <a:pt x="1628397" y="2312623"/>
                    <a:pt x="1666460" y="2333820"/>
                  </a:cubicBezTo>
                  <a:cubicBezTo>
                    <a:pt x="1697305" y="2351015"/>
                    <a:pt x="1702161" y="2349045"/>
                    <a:pt x="1705377" y="2314132"/>
                  </a:cubicBezTo>
                  <a:cubicBezTo>
                    <a:pt x="1714106" y="2220614"/>
                    <a:pt x="1737337" y="2129852"/>
                    <a:pt x="1757550" y="2038565"/>
                  </a:cubicBezTo>
                  <a:cubicBezTo>
                    <a:pt x="1766279" y="1999255"/>
                    <a:pt x="1773892" y="1993808"/>
                    <a:pt x="1813268" y="1989148"/>
                  </a:cubicBezTo>
                  <a:cubicBezTo>
                    <a:pt x="1863866" y="1983176"/>
                    <a:pt x="1914530" y="1977598"/>
                    <a:pt x="1964800" y="1969920"/>
                  </a:cubicBezTo>
                  <a:cubicBezTo>
                    <a:pt x="1992691" y="1965654"/>
                    <a:pt x="2018220" y="1968869"/>
                    <a:pt x="2043027" y="1981076"/>
                  </a:cubicBezTo>
                  <a:cubicBezTo>
                    <a:pt x="2111213" y="2014611"/>
                    <a:pt x="2179990" y="2046768"/>
                    <a:pt x="2248111" y="2080370"/>
                  </a:cubicBezTo>
                  <a:cubicBezTo>
                    <a:pt x="2282499" y="2097367"/>
                    <a:pt x="2318857" y="2107605"/>
                    <a:pt x="2355214" y="2118433"/>
                  </a:cubicBezTo>
                  <a:cubicBezTo>
                    <a:pt x="2382252" y="2126439"/>
                    <a:pt x="2403712" y="2117711"/>
                    <a:pt x="2417428" y="2094742"/>
                  </a:cubicBezTo>
                  <a:cubicBezTo>
                    <a:pt x="2444597" y="2048934"/>
                    <a:pt x="2464548" y="1999452"/>
                    <a:pt x="2467435" y="1946097"/>
                  </a:cubicBezTo>
                  <a:cubicBezTo>
                    <a:pt x="2469864" y="1901077"/>
                    <a:pt x="2446763" y="1863407"/>
                    <a:pt x="2408700" y="1842013"/>
                  </a:cubicBezTo>
                  <a:cubicBezTo>
                    <a:pt x="2334541" y="1800340"/>
                    <a:pt x="2259070" y="1760111"/>
                    <a:pt x="2169031" y="1765098"/>
                  </a:cubicBezTo>
                  <a:cubicBezTo>
                    <a:pt x="2136939" y="1766870"/>
                    <a:pt x="2106423" y="1773236"/>
                    <a:pt x="2077547" y="1785968"/>
                  </a:cubicBezTo>
                  <a:cubicBezTo>
                    <a:pt x="1951084" y="1841619"/>
                    <a:pt x="1819174" y="1882767"/>
                    <a:pt x="1690414" y="1932381"/>
                  </a:cubicBezTo>
                  <a:cubicBezTo>
                    <a:pt x="1672301" y="1939337"/>
                    <a:pt x="1654319" y="1946885"/>
                    <a:pt x="1635616" y="1952397"/>
                  </a:cubicBezTo>
                  <a:cubicBezTo>
                    <a:pt x="1620784" y="1956729"/>
                    <a:pt x="1614615" y="1950166"/>
                    <a:pt x="1614943" y="1935859"/>
                  </a:cubicBezTo>
                  <a:cubicBezTo>
                    <a:pt x="1615140" y="1926540"/>
                    <a:pt x="1617240" y="1917484"/>
                    <a:pt x="1619406" y="1908493"/>
                  </a:cubicBezTo>
                  <a:cubicBezTo>
                    <a:pt x="1658651" y="1750136"/>
                    <a:pt x="1690414" y="1590268"/>
                    <a:pt x="1714040" y="1428892"/>
                  </a:cubicBezTo>
                  <a:cubicBezTo>
                    <a:pt x="1728806" y="1328155"/>
                    <a:pt x="1738716" y="1226893"/>
                    <a:pt x="1746722" y="1125303"/>
                  </a:cubicBezTo>
                  <a:cubicBezTo>
                    <a:pt x="1751775" y="1061382"/>
                    <a:pt x="1753285" y="997462"/>
                    <a:pt x="1750463" y="933869"/>
                  </a:cubicBezTo>
                  <a:cubicBezTo>
                    <a:pt x="1747181" y="861745"/>
                    <a:pt x="1747050" y="789556"/>
                    <a:pt x="1743966" y="717432"/>
                  </a:cubicBezTo>
                  <a:cubicBezTo>
                    <a:pt x="1739372" y="703126"/>
                    <a:pt x="1739897" y="688294"/>
                    <a:pt x="1739569" y="673594"/>
                  </a:cubicBezTo>
                  <a:cubicBezTo>
                    <a:pt x="1736091" y="530658"/>
                    <a:pt x="1724343" y="388511"/>
                    <a:pt x="1699405" y="247610"/>
                  </a:cubicBezTo>
                  <a:cubicBezTo>
                    <a:pt x="1695730" y="226806"/>
                    <a:pt x="1690086" y="205412"/>
                    <a:pt x="1709249" y="188283"/>
                  </a:cubicBezTo>
                  <a:cubicBezTo>
                    <a:pt x="1725262" y="181064"/>
                    <a:pt x="1737928" y="190908"/>
                    <a:pt x="1750857" y="197274"/>
                  </a:cubicBezTo>
                  <a:cubicBezTo>
                    <a:pt x="1874038" y="257782"/>
                    <a:pt x="2000304" y="310874"/>
                    <a:pt x="2130901" y="353335"/>
                  </a:cubicBezTo>
                  <a:cubicBezTo>
                    <a:pt x="2175856" y="367969"/>
                    <a:pt x="2221401" y="380439"/>
                    <a:pt x="2267930" y="389101"/>
                  </a:cubicBezTo>
                  <a:cubicBezTo>
                    <a:pt x="2382121" y="410364"/>
                    <a:pt x="2440857" y="486295"/>
                    <a:pt x="2443285" y="600354"/>
                  </a:cubicBezTo>
                  <a:cubicBezTo>
                    <a:pt x="2446763" y="765274"/>
                    <a:pt x="2480364" y="923566"/>
                    <a:pt x="2526172" y="1080414"/>
                  </a:cubicBezTo>
                  <a:cubicBezTo>
                    <a:pt x="2548813" y="1157263"/>
                    <a:pt x="2575392" y="1233259"/>
                    <a:pt x="2603742" y="130866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13DAF2-EEB6-4EFB-8936-91BF8BCF79C4}"/>
                </a:ext>
              </a:extLst>
            </p:cNvPr>
            <p:cNvSpPr/>
            <p:nvPr/>
          </p:nvSpPr>
          <p:spPr>
            <a:xfrm>
              <a:off x="4805822" y="2329939"/>
              <a:ext cx="2173705" cy="2212072"/>
            </a:xfrm>
            <a:custGeom>
              <a:avLst/>
              <a:gdLst>
                <a:gd name="connsiteX0" fmla="*/ 2908028 w 3190991"/>
                <a:gd name="connsiteY0" fmla="*/ 3204657 h 3247314"/>
                <a:gd name="connsiteX1" fmla="*/ 2892605 w 3190991"/>
                <a:gd name="connsiteY1" fmla="*/ 3184641 h 3247314"/>
                <a:gd name="connsiteX2" fmla="*/ 2755052 w 3190991"/>
                <a:gd name="connsiteY2" fmla="*/ 2686205 h 3247314"/>
                <a:gd name="connsiteX3" fmla="*/ 2742320 w 3190991"/>
                <a:gd name="connsiteY3" fmla="*/ 2528766 h 3247314"/>
                <a:gd name="connsiteX4" fmla="*/ 2719941 w 3190991"/>
                <a:gd name="connsiteY4" fmla="*/ 2404272 h 3247314"/>
                <a:gd name="connsiteX5" fmla="*/ 2591116 w 3190991"/>
                <a:gd name="connsiteY5" fmla="*/ 2296579 h 3247314"/>
                <a:gd name="connsiteX6" fmla="*/ 2046217 w 3190991"/>
                <a:gd name="connsiteY6" fmla="*/ 2097073 h 3247314"/>
                <a:gd name="connsiteX7" fmla="*/ 2018456 w 3190991"/>
                <a:gd name="connsiteY7" fmla="*/ 2084670 h 3247314"/>
                <a:gd name="connsiteX8" fmla="*/ 2005790 w 3190991"/>
                <a:gd name="connsiteY8" fmla="*/ 2061044 h 3247314"/>
                <a:gd name="connsiteX9" fmla="*/ 1923297 w 3190991"/>
                <a:gd name="connsiteY9" fmla="*/ 1545939 h 3247314"/>
                <a:gd name="connsiteX10" fmla="*/ 1923363 w 3190991"/>
                <a:gd name="connsiteY10" fmla="*/ 1540427 h 3247314"/>
                <a:gd name="connsiteX11" fmla="*/ 1976193 w 3190991"/>
                <a:gd name="connsiteY11" fmla="*/ 1432799 h 3247314"/>
                <a:gd name="connsiteX12" fmla="*/ 2090974 w 3190991"/>
                <a:gd name="connsiteY12" fmla="*/ 1176986 h 3247314"/>
                <a:gd name="connsiteX13" fmla="*/ 2107315 w 3190991"/>
                <a:gd name="connsiteY13" fmla="*/ 1105912 h 3247314"/>
                <a:gd name="connsiteX14" fmla="*/ 2181408 w 3190991"/>
                <a:gd name="connsiteY14" fmla="*/ 587066 h 3247314"/>
                <a:gd name="connsiteX15" fmla="*/ 2143279 w 3190991"/>
                <a:gd name="connsiteY15" fmla="*/ 617386 h 3247314"/>
                <a:gd name="connsiteX16" fmla="*/ 1846055 w 3190991"/>
                <a:gd name="connsiteY16" fmla="*/ 809147 h 3247314"/>
                <a:gd name="connsiteX17" fmla="*/ 1711192 w 3190991"/>
                <a:gd name="connsiteY17" fmla="*/ 840123 h 3247314"/>
                <a:gd name="connsiteX18" fmla="*/ 1691898 w 3190991"/>
                <a:gd name="connsiteY18" fmla="*/ 838942 h 3247314"/>
                <a:gd name="connsiteX19" fmla="*/ 1668731 w 3190991"/>
                <a:gd name="connsiteY19" fmla="*/ 826342 h 3247314"/>
                <a:gd name="connsiteX20" fmla="*/ 1681857 w 3190991"/>
                <a:gd name="connsiteY20" fmla="*/ 806654 h 3247314"/>
                <a:gd name="connsiteX21" fmla="*/ 1859049 w 3190991"/>
                <a:gd name="connsiteY21" fmla="*/ 619027 h 3247314"/>
                <a:gd name="connsiteX22" fmla="*/ 1878015 w 3190991"/>
                <a:gd name="connsiteY22" fmla="*/ 582801 h 3247314"/>
                <a:gd name="connsiteX23" fmla="*/ 1841789 w 3190991"/>
                <a:gd name="connsiteY23" fmla="*/ 592382 h 3247314"/>
                <a:gd name="connsiteX24" fmla="*/ 1409177 w 3190991"/>
                <a:gd name="connsiteY24" fmla="*/ 747393 h 3247314"/>
                <a:gd name="connsiteX25" fmla="*/ 1344272 w 3190991"/>
                <a:gd name="connsiteY25" fmla="*/ 762618 h 3247314"/>
                <a:gd name="connsiteX26" fmla="*/ 1320122 w 3190991"/>
                <a:gd name="connsiteY26" fmla="*/ 790509 h 3247314"/>
                <a:gd name="connsiteX27" fmla="*/ 1341779 w 3190991"/>
                <a:gd name="connsiteY27" fmla="*/ 1155722 h 3247314"/>
                <a:gd name="connsiteX28" fmla="*/ 1347948 w 3190991"/>
                <a:gd name="connsiteY28" fmla="*/ 1194705 h 3247314"/>
                <a:gd name="connsiteX29" fmla="*/ 1403599 w 3190991"/>
                <a:gd name="connsiteY29" fmla="*/ 1388566 h 3247314"/>
                <a:gd name="connsiteX30" fmla="*/ 1431556 w 3190991"/>
                <a:gd name="connsiteY30" fmla="*/ 1507417 h 3247314"/>
                <a:gd name="connsiteX31" fmla="*/ 1438381 w 3190991"/>
                <a:gd name="connsiteY31" fmla="*/ 1856026 h 3247314"/>
                <a:gd name="connsiteX32" fmla="*/ 1431031 w 3190991"/>
                <a:gd name="connsiteY32" fmla="*/ 1898815 h 3247314"/>
                <a:gd name="connsiteX33" fmla="*/ 1383123 w 3190991"/>
                <a:gd name="connsiteY33" fmla="*/ 1998567 h 3247314"/>
                <a:gd name="connsiteX34" fmla="*/ 541525 w 3190991"/>
                <a:gd name="connsiteY34" fmla="*/ 2424289 h 3247314"/>
                <a:gd name="connsiteX35" fmla="*/ 333685 w 3190991"/>
                <a:gd name="connsiteY35" fmla="*/ 2681086 h 3247314"/>
                <a:gd name="connsiteX36" fmla="*/ 311372 w 3190991"/>
                <a:gd name="connsiteY36" fmla="*/ 3247314 h 3247314"/>
                <a:gd name="connsiteX37" fmla="*/ 142646 w 3190991"/>
                <a:gd name="connsiteY37" fmla="*/ 3171909 h 3247314"/>
                <a:gd name="connsiteX38" fmla="*/ 36199 w 3190991"/>
                <a:gd name="connsiteY38" fmla="*/ 2738772 h 3247314"/>
                <a:gd name="connsiteX39" fmla="*/ 169815 w 3190991"/>
                <a:gd name="connsiteY39" fmla="*/ 2588290 h 3247314"/>
                <a:gd name="connsiteX40" fmla="*/ 278099 w 3190991"/>
                <a:gd name="connsiteY40" fmla="*/ 2400860 h 3247314"/>
                <a:gd name="connsiteX41" fmla="*/ 278034 w 3190991"/>
                <a:gd name="connsiteY41" fmla="*/ 2256874 h 3247314"/>
                <a:gd name="connsiteX42" fmla="*/ 342020 w 3190991"/>
                <a:gd name="connsiteY42" fmla="*/ 2067147 h 3247314"/>
                <a:gd name="connsiteX43" fmla="*/ 615356 w 3190991"/>
                <a:gd name="connsiteY43" fmla="*/ 1896583 h 3247314"/>
                <a:gd name="connsiteX44" fmla="*/ 905492 w 3190991"/>
                <a:gd name="connsiteY44" fmla="*/ 1734813 h 3247314"/>
                <a:gd name="connsiteX45" fmla="*/ 1123963 w 3190991"/>
                <a:gd name="connsiteY45" fmla="*/ 1362513 h 3247314"/>
                <a:gd name="connsiteX46" fmla="*/ 1157236 w 3190991"/>
                <a:gd name="connsiteY46" fmla="*/ 986274 h 3247314"/>
                <a:gd name="connsiteX47" fmla="*/ 1285996 w 3190991"/>
                <a:gd name="connsiteY47" fmla="*/ 414796 h 3247314"/>
                <a:gd name="connsiteX48" fmla="*/ 1618264 w 3190991"/>
                <a:gd name="connsiteY48" fmla="*/ 59952 h 3247314"/>
                <a:gd name="connsiteX49" fmla="*/ 2172417 w 3190991"/>
                <a:gd name="connsiteY49" fmla="*/ 53652 h 3247314"/>
                <a:gd name="connsiteX50" fmla="*/ 2330446 w 3190991"/>
                <a:gd name="connsiteY50" fmla="*/ 230647 h 3247314"/>
                <a:gd name="connsiteX51" fmla="*/ 2377763 w 3190991"/>
                <a:gd name="connsiteY51" fmla="*/ 597304 h 3247314"/>
                <a:gd name="connsiteX52" fmla="*/ 2311808 w 3190991"/>
                <a:gd name="connsiteY52" fmla="*/ 1117528 h 3247314"/>
                <a:gd name="connsiteX53" fmla="*/ 2318568 w 3190991"/>
                <a:gd name="connsiteY53" fmla="*/ 1365531 h 3247314"/>
                <a:gd name="connsiteX54" fmla="*/ 2397057 w 3190991"/>
                <a:gd name="connsiteY54" fmla="*/ 1479131 h 3247314"/>
                <a:gd name="connsiteX55" fmla="*/ 2478172 w 3190991"/>
                <a:gd name="connsiteY55" fmla="*/ 1546399 h 3247314"/>
                <a:gd name="connsiteX56" fmla="*/ 2561715 w 3190991"/>
                <a:gd name="connsiteY56" fmla="*/ 1807922 h 3247314"/>
                <a:gd name="connsiteX57" fmla="*/ 2553315 w 3190991"/>
                <a:gd name="connsiteY57" fmla="*/ 1901899 h 3247314"/>
                <a:gd name="connsiteX58" fmla="*/ 2665668 w 3190991"/>
                <a:gd name="connsiteY58" fmla="*/ 2084210 h 3247314"/>
                <a:gd name="connsiteX59" fmla="*/ 2847914 w 3190991"/>
                <a:gd name="connsiteY59" fmla="*/ 2141240 h 3247314"/>
                <a:gd name="connsiteX60" fmla="*/ 3150781 w 3190991"/>
                <a:gd name="connsiteY60" fmla="*/ 2427242 h 3247314"/>
                <a:gd name="connsiteX61" fmla="*/ 3175523 w 3190991"/>
                <a:gd name="connsiteY61" fmla="*/ 2538282 h 3247314"/>
                <a:gd name="connsiteX62" fmla="*/ 3031734 w 3190991"/>
                <a:gd name="connsiteY62" fmla="*/ 3066053 h 3247314"/>
                <a:gd name="connsiteX63" fmla="*/ 2908028 w 3190991"/>
                <a:gd name="connsiteY63" fmla="*/ 3204657 h 32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90991" h="3247314">
                  <a:moveTo>
                    <a:pt x="2908028" y="3204657"/>
                  </a:moveTo>
                  <a:cubicBezTo>
                    <a:pt x="2894771" y="3204329"/>
                    <a:pt x="2895493" y="3192385"/>
                    <a:pt x="2892605" y="3184641"/>
                  </a:cubicBezTo>
                  <a:cubicBezTo>
                    <a:pt x="2832885" y="3022346"/>
                    <a:pt x="2781959" y="2857491"/>
                    <a:pt x="2755052" y="2686205"/>
                  </a:cubicBezTo>
                  <a:cubicBezTo>
                    <a:pt x="2746914" y="2634229"/>
                    <a:pt x="2740483" y="2581727"/>
                    <a:pt x="2742320" y="2528766"/>
                  </a:cubicBezTo>
                  <a:cubicBezTo>
                    <a:pt x="2743829" y="2485650"/>
                    <a:pt x="2737135" y="2443977"/>
                    <a:pt x="2719941" y="2404272"/>
                  </a:cubicBezTo>
                  <a:cubicBezTo>
                    <a:pt x="2695069" y="2346914"/>
                    <a:pt x="2652346" y="2309048"/>
                    <a:pt x="2591116" y="2296579"/>
                  </a:cubicBezTo>
                  <a:cubicBezTo>
                    <a:pt x="2399289" y="2257662"/>
                    <a:pt x="2221571" y="2180748"/>
                    <a:pt x="2046217" y="2097073"/>
                  </a:cubicBezTo>
                  <a:cubicBezTo>
                    <a:pt x="2037095" y="2092742"/>
                    <a:pt x="2027710" y="2088804"/>
                    <a:pt x="2018456" y="2084670"/>
                  </a:cubicBezTo>
                  <a:cubicBezTo>
                    <a:pt x="2009597" y="2079288"/>
                    <a:pt x="2007300" y="2070298"/>
                    <a:pt x="2005790" y="2061044"/>
                  </a:cubicBezTo>
                  <a:cubicBezTo>
                    <a:pt x="1977636" y="1889430"/>
                    <a:pt x="1950401" y="1717685"/>
                    <a:pt x="1923297" y="1545939"/>
                  </a:cubicBezTo>
                  <a:cubicBezTo>
                    <a:pt x="1923035" y="1544168"/>
                    <a:pt x="1923297" y="1542264"/>
                    <a:pt x="1923363" y="1540427"/>
                  </a:cubicBezTo>
                  <a:cubicBezTo>
                    <a:pt x="1937211" y="1502757"/>
                    <a:pt x="1958670" y="1468697"/>
                    <a:pt x="1976193" y="1432799"/>
                  </a:cubicBezTo>
                  <a:cubicBezTo>
                    <a:pt x="2038276" y="1358247"/>
                    <a:pt x="2067742" y="1268994"/>
                    <a:pt x="2090974" y="1176986"/>
                  </a:cubicBezTo>
                  <a:cubicBezTo>
                    <a:pt x="2098521" y="1153819"/>
                    <a:pt x="2103443" y="1129997"/>
                    <a:pt x="2107315" y="1105912"/>
                  </a:cubicBezTo>
                  <a:cubicBezTo>
                    <a:pt x="2140522" y="935873"/>
                    <a:pt x="2159948" y="763865"/>
                    <a:pt x="2181408" y="587066"/>
                  </a:cubicBezTo>
                  <a:cubicBezTo>
                    <a:pt x="2164804" y="596582"/>
                    <a:pt x="2154435" y="607411"/>
                    <a:pt x="2143279" y="617386"/>
                  </a:cubicBezTo>
                  <a:cubicBezTo>
                    <a:pt x="2054157" y="696729"/>
                    <a:pt x="1957620" y="764587"/>
                    <a:pt x="1846055" y="809147"/>
                  </a:cubicBezTo>
                  <a:cubicBezTo>
                    <a:pt x="1802676" y="826473"/>
                    <a:pt x="1757524" y="835792"/>
                    <a:pt x="1711192" y="840123"/>
                  </a:cubicBezTo>
                  <a:cubicBezTo>
                    <a:pt x="1704695" y="840714"/>
                    <a:pt x="1698198" y="840648"/>
                    <a:pt x="1691898" y="838942"/>
                  </a:cubicBezTo>
                  <a:cubicBezTo>
                    <a:pt x="1683104" y="836579"/>
                    <a:pt x="1671422" y="836251"/>
                    <a:pt x="1668731" y="826342"/>
                  </a:cubicBezTo>
                  <a:cubicBezTo>
                    <a:pt x="1666369" y="817613"/>
                    <a:pt x="1675950" y="812363"/>
                    <a:pt x="1681857" y="806654"/>
                  </a:cubicBezTo>
                  <a:cubicBezTo>
                    <a:pt x="1743546" y="746605"/>
                    <a:pt x="1806022" y="687213"/>
                    <a:pt x="1859049" y="619027"/>
                  </a:cubicBezTo>
                  <a:cubicBezTo>
                    <a:pt x="1867384" y="608329"/>
                    <a:pt x="1878146" y="598682"/>
                    <a:pt x="1878015" y="582801"/>
                  </a:cubicBezTo>
                  <a:cubicBezTo>
                    <a:pt x="1863380" y="577485"/>
                    <a:pt x="1852421" y="586344"/>
                    <a:pt x="1841789" y="592382"/>
                  </a:cubicBezTo>
                  <a:cubicBezTo>
                    <a:pt x="1706664" y="669494"/>
                    <a:pt x="1558741" y="710642"/>
                    <a:pt x="1409177" y="747393"/>
                  </a:cubicBezTo>
                  <a:cubicBezTo>
                    <a:pt x="1387586" y="752708"/>
                    <a:pt x="1366192" y="758943"/>
                    <a:pt x="1344272" y="762618"/>
                  </a:cubicBezTo>
                  <a:cubicBezTo>
                    <a:pt x="1327800" y="765374"/>
                    <a:pt x="1320384" y="773578"/>
                    <a:pt x="1320122" y="790509"/>
                  </a:cubicBezTo>
                  <a:cubicBezTo>
                    <a:pt x="1318022" y="912838"/>
                    <a:pt x="1321828" y="1034772"/>
                    <a:pt x="1341779" y="1155722"/>
                  </a:cubicBezTo>
                  <a:cubicBezTo>
                    <a:pt x="1342566" y="1168914"/>
                    <a:pt x="1346635" y="1181579"/>
                    <a:pt x="1347948" y="1194705"/>
                  </a:cubicBezTo>
                  <a:cubicBezTo>
                    <a:pt x="1359957" y="1261185"/>
                    <a:pt x="1377676" y="1326090"/>
                    <a:pt x="1403599" y="1388566"/>
                  </a:cubicBezTo>
                  <a:cubicBezTo>
                    <a:pt x="1412787" y="1428205"/>
                    <a:pt x="1424600" y="1467187"/>
                    <a:pt x="1431556" y="1507417"/>
                  </a:cubicBezTo>
                  <a:cubicBezTo>
                    <a:pt x="1431884" y="1623707"/>
                    <a:pt x="1441925" y="1739735"/>
                    <a:pt x="1438381" y="1856026"/>
                  </a:cubicBezTo>
                  <a:cubicBezTo>
                    <a:pt x="1437922" y="1870595"/>
                    <a:pt x="1440809" y="1885821"/>
                    <a:pt x="1431031" y="1898815"/>
                  </a:cubicBezTo>
                  <a:cubicBezTo>
                    <a:pt x="1439103" y="1943703"/>
                    <a:pt x="1415477" y="1970939"/>
                    <a:pt x="1383123" y="1998567"/>
                  </a:cubicBezTo>
                  <a:cubicBezTo>
                    <a:pt x="1136760" y="2208508"/>
                    <a:pt x="853581" y="2344946"/>
                    <a:pt x="541525" y="2424289"/>
                  </a:cubicBezTo>
                  <a:cubicBezTo>
                    <a:pt x="413159" y="2456905"/>
                    <a:pt x="339986" y="2548389"/>
                    <a:pt x="333685" y="2681086"/>
                  </a:cubicBezTo>
                  <a:cubicBezTo>
                    <a:pt x="324694" y="2869763"/>
                    <a:pt x="313013" y="3058309"/>
                    <a:pt x="311372" y="3247314"/>
                  </a:cubicBezTo>
                  <a:cubicBezTo>
                    <a:pt x="250471" y="3232614"/>
                    <a:pt x="193835" y="3208004"/>
                    <a:pt x="142646" y="3171909"/>
                  </a:cubicBezTo>
                  <a:cubicBezTo>
                    <a:pt x="3779" y="3074059"/>
                    <a:pt x="-37894" y="2904677"/>
                    <a:pt x="36199" y="2738772"/>
                  </a:cubicBezTo>
                  <a:cubicBezTo>
                    <a:pt x="64747" y="2674720"/>
                    <a:pt x="105895" y="2623006"/>
                    <a:pt x="169815" y="2588290"/>
                  </a:cubicBezTo>
                  <a:cubicBezTo>
                    <a:pt x="242333" y="2548979"/>
                    <a:pt x="266680" y="2477577"/>
                    <a:pt x="278099" y="2400860"/>
                  </a:cubicBezTo>
                  <a:cubicBezTo>
                    <a:pt x="285253" y="2352887"/>
                    <a:pt x="286237" y="2304585"/>
                    <a:pt x="278034" y="2256874"/>
                  </a:cubicBezTo>
                  <a:cubicBezTo>
                    <a:pt x="265171" y="2181535"/>
                    <a:pt x="292537" y="2120437"/>
                    <a:pt x="342020" y="2067147"/>
                  </a:cubicBezTo>
                  <a:cubicBezTo>
                    <a:pt x="417622" y="1985770"/>
                    <a:pt x="514290" y="1937666"/>
                    <a:pt x="615356" y="1896583"/>
                  </a:cubicBezTo>
                  <a:cubicBezTo>
                    <a:pt x="718718" y="1854582"/>
                    <a:pt x="815649" y="1801031"/>
                    <a:pt x="905492" y="1734813"/>
                  </a:cubicBezTo>
                  <a:cubicBezTo>
                    <a:pt x="1031561" y="1641886"/>
                    <a:pt x="1102569" y="1517195"/>
                    <a:pt x="1123963" y="1362513"/>
                  </a:cubicBezTo>
                  <a:cubicBezTo>
                    <a:pt x="1141223" y="1237559"/>
                    <a:pt x="1144111" y="1111490"/>
                    <a:pt x="1157236" y="986274"/>
                  </a:cubicBezTo>
                  <a:cubicBezTo>
                    <a:pt x="1177712" y="790772"/>
                    <a:pt x="1203634" y="596254"/>
                    <a:pt x="1285996" y="414796"/>
                  </a:cubicBezTo>
                  <a:cubicBezTo>
                    <a:pt x="1356610" y="259326"/>
                    <a:pt x="1459185" y="132010"/>
                    <a:pt x="1618264" y="59952"/>
                  </a:cubicBezTo>
                  <a:cubicBezTo>
                    <a:pt x="1801363" y="-22935"/>
                    <a:pt x="1987678" y="-14928"/>
                    <a:pt x="2172417" y="53652"/>
                  </a:cubicBezTo>
                  <a:cubicBezTo>
                    <a:pt x="2254057" y="83906"/>
                    <a:pt x="2300324" y="151961"/>
                    <a:pt x="2330446" y="230647"/>
                  </a:cubicBezTo>
                  <a:cubicBezTo>
                    <a:pt x="2375663" y="348907"/>
                    <a:pt x="2380913" y="472679"/>
                    <a:pt x="2377763" y="597304"/>
                  </a:cubicBezTo>
                  <a:cubicBezTo>
                    <a:pt x="2373366" y="772921"/>
                    <a:pt x="2340947" y="944995"/>
                    <a:pt x="2311808" y="1117528"/>
                  </a:cubicBezTo>
                  <a:cubicBezTo>
                    <a:pt x="2297830" y="1200283"/>
                    <a:pt x="2295926" y="1283432"/>
                    <a:pt x="2318568" y="1365531"/>
                  </a:cubicBezTo>
                  <a:cubicBezTo>
                    <a:pt x="2331562" y="1412520"/>
                    <a:pt x="2354597" y="1452028"/>
                    <a:pt x="2397057" y="1479131"/>
                  </a:cubicBezTo>
                  <a:cubicBezTo>
                    <a:pt x="2426721" y="1498097"/>
                    <a:pt x="2453300" y="1521329"/>
                    <a:pt x="2478172" y="1546399"/>
                  </a:cubicBezTo>
                  <a:cubicBezTo>
                    <a:pt x="2550559" y="1619442"/>
                    <a:pt x="2578187" y="1706528"/>
                    <a:pt x="2561715" y="1807922"/>
                  </a:cubicBezTo>
                  <a:cubicBezTo>
                    <a:pt x="2556662" y="1839029"/>
                    <a:pt x="2553709" y="1870267"/>
                    <a:pt x="2553315" y="1901899"/>
                  </a:cubicBezTo>
                  <a:cubicBezTo>
                    <a:pt x="2552265" y="1986623"/>
                    <a:pt x="2589935" y="2046934"/>
                    <a:pt x="2665668" y="2084210"/>
                  </a:cubicBezTo>
                  <a:cubicBezTo>
                    <a:pt x="2723485" y="2112692"/>
                    <a:pt x="2785306" y="2128180"/>
                    <a:pt x="2847914" y="2141240"/>
                  </a:cubicBezTo>
                  <a:cubicBezTo>
                    <a:pt x="3007583" y="2174513"/>
                    <a:pt x="3108452" y="2270197"/>
                    <a:pt x="3150781" y="2427242"/>
                  </a:cubicBezTo>
                  <a:cubicBezTo>
                    <a:pt x="3160625" y="2463796"/>
                    <a:pt x="3166138" y="2501531"/>
                    <a:pt x="3175523" y="2538282"/>
                  </a:cubicBezTo>
                  <a:cubicBezTo>
                    <a:pt x="3227171" y="2741397"/>
                    <a:pt x="3141921" y="2907236"/>
                    <a:pt x="3031734" y="3066053"/>
                  </a:cubicBezTo>
                  <a:cubicBezTo>
                    <a:pt x="2996164" y="3117242"/>
                    <a:pt x="2955738" y="3164362"/>
                    <a:pt x="2908028" y="3204657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086860-3BBD-4DF1-BC9E-FAD169C6DC9E}"/>
                </a:ext>
              </a:extLst>
            </p:cNvPr>
            <p:cNvSpPr/>
            <p:nvPr/>
          </p:nvSpPr>
          <p:spPr>
            <a:xfrm>
              <a:off x="5492607" y="4092460"/>
              <a:ext cx="1206488" cy="1155354"/>
            </a:xfrm>
            <a:custGeom>
              <a:avLst/>
              <a:gdLst>
                <a:gd name="connsiteX0" fmla="*/ 1047404 w 1771120"/>
                <a:gd name="connsiteY0" fmla="*/ 26380 h 1696056"/>
                <a:gd name="connsiteX1" fmla="*/ 1050816 w 1771120"/>
                <a:gd name="connsiteY1" fmla="*/ 423159 h 1696056"/>
                <a:gd name="connsiteX2" fmla="*/ 931901 w 1771120"/>
                <a:gd name="connsiteY2" fmla="*/ 1185152 h 1696056"/>
                <a:gd name="connsiteX3" fmla="*/ 913394 w 1771120"/>
                <a:gd name="connsiteY3" fmla="*/ 1259376 h 1696056"/>
                <a:gd name="connsiteX4" fmla="*/ 1117165 w 1771120"/>
                <a:gd name="connsiteY4" fmla="*/ 1184168 h 1696056"/>
                <a:gd name="connsiteX5" fmla="*/ 1381247 w 1771120"/>
                <a:gd name="connsiteY5" fmla="*/ 1083431 h 1696056"/>
                <a:gd name="connsiteX6" fmla="*/ 1604313 w 1771120"/>
                <a:gd name="connsiteY6" fmla="*/ 1093144 h 1696056"/>
                <a:gd name="connsiteX7" fmla="*/ 1685690 w 1771120"/>
                <a:gd name="connsiteY7" fmla="*/ 1128057 h 1696056"/>
                <a:gd name="connsiteX8" fmla="*/ 1758142 w 1771120"/>
                <a:gd name="connsiteY8" fmla="*/ 1318441 h 1696056"/>
                <a:gd name="connsiteX9" fmla="*/ 1724016 w 1771120"/>
                <a:gd name="connsiteY9" fmla="*/ 1403099 h 1696056"/>
                <a:gd name="connsiteX10" fmla="*/ 1652220 w 1771120"/>
                <a:gd name="connsiteY10" fmla="*/ 1434337 h 1696056"/>
                <a:gd name="connsiteX11" fmla="*/ 1462690 w 1771120"/>
                <a:gd name="connsiteY11" fmla="*/ 1357620 h 1696056"/>
                <a:gd name="connsiteX12" fmla="*/ 1365628 w 1771120"/>
                <a:gd name="connsiteY12" fmla="*/ 1309843 h 1696056"/>
                <a:gd name="connsiteX13" fmla="*/ 1227484 w 1771120"/>
                <a:gd name="connsiteY13" fmla="*/ 1289237 h 1696056"/>
                <a:gd name="connsiteX14" fmla="*/ 1103843 w 1771120"/>
                <a:gd name="connsiteY14" fmla="*/ 1304659 h 1696056"/>
                <a:gd name="connsiteX15" fmla="*/ 1062695 w 1771120"/>
                <a:gd name="connsiteY15" fmla="*/ 1338850 h 1696056"/>
                <a:gd name="connsiteX16" fmla="*/ 1006387 w 1771120"/>
                <a:gd name="connsiteY16" fmla="*/ 1646377 h 1696056"/>
                <a:gd name="connsiteX17" fmla="*/ 978758 w 1771120"/>
                <a:gd name="connsiteY17" fmla="*/ 1660159 h 1696056"/>
                <a:gd name="connsiteX18" fmla="*/ 845076 w 1771120"/>
                <a:gd name="connsiteY18" fmla="*/ 1580816 h 1696056"/>
                <a:gd name="connsiteX19" fmla="*/ 817382 w 1771120"/>
                <a:gd name="connsiteY19" fmla="*/ 1591842 h 1696056"/>
                <a:gd name="connsiteX20" fmla="*/ 777678 w 1771120"/>
                <a:gd name="connsiteY20" fmla="*/ 1696057 h 1696056"/>
                <a:gd name="connsiteX21" fmla="*/ 749589 w 1771120"/>
                <a:gd name="connsiteY21" fmla="*/ 1545771 h 1696056"/>
                <a:gd name="connsiteX22" fmla="*/ 723995 w 1771120"/>
                <a:gd name="connsiteY22" fmla="*/ 1509283 h 1696056"/>
                <a:gd name="connsiteX23" fmla="*/ 456500 w 1771120"/>
                <a:gd name="connsiteY23" fmla="*/ 1350794 h 1696056"/>
                <a:gd name="connsiteX24" fmla="*/ 409446 w 1771120"/>
                <a:gd name="connsiteY24" fmla="*/ 1337997 h 1696056"/>
                <a:gd name="connsiteX25" fmla="*/ 28613 w 1771120"/>
                <a:gd name="connsiteY25" fmla="*/ 1338063 h 1696056"/>
                <a:gd name="connsiteX26" fmla="*/ 0 w 1771120"/>
                <a:gd name="connsiteY26" fmla="*/ 1338063 h 1696056"/>
                <a:gd name="connsiteX27" fmla="*/ 139260 w 1771120"/>
                <a:gd name="connsiteY27" fmla="*/ 1157261 h 1696056"/>
                <a:gd name="connsiteX28" fmla="*/ 221097 w 1771120"/>
                <a:gd name="connsiteY28" fmla="*/ 1121363 h 1696056"/>
                <a:gd name="connsiteX29" fmla="*/ 425590 w 1771120"/>
                <a:gd name="connsiteY29" fmla="*/ 1151683 h 1696056"/>
                <a:gd name="connsiteX30" fmla="*/ 686391 w 1771120"/>
                <a:gd name="connsiteY30" fmla="*/ 1215406 h 1696056"/>
                <a:gd name="connsiteX31" fmla="*/ 647408 w 1771120"/>
                <a:gd name="connsiteY31" fmla="*/ 1007304 h 1696056"/>
                <a:gd name="connsiteX32" fmla="*/ 542930 w 1771120"/>
                <a:gd name="connsiteY32" fmla="*/ 452757 h 1696056"/>
                <a:gd name="connsiteX33" fmla="*/ 462341 w 1771120"/>
                <a:gd name="connsiteY33" fmla="*/ 34518 h 1696056"/>
                <a:gd name="connsiteX34" fmla="*/ 460109 w 1771120"/>
                <a:gd name="connsiteY34" fmla="*/ 9776 h 1696056"/>
                <a:gd name="connsiteX35" fmla="*/ 518649 w 1771120"/>
                <a:gd name="connsiteY35" fmla="*/ 2557 h 1696056"/>
                <a:gd name="connsiteX36" fmla="*/ 590444 w 1771120"/>
                <a:gd name="connsiteY36" fmla="*/ 6232 h 1696056"/>
                <a:gd name="connsiteX37" fmla="*/ 922319 w 1771120"/>
                <a:gd name="connsiteY37" fmla="*/ 12598 h 1696056"/>
                <a:gd name="connsiteX38" fmla="*/ 1021678 w 1771120"/>
                <a:gd name="connsiteY38" fmla="*/ 17849 h 1696056"/>
                <a:gd name="connsiteX39" fmla="*/ 1047404 w 1771120"/>
                <a:gd name="connsiteY39" fmla="*/ 26380 h 16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1120" h="1696056">
                  <a:moveTo>
                    <a:pt x="1047404" y="26380"/>
                  </a:moveTo>
                  <a:cubicBezTo>
                    <a:pt x="1049373" y="158618"/>
                    <a:pt x="1058757" y="290725"/>
                    <a:pt x="1050816" y="423159"/>
                  </a:cubicBezTo>
                  <a:cubicBezTo>
                    <a:pt x="1035263" y="681007"/>
                    <a:pt x="989390" y="933933"/>
                    <a:pt x="931901" y="1185152"/>
                  </a:cubicBezTo>
                  <a:cubicBezTo>
                    <a:pt x="926585" y="1208253"/>
                    <a:pt x="920481" y="1231157"/>
                    <a:pt x="913394" y="1259376"/>
                  </a:cubicBezTo>
                  <a:cubicBezTo>
                    <a:pt x="984664" y="1233126"/>
                    <a:pt x="1051210" y="1209303"/>
                    <a:pt x="1117165" y="1184168"/>
                  </a:cubicBezTo>
                  <a:cubicBezTo>
                    <a:pt x="1205170" y="1150633"/>
                    <a:pt x="1294489" y="1120641"/>
                    <a:pt x="1381247" y="1083431"/>
                  </a:cubicBezTo>
                  <a:cubicBezTo>
                    <a:pt x="1455340" y="1051667"/>
                    <a:pt x="1531139" y="1058033"/>
                    <a:pt x="1604313" y="1093144"/>
                  </a:cubicBezTo>
                  <a:cubicBezTo>
                    <a:pt x="1630891" y="1105941"/>
                    <a:pt x="1659702" y="1114341"/>
                    <a:pt x="1685690" y="1128057"/>
                  </a:cubicBezTo>
                  <a:cubicBezTo>
                    <a:pt x="1765361" y="1170189"/>
                    <a:pt x="1788789" y="1233585"/>
                    <a:pt x="1758142" y="1318441"/>
                  </a:cubicBezTo>
                  <a:cubicBezTo>
                    <a:pt x="1747838" y="1347054"/>
                    <a:pt x="1740160" y="1376782"/>
                    <a:pt x="1724016" y="1403099"/>
                  </a:cubicBezTo>
                  <a:cubicBezTo>
                    <a:pt x="1704722" y="1434469"/>
                    <a:pt x="1687855" y="1441097"/>
                    <a:pt x="1652220" y="1434337"/>
                  </a:cubicBezTo>
                  <a:cubicBezTo>
                    <a:pt x="1583837" y="1421409"/>
                    <a:pt x="1524642" y="1386102"/>
                    <a:pt x="1462690" y="1357620"/>
                  </a:cubicBezTo>
                  <a:cubicBezTo>
                    <a:pt x="1429942" y="1342525"/>
                    <a:pt x="1396013" y="1328875"/>
                    <a:pt x="1365628" y="1309843"/>
                  </a:cubicBezTo>
                  <a:cubicBezTo>
                    <a:pt x="1321658" y="1282280"/>
                    <a:pt x="1276244" y="1280902"/>
                    <a:pt x="1227484" y="1289237"/>
                  </a:cubicBezTo>
                  <a:cubicBezTo>
                    <a:pt x="1186598" y="1296259"/>
                    <a:pt x="1145188" y="1300590"/>
                    <a:pt x="1103843" y="1304659"/>
                  </a:cubicBezTo>
                  <a:cubicBezTo>
                    <a:pt x="1081464" y="1306890"/>
                    <a:pt x="1068142" y="1313650"/>
                    <a:pt x="1062695" y="1338850"/>
                  </a:cubicBezTo>
                  <a:cubicBezTo>
                    <a:pt x="1040513" y="1440769"/>
                    <a:pt x="1015772" y="1542162"/>
                    <a:pt x="1006387" y="1646377"/>
                  </a:cubicBezTo>
                  <a:cubicBezTo>
                    <a:pt x="1004221" y="1670528"/>
                    <a:pt x="995755" y="1670266"/>
                    <a:pt x="978758" y="1660159"/>
                  </a:cubicBezTo>
                  <a:cubicBezTo>
                    <a:pt x="934263" y="1633646"/>
                    <a:pt x="888981" y="1608314"/>
                    <a:pt x="845076" y="1580816"/>
                  </a:cubicBezTo>
                  <a:cubicBezTo>
                    <a:pt x="827882" y="1570053"/>
                    <a:pt x="822632" y="1573991"/>
                    <a:pt x="817382" y="1591842"/>
                  </a:cubicBezTo>
                  <a:cubicBezTo>
                    <a:pt x="807013" y="1627017"/>
                    <a:pt x="794609" y="1661603"/>
                    <a:pt x="777678" y="1696057"/>
                  </a:cubicBezTo>
                  <a:cubicBezTo>
                    <a:pt x="768227" y="1645984"/>
                    <a:pt x="758383" y="1595976"/>
                    <a:pt x="749589" y="1545771"/>
                  </a:cubicBezTo>
                  <a:cubicBezTo>
                    <a:pt x="746636" y="1528971"/>
                    <a:pt x="739155" y="1518077"/>
                    <a:pt x="723995" y="1509283"/>
                  </a:cubicBezTo>
                  <a:cubicBezTo>
                    <a:pt x="634414" y="1457110"/>
                    <a:pt x="545424" y="1404018"/>
                    <a:pt x="456500" y="1350794"/>
                  </a:cubicBezTo>
                  <a:cubicBezTo>
                    <a:pt x="441734" y="1341935"/>
                    <a:pt x="426837" y="1337931"/>
                    <a:pt x="409446" y="1337997"/>
                  </a:cubicBezTo>
                  <a:cubicBezTo>
                    <a:pt x="282523" y="1338522"/>
                    <a:pt x="155535" y="1338129"/>
                    <a:pt x="28613" y="1338063"/>
                  </a:cubicBezTo>
                  <a:cubicBezTo>
                    <a:pt x="20607" y="1338063"/>
                    <a:pt x="12600" y="1338063"/>
                    <a:pt x="0" y="1338063"/>
                  </a:cubicBezTo>
                  <a:cubicBezTo>
                    <a:pt x="48104" y="1275258"/>
                    <a:pt x="92337" y="1215144"/>
                    <a:pt x="139260" y="1157261"/>
                  </a:cubicBezTo>
                  <a:cubicBezTo>
                    <a:pt x="159211" y="1132651"/>
                    <a:pt x="189727" y="1124579"/>
                    <a:pt x="221097" y="1121363"/>
                  </a:cubicBezTo>
                  <a:cubicBezTo>
                    <a:pt x="291908" y="1114079"/>
                    <a:pt x="358388" y="1135210"/>
                    <a:pt x="425590" y="1151683"/>
                  </a:cubicBezTo>
                  <a:cubicBezTo>
                    <a:pt x="511430" y="1172749"/>
                    <a:pt x="597335" y="1193618"/>
                    <a:pt x="686391" y="1215406"/>
                  </a:cubicBezTo>
                  <a:cubicBezTo>
                    <a:pt x="673069" y="1144135"/>
                    <a:pt x="660271" y="1075752"/>
                    <a:pt x="647408" y="1007304"/>
                  </a:cubicBezTo>
                  <a:cubicBezTo>
                    <a:pt x="612626" y="822433"/>
                    <a:pt x="578041" y="637563"/>
                    <a:pt x="542930" y="452757"/>
                  </a:cubicBezTo>
                  <a:cubicBezTo>
                    <a:pt x="516417" y="313300"/>
                    <a:pt x="489116" y="173909"/>
                    <a:pt x="462341" y="34518"/>
                  </a:cubicBezTo>
                  <a:cubicBezTo>
                    <a:pt x="460766" y="26446"/>
                    <a:pt x="460831" y="18045"/>
                    <a:pt x="460109" y="9776"/>
                  </a:cubicBezTo>
                  <a:cubicBezTo>
                    <a:pt x="478157" y="-4333"/>
                    <a:pt x="498961" y="326"/>
                    <a:pt x="518649" y="2557"/>
                  </a:cubicBezTo>
                  <a:cubicBezTo>
                    <a:pt x="542602" y="5314"/>
                    <a:pt x="566425" y="6758"/>
                    <a:pt x="590444" y="6232"/>
                  </a:cubicBezTo>
                  <a:cubicBezTo>
                    <a:pt x="701157" y="3870"/>
                    <a:pt x="811541" y="14698"/>
                    <a:pt x="922319" y="12598"/>
                  </a:cubicBezTo>
                  <a:cubicBezTo>
                    <a:pt x="955264" y="11942"/>
                    <a:pt x="988339" y="18636"/>
                    <a:pt x="1021678" y="17849"/>
                  </a:cubicBezTo>
                  <a:cubicBezTo>
                    <a:pt x="1031063" y="17652"/>
                    <a:pt x="1039857" y="20342"/>
                    <a:pt x="1047404" y="26380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2B801D-4E33-469C-896E-4E1686BDB5FD}"/>
                </a:ext>
              </a:extLst>
            </p:cNvPr>
            <p:cNvSpPr/>
            <p:nvPr/>
          </p:nvSpPr>
          <p:spPr>
            <a:xfrm>
              <a:off x="5387425" y="4417787"/>
              <a:ext cx="312974" cy="243509"/>
            </a:xfrm>
            <a:custGeom>
              <a:avLst/>
              <a:gdLst>
                <a:gd name="connsiteX0" fmla="*/ 69615 w 459444"/>
                <a:gd name="connsiteY0" fmla="*/ 356469 h 357471"/>
                <a:gd name="connsiteX1" fmla="*/ 52552 w 459444"/>
                <a:gd name="connsiteY1" fmla="*/ 340456 h 357471"/>
                <a:gd name="connsiteX2" fmla="*/ 1363 w 459444"/>
                <a:gd name="connsiteY2" fmla="*/ 83593 h 357471"/>
                <a:gd name="connsiteX3" fmla="*/ 21708 w 459444"/>
                <a:gd name="connsiteY3" fmla="*/ 55570 h 357471"/>
                <a:gd name="connsiteX4" fmla="*/ 185643 w 459444"/>
                <a:gd name="connsiteY4" fmla="*/ 32404 h 357471"/>
                <a:gd name="connsiteX5" fmla="*/ 398537 w 459444"/>
                <a:gd name="connsiteY5" fmla="*/ 1100 h 357471"/>
                <a:gd name="connsiteX6" fmla="*/ 431285 w 459444"/>
                <a:gd name="connsiteY6" fmla="*/ 24332 h 357471"/>
                <a:gd name="connsiteX7" fmla="*/ 458717 w 459444"/>
                <a:gd name="connsiteY7" fmla="*/ 271285 h 357471"/>
                <a:gd name="connsiteX8" fmla="*/ 432663 w 459444"/>
                <a:gd name="connsiteY8" fmla="*/ 307511 h 357471"/>
                <a:gd name="connsiteX9" fmla="*/ 205594 w 459444"/>
                <a:gd name="connsiteY9" fmla="*/ 338093 h 357471"/>
                <a:gd name="connsiteX10" fmla="*/ 69615 w 459444"/>
                <a:gd name="connsiteY10" fmla="*/ 356469 h 3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44" h="357471">
                  <a:moveTo>
                    <a:pt x="69615" y="356469"/>
                  </a:moveTo>
                  <a:cubicBezTo>
                    <a:pt x="60756" y="359553"/>
                    <a:pt x="55374" y="355878"/>
                    <a:pt x="52552" y="340456"/>
                  </a:cubicBezTo>
                  <a:cubicBezTo>
                    <a:pt x="36671" y="254616"/>
                    <a:pt x="20526" y="168710"/>
                    <a:pt x="1363" y="83593"/>
                  </a:cubicBezTo>
                  <a:cubicBezTo>
                    <a:pt x="-3756" y="60755"/>
                    <a:pt x="6089" y="57867"/>
                    <a:pt x="21708" y="55570"/>
                  </a:cubicBezTo>
                  <a:cubicBezTo>
                    <a:pt x="76309" y="47629"/>
                    <a:pt x="130976" y="40213"/>
                    <a:pt x="185643" y="32404"/>
                  </a:cubicBezTo>
                  <a:cubicBezTo>
                    <a:pt x="256652" y="22232"/>
                    <a:pt x="327791" y="12847"/>
                    <a:pt x="398537" y="1100"/>
                  </a:cubicBezTo>
                  <a:cubicBezTo>
                    <a:pt x="420259" y="-2510"/>
                    <a:pt x="428988" y="2150"/>
                    <a:pt x="431285" y="24332"/>
                  </a:cubicBezTo>
                  <a:cubicBezTo>
                    <a:pt x="439750" y="106693"/>
                    <a:pt x="449332" y="188989"/>
                    <a:pt x="458717" y="271285"/>
                  </a:cubicBezTo>
                  <a:cubicBezTo>
                    <a:pt x="461079" y="291695"/>
                    <a:pt x="458979" y="304558"/>
                    <a:pt x="432663" y="307511"/>
                  </a:cubicBezTo>
                  <a:cubicBezTo>
                    <a:pt x="356798" y="315977"/>
                    <a:pt x="281262" y="327724"/>
                    <a:pt x="205594" y="338093"/>
                  </a:cubicBezTo>
                  <a:cubicBezTo>
                    <a:pt x="161887" y="344196"/>
                    <a:pt x="118114" y="349972"/>
                    <a:pt x="69615" y="35646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A155F6-2DDD-4E99-95B6-6F226A7DBD04}"/>
                </a:ext>
              </a:extLst>
            </p:cNvPr>
            <p:cNvSpPr/>
            <p:nvPr/>
          </p:nvSpPr>
          <p:spPr>
            <a:xfrm>
              <a:off x="5715182" y="3072252"/>
              <a:ext cx="530391" cy="355287"/>
            </a:xfrm>
            <a:custGeom>
              <a:avLst/>
              <a:gdLst>
                <a:gd name="connsiteX0" fmla="*/ 607 w 778612"/>
                <a:gd name="connsiteY0" fmla="*/ 67323 h 521560"/>
                <a:gd name="connsiteX1" fmla="*/ 84018 w 778612"/>
                <a:gd name="connsiteY1" fmla="*/ 96330 h 521560"/>
                <a:gd name="connsiteX2" fmla="*/ 124707 w 778612"/>
                <a:gd name="connsiteY2" fmla="*/ 89702 h 521560"/>
                <a:gd name="connsiteX3" fmla="*/ 397321 w 778612"/>
                <a:gd name="connsiteY3" fmla="*/ 318 h 521560"/>
                <a:gd name="connsiteX4" fmla="*/ 654119 w 778612"/>
                <a:gd name="connsiteY4" fmla="*/ 104468 h 521560"/>
                <a:gd name="connsiteX5" fmla="*/ 667047 w 778612"/>
                <a:gd name="connsiteY5" fmla="*/ 133147 h 521560"/>
                <a:gd name="connsiteX6" fmla="*/ 778613 w 778612"/>
                <a:gd name="connsiteY6" fmla="*/ 16003 h 521560"/>
                <a:gd name="connsiteX7" fmla="*/ 761943 w 778612"/>
                <a:gd name="connsiteY7" fmla="*/ 88455 h 521560"/>
                <a:gd name="connsiteX8" fmla="*/ 708392 w 778612"/>
                <a:gd name="connsiteY8" fmla="*/ 143122 h 521560"/>
                <a:gd name="connsiteX9" fmla="*/ 669081 w 778612"/>
                <a:gd name="connsiteY9" fmla="*/ 231653 h 521560"/>
                <a:gd name="connsiteX10" fmla="*/ 645718 w 778612"/>
                <a:gd name="connsiteY10" fmla="*/ 346959 h 521560"/>
                <a:gd name="connsiteX11" fmla="*/ 593676 w 778612"/>
                <a:gd name="connsiteY11" fmla="*/ 445268 h 521560"/>
                <a:gd name="connsiteX12" fmla="*/ 410774 w 778612"/>
                <a:gd name="connsiteY12" fmla="*/ 518639 h 521560"/>
                <a:gd name="connsiteX13" fmla="*/ 187053 w 778612"/>
                <a:gd name="connsiteY13" fmla="*/ 497704 h 521560"/>
                <a:gd name="connsiteX14" fmla="*/ 89925 w 778612"/>
                <a:gd name="connsiteY14" fmla="*/ 413308 h 521560"/>
                <a:gd name="connsiteX15" fmla="*/ 62296 w 778612"/>
                <a:gd name="connsiteY15" fmla="*/ 301283 h 521560"/>
                <a:gd name="connsiteX16" fmla="*/ 65577 w 778612"/>
                <a:gd name="connsiteY16" fmla="*/ 181251 h 521560"/>
                <a:gd name="connsiteX17" fmla="*/ 40967 w 778612"/>
                <a:gd name="connsiteY17" fmla="*/ 128881 h 521560"/>
                <a:gd name="connsiteX18" fmla="*/ 6579 w 778612"/>
                <a:gd name="connsiteY18" fmla="*/ 106240 h 521560"/>
                <a:gd name="connsiteX19" fmla="*/ 607 w 778612"/>
                <a:gd name="connsiteY19" fmla="*/ 67323 h 5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612" h="521560">
                  <a:moveTo>
                    <a:pt x="607" y="67323"/>
                  </a:moveTo>
                  <a:cubicBezTo>
                    <a:pt x="28433" y="76839"/>
                    <a:pt x="56718" y="85370"/>
                    <a:pt x="84018" y="96330"/>
                  </a:cubicBezTo>
                  <a:cubicBezTo>
                    <a:pt x="100031" y="102762"/>
                    <a:pt x="111844" y="99546"/>
                    <a:pt x="124707" y="89702"/>
                  </a:cubicBezTo>
                  <a:cubicBezTo>
                    <a:pt x="205034" y="28013"/>
                    <a:pt x="295271" y="-3554"/>
                    <a:pt x="397321" y="318"/>
                  </a:cubicBezTo>
                  <a:cubicBezTo>
                    <a:pt x="495564" y="4125"/>
                    <a:pt x="578123" y="45666"/>
                    <a:pt x="654119" y="104468"/>
                  </a:cubicBezTo>
                  <a:cubicBezTo>
                    <a:pt x="664028" y="112081"/>
                    <a:pt x="659894" y="123106"/>
                    <a:pt x="667047" y="133147"/>
                  </a:cubicBezTo>
                  <a:cubicBezTo>
                    <a:pt x="707932" y="96986"/>
                    <a:pt x="737333" y="50654"/>
                    <a:pt x="778613" y="16003"/>
                  </a:cubicBezTo>
                  <a:cubicBezTo>
                    <a:pt x="776053" y="40810"/>
                    <a:pt x="771918" y="65289"/>
                    <a:pt x="761943" y="88455"/>
                  </a:cubicBezTo>
                  <a:cubicBezTo>
                    <a:pt x="749212" y="111687"/>
                    <a:pt x="728605" y="128553"/>
                    <a:pt x="708392" y="143122"/>
                  </a:cubicBezTo>
                  <a:cubicBezTo>
                    <a:pt x="676497" y="166157"/>
                    <a:pt x="669672" y="196477"/>
                    <a:pt x="669081" y="231653"/>
                  </a:cubicBezTo>
                  <a:cubicBezTo>
                    <a:pt x="668359" y="271488"/>
                    <a:pt x="661862" y="310273"/>
                    <a:pt x="645718" y="346959"/>
                  </a:cubicBezTo>
                  <a:cubicBezTo>
                    <a:pt x="629377" y="380232"/>
                    <a:pt x="615858" y="415080"/>
                    <a:pt x="593676" y="445268"/>
                  </a:cubicBezTo>
                  <a:cubicBezTo>
                    <a:pt x="543012" y="495407"/>
                    <a:pt x="479420" y="511420"/>
                    <a:pt x="410774" y="518639"/>
                  </a:cubicBezTo>
                  <a:cubicBezTo>
                    <a:pt x="334319" y="526711"/>
                    <a:pt x="260489" y="517523"/>
                    <a:pt x="187053" y="497704"/>
                  </a:cubicBezTo>
                  <a:cubicBezTo>
                    <a:pt x="140654" y="485169"/>
                    <a:pt x="105216" y="461150"/>
                    <a:pt x="89925" y="413308"/>
                  </a:cubicBezTo>
                  <a:cubicBezTo>
                    <a:pt x="80737" y="375966"/>
                    <a:pt x="71484" y="338624"/>
                    <a:pt x="62296" y="301283"/>
                  </a:cubicBezTo>
                  <a:cubicBezTo>
                    <a:pt x="49630" y="260922"/>
                    <a:pt x="55471" y="221021"/>
                    <a:pt x="65577" y="181251"/>
                  </a:cubicBezTo>
                  <a:cubicBezTo>
                    <a:pt x="74568" y="145747"/>
                    <a:pt x="74503" y="145878"/>
                    <a:pt x="40967" y="128881"/>
                  </a:cubicBezTo>
                  <a:cubicBezTo>
                    <a:pt x="28629" y="122647"/>
                    <a:pt x="15045" y="118250"/>
                    <a:pt x="6579" y="106240"/>
                  </a:cubicBezTo>
                  <a:cubicBezTo>
                    <a:pt x="3626" y="93377"/>
                    <a:pt x="-1821" y="80973"/>
                    <a:pt x="607" y="6732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010A20-7969-474F-99D7-E3C3B4D35AB0}"/>
              </a:ext>
            </a:extLst>
          </p:cNvPr>
          <p:cNvGrpSpPr/>
          <p:nvPr/>
        </p:nvGrpSpPr>
        <p:grpSpPr>
          <a:xfrm>
            <a:off x="4350037" y="2895011"/>
            <a:ext cx="2030785" cy="3610871"/>
            <a:chOff x="7027608" y="2186326"/>
            <a:chExt cx="2626634" cy="467033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4C6C59-7290-4838-B583-12F16F8E67C5}"/>
                </a:ext>
              </a:extLst>
            </p:cNvPr>
            <p:cNvSpPr/>
            <p:nvPr/>
          </p:nvSpPr>
          <p:spPr>
            <a:xfrm>
              <a:off x="8417969" y="4326669"/>
              <a:ext cx="71983" cy="704535"/>
            </a:xfrm>
            <a:custGeom>
              <a:avLst/>
              <a:gdLst>
                <a:gd name="connsiteX0" fmla="*/ 66 w 105671"/>
                <a:gd name="connsiteY0" fmla="*/ 1967 h 1034255"/>
                <a:gd name="connsiteX1" fmla="*/ 20410 w 105671"/>
                <a:gd name="connsiteY1" fmla="*/ 10761 h 1034255"/>
                <a:gd name="connsiteX2" fmla="*/ 36685 w 105671"/>
                <a:gd name="connsiteY2" fmla="*/ 45084 h 1034255"/>
                <a:gd name="connsiteX3" fmla="*/ 44035 w 105671"/>
                <a:gd name="connsiteY3" fmla="*/ 68447 h 1034255"/>
                <a:gd name="connsiteX4" fmla="*/ 59655 w 105671"/>
                <a:gd name="connsiteY4" fmla="*/ 337057 h 1034255"/>
                <a:gd name="connsiteX5" fmla="*/ 90040 w 105671"/>
                <a:gd name="connsiteY5" fmla="*/ 629556 h 1034255"/>
                <a:gd name="connsiteX6" fmla="*/ 103756 w 105671"/>
                <a:gd name="connsiteY6" fmla="*/ 725436 h 1034255"/>
                <a:gd name="connsiteX7" fmla="*/ 97521 w 105671"/>
                <a:gd name="connsiteY7" fmla="*/ 799004 h 1034255"/>
                <a:gd name="connsiteX8" fmla="*/ 52173 w 105671"/>
                <a:gd name="connsiteY8" fmla="*/ 969371 h 1034255"/>
                <a:gd name="connsiteX9" fmla="*/ 46333 w 105671"/>
                <a:gd name="connsiteY9" fmla="*/ 1032767 h 1034255"/>
                <a:gd name="connsiteX10" fmla="*/ 27694 w 105671"/>
                <a:gd name="connsiteY10" fmla="*/ 1021151 h 1034255"/>
                <a:gd name="connsiteX11" fmla="*/ 12075 w 105671"/>
                <a:gd name="connsiteY11" fmla="*/ 858265 h 1034255"/>
                <a:gd name="connsiteX12" fmla="*/ 8400 w 105671"/>
                <a:gd name="connsiteY12" fmla="*/ 390018 h 1034255"/>
                <a:gd name="connsiteX13" fmla="*/ 0 w 105671"/>
                <a:gd name="connsiteY13" fmla="*/ 19030 h 1034255"/>
                <a:gd name="connsiteX14" fmla="*/ 66 w 105671"/>
                <a:gd name="connsiteY14" fmla="*/ 1967 h 10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1" h="1034255">
                  <a:moveTo>
                    <a:pt x="66" y="1967"/>
                  </a:moveTo>
                  <a:cubicBezTo>
                    <a:pt x="11157" y="-2496"/>
                    <a:pt x="16538" y="720"/>
                    <a:pt x="20410" y="10761"/>
                  </a:cubicBezTo>
                  <a:cubicBezTo>
                    <a:pt x="24938" y="22573"/>
                    <a:pt x="31698" y="33467"/>
                    <a:pt x="36685" y="45084"/>
                  </a:cubicBezTo>
                  <a:cubicBezTo>
                    <a:pt x="39901" y="52565"/>
                    <a:pt x="43576" y="60506"/>
                    <a:pt x="44035" y="68447"/>
                  </a:cubicBezTo>
                  <a:cubicBezTo>
                    <a:pt x="49417" y="157962"/>
                    <a:pt x="52370" y="247673"/>
                    <a:pt x="59655" y="337057"/>
                  </a:cubicBezTo>
                  <a:cubicBezTo>
                    <a:pt x="67661" y="434710"/>
                    <a:pt x="79343" y="532100"/>
                    <a:pt x="90040" y="629556"/>
                  </a:cubicBezTo>
                  <a:cubicBezTo>
                    <a:pt x="93584" y="661647"/>
                    <a:pt x="98243" y="693673"/>
                    <a:pt x="103756" y="725436"/>
                  </a:cubicBezTo>
                  <a:cubicBezTo>
                    <a:pt x="108087" y="750768"/>
                    <a:pt x="104675" y="774460"/>
                    <a:pt x="97521" y="799004"/>
                  </a:cubicBezTo>
                  <a:cubicBezTo>
                    <a:pt x="81115" y="855443"/>
                    <a:pt x="65889" y="912210"/>
                    <a:pt x="52173" y="969371"/>
                  </a:cubicBezTo>
                  <a:cubicBezTo>
                    <a:pt x="47317" y="989716"/>
                    <a:pt x="48105" y="1011438"/>
                    <a:pt x="46333" y="1032767"/>
                  </a:cubicBezTo>
                  <a:cubicBezTo>
                    <a:pt x="34782" y="1036704"/>
                    <a:pt x="28810" y="1032833"/>
                    <a:pt x="27694" y="1021151"/>
                  </a:cubicBezTo>
                  <a:cubicBezTo>
                    <a:pt x="22248" y="966877"/>
                    <a:pt x="13060" y="912670"/>
                    <a:pt x="12075" y="858265"/>
                  </a:cubicBezTo>
                  <a:cubicBezTo>
                    <a:pt x="9188" y="702205"/>
                    <a:pt x="10434" y="546078"/>
                    <a:pt x="8400" y="390018"/>
                  </a:cubicBezTo>
                  <a:cubicBezTo>
                    <a:pt x="6825" y="266311"/>
                    <a:pt x="2888" y="142671"/>
                    <a:pt x="0" y="19030"/>
                  </a:cubicBezTo>
                  <a:cubicBezTo>
                    <a:pt x="0" y="13320"/>
                    <a:pt x="66" y="7545"/>
                    <a:pt x="66" y="1967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5C6BCA-FEFA-4470-8C52-276975E1F27F}"/>
                </a:ext>
              </a:extLst>
            </p:cNvPr>
            <p:cNvSpPr/>
            <p:nvPr/>
          </p:nvSpPr>
          <p:spPr>
            <a:xfrm>
              <a:off x="7703499" y="2186326"/>
              <a:ext cx="677601" cy="1293150"/>
            </a:xfrm>
            <a:custGeom>
              <a:avLst/>
              <a:gdLst>
                <a:gd name="connsiteX0" fmla="*/ 445073 w 994716"/>
                <a:gd name="connsiteY0" fmla="*/ 0 h 1898340"/>
                <a:gd name="connsiteX1" fmla="*/ 602905 w 994716"/>
                <a:gd name="connsiteY1" fmla="*/ 40164 h 1898340"/>
                <a:gd name="connsiteX2" fmla="*/ 940030 w 994716"/>
                <a:gd name="connsiteY2" fmla="*/ 404327 h 1898340"/>
                <a:gd name="connsiteX3" fmla="*/ 994172 w 994716"/>
                <a:gd name="connsiteY3" fmla="*/ 714282 h 1898340"/>
                <a:gd name="connsiteX4" fmla="*/ 994697 w 994716"/>
                <a:gd name="connsiteY4" fmla="*/ 1455668 h 1898340"/>
                <a:gd name="connsiteX5" fmla="*/ 778260 w 994716"/>
                <a:gd name="connsiteY5" fmla="*/ 1835713 h 1898340"/>
                <a:gd name="connsiteX6" fmla="*/ 751813 w 994716"/>
                <a:gd name="connsiteY6" fmla="*/ 1854548 h 1898340"/>
                <a:gd name="connsiteX7" fmla="*/ 430241 w 994716"/>
                <a:gd name="connsiteY7" fmla="*/ 1891627 h 1898340"/>
                <a:gd name="connsiteX8" fmla="*/ 261252 w 994716"/>
                <a:gd name="connsiteY8" fmla="*/ 1818847 h 1898340"/>
                <a:gd name="connsiteX9" fmla="*/ 238480 w 994716"/>
                <a:gd name="connsiteY9" fmla="*/ 1791415 h 1898340"/>
                <a:gd name="connsiteX10" fmla="*/ 39368 w 994716"/>
                <a:gd name="connsiteY10" fmla="*/ 1390107 h 1898340"/>
                <a:gd name="connsiteX11" fmla="*/ 714 w 994716"/>
                <a:gd name="connsiteY11" fmla="*/ 1057248 h 1898340"/>
                <a:gd name="connsiteX12" fmla="*/ 517 w 994716"/>
                <a:gd name="connsiteY12" fmla="*/ 524161 h 1898340"/>
                <a:gd name="connsiteX13" fmla="*/ 178038 w 994716"/>
                <a:gd name="connsiteY13" fmla="*/ 265920 h 1898340"/>
                <a:gd name="connsiteX14" fmla="*/ 234608 w 994716"/>
                <a:gd name="connsiteY14" fmla="*/ 250497 h 1898340"/>
                <a:gd name="connsiteX15" fmla="*/ 228505 w 994716"/>
                <a:gd name="connsiteY15" fmla="*/ 192352 h 1898340"/>
                <a:gd name="connsiteX16" fmla="*/ 228308 w 994716"/>
                <a:gd name="connsiteY16" fmla="*/ 136898 h 1898340"/>
                <a:gd name="connsiteX17" fmla="*/ 340858 w 994716"/>
                <a:gd name="connsiteY17" fmla="*/ 6300 h 1898340"/>
                <a:gd name="connsiteX18" fmla="*/ 361661 w 994716"/>
                <a:gd name="connsiteY18" fmla="*/ 197 h 1898340"/>
                <a:gd name="connsiteX19" fmla="*/ 445073 w 994716"/>
                <a:gd name="connsiteY19" fmla="*/ 0 h 18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716" h="1898340">
                  <a:moveTo>
                    <a:pt x="445073" y="0"/>
                  </a:moveTo>
                  <a:cubicBezTo>
                    <a:pt x="497837" y="12666"/>
                    <a:pt x="551848" y="20672"/>
                    <a:pt x="602905" y="40164"/>
                  </a:cubicBezTo>
                  <a:cubicBezTo>
                    <a:pt x="775241" y="106053"/>
                    <a:pt x="878997" y="235666"/>
                    <a:pt x="940030" y="404327"/>
                  </a:cubicBezTo>
                  <a:cubicBezTo>
                    <a:pt x="976256" y="504342"/>
                    <a:pt x="994172" y="607835"/>
                    <a:pt x="994172" y="714282"/>
                  </a:cubicBezTo>
                  <a:cubicBezTo>
                    <a:pt x="994304" y="961433"/>
                    <a:pt x="992794" y="1208517"/>
                    <a:pt x="994697" y="1455668"/>
                  </a:cubicBezTo>
                  <a:cubicBezTo>
                    <a:pt x="996010" y="1625510"/>
                    <a:pt x="929530" y="1754073"/>
                    <a:pt x="778260" y="1835713"/>
                  </a:cubicBezTo>
                  <a:cubicBezTo>
                    <a:pt x="772485" y="1846213"/>
                    <a:pt x="762444" y="1850610"/>
                    <a:pt x="751813" y="1854548"/>
                  </a:cubicBezTo>
                  <a:cubicBezTo>
                    <a:pt x="647663" y="1893530"/>
                    <a:pt x="540494" y="1908165"/>
                    <a:pt x="430241" y="1891627"/>
                  </a:cubicBezTo>
                  <a:cubicBezTo>
                    <a:pt x="367896" y="1882308"/>
                    <a:pt x="311326" y="1857566"/>
                    <a:pt x="261252" y="1818847"/>
                  </a:cubicBezTo>
                  <a:cubicBezTo>
                    <a:pt x="251671" y="1811431"/>
                    <a:pt x="243205" y="1802899"/>
                    <a:pt x="238480" y="1791415"/>
                  </a:cubicBezTo>
                  <a:cubicBezTo>
                    <a:pt x="124880" y="1681096"/>
                    <a:pt x="73625" y="1539539"/>
                    <a:pt x="39368" y="1390107"/>
                  </a:cubicBezTo>
                  <a:cubicBezTo>
                    <a:pt x="14233" y="1280707"/>
                    <a:pt x="1305" y="1169470"/>
                    <a:pt x="714" y="1057248"/>
                  </a:cubicBezTo>
                  <a:cubicBezTo>
                    <a:pt x="-270" y="879530"/>
                    <a:pt x="-139" y="701813"/>
                    <a:pt x="517" y="524161"/>
                  </a:cubicBezTo>
                  <a:cubicBezTo>
                    <a:pt x="977" y="400455"/>
                    <a:pt x="70541" y="299980"/>
                    <a:pt x="178038" y="265920"/>
                  </a:cubicBezTo>
                  <a:cubicBezTo>
                    <a:pt x="197266" y="259816"/>
                    <a:pt x="226142" y="262704"/>
                    <a:pt x="234608" y="250497"/>
                  </a:cubicBezTo>
                  <a:cubicBezTo>
                    <a:pt x="242943" y="238357"/>
                    <a:pt x="230080" y="212368"/>
                    <a:pt x="228505" y="192352"/>
                  </a:cubicBezTo>
                  <a:cubicBezTo>
                    <a:pt x="226995" y="173977"/>
                    <a:pt x="226798" y="155273"/>
                    <a:pt x="228308" y="136898"/>
                  </a:cubicBezTo>
                  <a:cubicBezTo>
                    <a:pt x="234017" y="67989"/>
                    <a:pt x="273918" y="22379"/>
                    <a:pt x="340858" y="6300"/>
                  </a:cubicBezTo>
                  <a:cubicBezTo>
                    <a:pt x="347880" y="4594"/>
                    <a:pt x="355952" y="6300"/>
                    <a:pt x="361661" y="197"/>
                  </a:cubicBezTo>
                  <a:cubicBezTo>
                    <a:pt x="389487" y="0"/>
                    <a:pt x="417313" y="0"/>
                    <a:pt x="445073" y="0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F30DF-EA3B-487B-B06F-BB20823DE7AA}"/>
                </a:ext>
              </a:extLst>
            </p:cNvPr>
            <p:cNvSpPr/>
            <p:nvPr/>
          </p:nvSpPr>
          <p:spPr>
            <a:xfrm>
              <a:off x="7027608" y="3610534"/>
              <a:ext cx="2626634" cy="3246124"/>
            </a:xfrm>
            <a:custGeom>
              <a:avLst/>
              <a:gdLst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67942 w 2626634"/>
                <a:gd name="connsiteY70" fmla="*/ 639415 h 3246124"/>
                <a:gd name="connsiteX71" fmla="*/ 780544 w 2626634"/>
                <a:gd name="connsiteY71" fmla="*/ 713090 h 3246124"/>
                <a:gd name="connsiteX72" fmla="*/ 788005 w 2626634"/>
                <a:gd name="connsiteY72" fmla="*/ 725924 h 3246124"/>
                <a:gd name="connsiteX73" fmla="*/ 799137 w 2626634"/>
                <a:gd name="connsiteY73" fmla="*/ 751630 h 3246124"/>
                <a:gd name="connsiteX74" fmla="*/ 810402 w 2626634"/>
                <a:gd name="connsiteY74" fmla="*/ 853021 h 3246124"/>
                <a:gd name="connsiteX75" fmla="*/ 832039 w 2626634"/>
                <a:gd name="connsiteY75" fmla="*/ 1090271 h 3246124"/>
                <a:gd name="connsiteX76" fmla="*/ 848983 w 2626634"/>
                <a:gd name="connsiteY76" fmla="*/ 1297522 h 3246124"/>
                <a:gd name="connsiteX77" fmla="*/ 862975 w 2626634"/>
                <a:gd name="connsiteY77" fmla="*/ 1499232 h 3246124"/>
                <a:gd name="connsiteX78" fmla="*/ 863780 w 2626634"/>
                <a:gd name="connsiteY78" fmla="*/ 1523819 h 3246124"/>
                <a:gd name="connsiteX79" fmla="*/ 863959 w 2626634"/>
                <a:gd name="connsiteY79" fmla="*/ 1661958 h 3246124"/>
                <a:gd name="connsiteX80" fmla="*/ 859890 w 2626634"/>
                <a:gd name="connsiteY80" fmla="*/ 1975832 h 3246124"/>
                <a:gd name="connsiteX81" fmla="*/ 852470 w 2626634"/>
                <a:gd name="connsiteY81" fmla="*/ 1992239 h 3246124"/>
                <a:gd name="connsiteX82" fmla="*/ 845764 w 2626634"/>
                <a:gd name="connsiteY82" fmla="*/ 2083884 h 3246124"/>
                <a:gd name="connsiteX83" fmla="*/ 850548 w 2626634"/>
                <a:gd name="connsiteY83" fmla="*/ 2097608 h 3246124"/>
                <a:gd name="connsiteX84" fmla="*/ 843171 w 2626634"/>
                <a:gd name="connsiteY84" fmla="*/ 2297932 h 3246124"/>
                <a:gd name="connsiteX85" fmla="*/ 830743 w 2626634"/>
                <a:gd name="connsiteY85" fmla="*/ 2685524 h 3246124"/>
                <a:gd name="connsiteX86" fmla="*/ 823680 w 2626634"/>
                <a:gd name="connsiteY86" fmla="*/ 2878292 h 3246124"/>
                <a:gd name="connsiteX87" fmla="*/ 811788 w 2626634"/>
                <a:gd name="connsiteY87" fmla="*/ 3210986 h 3246124"/>
                <a:gd name="connsiteX88" fmla="*/ 774728 w 2626634"/>
                <a:gd name="connsiteY88" fmla="*/ 3245723 h 3246124"/>
                <a:gd name="connsiteX89" fmla="*/ 193339 w 2626634"/>
                <a:gd name="connsiteY89" fmla="*/ 3246035 h 3246124"/>
                <a:gd name="connsiteX90" fmla="*/ 174206 w 2626634"/>
                <a:gd name="connsiteY90" fmla="*/ 3224130 h 3246124"/>
                <a:gd name="connsiteX91" fmla="*/ 186991 w 2626634"/>
                <a:gd name="connsiteY91" fmla="*/ 3113575 h 3246124"/>
                <a:gd name="connsiteX92" fmla="*/ 187170 w 2626634"/>
                <a:gd name="connsiteY92" fmla="*/ 3072670 h 3246124"/>
                <a:gd name="connsiteX93" fmla="*/ 233038 w 2626634"/>
                <a:gd name="connsiteY93" fmla="*/ 2698846 h 3246124"/>
                <a:gd name="connsiteX94" fmla="*/ 216273 w 2626634"/>
                <a:gd name="connsiteY94" fmla="*/ 2667463 h 3246124"/>
                <a:gd name="connsiteX95" fmla="*/ 147964 w 2626634"/>
                <a:gd name="connsiteY95" fmla="*/ 2634739 h 3246124"/>
                <a:gd name="connsiteX96" fmla="*/ 126774 w 2626634"/>
                <a:gd name="connsiteY96" fmla="*/ 2620120 h 3246124"/>
                <a:gd name="connsiteX97" fmla="*/ 13089 w 2626634"/>
                <a:gd name="connsiteY97" fmla="*/ 2564552 h 3246124"/>
                <a:gd name="connsiteX98" fmla="*/ 929 w 2626634"/>
                <a:gd name="connsiteY98" fmla="*/ 2540367 h 3246124"/>
                <a:gd name="connsiteX99" fmla="*/ 50060 w 2626634"/>
                <a:gd name="connsiteY99" fmla="*/ 2259932 h 3246124"/>
                <a:gd name="connsiteX100" fmla="*/ 59224 w 2626634"/>
                <a:gd name="connsiteY100" fmla="*/ 2109232 h 3246124"/>
                <a:gd name="connsiteX101" fmla="*/ 83276 w 2626634"/>
                <a:gd name="connsiteY101" fmla="*/ 1966444 h 3246124"/>
                <a:gd name="connsiteX102" fmla="*/ 144790 w 2626634"/>
                <a:gd name="connsiteY102" fmla="*/ 1661600 h 3246124"/>
                <a:gd name="connsiteX103" fmla="*/ 146488 w 2626634"/>
                <a:gd name="connsiteY103" fmla="*/ 1318713 h 3246124"/>
                <a:gd name="connsiteX104" fmla="*/ 108847 w 2626634"/>
                <a:gd name="connsiteY104" fmla="*/ 1051645 h 3246124"/>
                <a:gd name="connsiteX105" fmla="*/ 101381 w 2626634"/>
                <a:gd name="connsiteY105" fmla="*/ 963219 h 3246124"/>
                <a:gd name="connsiteX106" fmla="*/ 130887 w 2626634"/>
                <a:gd name="connsiteY106" fmla="*/ 560069 h 3246124"/>
                <a:gd name="connsiteX107" fmla="*/ 226958 w 2626634"/>
                <a:gd name="connsiteY107" fmla="*/ 389251 h 3246124"/>
                <a:gd name="connsiteX108" fmla="*/ 308142 w 2626634"/>
                <a:gd name="connsiteY108" fmla="*/ 337795 h 3246124"/>
                <a:gd name="connsiteX109" fmla="*/ 532829 w 2626634"/>
                <a:gd name="connsiteY109" fmla="*/ 174846 h 3246124"/>
                <a:gd name="connsiteX110" fmla="*/ 581290 w 2626634"/>
                <a:gd name="connsiteY110" fmla="*/ 132644 h 3246124"/>
                <a:gd name="connsiteX111" fmla="*/ 582201 w 2626634"/>
                <a:gd name="connsiteY111" fmla="*/ 133733 h 3246124"/>
                <a:gd name="connsiteX112" fmla="*/ 597084 w 2626634"/>
                <a:gd name="connsiteY112" fmla="*/ 116645 h 3246124"/>
                <a:gd name="connsiteX113" fmla="*/ 597070 w 2626634"/>
                <a:gd name="connsiteY113" fmla="*/ 116505 h 3246124"/>
                <a:gd name="connsiteX114" fmla="*/ 624162 w 2626634"/>
                <a:gd name="connsiteY114" fmla="*/ 85435 h 3246124"/>
                <a:gd name="connsiteX115" fmla="*/ 698819 w 2626634"/>
                <a:gd name="connsiteY115" fmla="*/ 10867 h 3246124"/>
                <a:gd name="connsiteX116" fmla="*/ 717193 w 2626634"/>
                <a:gd name="connsiteY11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88005 w 2626634"/>
                <a:gd name="connsiteY71" fmla="*/ 725924 h 3246124"/>
                <a:gd name="connsiteX72" fmla="*/ 799137 w 2626634"/>
                <a:gd name="connsiteY72" fmla="*/ 751630 h 3246124"/>
                <a:gd name="connsiteX73" fmla="*/ 810402 w 2626634"/>
                <a:gd name="connsiteY73" fmla="*/ 853021 h 3246124"/>
                <a:gd name="connsiteX74" fmla="*/ 832039 w 2626634"/>
                <a:gd name="connsiteY74" fmla="*/ 1090271 h 3246124"/>
                <a:gd name="connsiteX75" fmla="*/ 848983 w 2626634"/>
                <a:gd name="connsiteY75" fmla="*/ 1297522 h 3246124"/>
                <a:gd name="connsiteX76" fmla="*/ 862975 w 2626634"/>
                <a:gd name="connsiteY76" fmla="*/ 1499232 h 3246124"/>
                <a:gd name="connsiteX77" fmla="*/ 863780 w 2626634"/>
                <a:gd name="connsiteY77" fmla="*/ 1523819 h 3246124"/>
                <a:gd name="connsiteX78" fmla="*/ 863959 w 2626634"/>
                <a:gd name="connsiteY78" fmla="*/ 1661958 h 3246124"/>
                <a:gd name="connsiteX79" fmla="*/ 859890 w 2626634"/>
                <a:gd name="connsiteY79" fmla="*/ 1975832 h 3246124"/>
                <a:gd name="connsiteX80" fmla="*/ 852470 w 2626634"/>
                <a:gd name="connsiteY80" fmla="*/ 1992239 h 3246124"/>
                <a:gd name="connsiteX81" fmla="*/ 845764 w 2626634"/>
                <a:gd name="connsiteY81" fmla="*/ 2083884 h 3246124"/>
                <a:gd name="connsiteX82" fmla="*/ 850548 w 2626634"/>
                <a:gd name="connsiteY82" fmla="*/ 2097608 h 3246124"/>
                <a:gd name="connsiteX83" fmla="*/ 843171 w 2626634"/>
                <a:gd name="connsiteY83" fmla="*/ 2297932 h 3246124"/>
                <a:gd name="connsiteX84" fmla="*/ 830743 w 2626634"/>
                <a:gd name="connsiteY84" fmla="*/ 2685524 h 3246124"/>
                <a:gd name="connsiteX85" fmla="*/ 823680 w 2626634"/>
                <a:gd name="connsiteY85" fmla="*/ 2878292 h 3246124"/>
                <a:gd name="connsiteX86" fmla="*/ 811788 w 2626634"/>
                <a:gd name="connsiteY86" fmla="*/ 3210986 h 3246124"/>
                <a:gd name="connsiteX87" fmla="*/ 774728 w 2626634"/>
                <a:gd name="connsiteY87" fmla="*/ 3245723 h 3246124"/>
                <a:gd name="connsiteX88" fmla="*/ 193339 w 2626634"/>
                <a:gd name="connsiteY88" fmla="*/ 3246035 h 3246124"/>
                <a:gd name="connsiteX89" fmla="*/ 174206 w 2626634"/>
                <a:gd name="connsiteY89" fmla="*/ 3224130 h 3246124"/>
                <a:gd name="connsiteX90" fmla="*/ 186991 w 2626634"/>
                <a:gd name="connsiteY90" fmla="*/ 3113575 h 3246124"/>
                <a:gd name="connsiteX91" fmla="*/ 187170 w 2626634"/>
                <a:gd name="connsiteY91" fmla="*/ 3072670 h 3246124"/>
                <a:gd name="connsiteX92" fmla="*/ 233038 w 2626634"/>
                <a:gd name="connsiteY92" fmla="*/ 2698846 h 3246124"/>
                <a:gd name="connsiteX93" fmla="*/ 216273 w 2626634"/>
                <a:gd name="connsiteY93" fmla="*/ 2667463 h 3246124"/>
                <a:gd name="connsiteX94" fmla="*/ 147964 w 2626634"/>
                <a:gd name="connsiteY94" fmla="*/ 2634739 h 3246124"/>
                <a:gd name="connsiteX95" fmla="*/ 126774 w 2626634"/>
                <a:gd name="connsiteY95" fmla="*/ 2620120 h 3246124"/>
                <a:gd name="connsiteX96" fmla="*/ 13089 w 2626634"/>
                <a:gd name="connsiteY96" fmla="*/ 2564552 h 3246124"/>
                <a:gd name="connsiteX97" fmla="*/ 929 w 2626634"/>
                <a:gd name="connsiteY97" fmla="*/ 2540367 h 3246124"/>
                <a:gd name="connsiteX98" fmla="*/ 50060 w 2626634"/>
                <a:gd name="connsiteY98" fmla="*/ 2259932 h 3246124"/>
                <a:gd name="connsiteX99" fmla="*/ 59224 w 2626634"/>
                <a:gd name="connsiteY99" fmla="*/ 2109232 h 3246124"/>
                <a:gd name="connsiteX100" fmla="*/ 83276 w 2626634"/>
                <a:gd name="connsiteY100" fmla="*/ 1966444 h 3246124"/>
                <a:gd name="connsiteX101" fmla="*/ 144790 w 2626634"/>
                <a:gd name="connsiteY101" fmla="*/ 1661600 h 3246124"/>
                <a:gd name="connsiteX102" fmla="*/ 146488 w 2626634"/>
                <a:gd name="connsiteY102" fmla="*/ 1318713 h 3246124"/>
                <a:gd name="connsiteX103" fmla="*/ 108847 w 2626634"/>
                <a:gd name="connsiteY103" fmla="*/ 1051645 h 3246124"/>
                <a:gd name="connsiteX104" fmla="*/ 101381 w 2626634"/>
                <a:gd name="connsiteY104" fmla="*/ 963219 h 3246124"/>
                <a:gd name="connsiteX105" fmla="*/ 130887 w 2626634"/>
                <a:gd name="connsiteY105" fmla="*/ 560069 h 3246124"/>
                <a:gd name="connsiteX106" fmla="*/ 226958 w 2626634"/>
                <a:gd name="connsiteY106" fmla="*/ 389251 h 3246124"/>
                <a:gd name="connsiteX107" fmla="*/ 308142 w 2626634"/>
                <a:gd name="connsiteY107" fmla="*/ 337795 h 3246124"/>
                <a:gd name="connsiteX108" fmla="*/ 532829 w 2626634"/>
                <a:gd name="connsiteY108" fmla="*/ 174846 h 3246124"/>
                <a:gd name="connsiteX109" fmla="*/ 581290 w 2626634"/>
                <a:gd name="connsiteY109" fmla="*/ 132644 h 3246124"/>
                <a:gd name="connsiteX110" fmla="*/ 582201 w 2626634"/>
                <a:gd name="connsiteY110" fmla="*/ 133733 h 3246124"/>
                <a:gd name="connsiteX111" fmla="*/ 597084 w 2626634"/>
                <a:gd name="connsiteY111" fmla="*/ 116645 h 3246124"/>
                <a:gd name="connsiteX112" fmla="*/ 597070 w 2626634"/>
                <a:gd name="connsiteY112" fmla="*/ 116505 h 3246124"/>
                <a:gd name="connsiteX113" fmla="*/ 624162 w 2626634"/>
                <a:gd name="connsiteY113" fmla="*/ 85435 h 3246124"/>
                <a:gd name="connsiteX114" fmla="*/ 698819 w 2626634"/>
                <a:gd name="connsiteY114" fmla="*/ 10867 h 3246124"/>
                <a:gd name="connsiteX115" fmla="*/ 717193 w 2626634"/>
                <a:gd name="connsiteY11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99137 w 2626634"/>
                <a:gd name="connsiteY71" fmla="*/ 751630 h 3246124"/>
                <a:gd name="connsiteX72" fmla="*/ 810402 w 2626634"/>
                <a:gd name="connsiteY72" fmla="*/ 853021 h 3246124"/>
                <a:gd name="connsiteX73" fmla="*/ 832039 w 2626634"/>
                <a:gd name="connsiteY73" fmla="*/ 1090271 h 3246124"/>
                <a:gd name="connsiteX74" fmla="*/ 848983 w 2626634"/>
                <a:gd name="connsiteY74" fmla="*/ 1297522 h 3246124"/>
                <a:gd name="connsiteX75" fmla="*/ 862975 w 2626634"/>
                <a:gd name="connsiteY75" fmla="*/ 1499232 h 3246124"/>
                <a:gd name="connsiteX76" fmla="*/ 863780 w 2626634"/>
                <a:gd name="connsiteY76" fmla="*/ 1523819 h 3246124"/>
                <a:gd name="connsiteX77" fmla="*/ 863959 w 2626634"/>
                <a:gd name="connsiteY77" fmla="*/ 1661958 h 3246124"/>
                <a:gd name="connsiteX78" fmla="*/ 859890 w 2626634"/>
                <a:gd name="connsiteY78" fmla="*/ 1975832 h 3246124"/>
                <a:gd name="connsiteX79" fmla="*/ 852470 w 2626634"/>
                <a:gd name="connsiteY79" fmla="*/ 1992239 h 3246124"/>
                <a:gd name="connsiteX80" fmla="*/ 845764 w 2626634"/>
                <a:gd name="connsiteY80" fmla="*/ 2083884 h 3246124"/>
                <a:gd name="connsiteX81" fmla="*/ 850548 w 2626634"/>
                <a:gd name="connsiteY81" fmla="*/ 2097608 h 3246124"/>
                <a:gd name="connsiteX82" fmla="*/ 843171 w 2626634"/>
                <a:gd name="connsiteY82" fmla="*/ 2297932 h 3246124"/>
                <a:gd name="connsiteX83" fmla="*/ 830743 w 2626634"/>
                <a:gd name="connsiteY83" fmla="*/ 2685524 h 3246124"/>
                <a:gd name="connsiteX84" fmla="*/ 823680 w 2626634"/>
                <a:gd name="connsiteY84" fmla="*/ 2878292 h 3246124"/>
                <a:gd name="connsiteX85" fmla="*/ 811788 w 2626634"/>
                <a:gd name="connsiteY85" fmla="*/ 3210986 h 3246124"/>
                <a:gd name="connsiteX86" fmla="*/ 774728 w 2626634"/>
                <a:gd name="connsiteY86" fmla="*/ 3245723 h 3246124"/>
                <a:gd name="connsiteX87" fmla="*/ 193339 w 2626634"/>
                <a:gd name="connsiteY87" fmla="*/ 3246035 h 3246124"/>
                <a:gd name="connsiteX88" fmla="*/ 174206 w 2626634"/>
                <a:gd name="connsiteY88" fmla="*/ 3224130 h 3246124"/>
                <a:gd name="connsiteX89" fmla="*/ 186991 w 2626634"/>
                <a:gd name="connsiteY89" fmla="*/ 3113575 h 3246124"/>
                <a:gd name="connsiteX90" fmla="*/ 187170 w 2626634"/>
                <a:gd name="connsiteY90" fmla="*/ 3072670 h 3246124"/>
                <a:gd name="connsiteX91" fmla="*/ 233038 w 2626634"/>
                <a:gd name="connsiteY91" fmla="*/ 2698846 h 3246124"/>
                <a:gd name="connsiteX92" fmla="*/ 216273 w 2626634"/>
                <a:gd name="connsiteY92" fmla="*/ 2667463 h 3246124"/>
                <a:gd name="connsiteX93" fmla="*/ 147964 w 2626634"/>
                <a:gd name="connsiteY93" fmla="*/ 2634739 h 3246124"/>
                <a:gd name="connsiteX94" fmla="*/ 126774 w 2626634"/>
                <a:gd name="connsiteY94" fmla="*/ 2620120 h 3246124"/>
                <a:gd name="connsiteX95" fmla="*/ 13089 w 2626634"/>
                <a:gd name="connsiteY95" fmla="*/ 2564552 h 3246124"/>
                <a:gd name="connsiteX96" fmla="*/ 929 w 2626634"/>
                <a:gd name="connsiteY96" fmla="*/ 2540367 h 3246124"/>
                <a:gd name="connsiteX97" fmla="*/ 50060 w 2626634"/>
                <a:gd name="connsiteY97" fmla="*/ 2259932 h 3246124"/>
                <a:gd name="connsiteX98" fmla="*/ 59224 w 2626634"/>
                <a:gd name="connsiteY98" fmla="*/ 2109232 h 3246124"/>
                <a:gd name="connsiteX99" fmla="*/ 83276 w 2626634"/>
                <a:gd name="connsiteY99" fmla="*/ 1966444 h 3246124"/>
                <a:gd name="connsiteX100" fmla="*/ 144790 w 2626634"/>
                <a:gd name="connsiteY100" fmla="*/ 1661600 h 3246124"/>
                <a:gd name="connsiteX101" fmla="*/ 146488 w 2626634"/>
                <a:gd name="connsiteY101" fmla="*/ 1318713 h 3246124"/>
                <a:gd name="connsiteX102" fmla="*/ 108847 w 2626634"/>
                <a:gd name="connsiteY102" fmla="*/ 1051645 h 3246124"/>
                <a:gd name="connsiteX103" fmla="*/ 101381 w 2626634"/>
                <a:gd name="connsiteY103" fmla="*/ 963219 h 3246124"/>
                <a:gd name="connsiteX104" fmla="*/ 130887 w 2626634"/>
                <a:gd name="connsiteY104" fmla="*/ 560069 h 3246124"/>
                <a:gd name="connsiteX105" fmla="*/ 226958 w 2626634"/>
                <a:gd name="connsiteY105" fmla="*/ 389251 h 3246124"/>
                <a:gd name="connsiteX106" fmla="*/ 308142 w 2626634"/>
                <a:gd name="connsiteY106" fmla="*/ 337795 h 3246124"/>
                <a:gd name="connsiteX107" fmla="*/ 532829 w 2626634"/>
                <a:gd name="connsiteY107" fmla="*/ 174846 h 3246124"/>
                <a:gd name="connsiteX108" fmla="*/ 581290 w 2626634"/>
                <a:gd name="connsiteY108" fmla="*/ 132644 h 3246124"/>
                <a:gd name="connsiteX109" fmla="*/ 582201 w 2626634"/>
                <a:gd name="connsiteY109" fmla="*/ 133733 h 3246124"/>
                <a:gd name="connsiteX110" fmla="*/ 597084 w 2626634"/>
                <a:gd name="connsiteY110" fmla="*/ 116645 h 3246124"/>
                <a:gd name="connsiteX111" fmla="*/ 597070 w 2626634"/>
                <a:gd name="connsiteY111" fmla="*/ 116505 h 3246124"/>
                <a:gd name="connsiteX112" fmla="*/ 624162 w 2626634"/>
                <a:gd name="connsiteY112" fmla="*/ 85435 h 3246124"/>
                <a:gd name="connsiteX113" fmla="*/ 698819 w 2626634"/>
                <a:gd name="connsiteY113" fmla="*/ 10867 h 3246124"/>
                <a:gd name="connsiteX114" fmla="*/ 717193 w 2626634"/>
                <a:gd name="connsiteY11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80544 w 2626634"/>
                <a:gd name="connsiteY69" fmla="*/ 713090 h 3246124"/>
                <a:gd name="connsiteX70" fmla="*/ 799137 w 2626634"/>
                <a:gd name="connsiteY70" fmla="*/ 751630 h 3246124"/>
                <a:gd name="connsiteX71" fmla="*/ 810402 w 2626634"/>
                <a:gd name="connsiteY71" fmla="*/ 853021 h 3246124"/>
                <a:gd name="connsiteX72" fmla="*/ 832039 w 2626634"/>
                <a:gd name="connsiteY72" fmla="*/ 1090271 h 3246124"/>
                <a:gd name="connsiteX73" fmla="*/ 848983 w 2626634"/>
                <a:gd name="connsiteY73" fmla="*/ 1297522 h 3246124"/>
                <a:gd name="connsiteX74" fmla="*/ 862975 w 2626634"/>
                <a:gd name="connsiteY74" fmla="*/ 1499232 h 3246124"/>
                <a:gd name="connsiteX75" fmla="*/ 863780 w 2626634"/>
                <a:gd name="connsiteY75" fmla="*/ 1523819 h 3246124"/>
                <a:gd name="connsiteX76" fmla="*/ 863959 w 2626634"/>
                <a:gd name="connsiteY76" fmla="*/ 1661958 h 3246124"/>
                <a:gd name="connsiteX77" fmla="*/ 859890 w 2626634"/>
                <a:gd name="connsiteY77" fmla="*/ 1975832 h 3246124"/>
                <a:gd name="connsiteX78" fmla="*/ 852470 w 2626634"/>
                <a:gd name="connsiteY78" fmla="*/ 1992239 h 3246124"/>
                <a:gd name="connsiteX79" fmla="*/ 845764 w 2626634"/>
                <a:gd name="connsiteY79" fmla="*/ 2083884 h 3246124"/>
                <a:gd name="connsiteX80" fmla="*/ 850548 w 2626634"/>
                <a:gd name="connsiteY80" fmla="*/ 2097608 h 3246124"/>
                <a:gd name="connsiteX81" fmla="*/ 843171 w 2626634"/>
                <a:gd name="connsiteY81" fmla="*/ 2297932 h 3246124"/>
                <a:gd name="connsiteX82" fmla="*/ 830743 w 2626634"/>
                <a:gd name="connsiteY82" fmla="*/ 2685524 h 3246124"/>
                <a:gd name="connsiteX83" fmla="*/ 823680 w 2626634"/>
                <a:gd name="connsiteY83" fmla="*/ 2878292 h 3246124"/>
                <a:gd name="connsiteX84" fmla="*/ 811788 w 2626634"/>
                <a:gd name="connsiteY84" fmla="*/ 3210986 h 3246124"/>
                <a:gd name="connsiteX85" fmla="*/ 774728 w 2626634"/>
                <a:gd name="connsiteY85" fmla="*/ 3245723 h 3246124"/>
                <a:gd name="connsiteX86" fmla="*/ 193339 w 2626634"/>
                <a:gd name="connsiteY86" fmla="*/ 3246035 h 3246124"/>
                <a:gd name="connsiteX87" fmla="*/ 174206 w 2626634"/>
                <a:gd name="connsiteY87" fmla="*/ 3224130 h 3246124"/>
                <a:gd name="connsiteX88" fmla="*/ 186991 w 2626634"/>
                <a:gd name="connsiteY88" fmla="*/ 3113575 h 3246124"/>
                <a:gd name="connsiteX89" fmla="*/ 187170 w 2626634"/>
                <a:gd name="connsiteY89" fmla="*/ 3072670 h 3246124"/>
                <a:gd name="connsiteX90" fmla="*/ 233038 w 2626634"/>
                <a:gd name="connsiteY90" fmla="*/ 2698846 h 3246124"/>
                <a:gd name="connsiteX91" fmla="*/ 216273 w 2626634"/>
                <a:gd name="connsiteY91" fmla="*/ 2667463 h 3246124"/>
                <a:gd name="connsiteX92" fmla="*/ 147964 w 2626634"/>
                <a:gd name="connsiteY92" fmla="*/ 2634739 h 3246124"/>
                <a:gd name="connsiteX93" fmla="*/ 126774 w 2626634"/>
                <a:gd name="connsiteY93" fmla="*/ 2620120 h 3246124"/>
                <a:gd name="connsiteX94" fmla="*/ 13089 w 2626634"/>
                <a:gd name="connsiteY94" fmla="*/ 2564552 h 3246124"/>
                <a:gd name="connsiteX95" fmla="*/ 929 w 2626634"/>
                <a:gd name="connsiteY95" fmla="*/ 2540367 h 3246124"/>
                <a:gd name="connsiteX96" fmla="*/ 50060 w 2626634"/>
                <a:gd name="connsiteY96" fmla="*/ 2259932 h 3246124"/>
                <a:gd name="connsiteX97" fmla="*/ 59224 w 2626634"/>
                <a:gd name="connsiteY97" fmla="*/ 2109232 h 3246124"/>
                <a:gd name="connsiteX98" fmla="*/ 83276 w 2626634"/>
                <a:gd name="connsiteY98" fmla="*/ 1966444 h 3246124"/>
                <a:gd name="connsiteX99" fmla="*/ 144790 w 2626634"/>
                <a:gd name="connsiteY99" fmla="*/ 1661600 h 3246124"/>
                <a:gd name="connsiteX100" fmla="*/ 146488 w 2626634"/>
                <a:gd name="connsiteY100" fmla="*/ 1318713 h 3246124"/>
                <a:gd name="connsiteX101" fmla="*/ 108847 w 2626634"/>
                <a:gd name="connsiteY101" fmla="*/ 1051645 h 3246124"/>
                <a:gd name="connsiteX102" fmla="*/ 101381 w 2626634"/>
                <a:gd name="connsiteY102" fmla="*/ 963219 h 3246124"/>
                <a:gd name="connsiteX103" fmla="*/ 130887 w 2626634"/>
                <a:gd name="connsiteY103" fmla="*/ 560069 h 3246124"/>
                <a:gd name="connsiteX104" fmla="*/ 226958 w 2626634"/>
                <a:gd name="connsiteY104" fmla="*/ 389251 h 3246124"/>
                <a:gd name="connsiteX105" fmla="*/ 308142 w 2626634"/>
                <a:gd name="connsiteY105" fmla="*/ 337795 h 3246124"/>
                <a:gd name="connsiteX106" fmla="*/ 532829 w 2626634"/>
                <a:gd name="connsiteY106" fmla="*/ 174846 h 3246124"/>
                <a:gd name="connsiteX107" fmla="*/ 581290 w 2626634"/>
                <a:gd name="connsiteY107" fmla="*/ 132644 h 3246124"/>
                <a:gd name="connsiteX108" fmla="*/ 582201 w 2626634"/>
                <a:gd name="connsiteY108" fmla="*/ 133733 h 3246124"/>
                <a:gd name="connsiteX109" fmla="*/ 597084 w 2626634"/>
                <a:gd name="connsiteY109" fmla="*/ 116645 h 3246124"/>
                <a:gd name="connsiteX110" fmla="*/ 597070 w 2626634"/>
                <a:gd name="connsiteY110" fmla="*/ 116505 h 3246124"/>
                <a:gd name="connsiteX111" fmla="*/ 624162 w 2626634"/>
                <a:gd name="connsiteY111" fmla="*/ 85435 h 3246124"/>
                <a:gd name="connsiteX112" fmla="*/ 698819 w 2626634"/>
                <a:gd name="connsiteY112" fmla="*/ 10867 h 3246124"/>
                <a:gd name="connsiteX113" fmla="*/ 717193 w 2626634"/>
                <a:gd name="connsiteY11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0544 w 2626634"/>
                <a:gd name="connsiteY68" fmla="*/ 713090 h 3246124"/>
                <a:gd name="connsiteX69" fmla="*/ 799137 w 2626634"/>
                <a:gd name="connsiteY69" fmla="*/ 751630 h 3246124"/>
                <a:gd name="connsiteX70" fmla="*/ 810402 w 2626634"/>
                <a:gd name="connsiteY70" fmla="*/ 853021 h 3246124"/>
                <a:gd name="connsiteX71" fmla="*/ 832039 w 2626634"/>
                <a:gd name="connsiteY71" fmla="*/ 1090271 h 3246124"/>
                <a:gd name="connsiteX72" fmla="*/ 848983 w 2626634"/>
                <a:gd name="connsiteY72" fmla="*/ 1297522 h 3246124"/>
                <a:gd name="connsiteX73" fmla="*/ 862975 w 2626634"/>
                <a:gd name="connsiteY73" fmla="*/ 1499232 h 3246124"/>
                <a:gd name="connsiteX74" fmla="*/ 863780 w 2626634"/>
                <a:gd name="connsiteY74" fmla="*/ 1523819 h 3246124"/>
                <a:gd name="connsiteX75" fmla="*/ 863959 w 2626634"/>
                <a:gd name="connsiteY75" fmla="*/ 1661958 h 3246124"/>
                <a:gd name="connsiteX76" fmla="*/ 859890 w 2626634"/>
                <a:gd name="connsiteY76" fmla="*/ 1975832 h 3246124"/>
                <a:gd name="connsiteX77" fmla="*/ 852470 w 2626634"/>
                <a:gd name="connsiteY77" fmla="*/ 1992239 h 3246124"/>
                <a:gd name="connsiteX78" fmla="*/ 845764 w 2626634"/>
                <a:gd name="connsiteY78" fmla="*/ 2083884 h 3246124"/>
                <a:gd name="connsiteX79" fmla="*/ 850548 w 2626634"/>
                <a:gd name="connsiteY79" fmla="*/ 2097608 h 3246124"/>
                <a:gd name="connsiteX80" fmla="*/ 843171 w 2626634"/>
                <a:gd name="connsiteY80" fmla="*/ 2297932 h 3246124"/>
                <a:gd name="connsiteX81" fmla="*/ 830743 w 2626634"/>
                <a:gd name="connsiteY81" fmla="*/ 2685524 h 3246124"/>
                <a:gd name="connsiteX82" fmla="*/ 823680 w 2626634"/>
                <a:gd name="connsiteY82" fmla="*/ 2878292 h 3246124"/>
                <a:gd name="connsiteX83" fmla="*/ 811788 w 2626634"/>
                <a:gd name="connsiteY83" fmla="*/ 3210986 h 3246124"/>
                <a:gd name="connsiteX84" fmla="*/ 774728 w 2626634"/>
                <a:gd name="connsiteY84" fmla="*/ 3245723 h 3246124"/>
                <a:gd name="connsiteX85" fmla="*/ 193339 w 2626634"/>
                <a:gd name="connsiteY85" fmla="*/ 3246035 h 3246124"/>
                <a:gd name="connsiteX86" fmla="*/ 174206 w 2626634"/>
                <a:gd name="connsiteY86" fmla="*/ 3224130 h 3246124"/>
                <a:gd name="connsiteX87" fmla="*/ 186991 w 2626634"/>
                <a:gd name="connsiteY87" fmla="*/ 3113575 h 3246124"/>
                <a:gd name="connsiteX88" fmla="*/ 187170 w 2626634"/>
                <a:gd name="connsiteY88" fmla="*/ 3072670 h 3246124"/>
                <a:gd name="connsiteX89" fmla="*/ 233038 w 2626634"/>
                <a:gd name="connsiteY89" fmla="*/ 2698846 h 3246124"/>
                <a:gd name="connsiteX90" fmla="*/ 216273 w 2626634"/>
                <a:gd name="connsiteY90" fmla="*/ 2667463 h 3246124"/>
                <a:gd name="connsiteX91" fmla="*/ 147964 w 2626634"/>
                <a:gd name="connsiteY91" fmla="*/ 2634739 h 3246124"/>
                <a:gd name="connsiteX92" fmla="*/ 126774 w 2626634"/>
                <a:gd name="connsiteY92" fmla="*/ 2620120 h 3246124"/>
                <a:gd name="connsiteX93" fmla="*/ 13089 w 2626634"/>
                <a:gd name="connsiteY93" fmla="*/ 2564552 h 3246124"/>
                <a:gd name="connsiteX94" fmla="*/ 929 w 2626634"/>
                <a:gd name="connsiteY94" fmla="*/ 2540367 h 3246124"/>
                <a:gd name="connsiteX95" fmla="*/ 50060 w 2626634"/>
                <a:gd name="connsiteY95" fmla="*/ 2259932 h 3246124"/>
                <a:gd name="connsiteX96" fmla="*/ 59224 w 2626634"/>
                <a:gd name="connsiteY96" fmla="*/ 2109232 h 3246124"/>
                <a:gd name="connsiteX97" fmla="*/ 83276 w 2626634"/>
                <a:gd name="connsiteY97" fmla="*/ 1966444 h 3246124"/>
                <a:gd name="connsiteX98" fmla="*/ 144790 w 2626634"/>
                <a:gd name="connsiteY98" fmla="*/ 1661600 h 3246124"/>
                <a:gd name="connsiteX99" fmla="*/ 146488 w 2626634"/>
                <a:gd name="connsiteY99" fmla="*/ 1318713 h 3246124"/>
                <a:gd name="connsiteX100" fmla="*/ 108847 w 2626634"/>
                <a:gd name="connsiteY100" fmla="*/ 1051645 h 3246124"/>
                <a:gd name="connsiteX101" fmla="*/ 101381 w 2626634"/>
                <a:gd name="connsiteY101" fmla="*/ 963219 h 3246124"/>
                <a:gd name="connsiteX102" fmla="*/ 130887 w 2626634"/>
                <a:gd name="connsiteY102" fmla="*/ 560069 h 3246124"/>
                <a:gd name="connsiteX103" fmla="*/ 226958 w 2626634"/>
                <a:gd name="connsiteY103" fmla="*/ 389251 h 3246124"/>
                <a:gd name="connsiteX104" fmla="*/ 308142 w 2626634"/>
                <a:gd name="connsiteY104" fmla="*/ 337795 h 3246124"/>
                <a:gd name="connsiteX105" fmla="*/ 532829 w 2626634"/>
                <a:gd name="connsiteY105" fmla="*/ 174846 h 3246124"/>
                <a:gd name="connsiteX106" fmla="*/ 581290 w 2626634"/>
                <a:gd name="connsiteY106" fmla="*/ 132644 h 3246124"/>
                <a:gd name="connsiteX107" fmla="*/ 582201 w 2626634"/>
                <a:gd name="connsiteY107" fmla="*/ 133733 h 3246124"/>
                <a:gd name="connsiteX108" fmla="*/ 597084 w 2626634"/>
                <a:gd name="connsiteY108" fmla="*/ 116645 h 3246124"/>
                <a:gd name="connsiteX109" fmla="*/ 597070 w 2626634"/>
                <a:gd name="connsiteY109" fmla="*/ 116505 h 3246124"/>
                <a:gd name="connsiteX110" fmla="*/ 624162 w 2626634"/>
                <a:gd name="connsiteY110" fmla="*/ 85435 h 3246124"/>
                <a:gd name="connsiteX111" fmla="*/ 698819 w 2626634"/>
                <a:gd name="connsiteY111" fmla="*/ 10867 h 3246124"/>
                <a:gd name="connsiteX112" fmla="*/ 717193 w 2626634"/>
                <a:gd name="connsiteY11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99137 w 2626634"/>
                <a:gd name="connsiteY68" fmla="*/ 751630 h 3246124"/>
                <a:gd name="connsiteX69" fmla="*/ 810402 w 2626634"/>
                <a:gd name="connsiteY69" fmla="*/ 853021 h 3246124"/>
                <a:gd name="connsiteX70" fmla="*/ 832039 w 2626634"/>
                <a:gd name="connsiteY70" fmla="*/ 1090271 h 3246124"/>
                <a:gd name="connsiteX71" fmla="*/ 848983 w 2626634"/>
                <a:gd name="connsiteY71" fmla="*/ 1297522 h 3246124"/>
                <a:gd name="connsiteX72" fmla="*/ 862975 w 2626634"/>
                <a:gd name="connsiteY72" fmla="*/ 1499232 h 3246124"/>
                <a:gd name="connsiteX73" fmla="*/ 863780 w 2626634"/>
                <a:gd name="connsiteY73" fmla="*/ 1523819 h 3246124"/>
                <a:gd name="connsiteX74" fmla="*/ 863959 w 2626634"/>
                <a:gd name="connsiteY74" fmla="*/ 1661958 h 3246124"/>
                <a:gd name="connsiteX75" fmla="*/ 859890 w 2626634"/>
                <a:gd name="connsiteY75" fmla="*/ 1975832 h 3246124"/>
                <a:gd name="connsiteX76" fmla="*/ 852470 w 2626634"/>
                <a:gd name="connsiteY76" fmla="*/ 1992239 h 3246124"/>
                <a:gd name="connsiteX77" fmla="*/ 845764 w 2626634"/>
                <a:gd name="connsiteY77" fmla="*/ 2083884 h 3246124"/>
                <a:gd name="connsiteX78" fmla="*/ 850548 w 2626634"/>
                <a:gd name="connsiteY78" fmla="*/ 2097608 h 3246124"/>
                <a:gd name="connsiteX79" fmla="*/ 843171 w 2626634"/>
                <a:gd name="connsiteY79" fmla="*/ 2297932 h 3246124"/>
                <a:gd name="connsiteX80" fmla="*/ 830743 w 2626634"/>
                <a:gd name="connsiteY80" fmla="*/ 2685524 h 3246124"/>
                <a:gd name="connsiteX81" fmla="*/ 823680 w 2626634"/>
                <a:gd name="connsiteY81" fmla="*/ 2878292 h 3246124"/>
                <a:gd name="connsiteX82" fmla="*/ 811788 w 2626634"/>
                <a:gd name="connsiteY82" fmla="*/ 3210986 h 3246124"/>
                <a:gd name="connsiteX83" fmla="*/ 774728 w 2626634"/>
                <a:gd name="connsiteY83" fmla="*/ 3245723 h 3246124"/>
                <a:gd name="connsiteX84" fmla="*/ 193339 w 2626634"/>
                <a:gd name="connsiteY84" fmla="*/ 3246035 h 3246124"/>
                <a:gd name="connsiteX85" fmla="*/ 174206 w 2626634"/>
                <a:gd name="connsiteY85" fmla="*/ 3224130 h 3246124"/>
                <a:gd name="connsiteX86" fmla="*/ 186991 w 2626634"/>
                <a:gd name="connsiteY86" fmla="*/ 3113575 h 3246124"/>
                <a:gd name="connsiteX87" fmla="*/ 187170 w 2626634"/>
                <a:gd name="connsiteY87" fmla="*/ 3072670 h 3246124"/>
                <a:gd name="connsiteX88" fmla="*/ 233038 w 2626634"/>
                <a:gd name="connsiteY88" fmla="*/ 2698846 h 3246124"/>
                <a:gd name="connsiteX89" fmla="*/ 216273 w 2626634"/>
                <a:gd name="connsiteY89" fmla="*/ 2667463 h 3246124"/>
                <a:gd name="connsiteX90" fmla="*/ 147964 w 2626634"/>
                <a:gd name="connsiteY90" fmla="*/ 2634739 h 3246124"/>
                <a:gd name="connsiteX91" fmla="*/ 126774 w 2626634"/>
                <a:gd name="connsiteY91" fmla="*/ 2620120 h 3246124"/>
                <a:gd name="connsiteX92" fmla="*/ 13089 w 2626634"/>
                <a:gd name="connsiteY92" fmla="*/ 2564552 h 3246124"/>
                <a:gd name="connsiteX93" fmla="*/ 929 w 2626634"/>
                <a:gd name="connsiteY93" fmla="*/ 2540367 h 3246124"/>
                <a:gd name="connsiteX94" fmla="*/ 50060 w 2626634"/>
                <a:gd name="connsiteY94" fmla="*/ 2259932 h 3246124"/>
                <a:gd name="connsiteX95" fmla="*/ 59224 w 2626634"/>
                <a:gd name="connsiteY95" fmla="*/ 2109232 h 3246124"/>
                <a:gd name="connsiteX96" fmla="*/ 83276 w 2626634"/>
                <a:gd name="connsiteY96" fmla="*/ 1966444 h 3246124"/>
                <a:gd name="connsiteX97" fmla="*/ 144790 w 2626634"/>
                <a:gd name="connsiteY97" fmla="*/ 1661600 h 3246124"/>
                <a:gd name="connsiteX98" fmla="*/ 146488 w 2626634"/>
                <a:gd name="connsiteY98" fmla="*/ 1318713 h 3246124"/>
                <a:gd name="connsiteX99" fmla="*/ 108847 w 2626634"/>
                <a:gd name="connsiteY99" fmla="*/ 1051645 h 3246124"/>
                <a:gd name="connsiteX100" fmla="*/ 101381 w 2626634"/>
                <a:gd name="connsiteY100" fmla="*/ 963219 h 3246124"/>
                <a:gd name="connsiteX101" fmla="*/ 130887 w 2626634"/>
                <a:gd name="connsiteY101" fmla="*/ 560069 h 3246124"/>
                <a:gd name="connsiteX102" fmla="*/ 226958 w 2626634"/>
                <a:gd name="connsiteY102" fmla="*/ 389251 h 3246124"/>
                <a:gd name="connsiteX103" fmla="*/ 308142 w 2626634"/>
                <a:gd name="connsiteY103" fmla="*/ 337795 h 3246124"/>
                <a:gd name="connsiteX104" fmla="*/ 532829 w 2626634"/>
                <a:gd name="connsiteY104" fmla="*/ 174846 h 3246124"/>
                <a:gd name="connsiteX105" fmla="*/ 581290 w 2626634"/>
                <a:gd name="connsiteY105" fmla="*/ 132644 h 3246124"/>
                <a:gd name="connsiteX106" fmla="*/ 582201 w 2626634"/>
                <a:gd name="connsiteY106" fmla="*/ 133733 h 3246124"/>
                <a:gd name="connsiteX107" fmla="*/ 597084 w 2626634"/>
                <a:gd name="connsiteY107" fmla="*/ 116645 h 3246124"/>
                <a:gd name="connsiteX108" fmla="*/ 597070 w 2626634"/>
                <a:gd name="connsiteY108" fmla="*/ 116505 h 3246124"/>
                <a:gd name="connsiteX109" fmla="*/ 624162 w 2626634"/>
                <a:gd name="connsiteY109" fmla="*/ 85435 h 3246124"/>
                <a:gd name="connsiteX110" fmla="*/ 698819 w 2626634"/>
                <a:gd name="connsiteY110" fmla="*/ 10867 h 3246124"/>
                <a:gd name="connsiteX111" fmla="*/ 717193 w 2626634"/>
                <a:gd name="connsiteY11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810402 w 2626634"/>
                <a:gd name="connsiteY68" fmla="*/ 853021 h 3246124"/>
                <a:gd name="connsiteX69" fmla="*/ 832039 w 2626634"/>
                <a:gd name="connsiteY69" fmla="*/ 1090271 h 3246124"/>
                <a:gd name="connsiteX70" fmla="*/ 848983 w 2626634"/>
                <a:gd name="connsiteY70" fmla="*/ 1297522 h 3246124"/>
                <a:gd name="connsiteX71" fmla="*/ 862975 w 2626634"/>
                <a:gd name="connsiteY71" fmla="*/ 1499232 h 3246124"/>
                <a:gd name="connsiteX72" fmla="*/ 863780 w 2626634"/>
                <a:gd name="connsiteY72" fmla="*/ 1523819 h 3246124"/>
                <a:gd name="connsiteX73" fmla="*/ 863959 w 2626634"/>
                <a:gd name="connsiteY73" fmla="*/ 1661958 h 3246124"/>
                <a:gd name="connsiteX74" fmla="*/ 859890 w 2626634"/>
                <a:gd name="connsiteY74" fmla="*/ 1975832 h 3246124"/>
                <a:gd name="connsiteX75" fmla="*/ 852470 w 2626634"/>
                <a:gd name="connsiteY75" fmla="*/ 1992239 h 3246124"/>
                <a:gd name="connsiteX76" fmla="*/ 845764 w 2626634"/>
                <a:gd name="connsiteY76" fmla="*/ 2083884 h 3246124"/>
                <a:gd name="connsiteX77" fmla="*/ 850548 w 2626634"/>
                <a:gd name="connsiteY77" fmla="*/ 2097608 h 3246124"/>
                <a:gd name="connsiteX78" fmla="*/ 843171 w 2626634"/>
                <a:gd name="connsiteY78" fmla="*/ 2297932 h 3246124"/>
                <a:gd name="connsiteX79" fmla="*/ 830743 w 2626634"/>
                <a:gd name="connsiteY79" fmla="*/ 2685524 h 3246124"/>
                <a:gd name="connsiteX80" fmla="*/ 823680 w 2626634"/>
                <a:gd name="connsiteY80" fmla="*/ 2878292 h 3246124"/>
                <a:gd name="connsiteX81" fmla="*/ 811788 w 2626634"/>
                <a:gd name="connsiteY81" fmla="*/ 3210986 h 3246124"/>
                <a:gd name="connsiteX82" fmla="*/ 774728 w 2626634"/>
                <a:gd name="connsiteY82" fmla="*/ 3245723 h 3246124"/>
                <a:gd name="connsiteX83" fmla="*/ 193339 w 2626634"/>
                <a:gd name="connsiteY83" fmla="*/ 3246035 h 3246124"/>
                <a:gd name="connsiteX84" fmla="*/ 174206 w 2626634"/>
                <a:gd name="connsiteY84" fmla="*/ 3224130 h 3246124"/>
                <a:gd name="connsiteX85" fmla="*/ 186991 w 2626634"/>
                <a:gd name="connsiteY85" fmla="*/ 3113575 h 3246124"/>
                <a:gd name="connsiteX86" fmla="*/ 187170 w 2626634"/>
                <a:gd name="connsiteY86" fmla="*/ 3072670 h 3246124"/>
                <a:gd name="connsiteX87" fmla="*/ 233038 w 2626634"/>
                <a:gd name="connsiteY87" fmla="*/ 2698846 h 3246124"/>
                <a:gd name="connsiteX88" fmla="*/ 216273 w 2626634"/>
                <a:gd name="connsiteY88" fmla="*/ 2667463 h 3246124"/>
                <a:gd name="connsiteX89" fmla="*/ 147964 w 2626634"/>
                <a:gd name="connsiteY89" fmla="*/ 2634739 h 3246124"/>
                <a:gd name="connsiteX90" fmla="*/ 126774 w 2626634"/>
                <a:gd name="connsiteY90" fmla="*/ 2620120 h 3246124"/>
                <a:gd name="connsiteX91" fmla="*/ 13089 w 2626634"/>
                <a:gd name="connsiteY91" fmla="*/ 2564552 h 3246124"/>
                <a:gd name="connsiteX92" fmla="*/ 929 w 2626634"/>
                <a:gd name="connsiteY92" fmla="*/ 2540367 h 3246124"/>
                <a:gd name="connsiteX93" fmla="*/ 50060 w 2626634"/>
                <a:gd name="connsiteY93" fmla="*/ 2259932 h 3246124"/>
                <a:gd name="connsiteX94" fmla="*/ 59224 w 2626634"/>
                <a:gd name="connsiteY94" fmla="*/ 2109232 h 3246124"/>
                <a:gd name="connsiteX95" fmla="*/ 83276 w 2626634"/>
                <a:gd name="connsiteY95" fmla="*/ 1966444 h 3246124"/>
                <a:gd name="connsiteX96" fmla="*/ 144790 w 2626634"/>
                <a:gd name="connsiteY96" fmla="*/ 1661600 h 3246124"/>
                <a:gd name="connsiteX97" fmla="*/ 146488 w 2626634"/>
                <a:gd name="connsiteY97" fmla="*/ 1318713 h 3246124"/>
                <a:gd name="connsiteX98" fmla="*/ 108847 w 2626634"/>
                <a:gd name="connsiteY98" fmla="*/ 1051645 h 3246124"/>
                <a:gd name="connsiteX99" fmla="*/ 101381 w 2626634"/>
                <a:gd name="connsiteY99" fmla="*/ 963219 h 3246124"/>
                <a:gd name="connsiteX100" fmla="*/ 130887 w 2626634"/>
                <a:gd name="connsiteY100" fmla="*/ 560069 h 3246124"/>
                <a:gd name="connsiteX101" fmla="*/ 226958 w 2626634"/>
                <a:gd name="connsiteY101" fmla="*/ 389251 h 3246124"/>
                <a:gd name="connsiteX102" fmla="*/ 308142 w 2626634"/>
                <a:gd name="connsiteY102" fmla="*/ 337795 h 3246124"/>
                <a:gd name="connsiteX103" fmla="*/ 532829 w 2626634"/>
                <a:gd name="connsiteY103" fmla="*/ 174846 h 3246124"/>
                <a:gd name="connsiteX104" fmla="*/ 581290 w 2626634"/>
                <a:gd name="connsiteY104" fmla="*/ 132644 h 3246124"/>
                <a:gd name="connsiteX105" fmla="*/ 582201 w 2626634"/>
                <a:gd name="connsiteY105" fmla="*/ 133733 h 3246124"/>
                <a:gd name="connsiteX106" fmla="*/ 597084 w 2626634"/>
                <a:gd name="connsiteY106" fmla="*/ 116645 h 3246124"/>
                <a:gd name="connsiteX107" fmla="*/ 597070 w 2626634"/>
                <a:gd name="connsiteY107" fmla="*/ 116505 h 3246124"/>
                <a:gd name="connsiteX108" fmla="*/ 624162 w 2626634"/>
                <a:gd name="connsiteY108" fmla="*/ 85435 h 3246124"/>
                <a:gd name="connsiteX109" fmla="*/ 698819 w 2626634"/>
                <a:gd name="connsiteY109" fmla="*/ 10867 h 3246124"/>
                <a:gd name="connsiteX110" fmla="*/ 717193 w 2626634"/>
                <a:gd name="connsiteY11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59107 w 2626634"/>
                <a:gd name="connsiteY58" fmla="*/ 588366 h 3246124"/>
                <a:gd name="connsiteX59" fmla="*/ 1279448 w 2626634"/>
                <a:gd name="connsiteY59" fmla="*/ 458185 h 3246124"/>
                <a:gd name="connsiteX60" fmla="*/ 1338906 w 2626634"/>
                <a:gd name="connsiteY60" fmla="*/ 115030 h 3246124"/>
                <a:gd name="connsiteX61" fmla="*/ 1358129 w 2626634"/>
                <a:gd name="connsiteY61" fmla="*/ 6486 h 3246124"/>
                <a:gd name="connsiteX62" fmla="*/ 717193 w 2626634"/>
                <a:gd name="connsiteY62" fmla="*/ 406 h 3246124"/>
                <a:gd name="connsiteX63" fmla="*/ 721261 w 2626634"/>
                <a:gd name="connsiteY63" fmla="*/ 19092 h 3246124"/>
                <a:gd name="connsiteX64" fmla="*/ 738473 w 2626634"/>
                <a:gd name="connsiteY64" fmla="*/ 195588 h 3246124"/>
                <a:gd name="connsiteX65" fmla="*/ 755639 w 2626634"/>
                <a:gd name="connsiteY65" fmla="*/ 358896 h 3246124"/>
                <a:gd name="connsiteX66" fmla="*/ 777053 w 2626634"/>
                <a:gd name="connsiteY66" fmla="*/ 567310 h 3246124"/>
                <a:gd name="connsiteX67" fmla="*/ 810402 w 2626634"/>
                <a:gd name="connsiteY67" fmla="*/ 853021 h 3246124"/>
                <a:gd name="connsiteX68" fmla="*/ 832039 w 2626634"/>
                <a:gd name="connsiteY68" fmla="*/ 1090271 h 3246124"/>
                <a:gd name="connsiteX69" fmla="*/ 848983 w 2626634"/>
                <a:gd name="connsiteY69" fmla="*/ 1297522 h 3246124"/>
                <a:gd name="connsiteX70" fmla="*/ 862975 w 2626634"/>
                <a:gd name="connsiteY70" fmla="*/ 1499232 h 3246124"/>
                <a:gd name="connsiteX71" fmla="*/ 863780 w 2626634"/>
                <a:gd name="connsiteY71" fmla="*/ 1523819 h 3246124"/>
                <a:gd name="connsiteX72" fmla="*/ 863959 w 2626634"/>
                <a:gd name="connsiteY72" fmla="*/ 1661958 h 3246124"/>
                <a:gd name="connsiteX73" fmla="*/ 859890 w 2626634"/>
                <a:gd name="connsiteY73" fmla="*/ 1975832 h 3246124"/>
                <a:gd name="connsiteX74" fmla="*/ 852470 w 2626634"/>
                <a:gd name="connsiteY74" fmla="*/ 1992239 h 3246124"/>
                <a:gd name="connsiteX75" fmla="*/ 845764 w 2626634"/>
                <a:gd name="connsiteY75" fmla="*/ 2083884 h 3246124"/>
                <a:gd name="connsiteX76" fmla="*/ 850548 w 2626634"/>
                <a:gd name="connsiteY76" fmla="*/ 2097608 h 3246124"/>
                <a:gd name="connsiteX77" fmla="*/ 843171 w 2626634"/>
                <a:gd name="connsiteY77" fmla="*/ 2297932 h 3246124"/>
                <a:gd name="connsiteX78" fmla="*/ 830743 w 2626634"/>
                <a:gd name="connsiteY78" fmla="*/ 2685524 h 3246124"/>
                <a:gd name="connsiteX79" fmla="*/ 823680 w 2626634"/>
                <a:gd name="connsiteY79" fmla="*/ 2878292 h 3246124"/>
                <a:gd name="connsiteX80" fmla="*/ 811788 w 2626634"/>
                <a:gd name="connsiteY80" fmla="*/ 3210986 h 3246124"/>
                <a:gd name="connsiteX81" fmla="*/ 774728 w 2626634"/>
                <a:gd name="connsiteY81" fmla="*/ 3245723 h 3246124"/>
                <a:gd name="connsiteX82" fmla="*/ 193339 w 2626634"/>
                <a:gd name="connsiteY82" fmla="*/ 3246035 h 3246124"/>
                <a:gd name="connsiteX83" fmla="*/ 174206 w 2626634"/>
                <a:gd name="connsiteY83" fmla="*/ 3224130 h 3246124"/>
                <a:gd name="connsiteX84" fmla="*/ 186991 w 2626634"/>
                <a:gd name="connsiteY84" fmla="*/ 3113575 h 3246124"/>
                <a:gd name="connsiteX85" fmla="*/ 187170 w 2626634"/>
                <a:gd name="connsiteY85" fmla="*/ 3072670 h 3246124"/>
                <a:gd name="connsiteX86" fmla="*/ 233038 w 2626634"/>
                <a:gd name="connsiteY86" fmla="*/ 2698846 h 3246124"/>
                <a:gd name="connsiteX87" fmla="*/ 216273 w 2626634"/>
                <a:gd name="connsiteY87" fmla="*/ 2667463 h 3246124"/>
                <a:gd name="connsiteX88" fmla="*/ 147964 w 2626634"/>
                <a:gd name="connsiteY88" fmla="*/ 2634739 h 3246124"/>
                <a:gd name="connsiteX89" fmla="*/ 126774 w 2626634"/>
                <a:gd name="connsiteY89" fmla="*/ 2620120 h 3246124"/>
                <a:gd name="connsiteX90" fmla="*/ 13089 w 2626634"/>
                <a:gd name="connsiteY90" fmla="*/ 2564552 h 3246124"/>
                <a:gd name="connsiteX91" fmla="*/ 929 w 2626634"/>
                <a:gd name="connsiteY91" fmla="*/ 2540367 h 3246124"/>
                <a:gd name="connsiteX92" fmla="*/ 50060 w 2626634"/>
                <a:gd name="connsiteY92" fmla="*/ 2259932 h 3246124"/>
                <a:gd name="connsiteX93" fmla="*/ 59224 w 2626634"/>
                <a:gd name="connsiteY93" fmla="*/ 2109232 h 3246124"/>
                <a:gd name="connsiteX94" fmla="*/ 83276 w 2626634"/>
                <a:gd name="connsiteY94" fmla="*/ 1966444 h 3246124"/>
                <a:gd name="connsiteX95" fmla="*/ 144790 w 2626634"/>
                <a:gd name="connsiteY95" fmla="*/ 1661600 h 3246124"/>
                <a:gd name="connsiteX96" fmla="*/ 146488 w 2626634"/>
                <a:gd name="connsiteY96" fmla="*/ 1318713 h 3246124"/>
                <a:gd name="connsiteX97" fmla="*/ 108847 w 2626634"/>
                <a:gd name="connsiteY97" fmla="*/ 1051645 h 3246124"/>
                <a:gd name="connsiteX98" fmla="*/ 101381 w 2626634"/>
                <a:gd name="connsiteY98" fmla="*/ 963219 h 3246124"/>
                <a:gd name="connsiteX99" fmla="*/ 130887 w 2626634"/>
                <a:gd name="connsiteY99" fmla="*/ 560069 h 3246124"/>
                <a:gd name="connsiteX100" fmla="*/ 226958 w 2626634"/>
                <a:gd name="connsiteY100" fmla="*/ 389251 h 3246124"/>
                <a:gd name="connsiteX101" fmla="*/ 308142 w 2626634"/>
                <a:gd name="connsiteY101" fmla="*/ 337795 h 3246124"/>
                <a:gd name="connsiteX102" fmla="*/ 532829 w 2626634"/>
                <a:gd name="connsiteY102" fmla="*/ 174846 h 3246124"/>
                <a:gd name="connsiteX103" fmla="*/ 581290 w 2626634"/>
                <a:gd name="connsiteY103" fmla="*/ 132644 h 3246124"/>
                <a:gd name="connsiteX104" fmla="*/ 582201 w 2626634"/>
                <a:gd name="connsiteY104" fmla="*/ 133733 h 3246124"/>
                <a:gd name="connsiteX105" fmla="*/ 597084 w 2626634"/>
                <a:gd name="connsiteY105" fmla="*/ 116645 h 3246124"/>
                <a:gd name="connsiteX106" fmla="*/ 597070 w 2626634"/>
                <a:gd name="connsiteY106" fmla="*/ 116505 h 3246124"/>
                <a:gd name="connsiteX107" fmla="*/ 624162 w 2626634"/>
                <a:gd name="connsiteY107" fmla="*/ 85435 h 3246124"/>
                <a:gd name="connsiteX108" fmla="*/ 698819 w 2626634"/>
                <a:gd name="connsiteY108" fmla="*/ 10867 h 3246124"/>
                <a:gd name="connsiteX109" fmla="*/ 717193 w 2626634"/>
                <a:gd name="connsiteY109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79448 w 2626634"/>
                <a:gd name="connsiteY58" fmla="*/ 458185 h 3246124"/>
                <a:gd name="connsiteX59" fmla="*/ 1338906 w 2626634"/>
                <a:gd name="connsiteY59" fmla="*/ 115030 h 3246124"/>
                <a:gd name="connsiteX60" fmla="*/ 1358129 w 2626634"/>
                <a:gd name="connsiteY60" fmla="*/ 6486 h 3246124"/>
                <a:gd name="connsiteX61" fmla="*/ 717193 w 2626634"/>
                <a:gd name="connsiteY61" fmla="*/ 406 h 3246124"/>
                <a:gd name="connsiteX62" fmla="*/ 721261 w 2626634"/>
                <a:gd name="connsiteY62" fmla="*/ 19092 h 3246124"/>
                <a:gd name="connsiteX63" fmla="*/ 738473 w 2626634"/>
                <a:gd name="connsiteY63" fmla="*/ 195588 h 3246124"/>
                <a:gd name="connsiteX64" fmla="*/ 755639 w 2626634"/>
                <a:gd name="connsiteY64" fmla="*/ 358896 h 3246124"/>
                <a:gd name="connsiteX65" fmla="*/ 777053 w 2626634"/>
                <a:gd name="connsiteY65" fmla="*/ 567310 h 3246124"/>
                <a:gd name="connsiteX66" fmla="*/ 810402 w 2626634"/>
                <a:gd name="connsiteY66" fmla="*/ 853021 h 3246124"/>
                <a:gd name="connsiteX67" fmla="*/ 832039 w 2626634"/>
                <a:gd name="connsiteY67" fmla="*/ 1090271 h 3246124"/>
                <a:gd name="connsiteX68" fmla="*/ 848983 w 2626634"/>
                <a:gd name="connsiteY68" fmla="*/ 1297522 h 3246124"/>
                <a:gd name="connsiteX69" fmla="*/ 862975 w 2626634"/>
                <a:gd name="connsiteY69" fmla="*/ 1499232 h 3246124"/>
                <a:gd name="connsiteX70" fmla="*/ 863780 w 2626634"/>
                <a:gd name="connsiteY70" fmla="*/ 1523819 h 3246124"/>
                <a:gd name="connsiteX71" fmla="*/ 863959 w 2626634"/>
                <a:gd name="connsiteY71" fmla="*/ 1661958 h 3246124"/>
                <a:gd name="connsiteX72" fmla="*/ 859890 w 2626634"/>
                <a:gd name="connsiteY72" fmla="*/ 1975832 h 3246124"/>
                <a:gd name="connsiteX73" fmla="*/ 852470 w 2626634"/>
                <a:gd name="connsiteY73" fmla="*/ 1992239 h 3246124"/>
                <a:gd name="connsiteX74" fmla="*/ 845764 w 2626634"/>
                <a:gd name="connsiteY74" fmla="*/ 2083884 h 3246124"/>
                <a:gd name="connsiteX75" fmla="*/ 850548 w 2626634"/>
                <a:gd name="connsiteY75" fmla="*/ 2097608 h 3246124"/>
                <a:gd name="connsiteX76" fmla="*/ 843171 w 2626634"/>
                <a:gd name="connsiteY76" fmla="*/ 2297932 h 3246124"/>
                <a:gd name="connsiteX77" fmla="*/ 830743 w 2626634"/>
                <a:gd name="connsiteY77" fmla="*/ 2685524 h 3246124"/>
                <a:gd name="connsiteX78" fmla="*/ 823680 w 2626634"/>
                <a:gd name="connsiteY78" fmla="*/ 2878292 h 3246124"/>
                <a:gd name="connsiteX79" fmla="*/ 811788 w 2626634"/>
                <a:gd name="connsiteY79" fmla="*/ 3210986 h 3246124"/>
                <a:gd name="connsiteX80" fmla="*/ 774728 w 2626634"/>
                <a:gd name="connsiteY80" fmla="*/ 3245723 h 3246124"/>
                <a:gd name="connsiteX81" fmla="*/ 193339 w 2626634"/>
                <a:gd name="connsiteY81" fmla="*/ 3246035 h 3246124"/>
                <a:gd name="connsiteX82" fmla="*/ 174206 w 2626634"/>
                <a:gd name="connsiteY82" fmla="*/ 3224130 h 3246124"/>
                <a:gd name="connsiteX83" fmla="*/ 186991 w 2626634"/>
                <a:gd name="connsiteY83" fmla="*/ 3113575 h 3246124"/>
                <a:gd name="connsiteX84" fmla="*/ 187170 w 2626634"/>
                <a:gd name="connsiteY84" fmla="*/ 3072670 h 3246124"/>
                <a:gd name="connsiteX85" fmla="*/ 233038 w 2626634"/>
                <a:gd name="connsiteY85" fmla="*/ 2698846 h 3246124"/>
                <a:gd name="connsiteX86" fmla="*/ 216273 w 2626634"/>
                <a:gd name="connsiteY86" fmla="*/ 2667463 h 3246124"/>
                <a:gd name="connsiteX87" fmla="*/ 147964 w 2626634"/>
                <a:gd name="connsiteY87" fmla="*/ 2634739 h 3246124"/>
                <a:gd name="connsiteX88" fmla="*/ 126774 w 2626634"/>
                <a:gd name="connsiteY88" fmla="*/ 2620120 h 3246124"/>
                <a:gd name="connsiteX89" fmla="*/ 13089 w 2626634"/>
                <a:gd name="connsiteY89" fmla="*/ 2564552 h 3246124"/>
                <a:gd name="connsiteX90" fmla="*/ 929 w 2626634"/>
                <a:gd name="connsiteY90" fmla="*/ 2540367 h 3246124"/>
                <a:gd name="connsiteX91" fmla="*/ 50060 w 2626634"/>
                <a:gd name="connsiteY91" fmla="*/ 2259932 h 3246124"/>
                <a:gd name="connsiteX92" fmla="*/ 59224 w 2626634"/>
                <a:gd name="connsiteY92" fmla="*/ 2109232 h 3246124"/>
                <a:gd name="connsiteX93" fmla="*/ 83276 w 2626634"/>
                <a:gd name="connsiteY93" fmla="*/ 1966444 h 3246124"/>
                <a:gd name="connsiteX94" fmla="*/ 144790 w 2626634"/>
                <a:gd name="connsiteY94" fmla="*/ 1661600 h 3246124"/>
                <a:gd name="connsiteX95" fmla="*/ 146488 w 2626634"/>
                <a:gd name="connsiteY95" fmla="*/ 1318713 h 3246124"/>
                <a:gd name="connsiteX96" fmla="*/ 108847 w 2626634"/>
                <a:gd name="connsiteY96" fmla="*/ 1051645 h 3246124"/>
                <a:gd name="connsiteX97" fmla="*/ 101381 w 2626634"/>
                <a:gd name="connsiteY97" fmla="*/ 963219 h 3246124"/>
                <a:gd name="connsiteX98" fmla="*/ 130887 w 2626634"/>
                <a:gd name="connsiteY98" fmla="*/ 560069 h 3246124"/>
                <a:gd name="connsiteX99" fmla="*/ 226958 w 2626634"/>
                <a:gd name="connsiteY99" fmla="*/ 389251 h 3246124"/>
                <a:gd name="connsiteX100" fmla="*/ 308142 w 2626634"/>
                <a:gd name="connsiteY100" fmla="*/ 337795 h 3246124"/>
                <a:gd name="connsiteX101" fmla="*/ 532829 w 2626634"/>
                <a:gd name="connsiteY101" fmla="*/ 174846 h 3246124"/>
                <a:gd name="connsiteX102" fmla="*/ 581290 w 2626634"/>
                <a:gd name="connsiteY102" fmla="*/ 132644 h 3246124"/>
                <a:gd name="connsiteX103" fmla="*/ 582201 w 2626634"/>
                <a:gd name="connsiteY103" fmla="*/ 133733 h 3246124"/>
                <a:gd name="connsiteX104" fmla="*/ 597084 w 2626634"/>
                <a:gd name="connsiteY104" fmla="*/ 116645 h 3246124"/>
                <a:gd name="connsiteX105" fmla="*/ 597070 w 2626634"/>
                <a:gd name="connsiteY105" fmla="*/ 116505 h 3246124"/>
                <a:gd name="connsiteX106" fmla="*/ 624162 w 2626634"/>
                <a:gd name="connsiteY106" fmla="*/ 85435 h 3246124"/>
                <a:gd name="connsiteX107" fmla="*/ 698819 w 2626634"/>
                <a:gd name="connsiteY107" fmla="*/ 10867 h 3246124"/>
                <a:gd name="connsiteX108" fmla="*/ 717193 w 2626634"/>
                <a:gd name="connsiteY108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9448 w 2626634"/>
                <a:gd name="connsiteY57" fmla="*/ 458185 h 3246124"/>
                <a:gd name="connsiteX58" fmla="*/ 1338906 w 2626634"/>
                <a:gd name="connsiteY58" fmla="*/ 115030 h 3246124"/>
                <a:gd name="connsiteX59" fmla="*/ 1358129 w 2626634"/>
                <a:gd name="connsiteY59" fmla="*/ 6486 h 3246124"/>
                <a:gd name="connsiteX60" fmla="*/ 717193 w 2626634"/>
                <a:gd name="connsiteY60" fmla="*/ 406 h 3246124"/>
                <a:gd name="connsiteX61" fmla="*/ 721261 w 2626634"/>
                <a:gd name="connsiteY61" fmla="*/ 19092 h 3246124"/>
                <a:gd name="connsiteX62" fmla="*/ 738473 w 2626634"/>
                <a:gd name="connsiteY62" fmla="*/ 195588 h 3246124"/>
                <a:gd name="connsiteX63" fmla="*/ 755639 w 2626634"/>
                <a:gd name="connsiteY63" fmla="*/ 358896 h 3246124"/>
                <a:gd name="connsiteX64" fmla="*/ 777053 w 2626634"/>
                <a:gd name="connsiteY64" fmla="*/ 567310 h 3246124"/>
                <a:gd name="connsiteX65" fmla="*/ 810402 w 2626634"/>
                <a:gd name="connsiteY65" fmla="*/ 853021 h 3246124"/>
                <a:gd name="connsiteX66" fmla="*/ 832039 w 2626634"/>
                <a:gd name="connsiteY66" fmla="*/ 1090271 h 3246124"/>
                <a:gd name="connsiteX67" fmla="*/ 848983 w 2626634"/>
                <a:gd name="connsiteY67" fmla="*/ 1297522 h 3246124"/>
                <a:gd name="connsiteX68" fmla="*/ 862975 w 2626634"/>
                <a:gd name="connsiteY68" fmla="*/ 1499232 h 3246124"/>
                <a:gd name="connsiteX69" fmla="*/ 863780 w 2626634"/>
                <a:gd name="connsiteY69" fmla="*/ 1523819 h 3246124"/>
                <a:gd name="connsiteX70" fmla="*/ 863959 w 2626634"/>
                <a:gd name="connsiteY70" fmla="*/ 1661958 h 3246124"/>
                <a:gd name="connsiteX71" fmla="*/ 859890 w 2626634"/>
                <a:gd name="connsiteY71" fmla="*/ 1975832 h 3246124"/>
                <a:gd name="connsiteX72" fmla="*/ 852470 w 2626634"/>
                <a:gd name="connsiteY72" fmla="*/ 1992239 h 3246124"/>
                <a:gd name="connsiteX73" fmla="*/ 845764 w 2626634"/>
                <a:gd name="connsiteY73" fmla="*/ 2083884 h 3246124"/>
                <a:gd name="connsiteX74" fmla="*/ 850548 w 2626634"/>
                <a:gd name="connsiteY74" fmla="*/ 2097608 h 3246124"/>
                <a:gd name="connsiteX75" fmla="*/ 843171 w 2626634"/>
                <a:gd name="connsiteY75" fmla="*/ 2297932 h 3246124"/>
                <a:gd name="connsiteX76" fmla="*/ 830743 w 2626634"/>
                <a:gd name="connsiteY76" fmla="*/ 2685524 h 3246124"/>
                <a:gd name="connsiteX77" fmla="*/ 823680 w 2626634"/>
                <a:gd name="connsiteY77" fmla="*/ 2878292 h 3246124"/>
                <a:gd name="connsiteX78" fmla="*/ 811788 w 2626634"/>
                <a:gd name="connsiteY78" fmla="*/ 3210986 h 3246124"/>
                <a:gd name="connsiteX79" fmla="*/ 774728 w 2626634"/>
                <a:gd name="connsiteY79" fmla="*/ 3245723 h 3246124"/>
                <a:gd name="connsiteX80" fmla="*/ 193339 w 2626634"/>
                <a:gd name="connsiteY80" fmla="*/ 3246035 h 3246124"/>
                <a:gd name="connsiteX81" fmla="*/ 174206 w 2626634"/>
                <a:gd name="connsiteY81" fmla="*/ 3224130 h 3246124"/>
                <a:gd name="connsiteX82" fmla="*/ 186991 w 2626634"/>
                <a:gd name="connsiteY82" fmla="*/ 3113575 h 3246124"/>
                <a:gd name="connsiteX83" fmla="*/ 187170 w 2626634"/>
                <a:gd name="connsiteY83" fmla="*/ 3072670 h 3246124"/>
                <a:gd name="connsiteX84" fmla="*/ 233038 w 2626634"/>
                <a:gd name="connsiteY84" fmla="*/ 2698846 h 3246124"/>
                <a:gd name="connsiteX85" fmla="*/ 216273 w 2626634"/>
                <a:gd name="connsiteY85" fmla="*/ 2667463 h 3246124"/>
                <a:gd name="connsiteX86" fmla="*/ 147964 w 2626634"/>
                <a:gd name="connsiteY86" fmla="*/ 2634739 h 3246124"/>
                <a:gd name="connsiteX87" fmla="*/ 126774 w 2626634"/>
                <a:gd name="connsiteY87" fmla="*/ 2620120 h 3246124"/>
                <a:gd name="connsiteX88" fmla="*/ 13089 w 2626634"/>
                <a:gd name="connsiteY88" fmla="*/ 2564552 h 3246124"/>
                <a:gd name="connsiteX89" fmla="*/ 929 w 2626634"/>
                <a:gd name="connsiteY89" fmla="*/ 2540367 h 3246124"/>
                <a:gd name="connsiteX90" fmla="*/ 50060 w 2626634"/>
                <a:gd name="connsiteY90" fmla="*/ 2259932 h 3246124"/>
                <a:gd name="connsiteX91" fmla="*/ 59224 w 2626634"/>
                <a:gd name="connsiteY91" fmla="*/ 2109232 h 3246124"/>
                <a:gd name="connsiteX92" fmla="*/ 83276 w 2626634"/>
                <a:gd name="connsiteY92" fmla="*/ 1966444 h 3246124"/>
                <a:gd name="connsiteX93" fmla="*/ 144790 w 2626634"/>
                <a:gd name="connsiteY93" fmla="*/ 1661600 h 3246124"/>
                <a:gd name="connsiteX94" fmla="*/ 146488 w 2626634"/>
                <a:gd name="connsiteY94" fmla="*/ 1318713 h 3246124"/>
                <a:gd name="connsiteX95" fmla="*/ 108847 w 2626634"/>
                <a:gd name="connsiteY95" fmla="*/ 1051645 h 3246124"/>
                <a:gd name="connsiteX96" fmla="*/ 101381 w 2626634"/>
                <a:gd name="connsiteY96" fmla="*/ 963219 h 3246124"/>
                <a:gd name="connsiteX97" fmla="*/ 130887 w 2626634"/>
                <a:gd name="connsiteY97" fmla="*/ 560069 h 3246124"/>
                <a:gd name="connsiteX98" fmla="*/ 226958 w 2626634"/>
                <a:gd name="connsiteY98" fmla="*/ 389251 h 3246124"/>
                <a:gd name="connsiteX99" fmla="*/ 308142 w 2626634"/>
                <a:gd name="connsiteY99" fmla="*/ 337795 h 3246124"/>
                <a:gd name="connsiteX100" fmla="*/ 532829 w 2626634"/>
                <a:gd name="connsiteY100" fmla="*/ 174846 h 3246124"/>
                <a:gd name="connsiteX101" fmla="*/ 581290 w 2626634"/>
                <a:gd name="connsiteY101" fmla="*/ 132644 h 3246124"/>
                <a:gd name="connsiteX102" fmla="*/ 582201 w 2626634"/>
                <a:gd name="connsiteY102" fmla="*/ 133733 h 3246124"/>
                <a:gd name="connsiteX103" fmla="*/ 597084 w 2626634"/>
                <a:gd name="connsiteY103" fmla="*/ 116645 h 3246124"/>
                <a:gd name="connsiteX104" fmla="*/ 597070 w 2626634"/>
                <a:gd name="connsiteY104" fmla="*/ 116505 h 3246124"/>
                <a:gd name="connsiteX105" fmla="*/ 624162 w 2626634"/>
                <a:gd name="connsiteY105" fmla="*/ 85435 h 3246124"/>
                <a:gd name="connsiteX106" fmla="*/ 698819 w 2626634"/>
                <a:gd name="connsiteY106" fmla="*/ 10867 h 3246124"/>
                <a:gd name="connsiteX107" fmla="*/ 717193 w 2626634"/>
                <a:gd name="connsiteY107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9448 w 2626634"/>
                <a:gd name="connsiteY56" fmla="*/ 458185 h 3246124"/>
                <a:gd name="connsiteX57" fmla="*/ 1338906 w 2626634"/>
                <a:gd name="connsiteY57" fmla="*/ 115030 h 3246124"/>
                <a:gd name="connsiteX58" fmla="*/ 1358129 w 2626634"/>
                <a:gd name="connsiteY58" fmla="*/ 6486 h 3246124"/>
                <a:gd name="connsiteX59" fmla="*/ 717193 w 2626634"/>
                <a:gd name="connsiteY59" fmla="*/ 406 h 3246124"/>
                <a:gd name="connsiteX60" fmla="*/ 721261 w 2626634"/>
                <a:gd name="connsiteY60" fmla="*/ 19092 h 3246124"/>
                <a:gd name="connsiteX61" fmla="*/ 738473 w 2626634"/>
                <a:gd name="connsiteY61" fmla="*/ 195588 h 3246124"/>
                <a:gd name="connsiteX62" fmla="*/ 755639 w 2626634"/>
                <a:gd name="connsiteY62" fmla="*/ 358896 h 3246124"/>
                <a:gd name="connsiteX63" fmla="*/ 777053 w 2626634"/>
                <a:gd name="connsiteY63" fmla="*/ 567310 h 3246124"/>
                <a:gd name="connsiteX64" fmla="*/ 810402 w 2626634"/>
                <a:gd name="connsiteY64" fmla="*/ 853021 h 3246124"/>
                <a:gd name="connsiteX65" fmla="*/ 832039 w 2626634"/>
                <a:gd name="connsiteY65" fmla="*/ 1090271 h 3246124"/>
                <a:gd name="connsiteX66" fmla="*/ 848983 w 2626634"/>
                <a:gd name="connsiteY66" fmla="*/ 1297522 h 3246124"/>
                <a:gd name="connsiteX67" fmla="*/ 862975 w 2626634"/>
                <a:gd name="connsiteY67" fmla="*/ 1499232 h 3246124"/>
                <a:gd name="connsiteX68" fmla="*/ 863780 w 2626634"/>
                <a:gd name="connsiteY68" fmla="*/ 1523819 h 3246124"/>
                <a:gd name="connsiteX69" fmla="*/ 863959 w 2626634"/>
                <a:gd name="connsiteY69" fmla="*/ 1661958 h 3246124"/>
                <a:gd name="connsiteX70" fmla="*/ 859890 w 2626634"/>
                <a:gd name="connsiteY70" fmla="*/ 1975832 h 3246124"/>
                <a:gd name="connsiteX71" fmla="*/ 852470 w 2626634"/>
                <a:gd name="connsiteY71" fmla="*/ 1992239 h 3246124"/>
                <a:gd name="connsiteX72" fmla="*/ 845764 w 2626634"/>
                <a:gd name="connsiteY72" fmla="*/ 2083884 h 3246124"/>
                <a:gd name="connsiteX73" fmla="*/ 850548 w 2626634"/>
                <a:gd name="connsiteY73" fmla="*/ 2097608 h 3246124"/>
                <a:gd name="connsiteX74" fmla="*/ 843171 w 2626634"/>
                <a:gd name="connsiteY74" fmla="*/ 2297932 h 3246124"/>
                <a:gd name="connsiteX75" fmla="*/ 830743 w 2626634"/>
                <a:gd name="connsiteY75" fmla="*/ 2685524 h 3246124"/>
                <a:gd name="connsiteX76" fmla="*/ 823680 w 2626634"/>
                <a:gd name="connsiteY76" fmla="*/ 2878292 h 3246124"/>
                <a:gd name="connsiteX77" fmla="*/ 811788 w 2626634"/>
                <a:gd name="connsiteY77" fmla="*/ 3210986 h 3246124"/>
                <a:gd name="connsiteX78" fmla="*/ 774728 w 2626634"/>
                <a:gd name="connsiteY78" fmla="*/ 3245723 h 3246124"/>
                <a:gd name="connsiteX79" fmla="*/ 193339 w 2626634"/>
                <a:gd name="connsiteY79" fmla="*/ 3246035 h 3246124"/>
                <a:gd name="connsiteX80" fmla="*/ 174206 w 2626634"/>
                <a:gd name="connsiteY80" fmla="*/ 3224130 h 3246124"/>
                <a:gd name="connsiteX81" fmla="*/ 186991 w 2626634"/>
                <a:gd name="connsiteY81" fmla="*/ 3113575 h 3246124"/>
                <a:gd name="connsiteX82" fmla="*/ 187170 w 2626634"/>
                <a:gd name="connsiteY82" fmla="*/ 3072670 h 3246124"/>
                <a:gd name="connsiteX83" fmla="*/ 233038 w 2626634"/>
                <a:gd name="connsiteY83" fmla="*/ 2698846 h 3246124"/>
                <a:gd name="connsiteX84" fmla="*/ 216273 w 2626634"/>
                <a:gd name="connsiteY84" fmla="*/ 2667463 h 3246124"/>
                <a:gd name="connsiteX85" fmla="*/ 147964 w 2626634"/>
                <a:gd name="connsiteY85" fmla="*/ 2634739 h 3246124"/>
                <a:gd name="connsiteX86" fmla="*/ 126774 w 2626634"/>
                <a:gd name="connsiteY86" fmla="*/ 2620120 h 3246124"/>
                <a:gd name="connsiteX87" fmla="*/ 13089 w 2626634"/>
                <a:gd name="connsiteY87" fmla="*/ 2564552 h 3246124"/>
                <a:gd name="connsiteX88" fmla="*/ 929 w 2626634"/>
                <a:gd name="connsiteY88" fmla="*/ 2540367 h 3246124"/>
                <a:gd name="connsiteX89" fmla="*/ 50060 w 2626634"/>
                <a:gd name="connsiteY89" fmla="*/ 2259932 h 3246124"/>
                <a:gd name="connsiteX90" fmla="*/ 59224 w 2626634"/>
                <a:gd name="connsiteY90" fmla="*/ 2109232 h 3246124"/>
                <a:gd name="connsiteX91" fmla="*/ 83276 w 2626634"/>
                <a:gd name="connsiteY91" fmla="*/ 1966444 h 3246124"/>
                <a:gd name="connsiteX92" fmla="*/ 144790 w 2626634"/>
                <a:gd name="connsiteY92" fmla="*/ 1661600 h 3246124"/>
                <a:gd name="connsiteX93" fmla="*/ 146488 w 2626634"/>
                <a:gd name="connsiteY93" fmla="*/ 1318713 h 3246124"/>
                <a:gd name="connsiteX94" fmla="*/ 108847 w 2626634"/>
                <a:gd name="connsiteY94" fmla="*/ 1051645 h 3246124"/>
                <a:gd name="connsiteX95" fmla="*/ 101381 w 2626634"/>
                <a:gd name="connsiteY95" fmla="*/ 963219 h 3246124"/>
                <a:gd name="connsiteX96" fmla="*/ 130887 w 2626634"/>
                <a:gd name="connsiteY96" fmla="*/ 560069 h 3246124"/>
                <a:gd name="connsiteX97" fmla="*/ 226958 w 2626634"/>
                <a:gd name="connsiteY97" fmla="*/ 389251 h 3246124"/>
                <a:gd name="connsiteX98" fmla="*/ 308142 w 2626634"/>
                <a:gd name="connsiteY98" fmla="*/ 337795 h 3246124"/>
                <a:gd name="connsiteX99" fmla="*/ 532829 w 2626634"/>
                <a:gd name="connsiteY99" fmla="*/ 174846 h 3246124"/>
                <a:gd name="connsiteX100" fmla="*/ 581290 w 2626634"/>
                <a:gd name="connsiteY100" fmla="*/ 132644 h 3246124"/>
                <a:gd name="connsiteX101" fmla="*/ 582201 w 2626634"/>
                <a:gd name="connsiteY101" fmla="*/ 133733 h 3246124"/>
                <a:gd name="connsiteX102" fmla="*/ 597084 w 2626634"/>
                <a:gd name="connsiteY102" fmla="*/ 116645 h 3246124"/>
                <a:gd name="connsiteX103" fmla="*/ 597070 w 2626634"/>
                <a:gd name="connsiteY103" fmla="*/ 116505 h 3246124"/>
                <a:gd name="connsiteX104" fmla="*/ 624162 w 2626634"/>
                <a:gd name="connsiteY104" fmla="*/ 85435 h 3246124"/>
                <a:gd name="connsiteX105" fmla="*/ 698819 w 2626634"/>
                <a:gd name="connsiteY105" fmla="*/ 10867 h 3246124"/>
                <a:gd name="connsiteX106" fmla="*/ 717193 w 2626634"/>
                <a:gd name="connsiteY10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9448 w 2626634"/>
                <a:gd name="connsiteY55" fmla="*/ 458185 h 3246124"/>
                <a:gd name="connsiteX56" fmla="*/ 1338906 w 2626634"/>
                <a:gd name="connsiteY56" fmla="*/ 115030 h 3246124"/>
                <a:gd name="connsiteX57" fmla="*/ 1358129 w 2626634"/>
                <a:gd name="connsiteY57" fmla="*/ 6486 h 3246124"/>
                <a:gd name="connsiteX58" fmla="*/ 717193 w 2626634"/>
                <a:gd name="connsiteY58" fmla="*/ 406 h 3246124"/>
                <a:gd name="connsiteX59" fmla="*/ 721261 w 2626634"/>
                <a:gd name="connsiteY59" fmla="*/ 19092 h 3246124"/>
                <a:gd name="connsiteX60" fmla="*/ 738473 w 2626634"/>
                <a:gd name="connsiteY60" fmla="*/ 195588 h 3246124"/>
                <a:gd name="connsiteX61" fmla="*/ 755639 w 2626634"/>
                <a:gd name="connsiteY61" fmla="*/ 358896 h 3246124"/>
                <a:gd name="connsiteX62" fmla="*/ 777053 w 2626634"/>
                <a:gd name="connsiteY62" fmla="*/ 567310 h 3246124"/>
                <a:gd name="connsiteX63" fmla="*/ 810402 w 2626634"/>
                <a:gd name="connsiteY63" fmla="*/ 853021 h 3246124"/>
                <a:gd name="connsiteX64" fmla="*/ 832039 w 2626634"/>
                <a:gd name="connsiteY64" fmla="*/ 1090271 h 3246124"/>
                <a:gd name="connsiteX65" fmla="*/ 848983 w 2626634"/>
                <a:gd name="connsiteY65" fmla="*/ 1297522 h 3246124"/>
                <a:gd name="connsiteX66" fmla="*/ 862975 w 2626634"/>
                <a:gd name="connsiteY66" fmla="*/ 1499232 h 3246124"/>
                <a:gd name="connsiteX67" fmla="*/ 863780 w 2626634"/>
                <a:gd name="connsiteY67" fmla="*/ 1523819 h 3246124"/>
                <a:gd name="connsiteX68" fmla="*/ 863959 w 2626634"/>
                <a:gd name="connsiteY68" fmla="*/ 1661958 h 3246124"/>
                <a:gd name="connsiteX69" fmla="*/ 859890 w 2626634"/>
                <a:gd name="connsiteY69" fmla="*/ 1975832 h 3246124"/>
                <a:gd name="connsiteX70" fmla="*/ 852470 w 2626634"/>
                <a:gd name="connsiteY70" fmla="*/ 1992239 h 3246124"/>
                <a:gd name="connsiteX71" fmla="*/ 845764 w 2626634"/>
                <a:gd name="connsiteY71" fmla="*/ 2083884 h 3246124"/>
                <a:gd name="connsiteX72" fmla="*/ 850548 w 2626634"/>
                <a:gd name="connsiteY72" fmla="*/ 2097608 h 3246124"/>
                <a:gd name="connsiteX73" fmla="*/ 843171 w 2626634"/>
                <a:gd name="connsiteY73" fmla="*/ 2297932 h 3246124"/>
                <a:gd name="connsiteX74" fmla="*/ 830743 w 2626634"/>
                <a:gd name="connsiteY74" fmla="*/ 2685524 h 3246124"/>
                <a:gd name="connsiteX75" fmla="*/ 823680 w 2626634"/>
                <a:gd name="connsiteY75" fmla="*/ 2878292 h 3246124"/>
                <a:gd name="connsiteX76" fmla="*/ 811788 w 2626634"/>
                <a:gd name="connsiteY76" fmla="*/ 3210986 h 3246124"/>
                <a:gd name="connsiteX77" fmla="*/ 774728 w 2626634"/>
                <a:gd name="connsiteY77" fmla="*/ 3245723 h 3246124"/>
                <a:gd name="connsiteX78" fmla="*/ 193339 w 2626634"/>
                <a:gd name="connsiteY78" fmla="*/ 3246035 h 3246124"/>
                <a:gd name="connsiteX79" fmla="*/ 174206 w 2626634"/>
                <a:gd name="connsiteY79" fmla="*/ 3224130 h 3246124"/>
                <a:gd name="connsiteX80" fmla="*/ 186991 w 2626634"/>
                <a:gd name="connsiteY80" fmla="*/ 3113575 h 3246124"/>
                <a:gd name="connsiteX81" fmla="*/ 187170 w 2626634"/>
                <a:gd name="connsiteY81" fmla="*/ 3072670 h 3246124"/>
                <a:gd name="connsiteX82" fmla="*/ 233038 w 2626634"/>
                <a:gd name="connsiteY82" fmla="*/ 2698846 h 3246124"/>
                <a:gd name="connsiteX83" fmla="*/ 216273 w 2626634"/>
                <a:gd name="connsiteY83" fmla="*/ 2667463 h 3246124"/>
                <a:gd name="connsiteX84" fmla="*/ 147964 w 2626634"/>
                <a:gd name="connsiteY84" fmla="*/ 2634739 h 3246124"/>
                <a:gd name="connsiteX85" fmla="*/ 126774 w 2626634"/>
                <a:gd name="connsiteY85" fmla="*/ 2620120 h 3246124"/>
                <a:gd name="connsiteX86" fmla="*/ 13089 w 2626634"/>
                <a:gd name="connsiteY86" fmla="*/ 2564552 h 3246124"/>
                <a:gd name="connsiteX87" fmla="*/ 929 w 2626634"/>
                <a:gd name="connsiteY87" fmla="*/ 2540367 h 3246124"/>
                <a:gd name="connsiteX88" fmla="*/ 50060 w 2626634"/>
                <a:gd name="connsiteY88" fmla="*/ 2259932 h 3246124"/>
                <a:gd name="connsiteX89" fmla="*/ 59224 w 2626634"/>
                <a:gd name="connsiteY89" fmla="*/ 2109232 h 3246124"/>
                <a:gd name="connsiteX90" fmla="*/ 83276 w 2626634"/>
                <a:gd name="connsiteY90" fmla="*/ 1966444 h 3246124"/>
                <a:gd name="connsiteX91" fmla="*/ 144790 w 2626634"/>
                <a:gd name="connsiteY91" fmla="*/ 1661600 h 3246124"/>
                <a:gd name="connsiteX92" fmla="*/ 146488 w 2626634"/>
                <a:gd name="connsiteY92" fmla="*/ 1318713 h 3246124"/>
                <a:gd name="connsiteX93" fmla="*/ 108847 w 2626634"/>
                <a:gd name="connsiteY93" fmla="*/ 1051645 h 3246124"/>
                <a:gd name="connsiteX94" fmla="*/ 101381 w 2626634"/>
                <a:gd name="connsiteY94" fmla="*/ 963219 h 3246124"/>
                <a:gd name="connsiteX95" fmla="*/ 130887 w 2626634"/>
                <a:gd name="connsiteY95" fmla="*/ 560069 h 3246124"/>
                <a:gd name="connsiteX96" fmla="*/ 226958 w 2626634"/>
                <a:gd name="connsiteY96" fmla="*/ 389251 h 3246124"/>
                <a:gd name="connsiteX97" fmla="*/ 308142 w 2626634"/>
                <a:gd name="connsiteY97" fmla="*/ 337795 h 3246124"/>
                <a:gd name="connsiteX98" fmla="*/ 532829 w 2626634"/>
                <a:gd name="connsiteY98" fmla="*/ 174846 h 3246124"/>
                <a:gd name="connsiteX99" fmla="*/ 581290 w 2626634"/>
                <a:gd name="connsiteY99" fmla="*/ 132644 h 3246124"/>
                <a:gd name="connsiteX100" fmla="*/ 582201 w 2626634"/>
                <a:gd name="connsiteY100" fmla="*/ 133733 h 3246124"/>
                <a:gd name="connsiteX101" fmla="*/ 597084 w 2626634"/>
                <a:gd name="connsiteY101" fmla="*/ 116645 h 3246124"/>
                <a:gd name="connsiteX102" fmla="*/ 597070 w 2626634"/>
                <a:gd name="connsiteY102" fmla="*/ 116505 h 3246124"/>
                <a:gd name="connsiteX103" fmla="*/ 624162 w 2626634"/>
                <a:gd name="connsiteY103" fmla="*/ 85435 h 3246124"/>
                <a:gd name="connsiteX104" fmla="*/ 698819 w 2626634"/>
                <a:gd name="connsiteY104" fmla="*/ 10867 h 3246124"/>
                <a:gd name="connsiteX105" fmla="*/ 717193 w 2626634"/>
                <a:gd name="connsiteY10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79448 w 2626634"/>
                <a:gd name="connsiteY54" fmla="*/ 458185 h 3246124"/>
                <a:gd name="connsiteX55" fmla="*/ 1338906 w 2626634"/>
                <a:gd name="connsiteY55" fmla="*/ 115030 h 3246124"/>
                <a:gd name="connsiteX56" fmla="*/ 1358129 w 2626634"/>
                <a:gd name="connsiteY56" fmla="*/ 6486 h 3246124"/>
                <a:gd name="connsiteX57" fmla="*/ 717193 w 2626634"/>
                <a:gd name="connsiteY57" fmla="*/ 406 h 3246124"/>
                <a:gd name="connsiteX58" fmla="*/ 721261 w 2626634"/>
                <a:gd name="connsiteY58" fmla="*/ 19092 h 3246124"/>
                <a:gd name="connsiteX59" fmla="*/ 738473 w 2626634"/>
                <a:gd name="connsiteY59" fmla="*/ 195588 h 3246124"/>
                <a:gd name="connsiteX60" fmla="*/ 755639 w 2626634"/>
                <a:gd name="connsiteY60" fmla="*/ 358896 h 3246124"/>
                <a:gd name="connsiteX61" fmla="*/ 777053 w 2626634"/>
                <a:gd name="connsiteY61" fmla="*/ 567310 h 3246124"/>
                <a:gd name="connsiteX62" fmla="*/ 810402 w 2626634"/>
                <a:gd name="connsiteY62" fmla="*/ 853021 h 3246124"/>
                <a:gd name="connsiteX63" fmla="*/ 832039 w 2626634"/>
                <a:gd name="connsiteY63" fmla="*/ 1090271 h 3246124"/>
                <a:gd name="connsiteX64" fmla="*/ 848983 w 2626634"/>
                <a:gd name="connsiteY64" fmla="*/ 1297522 h 3246124"/>
                <a:gd name="connsiteX65" fmla="*/ 862975 w 2626634"/>
                <a:gd name="connsiteY65" fmla="*/ 1499232 h 3246124"/>
                <a:gd name="connsiteX66" fmla="*/ 863780 w 2626634"/>
                <a:gd name="connsiteY66" fmla="*/ 1523819 h 3246124"/>
                <a:gd name="connsiteX67" fmla="*/ 863959 w 2626634"/>
                <a:gd name="connsiteY67" fmla="*/ 1661958 h 3246124"/>
                <a:gd name="connsiteX68" fmla="*/ 859890 w 2626634"/>
                <a:gd name="connsiteY68" fmla="*/ 1975832 h 3246124"/>
                <a:gd name="connsiteX69" fmla="*/ 852470 w 2626634"/>
                <a:gd name="connsiteY69" fmla="*/ 1992239 h 3246124"/>
                <a:gd name="connsiteX70" fmla="*/ 845764 w 2626634"/>
                <a:gd name="connsiteY70" fmla="*/ 2083884 h 3246124"/>
                <a:gd name="connsiteX71" fmla="*/ 850548 w 2626634"/>
                <a:gd name="connsiteY71" fmla="*/ 2097608 h 3246124"/>
                <a:gd name="connsiteX72" fmla="*/ 843171 w 2626634"/>
                <a:gd name="connsiteY72" fmla="*/ 2297932 h 3246124"/>
                <a:gd name="connsiteX73" fmla="*/ 830743 w 2626634"/>
                <a:gd name="connsiteY73" fmla="*/ 2685524 h 3246124"/>
                <a:gd name="connsiteX74" fmla="*/ 823680 w 2626634"/>
                <a:gd name="connsiteY74" fmla="*/ 2878292 h 3246124"/>
                <a:gd name="connsiteX75" fmla="*/ 811788 w 2626634"/>
                <a:gd name="connsiteY75" fmla="*/ 3210986 h 3246124"/>
                <a:gd name="connsiteX76" fmla="*/ 774728 w 2626634"/>
                <a:gd name="connsiteY76" fmla="*/ 3245723 h 3246124"/>
                <a:gd name="connsiteX77" fmla="*/ 193339 w 2626634"/>
                <a:gd name="connsiteY77" fmla="*/ 3246035 h 3246124"/>
                <a:gd name="connsiteX78" fmla="*/ 174206 w 2626634"/>
                <a:gd name="connsiteY78" fmla="*/ 3224130 h 3246124"/>
                <a:gd name="connsiteX79" fmla="*/ 186991 w 2626634"/>
                <a:gd name="connsiteY79" fmla="*/ 3113575 h 3246124"/>
                <a:gd name="connsiteX80" fmla="*/ 187170 w 2626634"/>
                <a:gd name="connsiteY80" fmla="*/ 3072670 h 3246124"/>
                <a:gd name="connsiteX81" fmla="*/ 233038 w 2626634"/>
                <a:gd name="connsiteY81" fmla="*/ 2698846 h 3246124"/>
                <a:gd name="connsiteX82" fmla="*/ 216273 w 2626634"/>
                <a:gd name="connsiteY82" fmla="*/ 2667463 h 3246124"/>
                <a:gd name="connsiteX83" fmla="*/ 147964 w 2626634"/>
                <a:gd name="connsiteY83" fmla="*/ 2634739 h 3246124"/>
                <a:gd name="connsiteX84" fmla="*/ 126774 w 2626634"/>
                <a:gd name="connsiteY84" fmla="*/ 2620120 h 3246124"/>
                <a:gd name="connsiteX85" fmla="*/ 13089 w 2626634"/>
                <a:gd name="connsiteY85" fmla="*/ 2564552 h 3246124"/>
                <a:gd name="connsiteX86" fmla="*/ 929 w 2626634"/>
                <a:gd name="connsiteY86" fmla="*/ 2540367 h 3246124"/>
                <a:gd name="connsiteX87" fmla="*/ 50060 w 2626634"/>
                <a:gd name="connsiteY87" fmla="*/ 2259932 h 3246124"/>
                <a:gd name="connsiteX88" fmla="*/ 59224 w 2626634"/>
                <a:gd name="connsiteY88" fmla="*/ 2109232 h 3246124"/>
                <a:gd name="connsiteX89" fmla="*/ 83276 w 2626634"/>
                <a:gd name="connsiteY89" fmla="*/ 1966444 h 3246124"/>
                <a:gd name="connsiteX90" fmla="*/ 144790 w 2626634"/>
                <a:gd name="connsiteY90" fmla="*/ 1661600 h 3246124"/>
                <a:gd name="connsiteX91" fmla="*/ 146488 w 2626634"/>
                <a:gd name="connsiteY91" fmla="*/ 1318713 h 3246124"/>
                <a:gd name="connsiteX92" fmla="*/ 108847 w 2626634"/>
                <a:gd name="connsiteY92" fmla="*/ 1051645 h 3246124"/>
                <a:gd name="connsiteX93" fmla="*/ 101381 w 2626634"/>
                <a:gd name="connsiteY93" fmla="*/ 963219 h 3246124"/>
                <a:gd name="connsiteX94" fmla="*/ 130887 w 2626634"/>
                <a:gd name="connsiteY94" fmla="*/ 560069 h 3246124"/>
                <a:gd name="connsiteX95" fmla="*/ 226958 w 2626634"/>
                <a:gd name="connsiteY95" fmla="*/ 389251 h 3246124"/>
                <a:gd name="connsiteX96" fmla="*/ 308142 w 2626634"/>
                <a:gd name="connsiteY96" fmla="*/ 337795 h 3246124"/>
                <a:gd name="connsiteX97" fmla="*/ 532829 w 2626634"/>
                <a:gd name="connsiteY97" fmla="*/ 174846 h 3246124"/>
                <a:gd name="connsiteX98" fmla="*/ 581290 w 2626634"/>
                <a:gd name="connsiteY98" fmla="*/ 132644 h 3246124"/>
                <a:gd name="connsiteX99" fmla="*/ 582201 w 2626634"/>
                <a:gd name="connsiteY99" fmla="*/ 133733 h 3246124"/>
                <a:gd name="connsiteX100" fmla="*/ 597084 w 2626634"/>
                <a:gd name="connsiteY100" fmla="*/ 116645 h 3246124"/>
                <a:gd name="connsiteX101" fmla="*/ 597070 w 2626634"/>
                <a:gd name="connsiteY101" fmla="*/ 116505 h 3246124"/>
                <a:gd name="connsiteX102" fmla="*/ 624162 w 2626634"/>
                <a:gd name="connsiteY102" fmla="*/ 85435 h 3246124"/>
                <a:gd name="connsiteX103" fmla="*/ 698819 w 2626634"/>
                <a:gd name="connsiteY103" fmla="*/ 10867 h 3246124"/>
                <a:gd name="connsiteX104" fmla="*/ 717193 w 2626634"/>
                <a:gd name="connsiteY10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79448 w 2626634"/>
                <a:gd name="connsiteY53" fmla="*/ 458185 h 3246124"/>
                <a:gd name="connsiteX54" fmla="*/ 1338906 w 2626634"/>
                <a:gd name="connsiteY54" fmla="*/ 115030 h 3246124"/>
                <a:gd name="connsiteX55" fmla="*/ 1358129 w 2626634"/>
                <a:gd name="connsiteY55" fmla="*/ 6486 h 3246124"/>
                <a:gd name="connsiteX56" fmla="*/ 717193 w 2626634"/>
                <a:gd name="connsiteY56" fmla="*/ 406 h 3246124"/>
                <a:gd name="connsiteX57" fmla="*/ 721261 w 2626634"/>
                <a:gd name="connsiteY57" fmla="*/ 19092 h 3246124"/>
                <a:gd name="connsiteX58" fmla="*/ 738473 w 2626634"/>
                <a:gd name="connsiteY58" fmla="*/ 195588 h 3246124"/>
                <a:gd name="connsiteX59" fmla="*/ 755639 w 2626634"/>
                <a:gd name="connsiteY59" fmla="*/ 358896 h 3246124"/>
                <a:gd name="connsiteX60" fmla="*/ 777053 w 2626634"/>
                <a:gd name="connsiteY60" fmla="*/ 567310 h 3246124"/>
                <a:gd name="connsiteX61" fmla="*/ 810402 w 2626634"/>
                <a:gd name="connsiteY61" fmla="*/ 853021 h 3246124"/>
                <a:gd name="connsiteX62" fmla="*/ 832039 w 2626634"/>
                <a:gd name="connsiteY62" fmla="*/ 1090271 h 3246124"/>
                <a:gd name="connsiteX63" fmla="*/ 848983 w 2626634"/>
                <a:gd name="connsiteY63" fmla="*/ 1297522 h 3246124"/>
                <a:gd name="connsiteX64" fmla="*/ 862975 w 2626634"/>
                <a:gd name="connsiteY64" fmla="*/ 1499232 h 3246124"/>
                <a:gd name="connsiteX65" fmla="*/ 863780 w 2626634"/>
                <a:gd name="connsiteY65" fmla="*/ 1523819 h 3246124"/>
                <a:gd name="connsiteX66" fmla="*/ 863959 w 2626634"/>
                <a:gd name="connsiteY66" fmla="*/ 1661958 h 3246124"/>
                <a:gd name="connsiteX67" fmla="*/ 859890 w 2626634"/>
                <a:gd name="connsiteY67" fmla="*/ 1975832 h 3246124"/>
                <a:gd name="connsiteX68" fmla="*/ 852470 w 2626634"/>
                <a:gd name="connsiteY68" fmla="*/ 1992239 h 3246124"/>
                <a:gd name="connsiteX69" fmla="*/ 845764 w 2626634"/>
                <a:gd name="connsiteY69" fmla="*/ 2083884 h 3246124"/>
                <a:gd name="connsiteX70" fmla="*/ 850548 w 2626634"/>
                <a:gd name="connsiteY70" fmla="*/ 2097608 h 3246124"/>
                <a:gd name="connsiteX71" fmla="*/ 843171 w 2626634"/>
                <a:gd name="connsiteY71" fmla="*/ 2297932 h 3246124"/>
                <a:gd name="connsiteX72" fmla="*/ 830743 w 2626634"/>
                <a:gd name="connsiteY72" fmla="*/ 2685524 h 3246124"/>
                <a:gd name="connsiteX73" fmla="*/ 823680 w 2626634"/>
                <a:gd name="connsiteY73" fmla="*/ 2878292 h 3246124"/>
                <a:gd name="connsiteX74" fmla="*/ 811788 w 2626634"/>
                <a:gd name="connsiteY74" fmla="*/ 3210986 h 3246124"/>
                <a:gd name="connsiteX75" fmla="*/ 774728 w 2626634"/>
                <a:gd name="connsiteY75" fmla="*/ 3245723 h 3246124"/>
                <a:gd name="connsiteX76" fmla="*/ 193339 w 2626634"/>
                <a:gd name="connsiteY76" fmla="*/ 3246035 h 3246124"/>
                <a:gd name="connsiteX77" fmla="*/ 174206 w 2626634"/>
                <a:gd name="connsiteY77" fmla="*/ 3224130 h 3246124"/>
                <a:gd name="connsiteX78" fmla="*/ 186991 w 2626634"/>
                <a:gd name="connsiteY78" fmla="*/ 3113575 h 3246124"/>
                <a:gd name="connsiteX79" fmla="*/ 187170 w 2626634"/>
                <a:gd name="connsiteY79" fmla="*/ 3072670 h 3246124"/>
                <a:gd name="connsiteX80" fmla="*/ 233038 w 2626634"/>
                <a:gd name="connsiteY80" fmla="*/ 2698846 h 3246124"/>
                <a:gd name="connsiteX81" fmla="*/ 216273 w 2626634"/>
                <a:gd name="connsiteY81" fmla="*/ 2667463 h 3246124"/>
                <a:gd name="connsiteX82" fmla="*/ 147964 w 2626634"/>
                <a:gd name="connsiteY82" fmla="*/ 2634739 h 3246124"/>
                <a:gd name="connsiteX83" fmla="*/ 126774 w 2626634"/>
                <a:gd name="connsiteY83" fmla="*/ 2620120 h 3246124"/>
                <a:gd name="connsiteX84" fmla="*/ 13089 w 2626634"/>
                <a:gd name="connsiteY84" fmla="*/ 2564552 h 3246124"/>
                <a:gd name="connsiteX85" fmla="*/ 929 w 2626634"/>
                <a:gd name="connsiteY85" fmla="*/ 2540367 h 3246124"/>
                <a:gd name="connsiteX86" fmla="*/ 50060 w 2626634"/>
                <a:gd name="connsiteY86" fmla="*/ 2259932 h 3246124"/>
                <a:gd name="connsiteX87" fmla="*/ 59224 w 2626634"/>
                <a:gd name="connsiteY87" fmla="*/ 2109232 h 3246124"/>
                <a:gd name="connsiteX88" fmla="*/ 83276 w 2626634"/>
                <a:gd name="connsiteY88" fmla="*/ 1966444 h 3246124"/>
                <a:gd name="connsiteX89" fmla="*/ 144790 w 2626634"/>
                <a:gd name="connsiteY89" fmla="*/ 1661600 h 3246124"/>
                <a:gd name="connsiteX90" fmla="*/ 146488 w 2626634"/>
                <a:gd name="connsiteY90" fmla="*/ 1318713 h 3246124"/>
                <a:gd name="connsiteX91" fmla="*/ 108847 w 2626634"/>
                <a:gd name="connsiteY91" fmla="*/ 1051645 h 3246124"/>
                <a:gd name="connsiteX92" fmla="*/ 101381 w 2626634"/>
                <a:gd name="connsiteY92" fmla="*/ 963219 h 3246124"/>
                <a:gd name="connsiteX93" fmla="*/ 130887 w 2626634"/>
                <a:gd name="connsiteY93" fmla="*/ 560069 h 3246124"/>
                <a:gd name="connsiteX94" fmla="*/ 226958 w 2626634"/>
                <a:gd name="connsiteY94" fmla="*/ 389251 h 3246124"/>
                <a:gd name="connsiteX95" fmla="*/ 308142 w 2626634"/>
                <a:gd name="connsiteY95" fmla="*/ 337795 h 3246124"/>
                <a:gd name="connsiteX96" fmla="*/ 532829 w 2626634"/>
                <a:gd name="connsiteY96" fmla="*/ 174846 h 3246124"/>
                <a:gd name="connsiteX97" fmla="*/ 581290 w 2626634"/>
                <a:gd name="connsiteY97" fmla="*/ 132644 h 3246124"/>
                <a:gd name="connsiteX98" fmla="*/ 582201 w 2626634"/>
                <a:gd name="connsiteY98" fmla="*/ 133733 h 3246124"/>
                <a:gd name="connsiteX99" fmla="*/ 597084 w 2626634"/>
                <a:gd name="connsiteY99" fmla="*/ 116645 h 3246124"/>
                <a:gd name="connsiteX100" fmla="*/ 597070 w 2626634"/>
                <a:gd name="connsiteY100" fmla="*/ 116505 h 3246124"/>
                <a:gd name="connsiteX101" fmla="*/ 624162 w 2626634"/>
                <a:gd name="connsiteY101" fmla="*/ 85435 h 3246124"/>
                <a:gd name="connsiteX102" fmla="*/ 698819 w 2626634"/>
                <a:gd name="connsiteY102" fmla="*/ 10867 h 3246124"/>
                <a:gd name="connsiteX103" fmla="*/ 717193 w 2626634"/>
                <a:gd name="connsiteY10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79448 w 2626634"/>
                <a:gd name="connsiteY52" fmla="*/ 458185 h 3246124"/>
                <a:gd name="connsiteX53" fmla="*/ 1338906 w 2626634"/>
                <a:gd name="connsiteY53" fmla="*/ 115030 h 3246124"/>
                <a:gd name="connsiteX54" fmla="*/ 1358129 w 2626634"/>
                <a:gd name="connsiteY54" fmla="*/ 6486 h 3246124"/>
                <a:gd name="connsiteX55" fmla="*/ 717193 w 2626634"/>
                <a:gd name="connsiteY55" fmla="*/ 406 h 3246124"/>
                <a:gd name="connsiteX56" fmla="*/ 721261 w 2626634"/>
                <a:gd name="connsiteY56" fmla="*/ 19092 h 3246124"/>
                <a:gd name="connsiteX57" fmla="*/ 738473 w 2626634"/>
                <a:gd name="connsiteY57" fmla="*/ 195588 h 3246124"/>
                <a:gd name="connsiteX58" fmla="*/ 755639 w 2626634"/>
                <a:gd name="connsiteY58" fmla="*/ 358896 h 3246124"/>
                <a:gd name="connsiteX59" fmla="*/ 777053 w 2626634"/>
                <a:gd name="connsiteY59" fmla="*/ 567310 h 3246124"/>
                <a:gd name="connsiteX60" fmla="*/ 810402 w 2626634"/>
                <a:gd name="connsiteY60" fmla="*/ 853021 h 3246124"/>
                <a:gd name="connsiteX61" fmla="*/ 832039 w 2626634"/>
                <a:gd name="connsiteY61" fmla="*/ 1090271 h 3246124"/>
                <a:gd name="connsiteX62" fmla="*/ 848983 w 2626634"/>
                <a:gd name="connsiteY62" fmla="*/ 1297522 h 3246124"/>
                <a:gd name="connsiteX63" fmla="*/ 862975 w 2626634"/>
                <a:gd name="connsiteY63" fmla="*/ 1499232 h 3246124"/>
                <a:gd name="connsiteX64" fmla="*/ 863780 w 2626634"/>
                <a:gd name="connsiteY64" fmla="*/ 1523819 h 3246124"/>
                <a:gd name="connsiteX65" fmla="*/ 863959 w 2626634"/>
                <a:gd name="connsiteY65" fmla="*/ 1661958 h 3246124"/>
                <a:gd name="connsiteX66" fmla="*/ 859890 w 2626634"/>
                <a:gd name="connsiteY66" fmla="*/ 1975832 h 3246124"/>
                <a:gd name="connsiteX67" fmla="*/ 852470 w 2626634"/>
                <a:gd name="connsiteY67" fmla="*/ 1992239 h 3246124"/>
                <a:gd name="connsiteX68" fmla="*/ 845764 w 2626634"/>
                <a:gd name="connsiteY68" fmla="*/ 2083884 h 3246124"/>
                <a:gd name="connsiteX69" fmla="*/ 850548 w 2626634"/>
                <a:gd name="connsiteY69" fmla="*/ 2097608 h 3246124"/>
                <a:gd name="connsiteX70" fmla="*/ 843171 w 2626634"/>
                <a:gd name="connsiteY70" fmla="*/ 2297932 h 3246124"/>
                <a:gd name="connsiteX71" fmla="*/ 830743 w 2626634"/>
                <a:gd name="connsiteY71" fmla="*/ 2685524 h 3246124"/>
                <a:gd name="connsiteX72" fmla="*/ 823680 w 2626634"/>
                <a:gd name="connsiteY72" fmla="*/ 2878292 h 3246124"/>
                <a:gd name="connsiteX73" fmla="*/ 811788 w 2626634"/>
                <a:gd name="connsiteY73" fmla="*/ 3210986 h 3246124"/>
                <a:gd name="connsiteX74" fmla="*/ 774728 w 2626634"/>
                <a:gd name="connsiteY74" fmla="*/ 3245723 h 3246124"/>
                <a:gd name="connsiteX75" fmla="*/ 193339 w 2626634"/>
                <a:gd name="connsiteY75" fmla="*/ 3246035 h 3246124"/>
                <a:gd name="connsiteX76" fmla="*/ 174206 w 2626634"/>
                <a:gd name="connsiteY76" fmla="*/ 3224130 h 3246124"/>
                <a:gd name="connsiteX77" fmla="*/ 186991 w 2626634"/>
                <a:gd name="connsiteY77" fmla="*/ 3113575 h 3246124"/>
                <a:gd name="connsiteX78" fmla="*/ 187170 w 2626634"/>
                <a:gd name="connsiteY78" fmla="*/ 3072670 h 3246124"/>
                <a:gd name="connsiteX79" fmla="*/ 233038 w 2626634"/>
                <a:gd name="connsiteY79" fmla="*/ 2698846 h 3246124"/>
                <a:gd name="connsiteX80" fmla="*/ 216273 w 2626634"/>
                <a:gd name="connsiteY80" fmla="*/ 2667463 h 3246124"/>
                <a:gd name="connsiteX81" fmla="*/ 147964 w 2626634"/>
                <a:gd name="connsiteY81" fmla="*/ 2634739 h 3246124"/>
                <a:gd name="connsiteX82" fmla="*/ 126774 w 2626634"/>
                <a:gd name="connsiteY82" fmla="*/ 2620120 h 3246124"/>
                <a:gd name="connsiteX83" fmla="*/ 13089 w 2626634"/>
                <a:gd name="connsiteY83" fmla="*/ 2564552 h 3246124"/>
                <a:gd name="connsiteX84" fmla="*/ 929 w 2626634"/>
                <a:gd name="connsiteY84" fmla="*/ 2540367 h 3246124"/>
                <a:gd name="connsiteX85" fmla="*/ 50060 w 2626634"/>
                <a:gd name="connsiteY85" fmla="*/ 2259932 h 3246124"/>
                <a:gd name="connsiteX86" fmla="*/ 59224 w 2626634"/>
                <a:gd name="connsiteY86" fmla="*/ 2109232 h 3246124"/>
                <a:gd name="connsiteX87" fmla="*/ 83276 w 2626634"/>
                <a:gd name="connsiteY87" fmla="*/ 1966444 h 3246124"/>
                <a:gd name="connsiteX88" fmla="*/ 144790 w 2626634"/>
                <a:gd name="connsiteY88" fmla="*/ 1661600 h 3246124"/>
                <a:gd name="connsiteX89" fmla="*/ 146488 w 2626634"/>
                <a:gd name="connsiteY89" fmla="*/ 1318713 h 3246124"/>
                <a:gd name="connsiteX90" fmla="*/ 108847 w 2626634"/>
                <a:gd name="connsiteY90" fmla="*/ 1051645 h 3246124"/>
                <a:gd name="connsiteX91" fmla="*/ 101381 w 2626634"/>
                <a:gd name="connsiteY91" fmla="*/ 963219 h 3246124"/>
                <a:gd name="connsiteX92" fmla="*/ 130887 w 2626634"/>
                <a:gd name="connsiteY92" fmla="*/ 560069 h 3246124"/>
                <a:gd name="connsiteX93" fmla="*/ 226958 w 2626634"/>
                <a:gd name="connsiteY93" fmla="*/ 389251 h 3246124"/>
                <a:gd name="connsiteX94" fmla="*/ 308142 w 2626634"/>
                <a:gd name="connsiteY94" fmla="*/ 337795 h 3246124"/>
                <a:gd name="connsiteX95" fmla="*/ 532829 w 2626634"/>
                <a:gd name="connsiteY95" fmla="*/ 174846 h 3246124"/>
                <a:gd name="connsiteX96" fmla="*/ 581290 w 2626634"/>
                <a:gd name="connsiteY96" fmla="*/ 132644 h 3246124"/>
                <a:gd name="connsiteX97" fmla="*/ 582201 w 2626634"/>
                <a:gd name="connsiteY97" fmla="*/ 133733 h 3246124"/>
                <a:gd name="connsiteX98" fmla="*/ 597084 w 2626634"/>
                <a:gd name="connsiteY98" fmla="*/ 116645 h 3246124"/>
                <a:gd name="connsiteX99" fmla="*/ 597070 w 2626634"/>
                <a:gd name="connsiteY99" fmla="*/ 116505 h 3246124"/>
                <a:gd name="connsiteX100" fmla="*/ 624162 w 2626634"/>
                <a:gd name="connsiteY100" fmla="*/ 85435 h 3246124"/>
                <a:gd name="connsiteX101" fmla="*/ 698819 w 2626634"/>
                <a:gd name="connsiteY101" fmla="*/ 10867 h 3246124"/>
                <a:gd name="connsiteX102" fmla="*/ 717193 w 2626634"/>
                <a:gd name="connsiteY10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08273 w 2626634"/>
                <a:gd name="connsiteY49" fmla="*/ 1531016 h 3246124"/>
                <a:gd name="connsiteX50" fmla="*/ 1150295 w 2626634"/>
                <a:gd name="connsiteY50" fmla="*/ 1229616 h 3246124"/>
                <a:gd name="connsiteX51" fmla="*/ 1279448 w 2626634"/>
                <a:gd name="connsiteY51" fmla="*/ 458185 h 3246124"/>
                <a:gd name="connsiteX52" fmla="*/ 1338906 w 2626634"/>
                <a:gd name="connsiteY52" fmla="*/ 115030 h 3246124"/>
                <a:gd name="connsiteX53" fmla="*/ 1358129 w 2626634"/>
                <a:gd name="connsiteY53" fmla="*/ 6486 h 3246124"/>
                <a:gd name="connsiteX54" fmla="*/ 717193 w 2626634"/>
                <a:gd name="connsiteY54" fmla="*/ 406 h 3246124"/>
                <a:gd name="connsiteX55" fmla="*/ 721261 w 2626634"/>
                <a:gd name="connsiteY55" fmla="*/ 19092 h 3246124"/>
                <a:gd name="connsiteX56" fmla="*/ 738473 w 2626634"/>
                <a:gd name="connsiteY56" fmla="*/ 195588 h 3246124"/>
                <a:gd name="connsiteX57" fmla="*/ 755639 w 2626634"/>
                <a:gd name="connsiteY57" fmla="*/ 358896 h 3246124"/>
                <a:gd name="connsiteX58" fmla="*/ 777053 w 2626634"/>
                <a:gd name="connsiteY58" fmla="*/ 567310 h 3246124"/>
                <a:gd name="connsiteX59" fmla="*/ 810402 w 2626634"/>
                <a:gd name="connsiteY59" fmla="*/ 853021 h 3246124"/>
                <a:gd name="connsiteX60" fmla="*/ 832039 w 2626634"/>
                <a:gd name="connsiteY60" fmla="*/ 1090271 h 3246124"/>
                <a:gd name="connsiteX61" fmla="*/ 848983 w 2626634"/>
                <a:gd name="connsiteY61" fmla="*/ 1297522 h 3246124"/>
                <a:gd name="connsiteX62" fmla="*/ 862975 w 2626634"/>
                <a:gd name="connsiteY62" fmla="*/ 1499232 h 3246124"/>
                <a:gd name="connsiteX63" fmla="*/ 863780 w 2626634"/>
                <a:gd name="connsiteY63" fmla="*/ 1523819 h 3246124"/>
                <a:gd name="connsiteX64" fmla="*/ 863959 w 2626634"/>
                <a:gd name="connsiteY64" fmla="*/ 1661958 h 3246124"/>
                <a:gd name="connsiteX65" fmla="*/ 859890 w 2626634"/>
                <a:gd name="connsiteY65" fmla="*/ 1975832 h 3246124"/>
                <a:gd name="connsiteX66" fmla="*/ 852470 w 2626634"/>
                <a:gd name="connsiteY66" fmla="*/ 1992239 h 3246124"/>
                <a:gd name="connsiteX67" fmla="*/ 845764 w 2626634"/>
                <a:gd name="connsiteY67" fmla="*/ 2083884 h 3246124"/>
                <a:gd name="connsiteX68" fmla="*/ 850548 w 2626634"/>
                <a:gd name="connsiteY68" fmla="*/ 2097608 h 3246124"/>
                <a:gd name="connsiteX69" fmla="*/ 843171 w 2626634"/>
                <a:gd name="connsiteY69" fmla="*/ 2297932 h 3246124"/>
                <a:gd name="connsiteX70" fmla="*/ 830743 w 2626634"/>
                <a:gd name="connsiteY70" fmla="*/ 2685524 h 3246124"/>
                <a:gd name="connsiteX71" fmla="*/ 823680 w 2626634"/>
                <a:gd name="connsiteY71" fmla="*/ 2878292 h 3246124"/>
                <a:gd name="connsiteX72" fmla="*/ 811788 w 2626634"/>
                <a:gd name="connsiteY72" fmla="*/ 3210986 h 3246124"/>
                <a:gd name="connsiteX73" fmla="*/ 774728 w 2626634"/>
                <a:gd name="connsiteY73" fmla="*/ 3245723 h 3246124"/>
                <a:gd name="connsiteX74" fmla="*/ 193339 w 2626634"/>
                <a:gd name="connsiteY74" fmla="*/ 3246035 h 3246124"/>
                <a:gd name="connsiteX75" fmla="*/ 174206 w 2626634"/>
                <a:gd name="connsiteY75" fmla="*/ 3224130 h 3246124"/>
                <a:gd name="connsiteX76" fmla="*/ 186991 w 2626634"/>
                <a:gd name="connsiteY76" fmla="*/ 3113575 h 3246124"/>
                <a:gd name="connsiteX77" fmla="*/ 187170 w 2626634"/>
                <a:gd name="connsiteY77" fmla="*/ 3072670 h 3246124"/>
                <a:gd name="connsiteX78" fmla="*/ 233038 w 2626634"/>
                <a:gd name="connsiteY78" fmla="*/ 2698846 h 3246124"/>
                <a:gd name="connsiteX79" fmla="*/ 216273 w 2626634"/>
                <a:gd name="connsiteY79" fmla="*/ 2667463 h 3246124"/>
                <a:gd name="connsiteX80" fmla="*/ 147964 w 2626634"/>
                <a:gd name="connsiteY80" fmla="*/ 2634739 h 3246124"/>
                <a:gd name="connsiteX81" fmla="*/ 126774 w 2626634"/>
                <a:gd name="connsiteY81" fmla="*/ 2620120 h 3246124"/>
                <a:gd name="connsiteX82" fmla="*/ 13089 w 2626634"/>
                <a:gd name="connsiteY82" fmla="*/ 2564552 h 3246124"/>
                <a:gd name="connsiteX83" fmla="*/ 929 w 2626634"/>
                <a:gd name="connsiteY83" fmla="*/ 2540367 h 3246124"/>
                <a:gd name="connsiteX84" fmla="*/ 50060 w 2626634"/>
                <a:gd name="connsiteY84" fmla="*/ 2259932 h 3246124"/>
                <a:gd name="connsiteX85" fmla="*/ 59224 w 2626634"/>
                <a:gd name="connsiteY85" fmla="*/ 2109232 h 3246124"/>
                <a:gd name="connsiteX86" fmla="*/ 83276 w 2626634"/>
                <a:gd name="connsiteY86" fmla="*/ 1966444 h 3246124"/>
                <a:gd name="connsiteX87" fmla="*/ 144790 w 2626634"/>
                <a:gd name="connsiteY87" fmla="*/ 1661600 h 3246124"/>
                <a:gd name="connsiteX88" fmla="*/ 146488 w 2626634"/>
                <a:gd name="connsiteY88" fmla="*/ 1318713 h 3246124"/>
                <a:gd name="connsiteX89" fmla="*/ 108847 w 2626634"/>
                <a:gd name="connsiteY89" fmla="*/ 1051645 h 3246124"/>
                <a:gd name="connsiteX90" fmla="*/ 101381 w 2626634"/>
                <a:gd name="connsiteY90" fmla="*/ 963219 h 3246124"/>
                <a:gd name="connsiteX91" fmla="*/ 130887 w 2626634"/>
                <a:gd name="connsiteY91" fmla="*/ 560069 h 3246124"/>
                <a:gd name="connsiteX92" fmla="*/ 226958 w 2626634"/>
                <a:gd name="connsiteY92" fmla="*/ 389251 h 3246124"/>
                <a:gd name="connsiteX93" fmla="*/ 308142 w 2626634"/>
                <a:gd name="connsiteY93" fmla="*/ 337795 h 3246124"/>
                <a:gd name="connsiteX94" fmla="*/ 532829 w 2626634"/>
                <a:gd name="connsiteY94" fmla="*/ 174846 h 3246124"/>
                <a:gd name="connsiteX95" fmla="*/ 581290 w 2626634"/>
                <a:gd name="connsiteY95" fmla="*/ 132644 h 3246124"/>
                <a:gd name="connsiteX96" fmla="*/ 582201 w 2626634"/>
                <a:gd name="connsiteY96" fmla="*/ 133733 h 3246124"/>
                <a:gd name="connsiteX97" fmla="*/ 597084 w 2626634"/>
                <a:gd name="connsiteY97" fmla="*/ 116645 h 3246124"/>
                <a:gd name="connsiteX98" fmla="*/ 597070 w 2626634"/>
                <a:gd name="connsiteY98" fmla="*/ 116505 h 3246124"/>
                <a:gd name="connsiteX99" fmla="*/ 624162 w 2626634"/>
                <a:gd name="connsiteY99" fmla="*/ 85435 h 3246124"/>
                <a:gd name="connsiteX100" fmla="*/ 698819 w 2626634"/>
                <a:gd name="connsiteY100" fmla="*/ 10867 h 3246124"/>
                <a:gd name="connsiteX101" fmla="*/ 717193 w 2626634"/>
                <a:gd name="connsiteY10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108273 w 2626634"/>
                <a:gd name="connsiteY48" fmla="*/ 1531016 h 3246124"/>
                <a:gd name="connsiteX49" fmla="*/ 1150295 w 2626634"/>
                <a:gd name="connsiteY49" fmla="*/ 1229616 h 3246124"/>
                <a:gd name="connsiteX50" fmla="*/ 1279448 w 2626634"/>
                <a:gd name="connsiteY50" fmla="*/ 458185 h 3246124"/>
                <a:gd name="connsiteX51" fmla="*/ 1338906 w 2626634"/>
                <a:gd name="connsiteY51" fmla="*/ 115030 h 3246124"/>
                <a:gd name="connsiteX52" fmla="*/ 1358129 w 2626634"/>
                <a:gd name="connsiteY52" fmla="*/ 6486 h 3246124"/>
                <a:gd name="connsiteX53" fmla="*/ 717193 w 2626634"/>
                <a:gd name="connsiteY53" fmla="*/ 406 h 3246124"/>
                <a:gd name="connsiteX54" fmla="*/ 721261 w 2626634"/>
                <a:gd name="connsiteY54" fmla="*/ 19092 h 3246124"/>
                <a:gd name="connsiteX55" fmla="*/ 738473 w 2626634"/>
                <a:gd name="connsiteY55" fmla="*/ 195588 h 3246124"/>
                <a:gd name="connsiteX56" fmla="*/ 755639 w 2626634"/>
                <a:gd name="connsiteY56" fmla="*/ 358896 h 3246124"/>
                <a:gd name="connsiteX57" fmla="*/ 777053 w 2626634"/>
                <a:gd name="connsiteY57" fmla="*/ 567310 h 3246124"/>
                <a:gd name="connsiteX58" fmla="*/ 810402 w 2626634"/>
                <a:gd name="connsiteY58" fmla="*/ 853021 h 3246124"/>
                <a:gd name="connsiteX59" fmla="*/ 832039 w 2626634"/>
                <a:gd name="connsiteY59" fmla="*/ 1090271 h 3246124"/>
                <a:gd name="connsiteX60" fmla="*/ 848983 w 2626634"/>
                <a:gd name="connsiteY60" fmla="*/ 1297522 h 3246124"/>
                <a:gd name="connsiteX61" fmla="*/ 862975 w 2626634"/>
                <a:gd name="connsiteY61" fmla="*/ 1499232 h 3246124"/>
                <a:gd name="connsiteX62" fmla="*/ 863780 w 2626634"/>
                <a:gd name="connsiteY62" fmla="*/ 1523819 h 3246124"/>
                <a:gd name="connsiteX63" fmla="*/ 863959 w 2626634"/>
                <a:gd name="connsiteY63" fmla="*/ 1661958 h 3246124"/>
                <a:gd name="connsiteX64" fmla="*/ 859890 w 2626634"/>
                <a:gd name="connsiteY64" fmla="*/ 1975832 h 3246124"/>
                <a:gd name="connsiteX65" fmla="*/ 852470 w 2626634"/>
                <a:gd name="connsiteY65" fmla="*/ 1992239 h 3246124"/>
                <a:gd name="connsiteX66" fmla="*/ 845764 w 2626634"/>
                <a:gd name="connsiteY66" fmla="*/ 2083884 h 3246124"/>
                <a:gd name="connsiteX67" fmla="*/ 850548 w 2626634"/>
                <a:gd name="connsiteY67" fmla="*/ 2097608 h 3246124"/>
                <a:gd name="connsiteX68" fmla="*/ 843171 w 2626634"/>
                <a:gd name="connsiteY68" fmla="*/ 2297932 h 3246124"/>
                <a:gd name="connsiteX69" fmla="*/ 830743 w 2626634"/>
                <a:gd name="connsiteY69" fmla="*/ 2685524 h 3246124"/>
                <a:gd name="connsiteX70" fmla="*/ 823680 w 2626634"/>
                <a:gd name="connsiteY70" fmla="*/ 2878292 h 3246124"/>
                <a:gd name="connsiteX71" fmla="*/ 811788 w 2626634"/>
                <a:gd name="connsiteY71" fmla="*/ 3210986 h 3246124"/>
                <a:gd name="connsiteX72" fmla="*/ 774728 w 2626634"/>
                <a:gd name="connsiteY72" fmla="*/ 3245723 h 3246124"/>
                <a:gd name="connsiteX73" fmla="*/ 193339 w 2626634"/>
                <a:gd name="connsiteY73" fmla="*/ 3246035 h 3246124"/>
                <a:gd name="connsiteX74" fmla="*/ 174206 w 2626634"/>
                <a:gd name="connsiteY74" fmla="*/ 3224130 h 3246124"/>
                <a:gd name="connsiteX75" fmla="*/ 186991 w 2626634"/>
                <a:gd name="connsiteY75" fmla="*/ 3113575 h 3246124"/>
                <a:gd name="connsiteX76" fmla="*/ 187170 w 2626634"/>
                <a:gd name="connsiteY76" fmla="*/ 3072670 h 3246124"/>
                <a:gd name="connsiteX77" fmla="*/ 233038 w 2626634"/>
                <a:gd name="connsiteY77" fmla="*/ 2698846 h 3246124"/>
                <a:gd name="connsiteX78" fmla="*/ 216273 w 2626634"/>
                <a:gd name="connsiteY78" fmla="*/ 2667463 h 3246124"/>
                <a:gd name="connsiteX79" fmla="*/ 147964 w 2626634"/>
                <a:gd name="connsiteY79" fmla="*/ 2634739 h 3246124"/>
                <a:gd name="connsiteX80" fmla="*/ 126774 w 2626634"/>
                <a:gd name="connsiteY80" fmla="*/ 2620120 h 3246124"/>
                <a:gd name="connsiteX81" fmla="*/ 13089 w 2626634"/>
                <a:gd name="connsiteY81" fmla="*/ 2564552 h 3246124"/>
                <a:gd name="connsiteX82" fmla="*/ 929 w 2626634"/>
                <a:gd name="connsiteY82" fmla="*/ 2540367 h 3246124"/>
                <a:gd name="connsiteX83" fmla="*/ 50060 w 2626634"/>
                <a:gd name="connsiteY83" fmla="*/ 2259932 h 3246124"/>
                <a:gd name="connsiteX84" fmla="*/ 59224 w 2626634"/>
                <a:gd name="connsiteY84" fmla="*/ 2109232 h 3246124"/>
                <a:gd name="connsiteX85" fmla="*/ 83276 w 2626634"/>
                <a:gd name="connsiteY85" fmla="*/ 1966444 h 3246124"/>
                <a:gd name="connsiteX86" fmla="*/ 144790 w 2626634"/>
                <a:gd name="connsiteY86" fmla="*/ 1661600 h 3246124"/>
                <a:gd name="connsiteX87" fmla="*/ 146488 w 2626634"/>
                <a:gd name="connsiteY87" fmla="*/ 1318713 h 3246124"/>
                <a:gd name="connsiteX88" fmla="*/ 108847 w 2626634"/>
                <a:gd name="connsiteY88" fmla="*/ 1051645 h 3246124"/>
                <a:gd name="connsiteX89" fmla="*/ 101381 w 2626634"/>
                <a:gd name="connsiteY89" fmla="*/ 963219 h 3246124"/>
                <a:gd name="connsiteX90" fmla="*/ 130887 w 2626634"/>
                <a:gd name="connsiteY90" fmla="*/ 560069 h 3246124"/>
                <a:gd name="connsiteX91" fmla="*/ 226958 w 2626634"/>
                <a:gd name="connsiteY91" fmla="*/ 389251 h 3246124"/>
                <a:gd name="connsiteX92" fmla="*/ 308142 w 2626634"/>
                <a:gd name="connsiteY92" fmla="*/ 337795 h 3246124"/>
                <a:gd name="connsiteX93" fmla="*/ 532829 w 2626634"/>
                <a:gd name="connsiteY93" fmla="*/ 174846 h 3246124"/>
                <a:gd name="connsiteX94" fmla="*/ 581290 w 2626634"/>
                <a:gd name="connsiteY94" fmla="*/ 132644 h 3246124"/>
                <a:gd name="connsiteX95" fmla="*/ 582201 w 2626634"/>
                <a:gd name="connsiteY95" fmla="*/ 133733 h 3246124"/>
                <a:gd name="connsiteX96" fmla="*/ 597084 w 2626634"/>
                <a:gd name="connsiteY96" fmla="*/ 116645 h 3246124"/>
                <a:gd name="connsiteX97" fmla="*/ 597070 w 2626634"/>
                <a:gd name="connsiteY97" fmla="*/ 116505 h 3246124"/>
                <a:gd name="connsiteX98" fmla="*/ 624162 w 2626634"/>
                <a:gd name="connsiteY98" fmla="*/ 85435 h 3246124"/>
                <a:gd name="connsiteX99" fmla="*/ 698819 w 2626634"/>
                <a:gd name="connsiteY99" fmla="*/ 10867 h 3246124"/>
                <a:gd name="connsiteX100" fmla="*/ 717193 w 2626634"/>
                <a:gd name="connsiteY10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108273 w 2626634"/>
                <a:gd name="connsiteY47" fmla="*/ 1531016 h 3246124"/>
                <a:gd name="connsiteX48" fmla="*/ 1150295 w 2626634"/>
                <a:gd name="connsiteY48" fmla="*/ 1229616 h 3246124"/>
                <a:gd name="connsiteX49" fmla="*/ 1279448 w 2626634"/>
                <a:gd name="connsiteY49" fmla="*/ 458185 h 3246124"/>
                <a:gd name="connsiteX50" fmla="*/ 1338906 w 2626634"/>
                <a:gd name="connsiteY50" fmla="*/ 115030 h 3246124"/>
                <a:gd name="connsiteX51" fmla="*/ 1358129 w 2626634"/>
                <a:gd name="connsiteY51" fmla="*/ 6486 h 3246124"/>
                <a:gd name="connsiteX52" fmla="*/ 717193 w 2626634"/>
                <a:gd name="connsiteY52" fmla="*/ 406 h 3246124"/>
                <a:gd name="connsiteX53" fmla="*/ 721261 w 2626634"/>
                <a:gd name="connsiteY53" fmla="*/ 19092 h 3246124"/>
                <a:gd name="connsiteX54" fmla="*/ 738473 w 2626634"/>
                <a:gd name="connsiteY54" fmla="*/ 195588 h 3246124"/>
                <a:gd name="connsiteX55" fmla="*/ 755639 w 2626634"/>
                <a:gd name="connsiteY55" fmla="*/ 358896 h 3246124"/>
                <a:gd name="connsiteX56" fmla="*/ 777053 w 2626634"/>
                <a:gd name="connsiteY56" fmla="*/ 567310 h 3246124"/>
                <a:gd name="connsiteX57" fmla="*/ 810402 w 2626634"/>
                <a:gd name="connsiteY57" fmla="*/ 853021 h 3246124"/>
                <a:gd name="connsiteX58" fmla="*/ 832039 w 2626634"/>
                <a:gd name="connsiteY58" fmla="*/ 1090271 h 3246124"/>
                <a:gd name="connsiteX59" fmla="*/ 848983 w 2626634"/>
                <a:gd name="connsiteY59" fmla="*/ 1297522 h 3246124"/>
                <a:gd name="connsiteX60" fmla="*/ 862975 w 2626634"/>
                <a:gd name="connsiteY60" fmla="*/ 1499232 h 3246124"/>
                <a:gd name="connsiteX61" fmla="*/ 863780 w 2626634"/>
                <a:gd name="connsiteY61" fmla="*/ 1523819 h 3246124"/>
                <a:gd name="connsiteX62" fmla="*/ 863959 w 2626634"/>
                <a:gd name="connsiteY62" fmla="*/ 1661958 h 3246124"/>
                <a:gd name="connsiteX63" fmla="*/ 859890 w 2626634"/>
                <a:gd name="connsiteY63" fmla="*/ 1975832 h 3246124"/>
                <a:gd name="connsiteX64" fmla="*/ 852470 w 2626634"/>
                <a:gd name="connsiteY64" fmla="*/ 1992239 h 3246124"/>
                <a:gd name="connsiteX65" fmla="*/ 845764 w 2626634"/>
                <a:gd name="connsiteY65" fmla="*/ 2083884 h 3246124"/>
                <a:gd name="connsiteX66" fmla="*/ 850548 w 2626634"/>
                <a:gd name="connsiteY66" fmla="*/ 2097608 h 3246124"/>
                <a:gd name="connsiteX67" fmla="*/ 843171 w 2626634"/>
                <a:gd name="connsiteY67" fmla="*/ 2297932 h 3246124"/>
                <a:gd name="connsiteX68" fmla="*/ 830743 w 2626634"/>
                <a:gd name="connsiteY68" fmla="*/ 2685524 h 3246124"/>
                <a:gd name="connsiteX69" fmla="*/ 823680 w 2626634"/>
                <a:gd name="connsiteY69" fmla="*/ 2878292 h 3246124"/>
                <a:gd name="connsiteX70" fmla="*/ 811788 w 2626634"/>
                <a:gd name="connsiteY70" fmla="*/ 3210986 h 3246124"/>
                <a:gd name="connsiteX71" fmla="*/ 774728 w 2626634"/>
                <a:gd name="connsiteY71" fmla="*/ 3245723 h 3246124"/>
                <a:gd name="connsiteX72" fmla="*/ 193339 w 2626634"/>
                <a:gd name="connsiteY72" fmla="*/ 3246035 h 3246124"/>
                <a:gd name="connsiteX73" fmla="*/ 174206 w 2626634"/>
                <a:gd name="connsiteY73" fmla="*/ 3224130 h 3246124"/>
                <a:gd name="connsiteX74" fmla="*/ 186991 w 2626634"/>
                <a:gd name="connsiteY74" fmla="*/ 3113575 h 3246124"/>
                <a:gd name="connsiteX75" fmla="*/ 187170 w 2626634"/>
                <a:gd name="connsiteY75" fmla="*/ 3072670 h 3246124"/>
                <a:gd name="connsiteX76" fmla="*/ 233038 w 2626634"/>
                <a:gd name="connsiteY76" fmla="*/ 2698846 h 3246124"/>
                <a:gd name="connsiteX77" fmla="*/ 216273 w 2626634"/>
                <a:gd name="connsiteY77" fmla="*/ 2667463 h 3246124"/>
                <a:gd name="connsiteX78" fmla="*/ 147964 w 2626634"/>
                <a:gd name="connsiteY78" fmla="*/ 2634739 h 3246124"/>
                <a:gd name="connsiteX79" fmla="*/ 126774 w 2626634"/>
                <a:gd name="connsiteY79" fmla="*/ 2620120 h 3246124"/>
                <a:gd name="connsiteX80" fmla="*/ 13089 w 2626634"/>
                <a:gd name="connsiteY80" fmla="*/ 2564552 h 3246124"/>
                <a:gd name="connsiteX81" fmla="*/ 929 w 2626634"/>
                <a:gd name="connsiteY81" fmla="*/ 2540367 h 3246124"/>
                <a:gd name="connsiteX82" fmla="*/ 50060 w 2626634"/>
                <a:gd name="connsiteY82" fmla="*/ 2259932 h 3246124"/>
                <a:gd name="connsiteX83" fmla="*/ 59224 w 2626634"/>
                <a:gd name="connsiteY83" fmla="*/ 2109232 h 3246124"/>
                <a:gd name="connsiteX84" fmla="*/ 83276 w 2626634"/>
                <a:gd name="connsiteY84" fmla="*/ 1966444 h 3246124"/>
                <a:gd name="connsiteX85" fmla="*/ 144790 w 2626634"/>
                <a:gd name="connsiteY85" fmla="*/ 1661600 h 3246124"/>
                <a:gd name="connsiteX86" fmla="*/ 146488 w 2626634"/>
                <a:gd name="connsiteY86" fmla="*/ 1318713 h 3246124"/>
                <a:gd name="connsiteX87" fmla="*/ 108847 w 2626634"/>
                <a:gd name="connsiteY87" fmla="*/ 1051645 h 3246124"/>
                <a:gd name="connsiteX88" fmla="*/ 101381 w 2626634"/>
                <a:gd name="connsiteY88" fmla="*/ 963219 h 3246124"/>
                <a:gd name="connsiteX89" fmla="*/ 130887 w 2626634"/>
                <a:gd name="connsiteY89" fmla="*/ 560069 h 3246124"/>
                <a:gd name="connsiteX90" fmla="*/ 226958 w 2626634"/>
                <a:gd name="connsiteY90" fmla="*/ 389251 h 3246124"/>
                <a:gd name="connsiteX91" fmla="*/ 308142 w 2626634"/>
                <a:gd name="connsiteY91" fmla="*/ 337795 h 3246124"/>
                <a:gd name="connsiteX92" fmla="*/ 532829 w 2626634"/>
                <a:gd name="connsiteY92" fmla="*/ 174846 h 3246124"/>
                <a:gd name="connsiteX93" fmla="*/ 581290 w 2626634"/>
                <a:gd name="connsiteY93" fmla="*/ 132644 h 3246124"/>
                <a:gd name="connsiteX94" fmla="*/ 582201 w 2626634"/>
                <a:gd name="connsiteY94" fmla="*/ 133733 h 3246124"/>
                <a:gd name="connsiteX95" fmla="*/ 597084 w 2626634"/>
                <a:gd name="connsiteY95" fmla="*/ 116645 h 3246124"/>
                <a:gd name="connsiteX96" fmla="*/ 597070 w 2626634"/>
                <a:gd name="connsiteY96" fmla="*/ 116505 h 3246124"/>
                <a:gd name="connsiteX97" fmla="*/ 624162 w 2626634"/>
                <a:gd name="connsiteY97" fmla="*/ 85435 h 3246124"/>
                <a:gd name="connsiteX98" fmla="*/ 698819 w 2626634"/>
                <a:gd name="connsiteY98" fmla="*/ 10867 h 3246124"/>
                <a:gd name="connsiteX99" fmla="*/ 717193 w 2626634"/>
                <a:gd name="connsiteY99" fmla="*/ 406 h 32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26634" h="3246124">
                  <a:moveTo>
                    <a:pt x="1358129" y="6486"/>
                  </a:moveTo>
                  <a:cubicBezTo>
                    <a:pt x="1374893" y="12297"/>
                    <a:pt x="1383253" y="28257"/>
                    <a:pt x="1398408" y="33890"/>
                  </a:cubicBezTo>
                  <a:cubicBezTo>
                    <a:pt x="1398570" y="36328"/>
                    <a:pt x="1398731" y="38766"/>
                    <a:pt x="1398893" y="41204"/>
                  </a:cubicBezTo>
                  <a:lnTo>
                    <a:pt x="1418613" y="54586"/>
                  </a:lnTo>
                  <a:lnTo>
                    <a:pt x="1427343" y="52532"/>
                  </a:lnTo>
                  <a:cubicBezTo>
                    <a:pt x="1430741" y="54041"/>
                    <a:pt x="1433769" y="57159"/>
                    <a:pt x="1436720" y="59461"/>
                  </a:cubicBezTo>
                  <a:cubicBezTo>
                    <a:pt x="1499486" y="108369"/>
                    <a:pt x="1564934" y="153297"/>
                    <a:pt x="1634137" y="192682"/>
                  </a:cubicBezTo>
                  <a:cubicBezTo>
                    <a:pt x="1664894" y="210207"/>
                    <a:pt x="1697484" y="223842"/>
                    <a:pt x="1729270" y="239176"/>
                  </a:cubicBezTo>
                  <a:cubicBezTo>
                    <a:pt x="1772991" y="260277"/>
                    <a:pt x="1809336" y="291570"/>
                    <a:pt x="1845011" y="323534"/>
                  </a:cubicBezTo>
                  <a:cubicBezTo>
                    <a:pt x="1953778" y="420946"/>
                    <a:pt x="2048195" y="531815"/>
                    <a:pt x="2142433" y="642817"/>
                  </a:cubicBezTo>
                  <a:cubicBezTo>
                    <a:pt x="2231798" y="748142"/>
                    <a:pt x="2317096" y="856730"/>
                    <a:pt x="2401141" y="966303"/>
                  </a:cubicBezTo>
                  <a:cubicBezTo>
                    <a:pt x="2421660" y="993037"/>
                    <a:pt x="2437307" y="1022586"/>
                    <a:pt x="2452821" y="1052047"/>
                  </a:cubicBezTo>
                  <a:cubicBezTo>
                    <a:pt x="2514826" y="1169934"/>
                    <a:pt x="2572093" y="1289967"/>
                    <a:pt x="2607991" y="1418986"/>
                  </a:cubicBezTo>
                  <a:cubicBezTo>
                    <a:pt x="2618139" y="1455465"/>
                    <a:pt x="2623325" y="1492570"/>
                    <a:pt x="2626634" y="1530123"/>
                  </a:cubicBezTo>
                  <a:lnTo>
                    <a:pt x="2626634" y="1602097"/>
                  </a:lnTo>
                  <a:cubicBezTo>
                    <a:pt x="2610316" y="1700895"/>
                    <a:pt x="2539503" y="1761471"/>
                    <a:pt x="2468869" y="1819900"/>
                  </a:cubicBezTo>
                  <a:cubicBezTo>
                    <a:pt x="2316112" y="1946192"/>
                    <a:pt x="2143327" y="2038910"/>
                    <a:pt x="1960260" y="2113255"/>
                  </a:cubicBezTo>
                  <a:cubicBezTo>
                    <a:pt x="1932275" y="2124610"/>
                    <a:pt x="1932319" y="2124386"/>
                    <a:pt x="1912158" y="2102213"/>
                  </a:cubicBezTo>
                  <a:cubicBezTo>
                    <a:pt x="1905855" y="2095238"/>
                    <a:pt x="1898836" y="2088890"/>
                    <a:pt x="1892130" y="2082230"/>
                  </a:cubicBezTo>
                  <a:cubicBezTo>
                    <a:pt x="1869152" y="2065957"/>
                    <a:pt x="1853684" y="2042397"/>
                    <a:pt x="1834908" y="2022146"/>
                  </a:cubicBezTo>
                  <a:cubicBezTo>
                    <a:pt x="1813092" y="1998586"/>
                    <a:pt x="1792617" y="1973775"/>
                    <a:pt x="1770711" y="1950261"/>
                  </a:cubicBezTo>
                  <a:cubicBezTo>
                    <a:pt x="1769102" y="1948293"/>
                    <a:pt x="1767671" y="1946192"/>
                    <a:pt x="1766061" y="1944269"/>
                  </a:cubicBezTo>
                  <a:cubicBezTo>
                    <a:pt x="1744112" y="1918341"/>
                    <a:pt x="1744290" y="1916463"/>
                    <a:pt x="1770130" y="1893350"/>
                  </a:cubicBezTo>
                  <a:cubicBezTo>
                    <a:pt x="1850912" y="1821063"/>
                    <a:pt x="1931112" y="1748104"/>
                    <a:pt x="2011269" y="1675145"/>
                  </a:cubicBezTo>
                  <a:lnTo>
                    <a:pt x="2179225" y="1522612"/>
                  </a:lnTo>
                  <a:cubicBezTo>
                    <a:pt x="2180969" y="1521003"/>
                    <a:pt x="2183785" y="1520108"/>
                    <a:pt x="2183562" y="1516845"/>
                  </a:cubicBezTo>
                  <a:cubicBezTo>
                    <a:pt x="2092632" y="1515951"/>
                    <a:pt x="2017393" y="1475180"/>
                    <a:pt x="1946849" y="1423098"/>
                  </a:cubicBezTo>
                  <a:cubicBezTo>
                    <a:pt x="1876528" y="1371196"/>
                    <a:pt x="1813136" y="1311917"/>
                    <a:pt x="1758238" y="1241372"/>
                  </a:cubicBezTo>
                  <a:cubicBezTo>
                    <a:pt x="1752695" y="1268509"/>
                    <a:pt x="1751890" y="1295108"/>
                    <a:pt x="1749387" y="1321394"/>
                  </a:cubicBezTo>
                  <a:cubicBezTo>
                    <a:pt x="1733159" y="1489709"/>
                    <a:pt x="1712595" y="1657353"/>
                    <a:pt x="1670438" y="1821510"/>
                  </a:cubicBezTo>
                  <a:cubicBezTo>
                    <a:pt x="1653629" y="1887003"/>
                    <a:pt x="1633020" y="1951333"/>
                    <a:pt x="1594261" y="2008019"/>
                  </a:cubicBezTo>
                  <a:cubicBezTo>
                    <a:pt x="1587912" y="2017318"/>
                    <a:pt x="1588494" y="2027197"/>
                    <a:pt x="1590505" y="2037122"/>
                  </a:cubicBezTo>
                  <a:cubicBezTo>
                    <a:pt x="1597300" y="2070472"/>
                    <a:pt x="1602665" y="2104135"/>
                    <a:pt x="1611293" y="2137127"/>
                  </a:cubicBezTo>
                  <a:cubicBezTo>
                    <a:pt x="1613171" y="2150181"/>
                    <a:pt x="1615987" y="2163056"/>
                    <a:pt x="1619027" y="2175886"/>
                  </a:cubicBezTo>
                  <a:cubicBezTo>
                    <a:pt x="1620637" y="2182234"/>
                    <a:pt x="1624123" y="2189029"/>
                    <a:pt x="1618848" y="2195512"/>
                  </a:cubicBezTo>
                  <a:cubicBezTo>
                    <a:pt x="1628102" y="2259619"/>
                    <a:pt x="1642855" y="2322697"/>
                    <a:pt x="1655372" y="2386223"/>
                  </a:cubicBezTo>
                  <a:cubicBezTo>
                    <a:pt x="1687157" y="2547161"/>
                    <a:pt x="1719613" y="2707920"/>
                    <a:pt x="1751667" y="2868814"/>
                  </a:cubicBezTo>
                  <a:cubicBezTo>
                    <a:pt x="1775092" y="2986523"/>
                    <a:pt x="1798294" y="3104276"/>
                    <a:pt x="1821540" y="3221984"/>
                  </a:cubicBezTo>
                  <a:cubicBezTo>
                    <a:pt x="1822972" y="3229315"/>
                    <a:pt x="1824268" y="3236647"/>
                    <a:pt x="1825922" y="3245766"/>
                  </a:cubicBezTo>
                  <a:lnTo>
                    <a:pt x="1804061" y="3245766"/>
                  </a:lnTo>
                  <a:lnTo>
                    <a:pt x="1217263" y="3246124"/>
                  </a:lnTo>
                  <a:cubicBezTo>
                    <a:pt x="1200722" y="3246169"/>
                    <a:pt x="1195716" y="3242414"/>
                    <a:pt x="1193972" y="3224801"/>
                  </a:cubicBezTo>
                  <a:cubicBezTo>
                    <a:pt x="1182885" y="3114066"/>
                    <a:pt x="1169250" y="3003555"/>
                    <a:pt x="1157895" y="2892821"/>
                  </a:cubicBezTo>
                  <a:cubicBezTo>
                    <a:pt x="1148865" y="2804573"/>
                    <a:pt x="1141980" y="2716102"/>
                    <a:pt x="1134067" y="2627765"/>
                  </a:cubicBezTo>
                  <a:cubicBezTo>
                    <a:pt x="1123115" y="2505497"/>
                    <a:pt x="1113816" y="2383094"/>
                    <a:pt x="1106842" y="2260513"/>
                  </a:cubicBezTo>
                  <a:cubicBezTo>
                    <a:pt x="1102148" y="2178121"/>
                    <a:pt x="1098572" y="2095685"/>
                    <a:pt x="1095353" y="2013205"/>
                  </a:cubicBezTo>
                  <a:cubicBezTo>
                    <a:pt x="1093117" y="1956429"/>
                    <a:pt x="1093565" y="1899743"/>
                    <a:pt x="1092715" y="1843013"/>
                  </a:cubicBezTo>
                  <a:cubicBezTo>
                    <a:pt x="1094868" y="1762648"/>
                    <a:pt x="1098676" y="1633249"/>
                    <a:pt x="1108273" y="1531016"/>
                  </a:cubicBezTo>
                  <a:cubicBezTo>
                    <a:pt x="1117870" y="1428783"/>
                    <a:pt x="1121766" y="1408421"/>
                    <a:pt x="1150295" y="1229616"/>
                  </a:cubicBezTo>
                  <a:cubicBezTo>
                    <a:pt x="1178824" y="1050811"/>
                    <a:pt x="1248013" y="643949"/>
                    <a:pt x="1279448" y="458185"/>
                  </a:cubicBezTo>
                  <a:cubicBezTo>
                    <a:pt x="1310883" y="272421"/>
                    <a:pt x="1318923" y="229385"/>
                    <a:pt x="1338906" y="115030"/>
                  </a:cubicBezTo>
                  <a:cubicBezTo>
                    <a:pt x="1345165" y="79176"/>
                    <a:pt x="1351557" y="43412"/>
                    <a:pt x="1358129" y="6486"/>
                  </a:cubicBezTo>
                  <a:close/>
                  <a:moveTo>
                    <a:pt x="717193" y="406"/>
                  </a:moveTo>
                  <a:cubicBezTo>
                    <a:pt x="718445" y="6709"/>
                    <a:pt x="716343" y="13639"/>
                    <a:pt x="721261" y="19092"/>
                  </a:cubicBezTo>
                  <a:cubicBezTo>
                    <a:pt x="726983" y="77924"/>
                    <a:pt x="732527" y="136756"/>
                    <a:pt x="738473" y="195588"/>
                  </a:cubicBezTo>
                  <a:cubicBezTo>
                    <a:pt x="743971" y="250039"/>
                    <a:pt x="750006" y="304445"/>
                    <a:pt x="755639" y="358896"/>
                  </a:cubicBezTo>
                  <a:cubicBezTo>
                    <a:pt x="762882" y="428367"/>
                    <a:pt x="770168" y="497839"/>
                    <a:pt x="777053" y="567310"/>
                  </a:cubicBezTo>
                  <a:cubicBezTo>
                    <a:pt x="786180" y="649664"/>
                    <a:pt x="801238" y="765861"/>
                    <a:pt x="810402" y="853021"/>
                  </a:cubicBezTo>
                  <a:cubicBezTo>
                    <a:pt x="818405" y="932015"/>
                    <a:pt x="825244" y="1011142"/>
                    <a:pt x="832039" y="1090271"/>
                  </a:cubicBezTo>
                  <a:cubicBezTo>
                    <a:pt x="837986" y="1159340"/>
                    <a:pt x="843394" y="1228453"/>
                    <a:pt x="848983" y="1297522"/>
                  </a:cubicBezTo>
                  <a:cubicBezTo>
                    <a:pt x="854392" y="1364714"/>
                    <a:pt x="856940" y="1432085"/>
                    <a:pt x="862975" y="1499232"/>
                  </a:cubicBezTo>
                  <a:cubicBezTo>
                    <a:pt x="863691" y="1507413"/>
                    <a:pt x="863780" y="1515594"/>
                    <a:pt x="863780" y="1523819"/>
                  </a:cubicBezTo>
                  <a:cubicBezTo>
                    <a:pt x="863780" y="1569866"/>
                    <a:pt x="862975" y="1615912"/>
                    <a:pt x="863959" y="1661958"/>
                  </a:cubicBezTo>
                  <a:cubicBezTo>
                    <a:pt x="866149" y="1766657"/>
                    <a:pt x="859131" y="1871222"/>
                    <a:pt x="859890" y="1975832"/>
                  </a:cubicBezTo>
                  <a:cubicBezTo>
                    <a:pt x="861053" y="1982940"/>
                    <a:pt x="856449" y="1987321"/>
                    <a:pt x="852470" y="1992239"/>
                  </a:cubicBezTo>
                  <a:cubicBezTo>
                    <a:pt x="827480" y="2022951"/>
                    <a:pt x="825647" y="2048746"/>
                    <a:pt x="845764" y="2083884"/>
                  </a:cubicBezTo>
                  <a:cubicBezTo>
                    <a:pt x="848223" y="2088176"/>
                    <a:pt x="851888" y="2092020"/>
                    <a:pt x="850548" y="2097608"/>
                  </a:cubicBezTo>
                  <a:cubicBezTo>
                    <a:pt x="844423" y="2164219"/>
                    <a:pt x="845809" y="2231142"/>
                    <a:pt x="843171" y="2297932"/>
                  </a:cubicBezTo>
                  <a:cubicBezTo>
                    <a:pt x="838030" y="2427084"/>
                    <a:pt x="834945" y="2556327"/>
                    <a:pt x="830743" y="2685524"/>
                  </a:cubicBezTo>
                  <a:cubicBezTo>
                    <a:pt x="828642" y="2749809"/>
                    <a:pt x="826005" y="2814051"/>
                    <a:pt x="823680" y="2878292"/>
                  </a:cubicBezTo>
                  <a:cubicBezTo>
                    <a:pt x="819701" y="2989205"/>
                    <a:pt x="815901" y="3100118"/>
                    <a:pt x="811788" y="3210986"/>
                  </a:cubicBezTo>
                  <a:cubicBezTo>
                    <a:pt x="810492" y="3245723"/>
                    <a:pt x="810134" y="3245723"/>
                    <a:pt x="774728" y="3245723"/>
                  </a:cubicBezTo>
                  <a:lnTo>
                    <a:pt x="193339" y="3246035"/>
                  </a:lnTo>
                  <a:cubicBezTo>
                    <a:pt x="176172" y="3246080"/>
                    <a:pt x="170674" y="3243755"/>
                    <a:pt x="174206" y="3224130"/>
                  </a:cubicBezTo>
                  <a:cubicBezTo>
                    <a:pt x="180732" y="3187695"/>
                    <a:pt x="182968" y="3150501"/>
                    <a:pt x="186991" y="3113575"/>
                  </a:cubicBezTo>
                  <a:cubicBezTo>
                    <a:pt x="180777" y="3099940"/>
                    <a:pt x="185516" y="3086036"/>
                    <a:pt x="187170" y="3072670"/>
                  </a:cubicBezTo>
                  <a:cubicBezTo>
                    <a:pt x="202683" y="2948077"/>
                    <a:pt x="217480" y="2823439"/>
                    <a:pt x="233038" y="2698846"/>
                  </a:cubicBezTo>
                  <a:cubicBezTo>
                    <a:pt x="235049" y="2682931"/>
                    <a:pt x="230489" y="2673900"/>
                    <a:pt x="216273" y="2667463"/>
                  </a:cubicBezTo>
                  <a:cubicBezTo>
                    <a:pt x="193294" y="2657047"/>
                    <a:pt x="171345" y="2644440"/>
                    <a:pt x="147964" y="2634739"/>
                  </a:cubicBezTo>
                  <a:cubicBezTo>
                    <a:pt x="140006" y="2631520"/>
                    <a:pt x="131110" y="2628928"/>
                    <a:pt x="126774" y="2620120"/>
                  </a:cubicBezTo>
                  <a:cubicBezTo>
                    <a:pt x="90339" y="2598662"/>
                    <a:pt x="50909" y="2583239"/>
                    <a:pt x="13089" y="2564552"/>
                  </a:cubicBezTo>
                  <a:cubicBezTo>
                    <a:pt x="1734" y="2558964"/>
                    <a:pt x="-1933" y="2554225"/>
                    <a:pt x="929" y="2540367"/>
                  </a:cubicBezTo>
                  <a:cubicBezTo>
                    <a:pt x="20196" y="2447425"/>
                    <a:pt x="37185" y="2353992"/>
                    <a:pt x="50060" y="2259932"/>
                  </a:cubicBezTo>
                  <a:cubicBezTo>
                    <a:pt x="56900" y="2209997"/>
                    <a:pt x="60789" y="2159838"/>
                    <a:pt x="59224" y="2109232"/>
                  </a:cubicBezTo>
                  <a:cubicBezTo>
                    <a:pt x="57749" y="2060280"/>
                    <a:pt x="71607" y="2013384"/>
                    <a:pt x="83276" y="1966444"/>
                  </a:cubicBezTo>
                  <a:cubicBezTo>
                    <a:pt x="108265" y="1865723"/>
                    <a:pt x="132272" y="1764735"/>
                    <a:pt x="144790" y="1661600"/>
                  </a:cubicBezTo>
                  <a:cubicBezTo>
                    <a:pt x="158693" y="1547469"/>
                    <a:pt x="161688" y="1433158"/>
                    <a:pt x="146488" y="1318713"/>
                  </a:cubicBezTo>
                  <a:cubicBezTo>
                    <a:pt x="134642" y="1229571"/>
                    <a:pt x="117966" y="1141145"/>
                    <a:pt x="108847" y="1051645"/>
                  </a:cubicBezTo>
                  <a:cubicBezTo>
                    <a:pt x="105851" y="1022230"/>
                    <a:pt x="102990" y="992724"/>
                    <a:pt x="101381" y="963219"/>
                  </a:cubicBezTo>
                  <a:cubicBezTo>
                    <a:pt x="93960" y="827584"/>
                    <a:pt x="93826" y="692351"/>
                    <a:pt x="130887" y="560069"/>
                  </a:cubicBezTo>
                  <a:cubicBezTo>
                    <a:pt x="148947" y="495559"/>
                    <a:pt x="176843" y="436236"/>
                    <a:pt x="226958" y="389251"/>
                  </a:cubicBezTo>
                  <a:cubicBezTo>
                    <a:pt x="250919" y="366765"/>
                    <a:pt x="280156" y="353442"/>
                    <a:pt x="308142" y="337795"/>
                  </a:cubicBezTo>
                  <a:cubicBezTo>
                    <a:pt x="389505" y="292331"/>
                    <a:pt x="462016" y="234751"/>
                    <a:pt x="532829" y="174846"/>
                  </a:cubicBezTo>
                  <a:cubicBezTo>
                    <a:pt x="549191" y="161032"/>
                    <a:pt x="565151" y="146726"/>
                    <a:pt x="581290" y="132644"/>
                  </a:cubicBezTo>
                  <a:lnTo>
                    <a:pt x="582201" y="133733"/>
                  </a:lnTo>
                  <a:lnTo>
                    <a:pt x="597084" y="116645"/>
                  </a:lnTo>
                  <a:cubicBezTo>
                    <a:pt x="597079" y="116598"/>
                    <a:pt x="597075" y="116552"/>
                    <a:pt x="597070" y="116505"/>
                  </a:cubicBezTo>
                  <a:cubicBezTo>
                    <a:pt x="603329" y="103719"/>
                    <a:pt x="614506" y="95225"/>
                    <a:pt x="624162" y="85435"/>
                  </a:cubicBezTo>
                  <a:cubicBezTo>
                    <a:pt x="648884" y="60400"/>
                    <a:pt x="673740" y="35499"/>
                    <a:pt x="698819" y="10867"/>
                  </a:cubicBezTo>
                  <a:cubicBezTo>
                    <a:pt x="703826" y="5949"/>
                    <a:pt x="707849" y="-1874"/>
                    <a:pt x="717193" y="4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FB48A6-EA2F-49F4-BFE5-BF339971BE89}"/>
                </a:ext>
              </a:extLst>
            </p:cNvPr>
            <p:cNvSpPr/>
            <p:nvPr/>
          </p:nvSpPr>
          <p:spPr>
            <a:xfrm>
              <a:off x="7741179" y="3507987"/>
              <a:ext cx="641056" cy="421000"/>
            </a:xfrm>
            <a:custGeom>
              <a:avLst/>
              <a:gdLst>
                <a:gd name="connsiteX0" fmla="*/ 163083 w 941068"/>
                <a:gd name="connsiteY0" fmla="*/ 5575 h 618026"/>
                <a:gd name="connsiteX1" fmla="*/ 183821 w 941068"/>
                <a:gd name="connsiteY1" fmla="*/ 62 h 618026"/>
                <a:gd name="connsiteX2" fmla="*/ 188677 w 941068"/>
                <a:gd name="connsiteY2" fmla="*/ 109134 h 618026"/>
                <a:gd name="connsiteX3" fmla="*/ 209021 w 941068"/>
                <a:gd name="connsiteY3" fmla="*/ 162554 h 618026"/>
                <a:gd name="connsiteX4" fmla="*/ 358717 w 941068"/>
                <a:gd name="connsiteY4" fmla="*/ 307392 h 618026"/>
                <a:gd name="connsiteX5" fmla="*/ 404786 w 941068"/>
                <a:gd name="connsiteY5" fmla="*/ 313496 h 618026"/>
                <a:gd name="connsiteX6" fmla="*/ 716711 w 941068"/>
                <a:gd name="connsiteY6" fmla="*/ 131381 h 618026"/>
                <a:gd name="connsiteX7" fmla="*/ 737646 w 941068"/>
                <a:gd name="connsiteY7" fmla="*/ 87543 h 618026"/>
                <a:gd name="connsiteX8" fmla="*/ 736464 w 941068"/>
                <a:gd name="connsiteY8" fmla="*/ 62867 h 618026"/>
                <a:gd name="connsiteX9" fmla="*/ 779909 w 941068"/>
                <a:gd name="connsiteY9" fmla="*/ 19422 h 618026"/>
                <a:gd name="connsiteX10" fmla="*/ 800450 w 941068"/>
                <a:gd name="connsiteY10" fmla="*/ 19553 h 618026"/>
                <a:gd name="connsiteX11" fmla="*/ 924616 w 941068"/>
                <a:gd name="connsiteY11" fmla="*/ 134334 h 618026"/>
                <a:gd name="connsiteX12" fmla="*/ 921269 w 941068"/>
                <a:gd name="connsiteY12" fmla="*/ 178042 h 618026"/>
                <a:gd name="connsiteX13" fmla="*/ 640583 w 941068"/>
                <a:gd name="connsiteY13" fmla="*/ 561171 h 618026"/>
                <a:gd name="connsiteX14" fmla="*/ 580272 w 941068"/>
                <a:gd name="connsiteY14" fmla="*/ 575806 h 618026"/>
                <a:gd name="connsiteX15" fmla="*/ 407871 w 941068"/>
                <a:gd name="connsiteY15" fmla="*/ 398679 h 618026"/>
                <a:gd name="connsiteX16" fmla="*/ 354319 w 941068"/>
                <a:gd name="connsiteY16" fmla="*/ 398876 h 618026"/>
                <a:gd name="connsiteX17" fmla="*/ 195174 w 941068"/>
                <a:gd name="connsiteY17" fmla="*/ 572984 h 618026"/>
                <a:gd name="connsiteX18" fmla="*/ 155930 w 941068"/>
                <a:gd name="connsiteY18" fmla="*/ 612229 h 618026"/>
                <a:gd name="connsiteX19" fmla="*/ 133616 w 941068"/>
                <a:gd name="connsiteY19" fmla="*/ 603369 h 618026"/>
                <a:gd name="connsiteX20" fmla="*/ 20016 w 941068"/>
                <a:gd name="connsiteY20" fmla="*/ 198649 h 618026"/>
                <a:gd name="connsiteX21" fmla="*/ 15291 w 941068"/>
                <a:gd name="connsiteY21" fmla="*/ 179879 h 618026"/>
                <a:gd name="connsiteX22" fmla="*/ 9451 w 941068"/>
                <a:gd name="connsiteY22" fmla="*/ 179420 h 618026"/>
                <a:gd name="connsiteX23" fmla="*/ 1313 w 941068"/>
                <a:gd name="connsiteY23" fmla="*/ 153497 h 618026"/>
                <a:gd name="connsiteX24" fmla="*/ 89778 w 941068"/>
                <a:gd name="connsiteY24" fmla="*/ 57420 h 618026"/>
                <a:gd name="connsiteX25" fmla="*/ 100409 w 941068"/>
                <a:gd name="connsiteY25" fmla="*/ 55320 h 618026"/>
                <a:gd name="connsiteX26" fmla="*/ 163083 w 941068"/>
                <a:gd name="connsiteY26" fmla="*/ 5575 h 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1068" h="618026">
                  <a:moveTo>
                    <a:pt x="163083" y="5575"/>
                  </a:moveTo>
                  <a:cubicBezTo>
                    <a:pt x="169317" y="1112"/>
                    <a:pt x="176274" y="-332"/>
                    <a:pt x="183821" y="62"/>
                  </a:cubicBezTo>
                  <a:cubicBezTo>
                    <a:pt x="198456" y="35763"/>
                    <a:pt x="191762" y="73039"/>
                    <a:pt x="188677" y="109134"/>
                  </a:cubicBezTo>
                  <a:cubicBezTo>
                    <a:pt x="186709" y="132562"/>
                    <a:pt x="191959" y="148641"/>
                    <a:pt x="209021" y="162554"/>
                  </a:cubicBezTo>
                  <a:cubicBezTo>
                    <a:pt x="263033" y="206524"/>
                    <a:pt x="309496" y="258435"/>
                    <a:pt x="358717" y="307392"/>
                  </a:cubicBezTo>
                  <a:cubicBezTo>
                    <a:pt x="373811" y="322421"/>
                    <a:pt x="386477" y="324324"/>
                    <a:pt x="404786" y="313496"/>
                  </a:cubicBezTo>
                  <a:cubicBezTo>
                    <a:pt x="508411" y="252266"/>
                    <a:pt x="612232" y="191233"/>
                    <a:pt x="716711" y="131381"/>
                  </a:cubicBezTo>
                  <a:cubicBezTo>
                    <a:pt x="734430" y="121209"/>
                    <a:pt x="741189" y="107231"/>
                    <a:pt x="737646" y="87543"/>
                  </a:cubicBezTo>
                  <a:cubicBezTo>
                    <a:pt x="736202" y="79405"/>
                    <a:pt x="733577" y="71267"/>
                    <a:pt x="736464" y="62867"/>
                  </a:cubicBezTo>
                  <a:cubicBezTo>
                    <a:pt x="749327" y="46788"/>
                    <a:pt x="766324" y="34779"/>
                    <a:pt x="779909" y="19422"/>
                  </a:cubicBezTo>
                  <a:cubicBezTo>
                    <a:pt x="786800" y="16337"/>
                    <a:pt x="793625" y="16403"/>
                    <a:pt x="800450" y="19553"/>
                  </a:cubicBezTo>
                  <a:cubicBezTo>
                    <a:pt x="839695" y="60110"/>
                    <a:pt x="881827" y="97518"/>
                    <a:pt x="924616" y="134334"/>
                  </a:cubicBezTo>
                  <a:cubicBezTo>
                    <a:pt x="947586" y="154088"/>
                    <a:pt x="946535" y="162488"/>
                    <a:pt x="921269" y="178042"/>
                  </a:cubicBezTo>
                  <a:cubicBezTo>
                    <a:pt x="775447" y="267491"/>
                    <a:pt x="690066" y="401435"/>
                    <a:pt x="640583" y="561171"/>
                  </a:cubicBezTo>
                  <a:cubicBezTo>
                    <a:pt x="622733" y="618791"/>
                    <a:pt x="623258" y="619776"/>
                    <a:pt x="580272" y="575806"/>
                  </a:cubicBezTo>
                  <a:cubicBezTo>
                    <a:pt x="522718" y="516873"/>
                    <a:pt x="461554" y="461484"/>
                    <a:pt x="407871" y="398679"/>
                  </a:cubicBezTo>
                  <a:cubicBezTo>
                    <a:pt x="383523" y="370132"/>
                    <a:pt x="380373" y="370197"/>
                    <a:pt x="354319" y="398876"/>
                  </a:cubicBezTo>
                  <a:cubicBezTo>
                    <a:pt x="301490" y="457087"/>
                    <a:pt x="247020" y="513854"/>
                    <a:pt x="195174" y="572984"/>
                  </a:cubicBezTo>
                  <a:cubicBezTo>
                    <a:pt x="182968" y="586897"/>
                    <a:pt x="170236" y="600416"/>
                    <a:pt x="155930" y="612229"/>
                  </a:cubicBezTo>
                  <a:cubicBezTo>
                    <a:pt x="143789" y="622138"/>
                    <a:pt x="134601" y="619448"/>
                    <a:pt x="133616" y="603369"/>
                  </a:cubicBezTo>
                  <a:cubicBezTo>
                    <a:pt x="125085" y="460171"/>
                    <a:pt x="68515" y="330559"/>
                    <a:pt x="20016" y="198649"/>
                  </a:cubicBezTo>
                  <a:cubicBezTo>
                    <a:pt x="17785" y="192545"/>
                    <a:pt x="15488" y="186508"/>
                    <a:pt x="15291" y="179879"/>
                  </a:cubicBezTo>
                  <a:cubicBezTo>
                    <a:pt x="14832" y="162029"/>
                    <a:pt x="10763" y="187689"/>
                    <a:pt x="9451" y="179420"/>
                  </a:cubicBezTo>
                  <a:cubicBezTo>
                    <a:pt x="-2559" y="173645"/>
                    <a:pt x="-328" y="163473"/>
                    <a:pt x="1313" y="153497"/>
                  </a:cubicBezTo>
                  <a:cubicBezTo>
                    <a:pt x="28613" y="119503"/>
                    <a:pt x="51977" y="81767"/>
                    <a:pt x="89778" y="57420"/>
                  </a:cubicBezTo>
                  <a:cubicBezTo>
                    <a:pt x="93190" y="56304"/>
                    <a:pt x="96800" y="55057"/>
                    <a:pt x="100409" y="55320"/>
                  </a:cubicBezTo>
                  <a:cubicBezTo>
                    <a:pt x="136635" y="57879"/>
                    <a:pt x="156192" y="39701"/>
                    <a:pt x="163083" y="5575"/>
                  </a:cubicBezTo>
                  <a:close/>
                </a:path>
              </a:pathLst>
            </a:custGeom>
            <a:solidFill>
              <a:srgbClr val="E0E1E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4ADA63-B935-429A-90DA-8B4F90E3D219}"/>
                </a:ext>
              </a:extLst>
            </p:cNvPr>
            <p:cNvSpPr/>
            <p:nvPr/>
          </p:nvSpPr>
          <p:spPr>
            <a:xfrm>
              <a:off x="7862073" y="3406638"/>
              <a:ext cx="387374" cy="326932"/>
            </a:xfrm>
            <a:custGeom>
              <a:avLst/>
              <a:gdLst>
                <a:gd name="connsiteX0" fmla="*/ 562536 w 568663"/>
                <a:gd name="connsiteY0" fmla="*/ 210662 h 479935"/>
                <a:gd name="connsiteX1" fmla="*/ 566343 w 568663"/>
                <a:gd name="connsiteY1" fmla="*/ 229497 h 479935"/>
                <a:gd name="connsiteX2" fmla="*/ 540683 w 568663"/>
                <a:gd name="connsiteY2" fmla="*/ 288364 h 479935"/>
                <a:gd name="connsiteX3" fmla="*/ 220490 w 568663"/>
                <a:gd name="connsiteY3" fmla="*/ 473891 h 479935"/>
                <a:gd name="connsiteX4" fmla="*/ 185314 w 568663"/>
                <a:gd name="connsiteY4" fmla="*/ 469953 h 479935"/>
                <a:gd name="connsiteX5" fmla="*/ 101114 w 568663"/>
                <a:gd name="connsiteY5" fmla="*/ 385623 h 479935"/>
                <a:gd name="connsiteX6" fmla="*/ 14421 w 568663"/>
                <a:gd name="connsiteY6" fmla="*/ 304311 h 479935"/>
                <a:gd name="connsiteX7" fmla="*/ 1362 w 568663"/>
                <a:gd name="connsiteY7" fmla="*/ 275698 h 479935"/>
                <a:gd name="connsiteX8" fmla="*/ 6284 w 568663"/>
                <a:gd name="connsiteY8" fmla="*/ 148907 h 479935"/>
                <a:gd name="connsiteX9" fmla="*/ 1690 w 568663"/>
                <a:gd name="connsiteY9" fmla="*/ 37342 h 479935"/>
                <a:gd name="connsiteX10" fmla="*/ 5759 w 568663"/>
                <a:gd name="connsiteY10" fmla="*/ 0 h 479935"/>
                <a:gd name="connsiteX11" fmla="*/ 527623 w 568663"/>
                <a:gd name="connsiteY11" fmla="*/ 51255 h 479935"/>
                <a:gd name="connsiteX12" fmla="*/ 545474 w 568663"/>
                <a:gd name="connsiteY12" fmla="*/ 44298 h 479935"/>
                <a:gd name="connsiteX13" fmla="*/ 551446 w 568663"/>
                <a:gd name="connsiteY13" fmla="*/ 126463 h 479935"/>
                <a:gd name="connsiteX14" fmla="*/ 525457 w 568663"/>
                <a:gd name="connsiteY14" fmla="*/ 140310 h 479935"/>
                <a:gd name="connsiteX15" fmla="*/ 504063 w 568663"/>
                <a:gd name="connsiteY15" fmla="*/ 171745 h 479935"/>
                <a:gd name="connsiteX16" fmla="*/ 529395 w 568663"/>
                <a:gd name="connsiteY16" fmla="*/ 200621 h 479935"/>
                <a:gd name="connsiteX17" fmla="*/ 562536 w 568663"/>
                <a:gd name="connsiteY17" fmla="*/ 210662 h 47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663" h="479935">
                  <a:moveTo>
                    <a:pt x="562536" y="210662"/>
                  </a:moveTo>
                  <a:cubicBezTo>
                    <a:pt x="563783" y="216962"/>
                    <a:pt x="564833" y="223262"/>
                    <a:pt x="566343" y="229497"/>
                  </a:cubicBezTo>
                  <a:cubicBezTo>
                    <a:pt x="572774" y="255682"/>
                    <a:pt x="566343" y="273926"/>
                    <a:pt x="540683" y="288364"/>
                  </a:cubicBezTo>
                  <a:cubicBezTo>
                    <a:pt x="433252" y="349003"/>
                    <a:pt x="326608" y="411021"/>
                    <a:pt x="220490" y="473891"/>
                  </a:cubicBezTo>
                  <a:cubicBezTo>
                    <a:pt x="205067" y="483013"/>
                    <a:pt x="196798" y="481898"/>
                    <a:pt x="185314" y="469953"/>
                  </a:cubicBezTo>
                  <a:cubicBezTo>
                    <a:pt x="157816" y="441275"/>
                    <a:pt x="129662" y="413252"/>
                    <a:pt x="101114" y="385623"/>
                  </a:cubicBezTo>
                  <a:cubicBezTo>
                    <a:pt x="72632" y="358060"/>
                    <a:pt x="43429" y="331284"/>
                    <a:pt x="14421" y="304311"/>
                  </a:cubicBezTo>
                  <a:cubicBezTo>
                    <a:pt x="6021" y="296502"/>
                    <a:pt x="-1723" y="288167"/>
                    <a:pt x="1362" y="275698"/>
                  </a:cubicBezTo>
                  <a:cubicBezTo>
                    <a:pt x="11599" y="233697"/>
                    <a:pt x="4446" y="191171"/>
                    <a:pt x="6284" y="148907"/>
                  </a:cubicBezTo>
                  <a:cubicBezTo>
                    <a:pt x="5037" y="111762"/>
                    <a:pt x="10221" y="74421"/>
                    <a:pt x="1690" y="37342"/>
                  </a:cubicBezTo>
                  <a:cubicBezTo>
                    <a:pt x="-1067" y="25266"/>
                    <a:pt x="-935" y="11813"/>
                    <a:pt x="5759" y="0"/>
                  </a:cubicBezTo>
                  <a:cubicBezTo>
                    <a:pt x="168120" y="135322"/>
                    <a:pt x="345771" y="114781"/>
                    <a:pt x="527623" y="51255"/>
                  </a:cubicBezTo>
                  <a:cubicBezTo>
                    <a:pt x="533661" y="49154"/>
                    <a:pt x="539501" y="46595"/>
                    <a:pt x="545474" y="44298"/>
                  </a:cubicBezTo>
                  <a:cubicBezTo>
                    <a:pt x="543045" y="71993"/>
                    <a:pt x="549871" y="99031"/>
                    <a:pt x="551446" y="126463"/>
                  </a:cubicBezTo>
                  <a:cubicBezTo>
                    <a:pt x="545145" y="135519"/>
                    <a:pt x="534448" y="136438"/>
                    <a:pt x="525457" y="140310"/>
                  </a:cubicBezTo>
                  <a:cubicBezTo>
                    <a:pt x="511479" y="146348"/>
                    <a:pt x="503144" y="156192"/>
                    <a:pt x="504063" y="171745"/>
                  </a:cubicBezTo>
                  <a:cubicBezTo>
                    <a:pt x="504982" y="187561"/>
                    <a:pt x="515810" y="195371"/>
                    <a:pt x="529395" y="200621"/>
                  </a:cubicBezTo>
                  <a:cubicBezTo>
                    <a:pt x="540223" y="204756"/>
                    <a:pt x="553611" y="200359"/>
                    <a:pt x="562536" y="210662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4B5F82-51C7-4427-997C-5338BB3306E1}"/>
                </a:ext>
              </a:extLst>
            </p:cNvPr>
            <p:cNvSpPr/>
            <p:nvPr/>
          </p:nvSpPr>
          <p:spPr>
            <a:xfrm>
              <a:off x="8634781" y="5559682"/>
              <a:ext cx="326786" cy="387892"/>
            </a:xfrm>
            <a:custGeom>
              <a:avLst/>
              <a:gdLst>
                <a:gd name="connsiteX0" fmla="*/ 17139 w 479721"/>
                <a:gd name="connsiteY0" fmla="*/ 361662 h 569424"/>
                <a:gd name="connsiteX1" fmla="*/ 798 w 479721"/>
                <a:gd name="connsiteY1" fmla="*/ 275428 h 569424"/>
                <a:gd name="connsiteX2" fmla="*/ 47196 w 479721"/>
                <a:gd name="connsiteY2" fmla="*/ 161631 h 569424"/>
                <a:gd name="connsiteX3" fmla="*/ 215791 w 479721"/>
                <a:gd name="connsiteY3" fmla="*/ 11871 h 569424"/>
                <a:gd name="connsiteX4" fmla="*/ 245717 w 479721"/>
                <a:gd name="connsiteY4" fmla="*/ 714 h 569424"/>
                <a:gd name="connsiteX5" fmla="*/ 372836 w 479721"/>
                <a:gd name="connsiteY5" fmla="*/ 141025 h 569424"/>
                <a:gd name="connsiteX6" fmla="*/ 418512 w 479721"/>
                <a:gd name="connsiteY6" fmla="*/ 195167 h 569424"/>
                <a:gd name="connsiteX7" fmla="*/ 292640 w 479721"/>
                <a:gd name="connsiteY7" fmla="*/ 299710 h 569424"/>
                <a:gd name="connsiteX8" fmla="*/ 293427 w 479721"/>
                <a:gd name="connsiteY8" fmla="*/ 325436 h 569424"/>
                <a:gd name="connsiteX9" fmla="*/ 431966 w 479721"/>
                <a:gd name="connsiteY9" fmla="*/ 440545 h 569424"/>
                <a:gd name="connsiteX10" fmla="*/ 469373 w 479721"/>
                <a:gd name="connsiteY10" fmla="*/ 488584 h 569424"/>
                <a:gd name="connsiteX11" fmla="*/ 431900 w 479721"/>
                <a:gd name="connsiteY11" fmla="*/ 563792 h 569424"/>
                <a:gd name="connsiteX12" fmla="*/ 337922 w 479721"/>
                <a:gd name="connsiteY12" fmla="*/ 568518 h 569424"/>
                <a:gd name="connsiteX13" fmla="*/ 148720 w 479721"/>
                <a:gd name="connsiteY13" fmla="*/ 520807 h 569424"/>
                <a:gd name="connsiteX14" fmla="*/ 17139 w 479721"/>
                <a:gd name="connsiteY14" fmla="*/ 361662 h 5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721" h="569424">
                  <a:moveTo>
                    <a:pt x="17139" y="361662"/>
                  </a:moveTo>
                  <a:cubicBezTo>
                    <a:pt x="11626" y="332917"/>
                    <a:pt x="-712" y="305485"/>
                    <a:pt x="798" y="275428"/>
                  </a:cubicBezTo>
                  <a:cubicBezTo>
                    <a:pt x="-4912" y="228899"/>
                    <a:pt x="21011" y="194510"/>
                    <a:pt x="47196" y="161631"/>
                  </a:cubicBezTo>
                  <a:cubicBezTo>
                    <a:pt x="94578" y="102108"/>
                    <a:pt x="153052" y="54463"/>
                    <a:pt x="215791" y="11871"/>
                  </a:cubicBezTo>
                  <a:cubicBezTo>
                    <a:pt x="224651" y="5833"/>
                    <a:pt x="233182" y="-2501"/>
                    <a:pt x="245717" y="714"/>
                  </a:cubicBezTo>
                  <a:cubicBezTo>
                    <a:pt x="292706" y="43306"/>
                    <a:pt x="330769" y="94036"/>
                    <a:pt x="372836" y="141025"/>
                  </a:cubicBezTo>
                  <a:cubicBezTo>
                    <a:pt x="388455" y="158547"/>
                    <a:pt x="409193" y="172263"/>
                    <a:pt x="418512" y="195167"/>
                  </a:cubicBezTo>
                  <a:cubicBezTo>
                    <a:pt x="376642" y="230146"/>
                    <a:pt x="335297" y="265715"/>
                    <a:pt x="292640" y="299710"/>
                  </a:cubicBezTo>
                  <a:cubicBezTo>
                    <a:pt x="278727" y="310801"/>
                    <a:pt x="279908" y="315920"/>
                    <a:pt x="293427" y="325436"/>
                  </a:cubicBezTo>
                  <a:cubicBezTo>
                    <a:pt x="342582" y="360153"/>
                    <a:pt x="390162" y="396903"/>
                    <a:pt x="431966" y="440545"/>
                  </a:cubicBezTo>
                  <a:cubicBezTo>
                    <a:pt x="446075" y="455311"/>
                    <a:pt x="459529" y="470537"/>
                    <a:pt x="469373" y="488584"/>
                  </a:cubicBezTo>
                  <a:cubicBezTo>
                    <a:pt x="491489" y="529010"/>
                    <a:pt x="477773" y="555786"/>
                    <a:pt x="431900" y="563792"/>
                  </a:cubicBezTo>
                  <a:cubicBezTo>
                    <a:pt x="400662" y="569239"/>
                    <a:pt x="369292" y="570552"/>
                    <a:pt x="337922" y="568518"/>
                  </a:cubicBezTo>
                  <a:cubicBezTo>
                    <a:pt x="272033" y="564186"/>
                    <a:pt x="207850" y="553095"/>
                    <a:pt x="148720" y="520807"/>
                  </a:cubicBezTo>
                  <a:cubicBezTo>
                    <a:pt x="83291" y="485106"/>
                    <a:pt x="45424" y="427551"/>
                    <a:pt x="17139" y="3616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81245A-FF22-48EF-AE59-69E00D210F51}"/>
                </a:ext>
              </a:extLst>
            </p:cNvPr>
            <p:cNvSpPr/>
            <p:nvPr/>
          </p:nvSpPr>
          <p:spPr>
            <a:xfrm>
              <a:off x="7032821" y="6230654"/>
              <a:ext cx="235381" cy="493543"/>
            </a:xfrm>
            <a:custGeom>
              <a:avLst/>
              <a:gdLst>
                <a:gd name="connsiteX0" fmla="*/ 178450 w 345539"/>
                <a:gd name="connsiteY0" fmla="*/ 0 h 724519"/>
                <a:gd name="connsiteX1" fmla="*/ 331361 w 345539"/>
                <a:gd name="connsiteY1" fmla="*/ 71336 h 724519"/>
                <a:gd name="connsiteX2" fmla="*/ 345142 w 345539"/>
                <a:gd name="connsiteY2" fmla="*/ 98178 h 724519"/>
                <a:gd name="connsiteX3" fmla="*/ 313707 w 345539"/>
                <a:gd name="connsiteY3" fmla="*/ 344213 h 724519"/>
                <a:gd name="connsiteX4" fmla="*/ 289819 w 345539"/>
                <a:gd name="connsiteY4" fmla="*/ 541290 h 724519"/>
                <a:gd name="connsiteX5" fmla="*/ 266850 w 345539"/>
                <a:gd name="connsiteY5" fmla="*/ 724520 h 724519"/>
                <a:gd name="connsiteX6" fmla="*/ 42997 w 345539"/>
                <a:gd name="connsiteY6" fmla="*/ 586835 h 724519"/>
                <a:gd name="connsiteX7" fmla="*/ 8018 w 345539"/>
                <a:gd name="connsiteY7" fmla="*/ 377617 h 724519"/>
                <a:gd name="connsiteX8" fmla="*/ 76335 w 345539"/>
                <a:gd name="connsiteY8" fmla="*/ 224575 h 724519"/>
                <a:gd name="connsiteX9" fmla="*/ 174381 w 345539"/>
                <a:gd name="connsiteY9" fmla="*/ 7153 h 724519"/>
                <a:gd name="connsiteX10" fmla="*/ 178450 w 345539"/>
                <a:gd name="connsiteY10" fmla="*/ 0 h 7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39" h="724519">
                  <a:moveTo>
                    <a:pt x="178450" y="0"/>
                  </a:moveTo>
                  <a:cubicBezTo>
                    <a:pt x="231149" y="20082"/>
                    <a:pt x="280434" y="47514"/>
                    <a:pt x="331361" y="71336"/>
                  </a:cubicBezTo>
                  <a:cubicBezTo>
                    <a:pt x="343895" y="77177"/>
                    <a:pt x="346717" y="86168"/>
                    <a:pt x="345142" y="98178"/>
                  </a:cubicBezTo>
                  <a:cubicBezTo>
                    <a:pt x="334708" y="180211"/>
                    <a:pt x="324010" y="262179"/>
                    <a:pt x="313707" y="344213"/>
                  </a:cubicBezTo>
                  <a:cubicBezTo>
                    <a:pt x="305504" y="409839"/>
                    <a:pt x="297891" y="475598"/>
                    <a:pt x="289819" y="541290"/>
                  </a:cubicBezTo>
                  <a:cubicBezTo>
                    <a:pt x="282272" y="602389"/>
                    <a:pt x="274528" y="663487"/>
                    <a:pt x="266850" y="724520"/>
                  </a:cubicBezTo>
                  <a:cubicBezTo>
                    <a:pt x="178713" y="700566"/>
                    <a:pt x="97729" y="664209"/>
                    <a:pt x="42997" y="586835"/>
                  </a:cubicBezTo>
                  <a:cubicBezTo>
                    <a:pt x="-1958" y="523243"/>
                    <a:pt x="-7930" y="451578"/>
                    <a:pt x="8018" y="377617"/>
                  </a:cubicBezTo>
                  <a:cubicBezTo>
                    <a:pt x="20027" y="322096"/>
                    <a:pt x="41881" y="270251"/>
                    <a:pt x="76335" y="224575"/>
                  </a:cubicBezTo>
                  <a:cubicBezTo>
                    <a:pt x="125489" y="159473"/>
                    <a:pt x="159090" y="87481"/>
                    <a:pt x="174381" y="7153"/>
                  </a:cubicBezTo>
                  <a:cubicBezTo>
                    <a:pt x="174906" y="4594"/>
                    <a:pt x="177072" y="2363"/>
                    <a:pt x="178450" y="0"/>
                  </a:cubicBezTo>
                  <a:close/>
                </a:path>
              </a:pathLst>
            </a:custGeom>
            <a:solidFill>
              <a:srgbClr val="86C5A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6DF0DB-3183-479F-B186-F045A38E6D87}"/>
                </a:ext>
              </a:extLst>
            </p:cNvPr>
            <p:cNvSpPr/>
            <p:nvPr/>
          </p:nvSpPr>
          <p:spPr>
            <a:xfrm>
              <a:off x="7728960" y="2438788"/>
              <a:ext cx="632291" cy="599489"/>
            </a:xfrm>
            <a:custGeom>
              <a:avLst/>
              <a:gdLst>
                <a:gd name="connsiteX0" fmla="*/ 219 w 928201"/>
                <a:gd name="connsiteY0" fmla="*/ 450181 h 880048"/>
                <a:gd name="connsiteX1" fmla="*/ 29488 w 928201"/>
                <a:gd name="connsiteY1" fmla="*/ 197256 h 880048"/>
                <a:gd name="connsiteX2" fmla="*/ 210356 w 928201"/>
                <a:gd name="connsiteY2" fmla="*/ 21244 h 880048"/>
                <a:gd name="connsiteX3" fmla="*/ 257213 w 928201"/>
                <a:gd name="connsiteY3" fmla="*/ 18882 h 880048"/>
                <a:gd name="connsiteX4" fmla="*/ 443659 w 928201"/>
                <a:gd name="connsiteY4" fmla="*/ 4969 h 880048"/>
                <a:gd name="connsiteX5" fmla="*/ 786625 w 928201"/>
                <a:gd name="connsiteY5" fmla="*/ 72827 h 880048"/>
                <a:gd name="connsiteX6" fmla="*/ 926803 w 928201"/>
                <a:gd name="connsiteY6" fmla="*/ 339863 h 880048"/>
                <a:gd name="connsiteX7" fmla="*/ 855795 w 928201"/>
                <a:gd name="connsiteY7" fmla="*/ 751539 h 880048"/>
                <a:gd name="connsiteX8" fmla="*/ 832498 w 928201"/>
                <a:gd name="connsiteY8" fmla="*/ 804566 h 880048"/>
                <a:gd name="connsiteX9" fmla="*/ 785312 w 928201"/>
                <a:gd name="connsiteY9" fmla="*/ 802728 h 880048"/>
                <a:gd name="connsiteX10" fmla="*/ 706626 w 928201"/>
                <a:gd name="connsiteY10" fmla="*/ 695757 h 880048"/>
                <a:gd name="connsiteX11" fmla="*/ 587972 w 928201"/>
                <a:gd name="connsiteY11" fmla="*/ 646340 h 880048"/>
                <a:gd name="connsiteX12" fmla="*/ 348960 w 928201"/>
                <a:gd name="connsiteY12" fmla="*/ 646602 h 880048"/>
                <a:gd name="connsiteX13" fmla="*/ 228469 w 928201"/>
                <a:gd name="connsiteY13" fmla="*/ 703566 h 880048"/>
                <a:gd name="connsiteX14" fmla="*/ 145648 w 928201"/>
                <a:gd name="connsiteY14" fmla="*/ 844205 h 880048"/>
                <a:gd name="connsiteX15" fmla="*/ 118610 w 928201"/>
                <a:gd name="connsiteY15" fmla="*/ 880037 h 880048"/>
                <a:gd name="connsiteX16" fmla="*/ 89931 w 928201"/>
                <a:gd name="connsiteY16" fmla="*/ 843614 h 880048"/>
                <a:gd name="connsiteX17" fmla="*/ 3500 w 928201"/>
                <a:gd name="connsiteY17" fmla="*/ 618908 h 880048"/>
                <a:gd name="connsiteX18" fmla="*/ 350 w 928201"/>
                <a:gd name="connsiteY18" fmla="*/ 588719 h 880048"/>
                <a:gd name="connsiteX19" fmla="*/ 219 w 928201"/>
                <a:gd name="connsiteY19" fmla="*/ 450181 h 88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201" h="880048">
                  <a:moveTo>
                    <a:pt x="219" y="450181"/>
                  </a:moveTo>
                  <a:cubicBezTo>
                    <a:pt x="-700" y="375498"/>
                    <a:pt x="-44" y="284736"/>
                    <a:pt x="29488" y="197256"/>
                  </a:cubicBezTo>
                  <a:cubicBezTo>
                    <a:pt x="59677" y="107741"/>
                    <a:pt x="111522" y="40079"/>
                    <a:pt x="210356" y="21244"/>
                  </a:cubicBezTo>
                  <a:cubicBezTo>
                    <a:pt x="225647" y="18357"/>
                    <a:pt x="242382" y="15797"/>
                    <a:pt x="257213" y="18882"/>
                  </a:cubicBezTo>
                  <a:cubicBezTo>
                    <a:pt x="321003" y="32270"/>
                    <a:pt x="381642" y="11007"/>
                    <a:pt x="443659" y="4969"/>
                  </a:cubicBezTo>
                  <a:cubicBezTo>
                    <a:pt x="564609" y="-6778"/>
                    <a:pt x="683656" y="-2644"/>
                    <a:pt x="786625" y="72827"/>
                  </a:cubicBezTo>
                  <a:cubicBezTo>
                    <a:pt x="875943" y="138257"/>
                    <a:pt x="920110" y="226656"/>
                    <a:pt x="926803" y="339863"/>
                  </a:cubicBezTo>
                  <a:cubicBezTo>
                    <a:pt x="935335" y="483913"/>
                    <a:pt x="903965" y="618580"/>
                    <a:pt x="855795" y="751539"/>
                  </a:cubicBezTo>
                  <a:cubicBezTo>
                    <a:pt x="849167" y="769718"/>
                    <a:pt x="844639" y="788750"/>
                    <a:pt x="832498" y="804566"/>
                  </a:cubicBezTo>
                  <a:cubicBezTo>
                    <a:pt x="815238" y="827076"/>
                    <a:pt x="799881" y="827076"/>
                    <a:pt x="785312" y="802728"/>
                  </a:cubicBezTo>
                  <a:cubicBezTo>
                    <a:pt x="762408" y="764534"/>
                    <a:pt x="738520" y="727323"/>
                    <a:pt x="706626" y="695757"/>
                  </a:cubicBezTo>
                  <a:cubicBezTo>
                    <a:pt x="673681" y="663206"/>
                    <a:pt x="636864" y="644502"/>
                    <a:pt x="587972" y="646340"/>
                  </a:cubicBezTo>
                  <a:cubicBezTo>
                    <a:pt x="508367" y="649359"/>
                    <a:pt x="428565" y="648637"/>
                    <a:pt x="348960" y="646602"/>
                  </a:cubicBezTo>
                  <a:cubicBezTo>
                    <a:pt x="298033" y="645355"/>
                    <a:pt x="259904" y="666159"/>
                    <a:pt x="228469" y="703566"/>
                  </a:cubicBezTo>
                  <a:cubicBezTo>
                    <a:pt x="192965" y="745830"/>
                    <a:pt x="170455" y="795641"/>
                    <a:pt x="145648" y="844205"/>
                  </a:cubicBezTo>
                  <a:cubicBezTo>
                    <a:pt x="138692" y="857855"/>
                    <a:pt x="134360" y="879512"/>
                    <a:pt x="118610" y="880037"/>
                  </a:cubicBezTo>
                  <a:cubicBezTo>
                    <a:pt x="100169" y="880627"/>
                    <a:pt x="96822" y="857855"/>
                    <a:pt x="89931" y="843614"/>
                  </a:cubicBezTo>
                  <a:cubicBezTo>
                    <a:pt x="54886" y="771162"/>
                    <a:pt x="29751" y="694772"/>
                    <a:pt x="3500" y="618908"/>
                  </a:cubicBezTo>
                  <a:cubicBezTo>
                    <a:pt x="284" y="609589"/>
                    <a:pt x="416" y="598826"/>
                    <a:pt x="350" y="588719"/>
                  </a:cubicBezTo>
                  <a:cubicBezTo>
                    <a:pt x="22" y="547900"/>
                    <a:pt x="219" y="507080"/>
                    <a:pt x="219" y="450181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430305-E3B8-4479-B004-B5855C5BC67F}"/>
                </a:ext>
              </a:extLst>
            </p:cNvPr>
            <p:cNvSpPr/>
            <p:nvPr/>
          </p:nvSpPr>
          <p:spPr>
            <a:xfrm>
              <a:off x="7914554" y="2958618"/>
              <a:ext cx="276818" cy="106844"/>
            </a:xfrm>
            <a:custGeom>
              <a:avLst/>
              <a:gdLst>
                <a:gd name="connsiteX0" fmla="*/ 208089 w 406368"/>
                <a:gd name="connsiteY0" fmla="*/ 156238 h 156846"/>
                <a:gd name="connsiteX1" fmla="*/ 80445 w 406368"/>
                <a:gd name="connsiteY1" fmla="*/ 156238 h 156846"/>
                <a:gd name="connsiteX2" fmla="*/ 4122 w 406368"/>
                <a:gd name="connsiteY2" fmla="*/ 119028 h 156846"/>
                <a:gd name="connsiteX3" fmla="*/ 32997 w 406368"/>
                <a:gd name="connsiteY3" fmla="*/ 26232 h 156846"/>
                <a:gd name="connsiteX4" fmla="*/ 98493 w 406368"/>
                <a:gd name="connsiteY4" fmla="*/ 506 h 156846"/>
                <a:gd name="connsiteX5" fmla="*/ 292682 w 406368"/>
                <a:gd name="connsiteY5" fmla="*/ 834 h 156846"/>
                <a:gd name="connsiteX6" fmla="*/ 403723 w 406368"/>
                <a:gd name="connsiteY6" fmla="*/ 83261 h 156846"/>
                <a:gd name="connsiteX7" fmla="*/ 349515 w 406368"/>
                <a:gd name="connsiteY7" fmla="*/ 156107 h 156846"/>
                <a:gd name="connsiteX8" fmla="*/ 208089 w 406368"/>
                <a:gd name="connsiteY8" fmla="*/ 156435 h 156846"/>
                <a:gd name="connsiteX9" fmla="*/ 208089 w 406368"/>
                <a:gd name="connsiteY9" fmla="*/ 156238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68" h="156846">
                  <a:moveTo>
                    <a:pt x="208089" y="156238"/>
                  </a:moveTo>
                  <a:cubicBezTo>
                    <a:pt x="165563" y="156238"/>
                    <a:pt x="123037" y="156304"/>
                    <a:pt x="80445" y="156238"/>
                  </a:cubicBezTo>
                  <a:cubicBezTo>
                    <a:pt x="48879" y="156173"/>
                    <a:pt x="15541" y="153416"/>
                    <a:pt x="4122" y="119028"/>
                  </a:cubicBezTo>
                  <a:cubicBezTo>
                    <a:pt x="-7494" y="83917"/>
                    <a:pt x="6484" y="51564"/>
                    <a:pt x="32997" y="26232"/>
                  </a:cubicBezTo>
                  <a:cubicBezTo>
                    <a:pt x="50979" y="9037"/>
                    <a:pt x="73686" y="637"/>
                    <a:pt x="98493" y="506"/>
                  </a:cubicBezTo>
                  <a:cubicBezTo>
                    <a:pt x="163201" y="112"/>
                    <a:pt x="227974" y="-544"/>
                    <a:pt x="292682" y="834"/>
                  </a:cubicBezTo>
                  <a:cubicBezTo>
                    <a:pt x="350631" y="2081"/>
                    <a:pt x="391910" y="34041"/>
                    <a:pt x="403723" y="83261"/>
                  </a:cubicBezTo>
                  <a:cubicBezTo>
                    <a:pt x="414026" y="126247"/>
                    <a:pt x="393879" y="154729"/>
                    <a:pt x="349515" y="156107"/>
                  </a:cubicBezTo>
                  <a:cubicBezTo>
                    <a:pt x="302395" y="157551"/>
                    <a:pt x="255209" y="156435"/>
                    <a:pt x="208089" y="156435"/>
                  </a:cubicBezTo>
                  <a:cubicBezTo>
                    <a:pt x="208089" y="156304"/>
                    <a:pt x="208089" y="156238"/>
                    <a:pt x="208089" y="156238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3C0FEF-9187-4E91-A375-AE0950F1D6D3}"/>
                </a:ext>
              </a:extLst>
            </p:cNvPr>
            <p:cNvGrpSpPr/>
            <p:nvPr/>
          </p:nvGrpSpPr>
          <p:grpSpPr>
            <a:xfrm>
              <a:off x="7608361" y="3492785"/>
              <a:ext cx="837871" cy="2235698"/>
              <a:chOff x="7608361" y="3492785"/>
              <a:chExt cx="837871" cy="2235698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ABDC2A-16F4-4045-AAB3-790BC6AC6D8A}"/>
                  </a:ext>
                </a:extLst>
              </p:cNvPr>
              <p:cNvSpPr/>
              <p:nvPr/>
            </p:nvSpPr>
            <p:spPr>
              <a:xfrm>
                <a:off x="7767025" y="4240566"/>
                <a:ext cx="518677" cy="1487917"/>
              </a:xfrm>
              <a:custGeom>
                <a:avLst/>
                <a:gdLst>
                  <a:gd name="connsiteX0" fmla="*/ 163073 w 761416"/>
                  <a:gd name="connsiteY0" fmla="*/ 2154462 h 2184256"/>
                  <a:gd name="connsiteX1" fmla="*/ 173114 w 761416"/>
                  <a:gd name="connsiteY1" fmla="*/ 1983504 h 2184256"/>
                  <a:gd name="connsiteX2" fmla="*/ 199233 w 761416"/>
                  <a:gd name="connsiteY2" fmla="*/ 1960994 h 2184256"/>
                  <a:gd name="connsiteX3" fmla="*/ 303448 w 761416"/>
                  <a:gd name="connsiteY3" fmla="*/ 1971363 h 2184256"/>
                  <a:gd name="connsiteX4" fmla="*/ 360281 w 761416"/>
                  <a:gd name="connsiteY4" fmla="*/ 1964997 h 2184256"/>
                  <a:gd name="connsiteX5" fmla="*/ 471518 w 761416"/>
                  <a:gd name="connsiteY5" fmla="*/ 1790233 h 2184256"/>
                  <a:gd name="connsiteX6" fmla="*/ 523364 w 761416"/>
                  <a:gd name="connsiteY6" fmla="*/ 1541245 h 2184256"/>
                  <a:gd name="connsiteX7" fmla="*/ 492847 w 761416"/>
                  <a:gd name="connsiteY7" fmla="*/ 1155032 h 2184256"/>
                  <a:gd name="connsiteX8" fmla="*/ 390929 w 761416"/>
                  <a:gd name="connsiteY8" fmla="*/ 685537 h 2184256"/>
                  <a:gd name="connsiteX9" fmla="*/ 361266 w 761416"/>
                  <a:gd name="connsiteY9" fmla="*/ 443703 h 2184256"/>
                  <a:gd name="connsiteX10" fmla="*/ 332390 w 761416"/>
                  <a:gd name="connsiteY10" fmla="*/ 404524 h 2184256"/>
                  <a:gd name="connsiteX11" fmla="*/ 190439 w 761416"/>
                  <a:gd name="connsiteY11" fmla="*/ 315206 h 2184256"/>
                  <a:gd name="connsiteX12" fmla="*/ 80054 w 761416"/>
                  <a:gd name="connsiteY12" fmla="*/ 170236 h 2184256"/>
                  <a:gd name="connsiteX13" fmla="*/ 5568 w 761416"/>
                  <a:gd name="connsiteY13" fmla="*/ 39638 h 2184256"/>
                  <a:gd name="connsiteX14" fmla="*/ 7800 w 761416"/>
                  <a:gd name="connsiteY14" fmla="*/ 15028 h 2184256"/>
                  <a:gd name="connsiteX15" fmla="*/ 23222 w 761416"/>
                  <a:gd name="connsiteY15" fmla="*/ 2428 h 2184256"/>
                  <a:gd name="connsiteX16" fmla="*/ 48947 w 761416"/>
                  <a:gd name="connsiteY16" fmla="*/ 11419 h 2184256"/>
                  <a:gd name="connsiteX17" fmla="*/ 72704 w 761416"/>
                  <a:gd name="connsiteY17" fmla="*/ 52173 h 2184256"/>
                  <a:gd name="connsiteX18" fmla="*/ 274441 w 761416"/>
                  <a:gd name="connsiteY18" fmla="*/ 307461 h 2184256"/>
                  <a:gd name="connsiteX19" fmla="*/ 479328 w 761416"/>
                  <a:gd name="connsiteY19" fmla="*/ 312121 h 2184256"/>
                  <a:gd name="connsiteX20" fmla="*/ 526120 w 761416"/>
                  <a:gd name="connsiteY20" fmla="*/ 272876 h 2184256"/>
                  <a:gd name="connsiteX21" fmla="*/ 700819 w 761416"/>
                  <a:gd name="connsiteY21" fmla="*/ 30516 h 2184256"/>
                  <a:gd name="connsiteX22" fmla="*/ 728972 w 761416"/>
                  <a:gd name="connsiteY22" fmla="*/ 0 h 2184256"/>
                  <a:gd name="connsiteX23" fmla="*/ 753058 w 761416"/>
                  <a:gd name="connsiteY23" fmla="*/ 14766 h 2184256"/>
                  <a:gd name="connsiteX24" fmla="*/ 757848 w 761416"/>
                  <a:gd name="connsiteY24" fmla="*/ 36423 h 2184256"/>
                  <a:gd name="connsiteX25" fmla="*/ 730679 w 761416"/>
                  <a:gd name="connsiteY25" fmla="*/ 85840 h 2184256"/>
                  <a:gd name="connsiteX26" fmla="*/ 725101 w 761416"/>
                  <a:gd name="connsiteY26" fmla="*/ 106578 h 2184256"/>
                  <a:gd name="connsiteX27" fmla="*/ 503347 w 761416"/>
                  <a:gd name="connsiteY27" fmla="*/ 369151 h 2184256"/>
                  <a:gd name="connsiteX28" fmla="*/ 425777 w 761416"/>
                  <a:gd name="connsiteY28" fmla="*/ 405245 h 2184256"/>
                  <a:gd name="connsiteX29" fmla="*/ 397951 w 761416"/>
                  <a:gd name="connsiteY29" fmla="*/ 442456 h 2184256"/>
                  <a:gd name="connsiteX30" fmla="*/ 432864 w 761416"/>
                  <a:gd name="connsiteY30" fmla="*/ 700107 h 2184256"/>
                  <a:gd name="connsiteX31" fmla="*/ 546005 w 761416"/>
                  <a:gd name="connsiteY31" fmla="*/ 1248944 h 2184256"/>
                  <a:gd name="connsiteX32" fmla="*/ 547908 w 761416"/>
                  <a:gd name="connsiteY32" fmla="*/ 1320674 h 2184256"/>
                  <a:gd name="connsiteX33" fmla="*/ 514373 w 761416"/>
                  <a:gd name="connsiteY33" fmla="*/ 1759586 h 2184256"/>
                  <a:gd name="connsiteX34" fmla="*/ 351618 w 761416"/>
                  <a:gd name="connsiteY34" fmla="*/ 2012183 h 2184256"/>
                  <a:gd name="connsiteX35" fmla="*/ 344596 w 761416"/>
                  <a:gd name="connsiteY35" fmla="*/ 2032199 h 2184256"/>
                  <a:gd name="connsiteX36" fmla="*/ 303973 w 761416"/>
                  <a:gd name="connsiteY36" fmla="*/ 2164634 h 2184256"/>
                  <a:gd name="connsiteX37" fmla="*/ 163073 w 761416"/>
                  <a:gd name="connsiteY37" fmla="*/ 2154462 h 218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1416" h="2184256">
                    <a:moveTo>
                      <a:pt x="163073" y="2154462"/>
                    </a:moveTo>
                    <a:cubicBezTo>
                      <a:pt x="113787" y="2094414"/>
                      <a:pt x="117462" y="2031805"/>
                      <a:pt x="173114" y="1983504"/>
                    </a:cubicBezTo>
                    <a:cubicBezTo>
                      <a:pt x="176592" y="1969985"/>
                      <a:pt x="187683" y="1964997"/>
                      <a:pt x="199233" y="1960994"/>
                    </a:cubicBezTo>
                    <a:cubicBezTo>
                      <a:pt x="235524" y="1948263"/>
                      <a:pt x="270307" y="1951741"/>
                      <a:pt x="303448" y="1971363"/>
                    </a:cubicBezTo>
                    <a:cubicBezTo>
                      <a:pt x="332390" y="1988492"/>
                      <a:pt x="338493" y="1987967"/>
                      <a:pt x="360281" y="1964997"/>
                    </a:cubicBezTo>
                    <a:cubicBezTo>
                      <a:pt x="408714" y="1914005"/>
                      <a:pt x="445465" y="1855401"/>
                      <a:pt x="471518" y="1790233"/>
                    </a:cubicBezTo>
                    <a:cubicBezTo>
                      <a:pt x="503479" y="1710366"/>
                      <a:pt x="515685" y="1626823"/>
                      <a:pt x="523364" y="1541245"/>
                    </a:cubicBezTo>
                    <a:cubicBezTo>
                      <a:pt x="535111" y="1410254"/>
                      <a:pt x="512601" y="1283070"/>
                      <a:pt x="492847" y="1155032"/>
                    </a:cubicBezTo>
                    <a:cubicBezTo>
                      <a:pt x="468369" y="996412"/>
                      <a:pt x="429189" y="841073"/>
                      <a:pt x="390929" y="685537"/>
                    </a:cubicBezTo>
                    <a:cubicBezTo>
                      <a:pt x="371438" y="606195"/>
                      <a:pt x="357919" y="525868"/>
                      <a:pt x="361266" y="443703"/>
                    </a:cubicBezTo>
                    <a:cubicBezTo>
                      <a:pt x="362184" y="421455"/>
                      <a:pt x="354703" y="410102"/>
                      <a:pt x="332390" y="404524"/>
                    </a:cubicBezTo>
                    <a:cubicBezTo>
                      <a:pt x="275688" y="390348"/>
                      <a:pt x="230931" y="354647"/>
                      <a:pt x="190439" y="315206"/>
                    </a:cubicBezTo>
                    <a:cubicBezTo>
                      <a:pt x="146797" y="272679"/>
                      <a:pt x="105583" y="227134"/>
                      <a:pt x="80054" y="170236"/>
                    </a:cubicBezTo>
                    <a:cubicBezTo>
                      <a:pt x="55248" y="126725"/>
                      <a:pt x="30572" y="83084"/>
                      <a:pt x="5568" y="39638"/>
                    </a:cubicBezTo>
                    <a:cubicBezTo>
                      <a:pt x="318" y="30582"/>
                      <a:pt x="-4670" y="22182"/>
                      <a:pt x="7800" y="15028"/>
                    </a:cubicBezTo>
                    <a:cubicBezTo>
                      <a:pt x="10884" y="8269"/>
                      <a:pt x="17053" y="5381"/>
                      <a:pt x="23222" y="2428"/>
                    </a:cubicBezTo>
                    <a:cubicBezTo>
                      <a:pt x="34641" y="-2691"/>
                      <a:pt x="42648" y="1444"/>
                      <a:pt x="48947" y="11419"/>
                    </a:cubicBezTo>
                    <a:cubicBezTo>
                      <a:pt x="57414" y="24741"/>
                      <a:pt x="65748" y="38063"/>
                      <a:pt x="72704" y="52173"/>
                    </a:cubicBezTo>
                    <a:cubicBezTo>
                      <a:pt x="124943" y="149170"/>
                      <a:pt x="187355" y="238094"/>
                      <a:pt x="274441" y="307461"/>
                    </a:cubicBezTo>
                    <a:cubicBezTo>
                      <a:pt x="345843" y="364360"/>
                      <a:pt x="405104" y="365672"/>
                      <a:pt x="479328" y="312121"/>
                    </a:cubicBezTo>
                    <a:cubicBezTo>
                      <a:pt x="495866" y="300177"/>
                      <a:pt x="511420" y="287183"/>
                      <a:pt x="526120" y="272876"/>
                    </a:cubicBezTo>
                    <a:cubicBezTo>
                      <a:pt x="598572" y="202262"/>
                      <a:pt x="653961" y="119572"/>
                      <a:pt x="700819" y="30516"/>
                    </a:cubicBezTo>
                    <a:cubicBezTo>
                      <a:pt x="707250" y="18244"/>
                      <a:pt x="709416" y="722"/>
                      <a:pt x="728972" y="0"/>
                    </a:cubicBezTo>
                    <a:cubicBezTo>
                      <a:pt x="738423" y="2625"/>
                      <a:pt x="747479" y="5841"/>
                      <a:pt x="753058" y="14766"/>
                    </a:cubicBezTo>
                    <a:cubicBezTo>
                      <a:pt x="762245" y="20344"/>
                      <a:pt x="763886" y="26579"/>
                      <a:pt x="757848" y="36423"/>
                    </a:cubicBezTo>
                    <a:cubicBezTo>
                      <a:pt x="748004" y="52370"/>
                      <a:pt x="739669" y="69302"/>
                      <a:pt x="730679" y="85840"/>
                    </a:cubicBezTo>
                    <a:cubicBezTo>
                      <a:pt x="732976" y="93846"/>
                      <a:pt x="728710" y="100278"/>
                      <a:pt x="725101" y="106578"/>
                    </a:cubicBezTo>
                    <a:cubicBezTo>
                      <a:pt x="667414" y="207840"/>
                      <a:pt x="601394" y="302014"/>
                      <a:pt x="503347" y="369151"/>
                    </a:cubicBezTo>
                    <a:cubicBezTo>
                      <a:pt x="479525" y="385492"/>
                      <a:pt x="454324" y="399405"/>
                      <a:pt x="425777" y="405245"/>
                    </a:cubicBezTo>
                    <a:cubicBezTo>
                      <a:pt x="404382" y="409642"/>
                      <a:pt x="398542" y="421652"/>
                      <a:pt x="397951" y="442456"/>
                    </a:cubicBezTo>
                    <a:cubicBezTo>
                      <a:pt x="395654" y="530330"/>
                      <a:pt x="411011" y="615842"/>
                      <a:pt x="432864" y="700107"/>
                    </a:cubicBezTo>
                    <a:cubicBezTo>
                      <a:pt x="479788" y="881236"/>
                      <a:pt x="519229" y="1063745"/>
                      <a:pt x="546005" y="1248944"/>
                    </a:cubicBezTo>
                    <a:cubicBezTo>
                      <a:pt x="549483" y="1272897"/>
                      <a:pt x="550927" y="1296654"/>
                      <a:pt x="547908" y="1320674"/>
                    </a:cubicBezTo>
                    <a:cubicBezTo>
                      <a:pt x="565693" y="1469187"/>
                      <a:pt x="561362" y="1615994"/>
                      <a:pt x="514373" y="1759586"/>
                    </a:cubicBezTo>
                    <a:cubicBezTo>
                      <a:pt x="482150" y="1857960"/>
                      <a:pt x="432208" y="1944981"/>
                      <a:pt x="351618" y="2012183"/>
                    </a:cubicBezTo>
                    <a:cubicBezTo>
                      <a:pt x="344793" y="2017827"/>
                      <a:pt x="341512" y="2021305"/>
                      <a:pt x="344596" y="2032199"/>
                    </a:cubicBezTo>
                    <a:cubicBezTo>
                      <a:pt x="361003" y="2090148"/>
                      <a:pt x="346040" y="2136152"/>
                      <a:pt x="303973" y="2164634"/>
                    </a:cubicBezTo>
                    <a:cubicBezTo>
                      <a:pt x="260857" y="2193904"/>
                      <a:pt x="213080" y="2190360"/>
                      <a:pt x="163073" y="2154462"/>
                    </a:cubicBezTo>
                    <a:close/>
                  </a:path>
                </a:pathLst>
              </a:custGeom>
              <a:solidFill>
                <a:srgbClr val="313483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1F56B8-65A1-442A-891F-D268051CE487}"/>
                  </a:ext>
                </a:extLst>
              </p:cNvPr>
              <p:cNvSpPr/>
              <p:nvPr/>
            </p:nvSpPr>
            <p:spPr>
              <a:xfrm>
                <a:off x="7608361" y="3507677"/>
                <a:ext cx="177659" cy="743215"/>
              </a:xfrm>
              <a:custGeom>
                <a:avLst/>
                <a:gdLst>
                  <a:gd name="connsiteX0" fmla="*/ 257191 w 260803"/>
                  <a:gd name="connsiteY0" fmla="*/ 1083688 h 1091037"/>
                  <a:gd name="connsiteX1" fmla="*/ 240588 w 260803"/>
                  <a:gd name="connsiteY1" fmla="*/ 1091038 h 1091037"/>
                  <a:gd name="connsiteX2" fmla="*/ 84724 w 260803"/>
                  <a:gd name="connsiteY2" fmla="*/ 704824 h 1091037"/>
                  <a:gd name="connsiteX3" fmla="*/ 7744 w 260803"/>
                  <a:gd name="connsiteY3" fmla="*/ 394738 h 1091037"/>
                  <a:gd name="connsiteX4" fmla="*/ 656 w 260803"/>
                  <a:gd name="connsiteY4" fmla="*/ 345714 h 1091037"/>
                  <a:gd name="connsiteX5" fmla="*/ 11813 w 260803"/>
                  <a:gd name="connsiteY5" fmla="*/ 160778 h 1091037"/>
                  <a:gd name="connsiteX6" fmla="*/ 257257 w 260803"/>
                  <a:gd name="connsiteY6" fmla="*/ 3339 h 1091037"/>
                  <a:gd name="connsiteX7" fmla="*/ 249579 w 260803"/>
                  <a:gd name="connsiteY7" fmla="*/ 26768 h 1091037"/>
                  <a:gd name="connsiteX8" fmla="*/ 219587 w 260803"/>
                  <a:gd name="connsiteY8" fmla="*/ 30443 h 1091037"/>
                  <a:gd name="connsiteX9" fmla="*/ 36488 w 260803"/>
                  <a:gd name="connsiteY9" fmla="*/ 187029 h 1091037"/>
                  <a:gd name="connsiteX10" fmla="*/ 30779 w 260803"/>
                  <a:gd name="connsiteY10" fmla="*/ 322220 h 1091037"/>
                  <a:gd name="connsiteX11" fmla="*/ 100934 w 260803"/>
                  <a:gd name="connsiteY11" fmla="*/ 653176 h 1091037"/>
                  <a:gd name="connsiteX12" fmla="*/ 255026 w 260803"/>
                  <a:gd name="connsiteY12" fmla="*/ 1054746 h 1091037"/>
                  <a:gd name="connsiteX13" fmla="*/ 257191 w 260803"/>
                  <a:gd name="connsiteY13" fmla="*/ 1083688 h 109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803" h="1091037">
                    <a:moveTo>
                      <a:pt x="257191" y="1083688"/>
                    </a:moveTo>
                    <a:cubicBezTo>
                      <a:pt x="251679" y="1086116"/>
                      <a:pt x="246100" y="1088610"/>
                      <a:pt x="240588" y="1091038"/>
                    </a:cubicBezTo>
                    <a:cubicBezTo>
                      <a:pt x="175355" y="967660"/>
                      <a:pt x="127775" y="837128"/>
                      <a:pt x="84724" y="704824"/>
                    </a:cubicBezTo>
                    <a:cubicBezTo>
                      <a:pt x="51714" y="603365"/>
                      <a:pt x="26710" y="499741"/>
                      <a:pt x="7744" y="394738"/>
                    </a:cubicBezTo>
                    <a:cubicBezTo>
                      <a:pt x="4791" y="378528"/>
                      <a:pt x="6694" y="361531"/>
                      <a:pt x="656" y="345714"/>
                    </a:cubicBezTo>
                    <a:cubicBezTo>
                      <a:pt x="1116" y="283894"/>
                      <a:pt x="-4791" y="221877"/>
                      <a:pt x="11813" y="160778"/>
                    </a:cubicBezTo>
                    <a:cubicBezTo>
                      <a:pt x="42395" y="48425"/>
                      <a:pt x="141426" y="-15758"/>
                      <a:pt x="257257" y="3339"/>
                    </a:cubicBezTo>
                    <a:cubicBezTo>
                      <a:pt x="263360" y="13971"/>
                      <a:pt x="258504" y="20993"/>
                      <a:pt x="249579" y="26768"/>
                    </a:cubicBezTo>
                    <a:cubicBezTo>
                      <a:pt x="239931" y="30837"/>
                      <a:pt x="229694" y="30246"/>
                      <a:pt x="219587" y="30443"/>
                    </a:cubicBezTo>
                    <a:cubicBezTo>
                      <a:pt x="122788" y="32740"/>
                      <a:pt x="54405" y="91804"/>
                      <a:pt x="36488" y="187029"/>
                    </a:cubicBezTo>
                    <a:cubicBezTo>
                      <a:pt x="28088" y="231983"/>
                      <a:pt x="31435" y="277134"/>
                      <a:pt x="30779" y="322220"/>
                    </a:cubicBezTo>
                    <a:cubicBezTo>
                      <a:pt x="42132" y="435098"/>
                      <a:pt x="68318" y="544826"/>
                      <a:pt x="100934" y="653176"/>
                    </a:cubicBezTo>
                    <a:cubicBezTo>
                      <a:pt x="142410" y="790861"/>
                      <a:pt x="193336" y="924871"/>
                      <a:pt x="255026" y="1054746"/>
                    </a:cubicBezTo>
                    <a:cubicBezTo>
                      <a:pt x="259619" y="1064131"/>
                      <a:pt x="264213" y="1073581"/>
                      <a:pt x="257191" y="108368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EE88405-8C7B-442B-B714-77E4915467AB}"/>
                  </a:ext>
                </a:extLst>
              </p:cNvPr>
              <p:cNvSpPr/>
              <p:nvPr/>
            </p:nvSpPr>
            <p:spPr>
              <a:xfrm>
                <a:off x="7780213" y="3493293"/>
                <a:ext cx="72747" cy="56685"/>
              </a:xfrm>
              <a:custGeom>
                <a:avLst/>
                <a:gdLst>
                  <a:gd name="connsiteX0" fmla="*/ 187 w 106792"/>
                  <a:gd name="connsiteY0" fmla="*/ 42764 h 83214"/>
                  <a:gd name="connsiteX1" fmla="*/ 5109 w 106792"/>
                  <a:gd name="connsiteY1" fmla="*/ 24520 h 83214"/>
                  <a:gd name="connsiteX2" fmla="*/ 105780 w 106792"/>
                  <a:gd name="connsiteY2" fmla="*/ 27145 h 83214"/>
                  <a:gd name="connsiteX3" fmla="*/ 65223 w 106792"/>
                  <a:gd name="connsiteY3" fmla="*/ 82665 h 83214"/>
                  <a:gd name="connsiteX4" fmla="*/ 32279 w 106792"/>
                  <a:gd name="connsiteY4" fmla="*/ 82534 h 83214"/>
                  <a:gd name="connsiteX5" fmla="*/ 187 w 106792"/>
                  <a:gd name="connsiteY5" fmla="*/ 42764 h 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2" h="83214">
                    <a:moveTo>
                      <a:pt x="187" y="42764"/>
                    </a:moveTo>
                    <a:cubicBezTo>
                      <a:pt x="1828" y="36661"/>
                      <a:pt x="3468" y="30558"/>
                      <a:pt x="5109" y="24520"/>
                    </a:cubicBezTo>
                    <a:cubicBezTo>
                      <a:pt x="40744" y="-9015"/>
                      <a:pt x="74214" y="-8162"/>
                      <a:pt x="105780" y="27145"/>
                    </a:cubicBezTo>
                    <a:cubicBezTo>
                      <a:pt x="111031" y="57530"/>
                      <a:pt x="95608" y="79187"/>
                      <a:pt x="65223" y="82665"/>
                    </a:cubicBezTo>
                    <a:cubicBezTo>
                      <a:pt x="54395" y="83912"/>
                      <a:pt x="43238" y="82665"/>
                      <a:pt x="32279" y="82534"/>
                    </a:cubicBezTo>
                    <a:cubicBezTo>
                      <a:pt x="8390" y="79975"/>
                      <a:pt x="-1519" y="65996"/>
                      <a:pt x="187" y="42764"/>
                    </a:cubicBezTo>
                    <a:close/>
                  </a:path>
                </a:pathLst>
              </a:custGeom>
              <a:solidFill>
                <a:srgbClr val="3237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37AD0EB-17B0-48D8-9BFC-703E4B23C16F}"/>
                  </a:ext>
                </a:extLst>
              </p:cNvPr>
              <p:cNvSpPr/>
              <p:nvPr/>
            </p:nvSpPr>
            <p:spPr>
              <a:xfrm>
                <a:off x="8265301" y="3507568"/>
                <a:ext cx="180931" cy="743190"/>
              </a:xfrm>
              <a:custGeom>
                <a:avLst/>
                <a:gdLst>
                  <a:gd name="connsiteX0" fmla="*/ 21460 w 265606"/>
                  <a:gd name="connsiteY0" fmla="*/ 1091001 h 1091000"/>
                  <a:gd name="connsiteX1" fmla="*/ 0 w 265606"/>
                  <a:gd name="connsiteY1" fmla="*/ 1081026 h 1091000"/>
                  <a:gd name="connsiteX2" fmla="*/ 28679 w 265606"/>
                  <a:gd name="connsiteY2" fmla="*/ 1007852 h 1091000"/>
                  <a:gd name="connsiteX3" fmla="*/ 182836 w 265606"/>
                  <a:gd name="connsiteY3" fmla="*/ 577406 h 1091000"/>
                  <a:gd name="connsiteX4" fmla="*/ 234353 w 265606"/>
                  <a:gd name="connsiteY4" fmla="*/ 302364 h 1091000"/>
                  <a:gd name="connsiteX5" fmla="*/ 229103 w 265606"/>
                  <a:gd name="connsiteY5" fmla="*/ 205695 h 1091000"/>
                  <a:gd name="connsiteX6" fmla="*/ 176273 w 265606"/>
                  <a:gd name="connsiteY6" fmla="*/ 85729 h 1091000"/>
                  <a:gd name="connsiteX7" fmla="*/ 58474 w 265606"/>
                  <a:gd name="connsiteY7" fmla="*/ 30341 h 1091000"/>
                  <a:gd name="connsiteX8" fmla="*/ 32026 w 265606"/>
                  <a:gd name="connsiteY8" fmla="*/ 23909 h 1091000"/>
                  <a:gd name="connsiteX9" fmla="*/ 9910 w 265606"/>
                  <a:gd name="connsiteY9" fmla="*/ 22597 h 1091000"/>
                  <a:gd name="connsiteX10" fmla="*/ 5841 w 265606"/>
                  <a:gd name="connsiteY10" fmla="*/ 6912 h 1091000"/>
                  <a:gd name="connsiteX11" fmla="*/ 162689 w 265606"/>
                  <a:gd name="connsiteY11" fmla="*/ 35197 h 1091000"/>
                  <a:gd name="connsiteX12" fmla="*/ 259685 w 265606"/>
                  <a:gd name="connsiteY12" fmla="*/ 204383 h 1091000"/>
                  <a:gd name="connsiteX13" fmla="*/ 265001 w 265606"/>
                  <a:gd name="connsiteY13" fmla="*/ 228402 h 1091000"/>
                  <a:gd name="connsiteX14" fmla="*/ 208365 w 265606"/>
                  <a:gd name="connsiteY14" fmla="*/ 601097 h 1091000"/>
                  <a:gd name="connsiteX15" fmla="*/ 37670 w 265606"/>
                  <a:gd name="connsiteY15" fmla="*/ 1062322 h 1091000"/>
                  <a:gd name="connsiteX16" fmla="*/ 21460 w 265606"/>
                  <a:gd name="connsiteY16" fmla="*/ 1091001 h 10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606" h="1091000">
                    <a:moveTo>
                      <a:pt x="21460" y="1091001"/>
                    </a:moveTo>
                    <a:cubicBezTo>
                      <a:pt x="14307" y="1087654"/>
                      <a:pt x="7153" y="1084373"/>
                      <a:pt x="0" y="1081026"/>
                    </a:cubicBezTo>
                    <a:cubicBezTo>
                      <a:pt x="4463" y="1054644"/>
                      <a:pt x="21198" y="1033052"/>
                      <a:pt x="28679" y="1007852"/>
                    </a:cubicBezTo>
                    <a:cubicBezTo>
                      <a:pt x="92599" y="868854"/>
                      <a:pt x="143132" y="725066"/>
                      <a:pt x="182836" y="577406"/>
                    </a:cubicBezTo>
                    <a:cubicBezTo>
                      <a:pt x="207118" y="487037"/>
                      <a:pt x="225297" y="395619"/>
                      <a:pt x="234353" y="302364"/>
                    </a:cubicBezTo>
                    <a:cubicBezTo>
                      <a:pt x="237503" y="269682"/>
                      <a:pt x="232713" y="237787"/>
                      <a:pt x="229103" y="205695"/>
                    </a:cubicBezTo>
                    <a:cubicBezTo>
                      <a:pt x="222212" y="161003"/>
                      <a:pt x="208825" y="119527"/>
                      <a:pt x="176273" y="85729"/>
                    </a:cubicBezTo>
                    <a:cubicBezTo>
                      <a:pt x="143789" y="51997"/>
                      <a:pt x="104806" y="33753"/>
                      <a:pt x="58474" y="30341"/>
                    </a:cubicBezTo>
                    <a:cubicBezTo>
                      <a:pt x="49286" y="29684"/>
                      <a:pt x="39770" y="30341"/>
                      <a:pt x="32026" y="23909"/>
                    </a:cubicBezTo>
                    <a:cubicBezTo>
                      <a:pt x="24676" y="23450"/>
                      <a:pt x="17260" y="23056"/>
                      <a:pt x="9910" y="22597"/>
                    </a:cubicBezTo>
                    <a:cubicBezTo>
                      <a:pt x="4856" y="18331"/>
                      <a:pt x="-525" y="14131"/>
                      <a:pt x="5841" y="6912"/>
                    </a:cubicBezTo>
                    <a:cubicBezTo>
                      <a:pt x="62805" y="-9823"/>
                      <a:pt x="114716" y="5468"/>
                      <a:pt x="162689" y="35197"/>
                    </a:cubicBezTo>
                    <a:cubicBezTo>
                      <a:pt x="224903" y="73720"/>
                      <a:pt x="247873" y="136196"/>
                      <a:pt x="259685" y="204383"/>
                    </a:cubicBezTo>
                    <a:cubicBezTo>
                      <a:pt x="261064" y="212455"/>
                      <a:pt x="263164" y="220396"/>
                      <a:pt x="265001" y="228402"/>
                    </a:cubicBezTo>
                    <a:cubicBezTo>
                      <a:pt x="270186" y="356243"/>
                      <a:pt x="241310" y="479293"/>
                      <a:pt x="208365" y="601097"/>
                    </a:cubicBezTo>
                    <a:cubicBezTo>
                      <a:pt x="165445" y="759848"/>
                      <a:pt x="108612" y="913809"/>
                      <a:pt x="37670" y="1062322"/>
                    </a:cubicBezTo>
                    <a:cubicBezTo>
                      <a:pt x="32945" y="1072166"/>
                      <a:pt x="26907" y="1081419"/>
                      <a:pt x="21460" y="109100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98FA9F1-492D-4F19-AC7C-F1D2BF6E4B10}"/>
                  </a:ext>
                </a:extLst>
              </p:cNvPr>
              <p:cNvSpPr/>
              <p:nvPr/>
            </p:nvSpPr>
            <p:spPr>
              <a:xfrm>
                <a:off x="8199110" y="3492785"/>
                <a:ext cx="72940" cy="57356"/>
              </a:xfrm>
              <a:custGeom>
                <a:avLst/>
                <a:gdLst>
                  <a:gd name="connsiteX0" fmla="*/ 103008 w 107076"/>
                  <a:gd name="connsiteY0" fmla="*/ 28613 h 84199"/>
                  <a:gd name="connsiteX1" fmla="*/ 107077 w 107076"/>
                  <a:gd name="connsiteY1" fmla="*/ 44298 h 84199"/>
                  <a:gd name="connsiteX2" fmla="*/ 67701 w 107076"/>
                  <a:gd name="connsiteY2" fmla="*/ 84199 h 84199"/>
                  <a:gd name="connsiteX3" fmla="*/ 29506 w 107076"/>
                  <a:gd name="connsiteY3" fmla="*/ 80196 h 84199"/>
                  <a:gd name="connsiteX4" fmla="*/ 40 w 107076"/>
                  <a:gd name="connsiteY4" fmla="*/ 41410 h 84199"/>
                  <a:gd name="connsiteX5" fmla="*/ 29834 w 107076"/>
                  <a:gd name="connsiteY5" fmla="*/ 5841 h 84199"/>
                  <a:gd name="connsiteX6" fmla="*/ 56741 w 107076"/>
                  <a:gd name="connsiteY6" fmla="*/ 0 h 84199"/>
                  <a:gd name="connsiteX7" fmla="*/ 103008 w 107076"/>
                  <a:gd name="connsiteY7" fmla="*/ 28613 h 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076" h="84199">
                    <a:moveTo>
                      <a:pt x="103008" y="28613"/>
                    </a:moveTo>
                    <a:cubicBezTo>
                      <a:pt x="104386" y="33863"/>
                      <a:pt x="105699" y="39114"/>
                      <a:pt x="107077" y="44298"/>
                    </a:cubicBezTo>
                    <a:cubicBezTo>
                      <a:pt x="102417" y="65955"/>
                      <a:pt x="86339" y="76324"/>
                      <a:pt x="67701" y="84199"/>
                    </a:cubicBezTo>
                    <a:cubicBezTo>
                      <a:pt x="55035" y="82624"/>
                      <a:pt x="42041" y="85643"/>
                      <a:pt x="29506" y="80196"/>
                    </a:cubicBezTo>
                    <a:cubicBezTo>
                      <a:pt x="12181" y="72649"/>
                      <a:pt x="-813" y="62214"/>
                      <a:pt x="40" y="41410"/>
                    </a:cubicBezTo>
                    <a:cubicBezTo>
                      <a:pt x="827" y="22116"/>
                      <a:pt x="13231" y="11682"/>
                      <a:pt x="29834" y="5841"/>
                    </a:cubicBezTo>
                    <a:cubicBezTo>
                      <a:pt x="38431" y="2822"/>
                      <a:pt x="47751" y="1903"/>
                      <a:pt x="56741" y="0"/>
                    </a:cubicBezTo>
                    <a:cubicBezTo>
                      <a:pt x="75379" y="4331"/>
                      <a:pt x="92639" y="10894"/>
                      <a:pt x="103008" y="28613"/>
                    </a:cubicBezTo>
                    <a:close/>
                  </a:path>
                </a:pathLst>
              </a:custGeom>
              <a:solidFill>
                <a:srgbClr val="323685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65B8C6-B6D7-4646-9BE0-7508174950B5}"/>
                  </a:ext>
                </a:extLst>
              </p:cNvPr>
              <p:cNvSpPr/>
              <p:nvPr/>
            </p:nvSpPr>
            <p:spPr>
              <a:xfrm>
                <a:off x="7877886" y="5599015"/>
                <a:ext cx="106266" cy="106320"/>
              </a:xfrm>
              <a:custGeom>
                <a:avLst/>
                <a:gdLst>
                  <a:gd name="connsiteX0" fmla="*/ 155996 w 155998"/>
                  <a:gd name="connsiteY0" fmla="*/ 77640 h 156077"/>
                  <a:gd name="connsiteX1" fmla="*/ 80066 w 155998"/>
                  <a:gd name="connsiteY1" fmla="*/ 156064 h 156077"/>
                  <a:gd name="connsiteX2" fmla="*/ 1 w 155998"/>
                  <a:gd name="connsiteY2" fmla="*/ 78952 h 156077"/>
                  <a:gd name="connsiteX3" fmla="*/ 78754 w 155998"/>
                  <a:gd name="connsiteY3" fmla="*/ 3 h 156077"/>
                  <a:gd name="connsiteX4" fmla="*/ 155996 w 155998"/>
                  <a:gd name="connsiteY4" fmla="*/ 77640 h 15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8" h="156077">
                    <a:moveTo>
                      <a:pt x="155996" y="77640"/>
                    </a:moveTo>
                    <a:cubicBezTo>
                      <a:pt x="156325" y="120822"/>
                      <a:pt x="122986" y="155276"/>
                      <a:pt x="80066" y="156064"/>
                    </a:cubicBezTo>
                    <a:cubicBezTo>
                      <a:pt x="35440" y="156851"/>
                      <a:pt x="264" y="123053"/>
                      <a:pt x="1" y="78952"/>
                    </a:cubicBezTo>
                    <a:cubicBezTo>
                      <a:pt x="-261" y="35245"/>
                      <a:pt x="35243" y="-391"/>
                      <a:pt x="78754" y="3"/>
                    </a:cubicBezTo>
                    <a:cubicBezTo>
                      <a:pt x="121083" y="331"/>
                      <a:pt x="155668" y="35113"/>
                      <a:pt x="155996" y="77640"/>
                    </a:cubicBezTo>
                    <a:close/>
                  </a:path>
                </a:pathLst>
              </a:custGeom>
              <a:solidFill>
                <a:srgbClr val="FEFE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E1A08-2D94-4D95-BBC3-63EE7E8355EE}"/>
              </a:ext>
            </a:extLst>
          </p:cNvPr>
          <p:cNvGrpSpPr/>
          <p:nvPr/>
        </p:nvGrpSpPr>
        <p:grpSpPr>
          <a:xfrm>
            <a:off x="3968706" y="1573232"/>
            <a:ext cx="655104" cy="998632"/>
            <a:chOff x="6040447" y="2216811"/>
            <a:chExt cx="655104" cy="9986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8D3720-5EEA-4AFC-B5DF-D70739C6B064}"/>
                </a:ext>
              </a:extLst>
            </p:cNvPr>
            <p:cNvGrpSpPr/>
            <p:nvPr/>
          </p:nvGrpSpPr>
          <p:grpSpPr>
            <a:xfrm>
              <a:off x="6040447" y="2216811"/>
              <a:ext cx="655104" cy="998632"/>
              <a:chOff x="3209840" y="1280400"/>
              <a:chExt cx="1118863" cy="1705582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876F8C0-A545-4CE2-BE69-44C2395E53A4}"/>
                  </a:ext>
                </a:extLst>
              </p:cNvPr>
              <p:cNvSpPr/>
              <p:nvPr/>
            </p:nvSpPr>
            <p:spPr>
              <a:xfrm>
                <a:off x="3209840" y="1280400"/>
                <a:ext cx="1118863" cy="1705582"/>
              </a:xfrm>
              <a:custGeom>
                <a:avLst/>
                <a:gdLst>
                  <a:gd name="connsiteX0" fmla="*/ 850516 w 1118863"/>
                  <a:gd name="connsiteY0" fmla="*/ 323694 h 1705582"/>
                  <a:gd name="connsiteX1" fmla="*/ 861137 w 1118863"/>
                  <a:gd name="connsiteY1" fmla="*/ 342400 h 1705582"/>
                  <a:gd name="connsiteX2" fmla="*/ 864677 w 1118863"/>
                  <a:gd name="connsiteY2" fmla="*/ 400671 h 1705582"/>
                  <a:gd name="connsiteX3" fmla="*/ 1033557 w 1118863"/>
                  <a:gd name="connsiteY3" fmla="*/ 501090 h 1705582"/>
                  <a:gd name="connsiteX4" fmla="*/ 1118858 w 1118863"/>
                  <a:gd name="connsiteY4" fmla="*/ 691642 h 1705582"/>
                  <a:gd name="connsiteX5" fmla="*/ 1118523 w 1118863"/>
                  <a:gd name="connsiteY5" fmla="*/ 1593595 h 1705582"/>
                  <a:gd name="connsiteX6" fmla="*/ 1103119 w 1118863"/>
                  <a:gd name="connsiteY6" fmla="*/ 1636557 h 1705582"/>
                  <a:gd name="connsiteX7" fmla="*/ 955624 w 1118863"/>
                  <a:gd name="connsiteY7" fmla="*/ 1705544 h 1705582"/>
                  <a:gd name="connsiteX8" fmla="*/ 99933 w 1118863"/>
                  <a:gd name="connsiteY8" fmla="*/ 1704156 h 1705582"/>
                  <a:gd name="connsiteX9" fmla="*/ 61134 w 1118863"/>
                  <a:gd name="connsiteY9" fmla="*/ 1687221 h 1705582"/>
                  <a:gd name="connsiteX10" fmla="*/ 40 w 1118863"/>
                  <a:gd name="connsiteY10" fmla="*/ 1527095 h 1705582"/>
                  <a:gd name="connsiteX11" fmla="*/ 471 w 1118863"/>
                  <a:gd name="connsiteY11" fmla="*/ 699153 h 1705582"/>
                  <a:gd name="connsiteX12" fmla="*/ 110076 w 1118863"/>
                  <a:gd name="connsiteY12" fmla="*/ 481618 h 1705582"/>
                  <a:gd name="connsiteX13" fmla="*/ 238386 w 1118863"/>
                  <a:gd name="connsiteY13" fmla="*/ 409761 h 1705582"/>
                  <a:gd name="connsiteX14" fmla="*/ 259484 w 1118863"/>
                  <a:gd name="connsiteY14" fmla="*/ 376559 h 1705582"/>
                  <a:gd name="connsiteX15" fmla="*/ 259963 w 1118863"/>
                  <a:gd name="connsiteY15" fmla="*/ 324125 h 1705582"/>
                  <a:gd name="connsiteX16" fmla="*/ 850516 w 1118863"/>
                  <a:gd name="connsiteY16" fmla="*/ 323694 h 1705582"/>
                  <a:gd name="connsiteX17" fmla="*/ 231593 w 1118863"/>
                  <a:gd name="connsiteY17" fmla="*/ 247770 h 1705582"/>
                  <a:gd name="connsiteX18" fmla="*/ 889986 w 1118863"/>
                  <a:gd name="connsiteY18" fmla="*/ 247770 h 1705582"/>
                  <a:gd name="connsiteX19" fmla="*/ 889986 w 1118863"/>
                  <a:gd name="connsiteY19" fmla="*/ 309198 h 1705582"/>
                  <a:gd name="connsiteX20" fmla="*/ 231593 w 1118863"/>
                  <a:gd name="connsiteY20" fmla="*/ 309198 h 1705582"/>
                  <a:gd name="connsiteX21" fmla="*/ 276229 w 1118863"/>
                  <a:gd name="connsiteY21" fmla="*/ 0 h 1705582"/>
                  <a:gd name="connsiteX22" fmla="*/ 844105 w 1118863"/>
                  <a:gd name="connsiteY22" fmla="*/ 0 h 1705582"/>
                  <a:gd name="connsiteX23" fmla="*/ 880608 w 1118863"/>
                  <a:gd name="connsiteY23" fmla="*/ 36120 h 1705582"/>
                  <a:gd name="connsiteX24" fmla="*/ 880608 w 1118863"/>
                  <a:gd name="connsiteY24" fmla="*/ 232461 h 1705582"/>
                  <a:gd name="connsiteX25" fmla="*/ 839465 w 1118863"/>
                  <a:gd name="connsiteY25" fmla="*/ 232461 h 1705582"/>
                  <a:gd name="connsiteX26" fmla="*/ 839465 w 1118863"/>
                  <a:gd name="connsiteY26" fmla="*/ 213085 h 1705582"/>
                  <a:gd name="connsiteX27" fmla="*/ 839369 w 1118863"/>
                  <a:gd name="connsiteY27" fmla="*/ 75589 h 1705582"/>
                  <a:gd name="connsiteX28" fmla="*/ 832671 w 1118863"/>
                  <a:gd name="connsiteY28" fmla="*/ 56740 h 1705582"/>
                  <a:gd name="connsiteX29" fmla="*/ 824778 w 1118863"/>
                  <a:gd name="connsiteY29" fmla="*/ 74011 h 1705582"/>
                  <a:gd name="connsiteX30" fmla="*/ 824778 w 1118863"/>
                  <a:gd name="connsiteY30" fmla="*/ 232509 h 1705582"/>
                  <a:gd name="connsiteX31" fmla="*/ 779185 w 1118863"/>
                  <a:gd name="connsiteY31" fmla="*/ 232509 h 1705582"/>
                  <a:gd name="connsiteX32" fmla="*/ 779185 w 1118863"/>
                  <a:gd name="connsiteY32" fmla="*/ 213133 h 1705582"/>
                  <a:gd name="connsiteX33" fmla="*/ 779089 w 1118863"/>
                  <a:gd name="connsiteY33" fmla="*/ 75637 h 1705582"/>
                  <a:gd name="connsiteX34" fmla="*/ 772391 w 1118863"/>
                  <a:gd name="connsiteY34" fmla="*/ 56788 h 1705582"/>
                  <a:gd name="connsiteX35" fmla="*/ 764497 w 1118863"/>
                  <a:gd name="connsiteY35" fmla="*/ 74058 h 1705582"/>
                  <a:gd name="connsiteX36" fmla="*/ 764497 w 1118863"/>
                  <a:gd name="connsiteY36" fmla="*/ 232557 h 1705582"/>
                  <a:gd name="connsiteX37" fmla="*/ 718905 w 1118863"/>
                  <a:gd name="connsiteY37" fmla="*/ 232557 h 1705582"/>
                  <a:gd name="connsiteX38" fmla="*/ 718905 w 1118863"/>
                  <a:gd name="connsiteY38" fmla="*/ 213181 h 1705582"/>
                  <a:gd name="connsiteX39" fmla="*/ 718809 w 1118863"/>
                  <a:gd name="connsiteY39" fmla="*/ 75685 h 1705582"/>
                  <a:gd name="connsiteX40" fmla="*/ 712111 w 1118863"/>
                  <a:gd name="connsiteY40" fmla="*/ 56835 h 1705582"/>
                  <a:gd name="connsiteX41" fmla="*/ 704217 w 1118863"/>
                  <a:gd name="connsiteY41" fmla="*/ 74106 h 1705582"/>
                  <a:gd name="connsiteX42" fmla="*/ 704217 w 1118863"/>
                  <a:gd name="connsiteY42" fmla="*/ 232605 h 1705582"/>
                  <a:gd name="connsiteX43" fmla="*/ 658337 w 1118863"/>
                  <a:gd name="connsiteY43" fmla="*/ 232605 h 1705582"/>
                  <a:gd name="connsiteX44" fmla="*/ 658337 w 1118863"/>
                  <a:gd name="connsiteY44" fmla="*/ 213229 h 1705582"/>
                  <a:gd name="connsiteX45" fmla="*/ 658242 w 1118863"/>
                  <a:gd name="connsiteY45" fmla="*/ 75733 h 1705582"/>
                  <a:gd name="connsiteX46" fmla="*/ 651544 w 1118863"/>
                  <a:gd name="connsiteY46" fmla="*/ 56883 h 1705582"/>
                  <a:gd name="connsiteX47" fmla="*/ 643650 w 1118863"/>
                  <a:gd name="connsiteY47" fmla="*/ 74154 h 1705582"/>
                  <a:gd name="connsiteX48" fmla="*/ 643650 w 1118863"/>
                  <a:gd name="connsiteY48" fmla="*/ 232652 h 1705582"/>
                  <a:gd name="connsiteX49" fmla="*/ 598057 w 1118863"/>
                  <a:gd name="connsiteY49" fmla="*/ 232652 h 1705582"/>
                  <a:gd name="connsiteX50" fmla="*/ 598057 w 1118863"/>
                  <a:gd name="connsiteY50" fmla="*/ 213277 h 1705582"/>
                  <a:gd name="connsiteX51" fmla="*/ 597962 w 1118863"/>
                  <a:gd name="connsiteY51" fmla="*/ 75781 h 1705582"/>
                  <a:gd name="connsiteX52" fmla="*/ 591264 w 1118863"/>
                  <a:gd name="connsiteY52" fmla="*/ 56931 h 1705582"/>
                  <a:gd name="connsiteX53" fmla="*/ 583370 w 1118863"/>
                  <a:gd name="connsiteY53" fmla="*/ 74202 h 1705582"/>
                  <a:gd name="connsiteX54" fmla="*/ 583370 w 1118863"/>
                  <a:gd name="connsiteY54" fmla="*/ 232700 h 1705582"/>
                  <a:gd name="connsiteX55" fmla="*/ 537777 w 1118863"/>
                  <a:gd name="connsiteY55" fmla="*/ 232700 h 1705582"/>
                  <a:gd name="connsiteX56" fmla="*/ 537777 w 1118863"/>
                  <a:gd name="connsiteY56" fmla="*/ 213325 h 1705582"/>
                  <a:gd name="connsiteX57" fmla="*/ 537682 w 1118863"/>
                  <a:gd name="connsiteY57" fmla="*/ 75829 h 1705582"/>
                  <a:gd name="connsiteX58" fmla="*/ 530984 w 1118863"/>
                  <a:gd name="connsiteY58" fmla="*/ 56979 h 1705582"/>
                  <a:gd name="connsiteX59" fmla="*/ 523090 w 1118863"/>
                  <a:gd name="connsiteY59" fmla="*/ 74250 h 1705582"/>
                  <a:gd name="connsiteX60" fmla="*/ 523090 w 1118863"/>
                  <a:gd name="connsiteY60" fmla="*/ 232748 h 1705582"/>
                  <a:gd name="connsiteX61" fmla="*/ 477497 w 1118863"/>
                  <a:gd name="connsiteY61" fmla="*/ 232748 h 1705582"/>
                  <a:gd name="connsiteX62" fmla="*/ 477497 w 1118863"/>
                  <a:gd name="connsiteY62" fmla="*/ 213372 h 1705582"/>
                  <a:gd name="connsiteX63" fmla="*/ 477401 w 1118863"/>
                  <a:gd name="connsiteY63" fmla="*/ 75876 h 1705582"/>
                  <a:gd name="connsiteX64" fmla="*/ 470704 w 1118863"/>
                  <a:gd name="connsiteY64" fmla="*/ 57027 h 1705582"/>
                  <a:gd name="connsiteX65" fmla="*/ 462810 w 1118863"/>
                  <a:gd name="connsiteY65" fmla="*/ 74298 h 1705582"/>
                  <a:gd name="connsiteX66" fmla="*/ 462810 w 1118863"/>
                  <a:gd name="connsiteY66" fmla="*/ 232796 h 1705582"/>
                  <a:gd name="connsiteX67" fmla="*/ 417217 w 1118863"/>
                  <a:gd name="connsiteY67" fmla="*/ 232796 h 1705582"/>
                  <a:gd name="connsiteX68" fmla="*/ 417217 w 1118863"/>
                  <a:gd name="connsiteY68" fmla="*/ 213420 h 1705582"/>
                  <a:gd name="connsiteX69" fmla="*/ 417121 w 1118863"/>
                  <a:gd name="connsiteY69" fmla="*/ 75924 h 1705582"/>
                  <a:gd name="connsiteX70" fmla="*/ 410424 w 1118863"/>
                  <a:gd name="connsiteY70" fmla="*/ 57075 h 1705582"/>
                  <a:gd name="connsiteX71" fmla="*/ 402530 w 1118863"/>
                  <a:gd name="connsiteY71" fmla="*/ 74345 h 1705582"/>
                  <a:gd name="connsiteX72" fmla="*/ 402530 w 1118863"/>
                  <a:gd name="connsiteY72" fmla="*/ 232844 h 1705582"/>
                  <a:gd name="connsiteX73" fmla="*/ 356937 w 1118863"/>
                  <a:gd name="connsiteY73" fmla="*/ 232844 h 1705582"/>
                  <a:gd name="connsiteX74" fmla="*/ 356937 w 1118863"/>
                  <a:gd name="connsiteY74" fmla="*/ 213468 h 1705582"/>
                  <a:gd name="connsiteX75" fmla="*/ 356841 w 1118863"/>
                  <a:gd name="connsiteY75" fmla="*/ 75972 h 1705582"/>
                  <a:gd name="connsiteX76" fmla="*/ 350143 w 1118863"/>
                  <a:gd name="connsiteY76" fmla="*/ 57123 h 1705582"/>
                  <a:gd name="connsiteX77" fmla="*/ 342250 w 1118863"/>
                  <a:gd name="connsiteY77" fmla="*/ 74393 h 1705582"/>
                  <a:gd name="connsiteX78" fmla="*/ 342250 w 1118863"/>
                  <a:gd name="connsiteY78" fmla="*/ 232892 h 1705582"/>
                  <a:gd name="connsiteX79" fmla="*/ 296657 w 1118863"/>
                  <a:gd name="connsiteY79" fmla="*/ 232892 h 1705582"/>
                  <a:gd name="connsiteX80" fmla="*/ 296657 w 1118863"/>
                  <a:gd name="connsiteY80" fmla="*/ 213516 h 1705582"/>
                  <a:gd name="connsiteX81" fmla="*/ 296561 w 1118863"/>
                  <a:gd name="connsiteY81" fmla="*/ 76020 h 1705582"/>
                  <a:gd name="connsiteX82" fmla="*/ 289863 w 1118863"/>
                  <a:gd name="connsiteY82" fmla="*/ 57170 h 1705582"/>
                  <a:gd name="connsiteX83" fmla="*/ 281969 w 1118863"/>
                  <a:gd name="connsiteY83" fmla="*/ 74441 h 1705582"/>
                  <a:gd name="connsiteX84" fmla="*/ 281969 w 1118863"/>
                  <a:gd name="connsiteY84" fmla="*/ 232940 h 1705582"/>
                  <a:gd name="connsiteX85" fmla="*/ 239630 w 1118863"/>
                  <a:gd name="connsiteY85" fmla="*/ 232940 h 1705582"/>
                  <a:gd name="connsiteX86" fmla="*/ 239630 w 1118863"/>
                  <a:gd name="connsiteY86" fmla="*/ 36599 h 1705582"/>
                  <a:gd name="connsiteX87" fmla="*/ 276229 w 1118863"/>
                  <a:gd name="connsiteY87" fmla="*/ 0 h 1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18863" h="1705582">
                    <a:moveTo>
                      <a:pt x="850516" y="323694"/>
                    </a:moveTo>
                    <a:cubicBezTo>
                      <a:pt x="866017" y="323742"/>
                      <a:pt x="861376" y="327330"/>
                      <a:pt x="861137" y="342400"/>
                    </a:cubicBezTo>
                    <a:cubicBezTo>
                      <a:pt x="860754" y="364168"/>
                      <a:pt x="856831" y="397848"/>
                      <a:pt x="864677" y="400671"/>
                    </a:cubicBezTo>
                    <a:cubicBezTo>
                      <a:pt x="924623" y="428036"/>
                      <a:pt x="983659" y="456645"/>
                      <a:pt x="1033557" y="501090"/>
                    </a:cubicBezTo>
                    <a:cubicBezTo>
                      <a:pt x="1090823" y="552089"/>
                      <a:pt x="1119337" y="613230"/>
                      <a:pt x="1118858" y="691642"/>
                    </a:cubicBezTo>
                    <a:cubicBezTo>
                      <a:pt x="1117040" y="992277"/>
                      <a:pt x="1117997" y="1292912"/>
                      <a:pt x="1118523" y="1593595"/>
                    </a:cubicBezTo>
                    <a:cubicBezTo>
                      <a:pt x="1118571" y="1610722"/>
                      <a:pt x="1111921" y="1622635"/>
                      <a:pt x="1103119" y="1636557"/>
                    </a:cubicBezTo>
                    <a:cubicBezTo>
                      <a:pt x="1068194" y="1691670"/>
                      <a:pt x="1021023" y="1706453"/>
                      <a:pt x="955624" y="1705544"/>
                    </a:cubicBezTo>
                    <a:cubicBezTo>
                      <a:pt x="670441" y="1701525"/>
                      <a:pt x="385163" y="1703678"/>
                      <a:pt x="99933" y="1704156"/>
                    </a:cubicBezTo>
                    <a:cubicBezTo>
                      <a:pt x="83332" y="1704204"/>
                      <a:pt x="73381" y="1697937"/>
                      <a:pt x="61134" y="1687221"/>
                    </a:cubicBezTo>
                    <a:cubicBezTo>
                      <a:pt x="11809" y="1644068"/>
                      <a:pt x="-821" y="1592112"/>
                      <a:pt x="40" y="1527095"/>
                    </a:cubicBezTo>
                    <a:cubicBezTo>
                      <a:pt x="3629" y="1251147"/>
                      <a:pt x="3533" y="975102"/>
                      <a:pt x="471" y="699153"/>
                    </a:cubicBezTo>
                    <a:cubicBezTo>
                      <a:pt x="-581" y="604666"/>
                      <a:pt x="37883" y="536157"/>
                      <a:pt x="110076" y="481618"/>
                    </a:cubicBezTo>
                    <a:cubicBezTo>
                      <a:pt x="149497" y="451813"/>
                      <a:pt x="192076" y="427031"/>
                      <a:pt x="238386" y="409761"/>
                    </a:cubicBezTo>
                    <a:cubicBezTo>
                      <a:pt x="255992" y="403206"/>
                      <a:pt x="260967" y="394069"/>
                      <a:pt x="259484" y="376559"/>
                    </a:cubicBezTo>
                    <a:cubicBezTo>
                      <a:pt x="258001" y="359192"/>
                      <a:pt x="259675" y="341587"/>
                      <a:pt x="259963" y="324125"/>
                    </a:cubicBezTo>
                    <a:cubicBezTo>
                      <a:pt x="299767" y="323694"/>
                      <a:pt x="823629" y="323694"/>
                      <a:pt x="850516" y="323694"/>
                    </a:cubicBezTo>
                    <a:close/>
                    <a:moveTo>
                      <a:pt x="231593" y="247770"/>
                    </a:moveTo>
                    <a:lnTo>
                      <a:pt x="889986" y="247770"/>
                    </a:lnTo>
                    <a:lnTo>
                      <a:pt x="889986" y="309198"/>
                    </a:lnTo>
                    <a:lnTo>
                      <a:pt x="231593" y="309198"/>
                    </a:lnTo>
                    <a:close/>
                    <a:moveTo>
                      <a:pt x="276229" y="0"/>
                    </a:moveTo>
                    <a:lnTo>
                      <a:pt x="844105" y="0"/>
                    </a:lnTo>
                    <a:cubicBezTo>
                      <a:pt x="864342" y="0"/>
                      <a:pt x="880704" y="16410"/>
                      <a:pt x="880608" y="36120"/>
                    </a:cubicBezTo>
                    <a:lnTo>
                      <a:pt x="880608" y="232461"/>
                    </a:lnTo>
                    <a:lnTo>
                      <a:pt x="839465" y="232461"/>
                    </a:lnTo>
                    <a:cubicBezTo>
                      <a:pt x="839465" y="226003"/>
                      <a:pt x="839465" y="219544"/>
                      <a:pt x="839465" y="213085"/>
                    </a:cubicBezTo>
                    <a:cubicBezTo>
                      <a:pt x="839465" y="167253"/>
                      <a:pt x="839513" y="121421"/>
                      <a:pt x="839369" y="75589"/>
                    </a:cubicBezTo>
                    <a:cubicBezTo>
                      <a:pt x="839369" y="68509"/>
                      <a:pt x="841953" y="57410"/>
                      <a:pt x="832671" y="56740"/>
                    </a:cubicBezTo>
                    <a:cubicBezTo>
                      <a:pt x="822194" y="55974"/>
                      <a:pt x="824778" y="67169"/>
                      <a:pt x="824778" y="74011"/>
                    </a:cubicBezTo>
                    <a:cubicBezTo>
                      <a:pt x="824730" y="126827"/>
                      <a:pt x="824778" y="179692"/>
                      <a:pt x="824778" y="232509"/>
                    </a:cubicBezTo>
                    <a:lnTo>
                      <a:pt x="779185" y="232509"/>
                    </a:lnTo>
                    <a:cubicBezTo>
                      <a:pt x="779185" y="226050"/>
                      <a:pt x="779185" y="219592"/>
                      <a:pt x="779185" y="213133"/>
                    </a:cubicBezTo>
                    <a:cubicBezTo>
                      <a:pt x="779185" y="167301"/>
                      <a:pt x="779233" y="121469"/>
                      <a:pt x="779089" y="75637"/>
                    </a:cubicBezTo>
                    <a:cubicBezTo>
                      <a:pt x="779089" y="68557"/>
                      <a:pt x="781672" y="57457"/>
                      <a:pt x="772391" y="56788"/>
                    </a:cubicBezTo>
                    <a:cubicBezTo>
                      <a:pt x="761914" y="56022"/>
                      <a:pt x="764497" y="67217"/>
                      <a:pt x="764497" y="74058"/>
                    </a:cubicBezTo>
                    <a:cubicBezTo>
                      <a:pt x="764450" y="126875"/>
                      <a:pt x="764497" y="179740"/>
                      <a:pt x="764497" y="232557"/>
                    </a:cubicBezTo>
                    <a:lnTo>
                      <a:pt x="718905" y="232557"/>
                    </a:lnTo>
                    <a:cubicBezTo>
                      <a:pt x="718905" y="226098"/>
                      <a:pt x="718905" y="219640"/>
                      <a:pt x="718905" y="213181"/>
                    </a:cubicBezTo>
                    <a:cubicBezTo>
                      <a:pt x="718905" y="167349"/>
                      <a:pt x="718952" y="121517"/>
                      <a:pt x="718809" y="75685"/>
                    </a:cubicBezTo>
                    <a:cubicBezTo>
                      <a:pt x="718809" y="68604"/>
                      <a:pt x="721392" y="57505"/>
                      <a:pt x="712111" y="56835"/>
                    </a:cubicBezTo>
                    <a:cubicBezTo>
                      <a:pt x="701634" y="56070"/>
                      <a:pt x="704217" y="67265"/>
                      <a:pt x="704217" y="74106"/>
                    </a:cubicBezTo>
                    <a:cubicBezTo>
                      <a:pt x="704169" y="126923"/>
                      <a:pt x="704217" y="179788"/>
                      <a:pt x="704217" y="232605"/>
                    </a:cubicBezTo>
                    <a:lnTo>
                      <a:pt x="658337" y="232605"/>
                    </a:lnTo>
                    <a:cubicBezTo>
                      <a:pt x="658337" y="226146"/>
                      <a:pt x="658337" y="219688"/>
                      <a:pt x="658337" y="213229"/>
                    </a:cubicBezTo>
                    <a:cubicBezTo>
                      <a:pt x="658337" y="167397"/>
                      <a:pt x="658385" y="121565"/>
                      <a:pt x="658242" y="75733"/>
                    </a:cubicBezTo>
                    <a:cubicBezTo>
                      <a:pt x="658242" y="68652"/>
                      <a:pt x="660825" y="57553"/>
                      <a:pt x="651544" y="56883"/>
                    </a:cubicBezTo>
                    <a:cubicBezTo>
                      <a:pt x="641067" y="56118"/>
                      <a:pt x="643650" y="67313"/>
                      <a:pt x="643650" y="74154"/>
                    </a:cubicBezTo>
                    <a:cubicBezTo>
                      <a:pt x="643602" y="126971"/>
                      <a:pt x="643650" y="179836"/>
                      <a:pt x="643650" y="232652"/>
                    </a:cubicBezTo>
                    <a:lnTo>
                      <a:pt x="598057" y="232652"/>
                    </a:lnTo>
                    <a:cubicBezTo>
                      <a:pt x="598057" y="226194"/>
                      <a:pt x="598057" y="219735"/>
                      <a:pt x="598057" y="213277"/>
                    </a:cubicBezTo>
                    <a:cubicBezTo>
                      <a:pt x="598057" y="167445"/>
                      <a:pt x="598105" y="121613"/>
                      <a:pt x="597962" y="75781"/>
                    </a:cubicBezTo>
                    <a:cubicBezTo>
                      <a:pt x="597962" y="68700"/>
                      <a:pt x="600545" y="57601"/>
                      <a:pt x="591264" y="56931"/>
                    </a:cubicBezTo>
                    <a:cubicBezTo>
                      <a:pt x="580787" y="56166"/>
                      <a:pt x="583370" y="67361"/>
                      <a:pt x="583370" y="74202"/>
                    </a:cubicBezTo>
                    <a:cubicBezTo>
                      <a:pt x="583322" y="127019"/>
                      <a:pt x="583370" y="179883"/>
                      <a:pt x="583370" y="232700"/>
                    </a:cubicBezTo>
                    <a:lnTo>
                      <a:pt x="537777" y="232700"/>
                    </a:lnTo>
                    <a:cubicBezTo>
                      <a:pt x="537777" y="226242"/>
                      <a:pt x="537777" y="219783"/>
                      <a:pt x="537777" y="213325"/>
                    </a:cubicBezTo>
                    <a:cubicBezTo>
                      <a:pt x="537777" y="167493"/>
                      <a:pt x="537825" y="121661"/>
                      <a:pt x="537682" y="75829"/>
                    </a:cubicBezTo>
                    <a:cubicBezTo>
                      <a:pt x="537682" y="68748"/>
                      <a:pt x="540265" y="57649"/>
                      <a:pt x="530984" y="56979"/>
                    </a:cubicBezTo>
                    <a:cubicBezTo>
                      <a:pt x="520507" y="56214"/>
                      <a:pt x="523090" y="67408"/>
                      <a:pt x="523090" y="74250"/>
                    </a:cubicBezTo>
                    <a:cubicBezTo>
                      <a:pt x="523042" y="127067"/>
                      <a:pt x="523090" y="179931"/>
                      <a:pt x="523090" y="232748"/>
                    </a:cubicBezTo>
                    <a:lnTo>
                      <a:pt x="477497" y="232748"/>
                    </a:lnTo>
                    <a:cubicBezTo>
                      <a:pt x="477497" y="226290"/>
                      <a:pt x="477497" y="219831"/>
                      <a:pt x="477497" y="213372"/>
                    </a:cubicBezTo>
                    <a:cubicBezTo>
                      <a:pt x="477497" y="167540"/>
                      <a:pt x="477545" y="121708"/>
                      <a:pt x="477401" y="75876"/>
                    </a:cubicBezTo>
                    <a:cubicBezTo>
                      <a:pt x="477401" y="68796"/>
                      <a:pt x="479985" y="57697"/>
                      <a:pt x="470704" y="57027"/>
                    </a:cubicBezTo>
                    <a:cubicBezTo>
                      <a:pt x="460226" y="56261"/>
                      <a:pt x="462810" y="67456"/>
                      <a:pt x="462810" y="74298"/>
                    </a:cubicBezTo>
                    <a:cubicBezTo>
                      <a:pt x="462762" y="127114"/>
                      <a:pt x="462810" y="179979"/>
                      <a:pt x="462810" y="232796"/>
                    </a:cubicBezTo>
                    <a:lnTo>
                      <a:pt x="417217" y="232796"/>
                    </a:lnTo>
                    <a:cubicBezTo>
                      <a:pt x="417217" y="226337"/>
                      <a:pt x="417217" y="219879"/>
                      <a:pt x="417217" y="213420"/>
                    </a:cubicBezTo>
                    <a:cubicBezTo>
                      <a:pt x="417217" y="167588"/>
                      <a:pt x="417265" y="121756"/>
                      <a:pt x="417121" y="75924"/>
                    </a:cubicBezTo>
                    <a:cubicBezTo>
                      <a:pt x="417121" y="68844"/>
                      <a:pt x="419705" y="57744"/>
                      <a:pt x="410424" y="57075"/>
                    </a:cubicBezTo>
                    <a:cubicBezTo>
                      <a:pt x="399946" y="56309"/>
                      <a:pt x="402530" y="67504"/>
                      <a:pt x="402530" y="74345"/>
                    </a:cubicBezTo>
                    <a:cubicBezTo>
                      <a:pt x="402482" y="127162"/>
                      <a:pt x="402530" y="180027"/>
                      <a:pt x="402530" y="232844"/>
                    </a:cubicBezTo>
                    <a:lnTo>
                      <a:pt x="356937" y="232844"/>
                    </a:lnTo>
                    <a:cubicBezTo>
                      <a:pt x="356937" y="226385"/>
                      <a:pt x="356937" y="219927"/>
                      <a:pt x="356937" y="213468"/>
                    </a:cubicBezTo>
                    <a:cubicBezTo>
                      <a:pt x="356937" y="167636"/>
                      <a:pt x="356985" y="121804"/>
                      <a:pt x="356841" y="75972"/>
                    </a:cubicBezTo>
                    <a:cubicBezTo>
                      <a:pt x="356841" y="68892"/>
                      <a:pt x="359425" y="57792"/>
                      <a:pt x="350143" y="57123"/>
                    </a:cubicBezTo>
                    <a:cubicBezTo>
                      <a:pt x="339666" y="56357"/>
                      <a:pt x="342250" y="67552"/>
                      <a:pt x="342250" y="74393"/>
                    </a:cubicBezTo>
                    <a:cubicBezTo>
                      <a:pt x="342202" y="127210"/>
                      <a:pt x="342250" y="180075"/>
                      <a:pt x="342250" y="232892"/>
                    </a:cubicBezTo>
                    <a:lnTo>
                      <a:pt x="296657" y="232892"/>
                    </a:lnTo>
                    <a:cubicBezTo>
                      <a:pt x="296657" y="226433"/>
                      <a:pt x="296657" y="219975"/>
                      <a:pt x="296657" y="213516"/>
                    </a:cubicBezTo>
                    <a:cubicBezTo>
                      <a:pt x="296657" y="167684"/>
                      <a:pt x="296705" y="121852"/>
                      <a:pt x="296561" y="76020"/>
                    </a:cubicBezTo>
                    <a:cubicBezTo>
                      <a:pt x="296561" y="68939"/>
                      <a:pt x="299145" y="57840"/>
                      <a:pt x="289863" y="57170"/>
                    </a:cubicBezTo>
                    <a:cubicBezTo>
                      <a:pt x="279386" y="56405"/>
                      <a:pt x="281969" y="67600"/>
                      <a:pt x="281969" y="74441"/>
                    </a:cubicBezTo>
                    <a:cubicBezTo>
                      <a:pt x="281922" y="127258"/>
                      <a:pt x="281969" y="180123"/>
                      <a:pt x="281969" y="232940"/>
                    </a:cubicBezTo>
                    <a:lnTo>
                      <a:pt x="239630" y="232940"/>
                    </a:lnTo>
                    <a:lnTo>
                      <a:pt x="239630" y="36599"/>
                    </a:lnTo>
                    <a:cubicBezTo>
                      <a:pt x="239630" y="16410"/>
                      <a:pt x="255992" y="0"/>
                      <a:pt x="276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438277-40A8-4877-9287-453C58027AB0}"/>
                  </a:ext>
                </a:extLst>
              </p:cNvPr>
              <p:cNvSpPr/>
              <p:nvPr/>
            </p:nvSpPr>
            <p:spPr>
              <a:xfrm>
                <a:off x="3230213" y="1618491"/>
                <a:ext cx="1073194" cy="1343366"/>
              </a:xfrm>
              <a:custGeom>
                <a:avLst/>
                <a:gdLst>
                  <a:gd name="connsiteX0" fmla="*/ 1073082 w 1073194"/>
                  <a:gd name="connsiteY0" fmla="*/ 350395 h 1343366"/>
                  <a:gd name="connsiteX1" fmla="*/ 981513 w 1073194"/>
                  <a:gd name="connsiteY1" fmla="*/ 164196 h 1343366"/>
                  <a:gd name="connsiteX2" fmla="*/ 834688 w 1073194"/>
                  <a:gd name="connsiteY2" fmla="*/ 82244 h 1343366"/>
                  <a:gd name="connsiteX3" fmla="*/ 814356 w 1073194"/>
                  <a:gd name="connsiteY3" fmla="*/ 52630 h 1343366"/>
                  <a:gd name="connsiteX4" fmla="*/ 814738 w 1073194"/>
                  <a:gd name="connsiteY4" fmla="*/ 148 h 1343366"/>
                  <a:gd name="connsiteX5" fmla="*/ 257961 w 1073194"/>
                  <a:gd name="connsiteY5" fmla="*/ 2588 h 1343366"/>
                  <a:gd name="connsiteX6" fmla="*/ 198207 w 1073194"/>
                  <a:gd name="connsiteY6" fmla="*/ 97840 h 1343366"/>
                  <a:gd name="connsiteX7" fmla="*/ 36982 w 1073194"/>
                  <a:gd name="connsiteY7" fmla="*/ 219070 h 1343366"/>
                  <a:gd name="connsiteX8" fmla="*/ 0 w 1073194"/>
                  <a:gd name="connsiteY8" fmla="*/ 329488 h 1343366"/>
                  <a:gd name="connsiteX9" fmla="*/ 96 w 1073194"/>
                  <a:gd name="connsiteY9" fmla="*/ 1250912 h 1343366"/>
                  <a:gd name="connsiteX10" fmla="*/ 11099 w 1073194"/>
                  <a:gd name="connsiteY10" fmla="*/ 1283253 h 1343366"/>
                  <a:gd name="connsiteX11" fmla="*/ 135917 w 1073194"/>
                  <a:gd name="connsiteY11" fmla="*/ 1343342 h 1343366"/>
                  <a:gd name="connsiteX12" fmla="*/ 987206 w 1073194"/>
                  <a:gd name="connsiteY12" fmla="*/ 1342002 h 1343366"/>
                  <a:gd name="connsiteX13" fmla="*/ 1024140 w 1073194"/>
                  <a:gd name="connsiteY13" fmla="*/ 1326263 h 1343366"/>
                  <a:gd name="connsiteX14" fmla="*/ 1073177 w 1073194"/>
                  <a:gd name="connsiteY14" fmla="*/ 1195417 h 1343366"/>
                  <a:gd name="connsiteX15" fmla="*/ 1073082 w 1073194"/>
                  <a:gd name="connsiteY15" fmla="*/ 350395 h 13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3194" h="1343366">
                    <a:moveTo>
                      <a:pt x="1073082" y="350395"/>
                    </a:moveTo>
                    <a:cubicBezTo>
                      <a:pt x="1073847" y="269973"/>
                      <a:pt x="1041028" y="211846"/>
                      <a:pt x="981513" y="164196"/>
                    </a:cubicBezTo>
                    <a:cubicBezTo>
                      <a:pt x="937212" y="128746"/>
                      <a:pt x="887936" y="101763"/>
                      <a:pt x="834688" y="82244"/>
                    </a:cubicBezTo>
                    <a:cubicBezTo>
                      <a:pt x="819857" y="76790"/>
                      <a:pt x="813016" y="69040"/>
                      <a:pt x="814356" y="52630"/>
                    </a:cubicBezTo>
                    <a:cubicBezTo>
                      <a:pt x="815791" y="35216"/>
                      <a:pt x="814547" y="17658"/>
                      <a:pt x="814738" y="148"/>
                    </a:cubicBezTo>
                    <a:cubicBezTo>
                      <a:pt x="771873" y="-809"/>
                      <a:pt x="316662" y="3210"/>
                      <a:pt x="257961" y="2588"/>
                    </a:cubicBezTo>
                    <a:cubicBezTo>
                      <a:pt x="263941" y="52247"/>
                      <a:pt x="261549" y="71814"/>
                      <a:pt x="198207" y="97840"/>
                    </a:cubicBezTo>
                    <a:cubicBezTo>
                      <a:pt x="135726" y="123531"/>
                      <a:pt x="78890" y="163574"/>
                      <a:pt x="36982" y="219070"/>
                    </a:cubicBezTo>
                    <a:cubicBezTo>
                      <a:pt x="12343" y="251698"/>
                      <a:pt x="-48" y="287866"/>
                      <a:pt x="0" y="329488"/>
                    </a:cubicBezTo>
                    <a:cubicBezTo>
                      <a:pt x="574" y="636629"/>
                      <a:pt x="383" y="943771"/>
                      <a:pt x="96" y="1250912"/>
                    </a:cubicBezTo>
                    <a:cubicBezTo>
                      <a:pt x="96" y="1263495"/>
                      <a:pt x="4402" y="1272776"/>
                      <a:pt x="11099" y="1283253"/>
                    </a:cubicBezTo>
                    <a:cubicBezTo>
                      <a:pt x="40713" y="1329277"/>
                      <a:pt x="79417" y="1344060"/>
                      <a:pt x="135917" y="1343342"/>
                    </a:cubicBezTo>
                    <a:cubicBezTo>
                      <a:pt x="419617" y="1339802"/>
                      <a:pt x="703412" y="1341620"/>
                      <a:pt x="987206" y="1342002"/>
                    </a:cubicBezTo>
                    <a:cubicBezTo>
                      <a:pt x="1002707" y="1342002"/>
                      <a:pt x="1012562" y="1336644"/>
                      <a:pt x="1024140" y="1326263"/>
                    </a:cubicBezTo>
                    <a:cubicBezTo>
                      <a:pt x="1063992" y="1290621"/>
                      <a:pt x="1073656" y="1248138"/>
                      <a:pt x="1073177" y="1195417"/>
                    </a:cubicBezTo>
                    <a:cubicBezTo>
                      <a:pt x="1070690" y="913727"/>
                      <a:pt x="1070403" y="632037"/>
                      <a:pt x="1073082" y="3503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4F5EBA-261E-41C7-8184-7C62803BA7B3}"/>
                </a:ext>
              </a:extLst>
            </p:cNvPr>
            <p:cNvSpPr/>
            <p:nvPr/>
          </p:nvSpPr>
          <p:spPr>
            <a:xfrm>
              <a:off x="6121802" y="2702552"/>
              <a:ext cx="493149" cy="310248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0F648-8B77-4046-A2D5-AF544C77635A}"/>
              </a:ext>
            </a:extLst>
          </p:cNvPr>
          <p:cNvGrpSpPr/>
          <p:nvPr/>
        </p:nvGrpSpPr>
        <p:grpSpPr>
          <a:xfrm>
            <a:off x="3176524" y="1712861"/>
            <a:ext cx="635947" cy="857949"/>
            <a:chOff x="1856859" y="1518875"/>
            <a:chExt cx="1086145" cy="146530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7A5AF6-7080-43D5-ABBF-4E11DB2FFAEE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F1CBD3-C371-4610-B76D-49F5F73B317E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285C19-3ED1-4AB0-8AD2-30D625248255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1F3C54-7DF9-468A-A3DC-CFC3A3958470}"/>
              </a:ext>
            </a:extLst>
          </p:cNvPr>
          <p:cNvGrpSpPr/>
          <p:nvPr/>
        </p:nvGrpSpPr>
        <p:grpSpPr>
          <a:xfrm>
            <a:off x="4789355" y="1207402"/>
            <a:ext cx="729041" cy="1363684"/>
            <a:chOff x="4611441" y="655593"/>
            <a:chExt cx="1245141" cy="232906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85B607-C963-42E3-BD46-D532165D68FC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C53D692-6944-4DE9-BAEA-DAF40D936294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5AFB19-D04A-4D69-8FE6-8AD242020B85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3F7D54-CBCC-42B6-B2B5-1C49ACED71EE}"/>
              </a:ext>
            </a:extLst>
          </p:cNvPr>
          <p:cNvGrpSpPr/>
          <p:nvPr/>
        </p:nvGrpSpPr>
        <p:grpSpPr>
          <a:xfrm>
            <a:off x="5681300" y="1536257"/>
            <a:ext cx="727719" cy="1034717"/>
            <a:chOff x="6134809" y="1217250"/>
            <a:chExt cx="1242883" cy="176721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1D8526-ECCA-41E7-A8DB-EEBD581A2E02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2FD321-51A1-4262-A83D-1D45F90CE72C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E60167-177A-46E7-8A60-68960C30A033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5DB82E-8C3E-4C16-B4B5-4C04BCC91A6B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C747E40-C689-4058-B096-25D9B3DF8C76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E75A36-AB26-4246-91D8-E76039A953C6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1B0505-E5B2-4702-87D9-CCEA47523D17}"/>
              </a:ext>
            </a:extLst>
          </p:cNvPr>
          <p:cNvGrpSpPr/>
          <p:nvPr/>
        </p:nvGrpSpPr>
        <p:grpSpPr>
          <a:xfrm rot="21401317">
            <a:off x="659336" y="1171527"/>
            <a:ext cx="1125270" cy="1526078"/>
            <a:chOff x="4524375" y="1300163"/>
            <a:chExt cx="2665364" cy="361473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4013C3F-5671-42A0-922F-19D1F037CA0C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D4B191-6CDB-438C-85F5-B506A0316E6F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054D200-8526-42AB-A920-084A0C5C6F4B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39A7A77-8416-4680-97DB-672C705940E7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A18DEB3-010A-4BCC-8D57-9D3948F727A7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E0476811-F473-4750-82ED-68F32916B51C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21AC453-A26E-4986-9BD8-887E0A8E218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FA627D7-9655-4FB0-B20D-33A443D0143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9C4395A4-F6B6-416D-850A-2C8AB09CA201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00FD3392-9294-4D4D-B805-C68997188AF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02506293-501E-4715-B016-625510BCB2B8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603C539B-15DB-475F-A926-773C230097D7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1F94628-85A2-4707-B4ED-8320C506C2B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C89E1A51-257E-4003-9626-C5366F78EED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1AF2997-2582-4AD2-8149-DA9495BD490D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3DD4CD22-F678-40A3-80F1-9B40C75746A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36314787-2EC7-4426-9CDB-0DE18214B8B1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D71D9B7D-5CBB-4D39-93A1-164CA37A11B9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FD68D64C-2687-41A2-9508-71DC3D59C01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E903092-F414-41D9-8B6E-E6052C57447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66A8C4F-A629-473E-A355-2C016B32FAFE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BD389ED9-9A00-4A59-BEA9-91EA25B539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38F0A835-2767-45A2-B434-075C69C26984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B8FBF7C-8AE7-469D-AEE9-995F52231975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B9FB7B9-AC8C-4C89-8981-C4EF389780B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44B2F5F-3CE6-4ADD-ABEA-29EADDC813A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3745010-DE92-4385-B53B-B78264744738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C4BBCE2-23BE-4DD0-98E4-4768C209A3F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770CED0-9CA9-4FE6-9589-26B43BE7784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F9043457-04BF-4853-AA52-14715D98B19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A8E29B8-3FC0-46E6-BDD8-BA09917F804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C3F6F97-DD7A-4123-9CB8-35FEFEF6202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2BC8A81-A02A-4A24-B451-0C137B0BC07E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7BA67E95-E721-48ED-BE7C-FBB63C70D97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CA0ADC6-005B-42E6-91CF-7C3F8BDBD67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59E9CDF-998D-42B5-9C61-6A4313546EBD}"/>
              </a:ext>
            </a:extLst>
          </p:cNvPr>
          <p:cNvGrpSpPr/>
          <p:nvPr/>
        </p:nvGrpSpPr>
        <p:grpSpPr>
          <a:xfrm rot="774954">
            <a:off x="1226802" y="1275917"/>
            <a:ext cx="1125270" cy="1526078"/>
            <a:chOff x="4524375" y="1300163"/>
            <a:chExt cx="2665364" cy="361473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F286B778-87CF-42C3-BA8D-0D13A0C039C9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6A21ADA-EBA6-4F91-8DC7-FDA7672A325C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DDB33E8-0357-471B-A471-BBAC5A77298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CD19BB0-3503-4B20-8DAA-62C880066802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545F1DA-2BC1-4F50-9112-3CE5DA46E304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5FB1269-A1C6-4DD5-BD43-6869CC869490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21D5B684-F1EB-4B93-9C13-2C624865DA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C8BC6BC-835F-402C-9B9A-F913A2F1E5A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5E594A95-B1AE-4EC8-B771-A42C9B17ADE7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D89025F7-3DB9-4B17-AAA0-168064B5FC6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DDE154C4-F030-4B0A-8248-48B42D2030E8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532E03F-FF4B-45D6-A89F-8602FCFCB93C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3AE7143-08B6-460B-88DB-61B5C604146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5C27F10C-0B15-4665-A614-645F5BA5B6A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84F9F88-9C60-41D4-B7D6-94842CCEDD89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6CA57CFD-99BA-4C48-8F23-A3C0A625C7F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9EE9321-4A4D-4181-B8B5-30AD39382F3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66E7360-34EC-4ED1-A3AB-895A5E42BF79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65DBA58-810D-41EB-B705-F4E914176C7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2D19D39-48BD-4ADE-A207-5606C115D67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476CEB3-1C16-475C-B255-F33600DF403D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218062BB-E083-4D2B-BB12-57D42EF2D35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18D89A4A-185D-4466-9D67-D3A3BA13964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ED8E6093-FF0C-4E55-8DC8-7CD66AF161D8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0BC15038-A510-4FD4-BA11-7EE8F98DB0F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C01FE5A-BE38-4D65-A15F-4156F7017DA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0A4FFD39-6708-4E77-9780-4569A938B584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708AE66-D39A-466B-BE56-D5C529DBC1D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206B9AAD-3E5B-495F-8E31-7E66AF7EBF94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0DE6C68-DE4F-49EE-B546-8DF35920B74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F2FF7849-5C93-4910-9CA2-35E230E33F8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33F8A835-7764-4286-9A4A-47E265412E4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8F9BBF6-FF68-4BD3-90B8-3A6FC7ADC623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3C9B6D9D-C07D-4224-85BC-3BCC0CDEBFA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C461C3A2-4AF4-4D9B-BFD3-08534EA4B47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C369FC50-9530-4A05-BE31-8BF648DDBC52}"/>
              </a:ext>
            </a:extLst>
          </p:cNvPr>
          <p:cNvSpPr/>
          <p:nvPr/>
        </p:nvSpPr>
        <p:spPr>
          <a:xfrm>
            <a:off x="491486" y="1521597"/>
            <a:ext cx="2552425" cy="1750903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3" name="Circle: Hollow 192">
            <a:extLst>
              <a:ext uri="{FF2B5EF4-FFF2-40B4-BE49-F238E27FC236}">
                <a16:creationId xmlns:a16="http://schemas.microsoft.com/office/drawing/2014/main" id="{73901E07-36FB-4831-B94A-B6523A68D5F0}"/>
              </a:ext>
            </a:extLst>
          </p:cNvPr>
          <p:cNvSpPr/>
          <p:nvPr/>
        </p:nvSpPr>
        <p:spPr>
          <a:xfrm>
            <a:off x="1715597" y="3311604"/>
            <a:ext cx="372516" cy="372516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Circle: Hollow 193">
            <a:extLst>
              <a:ext uri="{FF2B5EF4-FFF2-40B4-BE49-F238E27FC236}">
                <a16:creationId xmlns:a16="http://schemas.microsoft.com/office/drawing/2014/main" id="{E101FE54-CD71-4AA7-A734-B1ACE3CCCB30}"/>
              </a:ext>
            </a:extLst>
          </p:cNvPr>
          <p:cNvSpPr/>
          <p:nvPr/>
        </p:nvSpPr>
        <p:spPr>
          <a:xfrm>
            <a:off x="843470" y="3311604"/>
            <a:ext cx="372516" cy="372516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C7F9FC-8E2B-4421-823D-ED1BFCAD728F}"/>
              </a:ext>
            </a:extLst>
          </p:cNvPr>
          <p:cNvGrpSpPr/>
          <p:nvPr/>
        </p:nvGrpSpPr>
        <p:grpSpPr>
          <a:xfrm flipH="1">
            <a:off x="6163650" y="3183662"/>
            <a:ext cx="2464980" cy="3556082"/>
            <a:chOff x="4319603" y="1262897"/>
            <a:chExt cx="3719773" cy="5366298"/>
          </a:xfrm>
        </p:grpSpPr>
        <p:sp>
          <p:nvSpPr>
            <p:cNvPr id="197" name="Graphic 193">
              <a:extLst>
                <a:ext uri="{FF2B5EF4-FFF2-40B4-BE49-F238E27FC236}">
                  <a16:creationId xmlns:a16="http://schemas.microsoft.com/office/drawing/2014/main" id="{089546E1-5F15-4AC8-9063-4C17862BBBC1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3FB949F-354C-4DCB-9B5D-4B78AAF7FC7A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CE48E8A-BDBF-4279-A63D-ED3D67A3F4DA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F4F4E65-30F3-41CF-83BB-DE524AE00C3E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EE92D892-281E-46EF-B0B1-0BFF2DE5BA89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BF7290-F043-4E1A-B837-B643368F7CEC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19EBAF57-CC78-42B0-B922-86F14774DA0D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8FEA4F4A-10E3-42A7-940D-D0D7246D247F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2F08F56-CE20-4C62-A2D2-0A0D74A9F0DE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FA46599-CB49-4679-BFA7-4B305A494961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7344BA1-E114-482E-BB1E-E9C3EB8B32B4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170D807-3863-4BEA-A240-BED0D35065DE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91E56C8-8CFD-4A6F-A8FA-A3FDCBE132C7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8BE3908-6E63-4BA2-A7F5-5C5E9F4E48A2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0E234ED-B42B-4786-84EA-8EA5BE9685D0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1486D39-3136-41B8-9B91-9C7FF98BE9B9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B9A0D99-3E39-435A-8A86-1407C6715C33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788615C-B924-4CA5-BD0B-C4206DFADD9D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EF5E337-D351-48D3-86BA-0BFC88CA4D4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Chord 87">
              <a:extLst>
                <a:ext uri="{FF2B5EF4-FFF2-40B4-BE49-F238E27FC236}">
                  <a16:creationId xmlns:a16="http://schemas.microsoft.com/office/drawing/2014/main" id="{47BC2BC6-4DBA-4223-BFEA-D408A74DE281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D2692F-7CDF-49A1-A831-3868E865AE7C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25A2D899-3BA1-4ABE-8B91-76A7D3931282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A7A9688A-DF1D-4BD3-81A0-10B9757EF91D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2E409D25-EAA9-43A9-B07D-8A6D504B8C7E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61FAA99-FEA4-4913-8C03-F1B220DBA384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C12B662-7813-4ADA-A7FD-E2403061C0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EB87B1C-1892-4D24-9FFF-1627BB101522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CDA352E-B115-49AA-8428-5F5EDE374BBC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8677017-ACF6-41AE-8FE8-2185E3A0001F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FF93969-0ABB-4D58-B8B1-35D124BDE666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CC76E2C-C101-479E-BD20-D08A12C52F80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6FF4B97-007E-491F-A6C1-244A362791F8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8B64618-FCBF-4811-BB94-0B301B75AFC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9EB6758-AC93-48C0-B64E-85486C070C1C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C85E94D-9C75-4A99-8DB5-BDD9B06BC8C4}"/>
              </a:ext>
            </a:extLst>
          </p:cNvPr>
          <p:cNvGrpSpPr/>
          <p:nvPr/>
        </p:nvGrpSpPr>
        <p:grpSpPr>
          <a:xfrm flipH="1">
            <a:off x="7981354" y="1438783"/>
            <a:ext cx="4138749" cy="4574823"/>
            <a:chOff x="200912" y="1435563"/>
            <a:chExt cx="4923748" cy="5442533"/>
          </a:xfrm>
        </p:grpSpPr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926F89E1-8D9A-46C4-8A2E-8781675785AA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5971AF6-159A-42A8-83D2-8FDB737568E4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5090A10-9177-44FA-913F-F22EA73A8957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A0270176-AFAA-49E2-B1F6-8D17BFD8A584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C684449F-A5C9-4398-BD92-5E6369AEF2B1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9AA1970-AAE0-4FE3-9540-8C997199ED7D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A3DF1EE-C2DD-473E-94BE-B4E4AA83AF5B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CDB84E7-A1E7-47D5-B741-E1A3B82143AE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C7CD13F-12DB-4291-B1D0-E9B9FC0AD4C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E1A014D-236A-4D29-BBF2-98C9BF69DE37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C60D0D1-1B2E-4BA4-843F-9AA3988FF69A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7CCA96-E715-4552-AFF6-6883F102C855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44C5C424-70A1-4E5D-B2E7-CC750F74D243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0352FE0F-C0F2-4059-BA42-70A42460D880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FC214F44-8ADF-4E08-8A3E-DAE91B20170C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8B892A0D-02B2-433F-AE17-FC230CD6062C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89F0460-531A-46D1-B564-A05608015B9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F2EE601-5416-4E0D-9FEA-6B0EDB56D10E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7962EBC-7B4B-401F-934E-BBD1DE39F516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87A0156-2A73-46AF-B84D-54370266C349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7A9D58D-97F5-434E-93BE-92049A860B3F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7925FF97-40B3-49C0-802A-C9CDD56B6989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C530519-8A78-421E-9CE3-18F4080CF5C3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1E6A4BF-C643-4CBC-B868-DCEDF916FA94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F7A1556-0B67-498D-AC13-A999950F9874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D9D6478-022F-4681-9F27-32DCB43EA4C4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ED07387-6C36-4220-9AFD-F27C677D9DB8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52BC130-F7EC-45FC-9874-1EC771EE77C0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B041734-65CD-415E-A28C-A51D98AD5CBB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3B1054-82DE-4D0D-A1DE-9C66B3DF1819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AAAA696-E78F-473C-A58E-6A428439C8E6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10C9624-D8B0-4F23-80F9-4FA7C2E0BD31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FFE4071-20D3-4600-8C41-02BB77127EC2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F2C62CEE-592D-4095-A04F-1FD764E08E27}"/>
              </a:ext>
            </a:extLst>
          </p:cNvPr>
          <p:cNvSpPr/>
          <p:nvPr/>
        </p:nvSpPr>
        <p:spPr>
          <a:xfrm>
            <a:off x="5992275" y="2915457"/>
            <a:ext cx="853780" cy="950705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F34A9809-B7A3-42D1-9532-1D4CC616E4EA}"/>
              </a:ext>
            </a:extLst>
          </p:cNvPr>
          <p:cNvGrpSpPr/>
          <p:nvPr/>
        </p:nvGrpSpPr>
        <p:grpSpPr>
          <a:xfrm>
            <a:off x="296006" y="3978034"/>
            <a:ext cx="2264026" cy="2581176"/>
            <a:chOff x="296006" y="3978034"/>
            <a:chExt cx="2264026" cy="2581176"/>
          </a:xfrm>
        </p:grpSpPr>
        <p:sp>
          <p:nvSpPr>
            <p:cNvPr id="267" name="Freeform 18">
              <a:extLst>
                <a:ext uri="{FF2B5EF4-FFF2-40B4-BE49-F238E27FC236}">
                  <a16:creationId xmlns:a16="http://schemas.microsoft.com/office/drawing/2014/main" id="{DB38A159-8F4D-4E68-9E87-DA7BF9E5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06" y="3978034"/>
              <a:ext cx="2264026" cy="2581176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806E1335-A941-46CF-91C1-6DD4D1D0CBBC}"/>
                </a:ext>
              </a:extLst>
            </p:cNvPr>
            <p:cNvGrpSpPr/>
            <p:nvPr/>
          </p:nvGrpSpPr>
          <p:grpSpPr>
            <a:xfrm>
              <a:off x="772256" y="4097383"/>
              <a:ext cx="1643010" cy="1289527"/>
              <a:chOff x="2087789" y="3544222"/>
              <a:chExt cx="1479492" cy="1161189"/>
            </a:xfrm>
          </p:grpSpPr>
          <p:sp>
            <p:nvSpPr>
              <p:cNvPr id="269" name="Freeform 2055">
                <a:extLst>
                  <a:ext uri="{FF2B5EF4-FFF2-40B4-BE49-F238E27FC236}">
                    <a16:creationId xmlns:a16="http://schemas.microsoft.com/office/drawing/2014/main" id="{515D3B76-291C-4C9E-B77B-79D9ABEC04B9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0" name="Freeform 2057">
                <a:extLst>
                  <a:ext uri="{FF2B5EF4-FFF2-40B4-BE49-F238E27FC236}">
                    <a16:creationId xmlns:a16="http://schemas.microsoft.com/office/drawing/2014/main" id="{040C0AFE-FF76-40FD-B3C0-91DED30BAC39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Freeform 2053">
                <a:extLst>
                  <a:ext uri="{FF2B5EF4-FFF2-40B4-BE49-F238E27FC236}">
                    <a16:creationId xmlns:a16="http://schemas.microsoft.com/office/drawing/2014/main" id="{03D217FC-4228-418D-8D16-F7BA8C641FA8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Freeform 2054">
                <a:extLst>
                  <a:ext uri="{FF2B5EF4-FFF2-40B4-BE49-F238E27FC236}">
                    <a16:creationId xmlns:a16="http://schemas.microsoft.com/office/drawing/2014/main" id="{291CDD6B-E140-4577-A35D-10B0CB1719DE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3885683-071E-4CB7-BE87-754DCC05DFC8}"/>
              </a:ext>
            </a:extLst>
          </p:cNvPr>
          <p:cNvGrpSpPr/>
          <p:nvPr/>
        </p:nvGrpSpPr>
        <p:grpSpPr>
          <a:xfrm>
            <a:off x="6534341" y="1132788"/>
            <a:ext cx="1352962" cy="1664012"/>
            <a:chOff x="11018698" y="4064461"/>
            <a:chExt cx="723102" cy="889345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5CB3E4E-088A-4D57-AF5F-A32D0FE14E2C}"/>
                </a:ext>
              </a:extLst>
            </p:cNvPr>
            <p:cNvSpPr/>
            <p:nvPr/>
          </p:nvSpPr>
          <p:spPr>
            <a:xfrm>
              <a:off x="11168505" y="4229562"/>
              <a:ext cx="573295" cy="573860"/>
            </a:xfrm>
            <a:custGeom>
              <a:avLst/>
              <a:gdLst>
                <a:gd name="connsiteX0" fmla="*/ 515287 w 573295"/>
                <a:gd name="connsiteY0" fmla="*/ 570016 h 573860"/>
                <a:gd name="connsiteX1" fmla="*/ 289927 w 573295"/>
                <a:gd name="connsiteY1" fmla="*/ 342507 h 573860"/>
                <a:gd name="connsiteX2" fmla="*/ 62079 w 573295"/>
                <a:gd name="connsiteY2" fmla="*/ 573860 h 573860"/>
                <a:gd name="connsiteX3" fmla="*/ 10912 w 573295"/>
                <a:gd name="connsiteY3" fmla="*/ 516587 h 573860"/>
                <a:gd name="connsiteX4" fmla="*/ 234519 w 573295"/>
                <a:gd name="connsiteY4" fmla="*/ 294224 h 573860"/>
                <a:gd name="connsiteX5" fmla="*/ 0 w 573295"/>
                <a:gd name="connsiteY5" fmla="*/ 60948 h 573860"/>
                <a:gd name="connsiteX6" fmla="*/ 57895 w 573295"/>
                <a:gd name="connsiteY6" fmla="*/ 12043 h 573860"/>
                <a:gd name="connsiteX7" fmla="*/ 279806 w 573295"/>
                <a:gd name="connsiteY7" fmla="*/ 235594 h 573860"/>
                <a:gd name="connsiteX8" fmla="*/ 514552 w 573295"/>
                <a:gd name="connsiteY8" fmla="*/ 0 h 573860"/>
                <a:gd name="connsiteX9" fmla="*/ 570581 w 573295"/>
                <a:gd name="connsiteY9" fmla="*/ 58969 h 573860"/>
                <a:gd name="connsiteX10" fmla="*/ 342168 w 573295"/>
                <a:gd name="connsiteY10" fmla="*/ 286421 h 573860"/>
                <a:gd name="connsiteX11" fmla="*/ 573295 w 573295"/>
                <a:gd name="connsiteY11" fmla="*/ 510990 h 573860"/>
                <a:gd name="connsiteX12" fmla="*/ 515287 w 573295"/>
                <a:gd name="connsiteY12" fmla="*/ 570016 h 57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295" h="573860">
                  <a:moveTo>
                    <a:pt x="515287" y="570016"/>
                  </a:moveTo>
                  <a:cubicBezTo>
                    <a:pt x="440940" y="494990"/>
                    <a:pt x="365574" y="418890"/>
                    <a:pt x="289927" y="342507"/>
                  </a:cubicBezTo>
                  <a:cubicBezTo>
                    <a:pt x="213657" y="419964"/>
                    <a:pt x="138575" y="496177"/>
                    <a:pt x="62079" y="573860"/>
                  </a:cubicBezTo>
                  <a:cubicBezTo>
                    <a:pt x="42177" y="551584"/>
                    <a:pt x="26290" y="533831"/>
                    <a:pt x="10912" y="516587"/>
                  </a:cubicBezTo>
                  <a:cubicBezTo>
                    <a:pt x="83903" y="444049"/>
                    <a:pt x="159776" y="368571"/>
                    <a:pt x="234519" y="294224"/>
                  </a:cubicBezTo>
                  <a:cubicBezTo>
                    <a:pt x="154744" y="214901"/>
                    <a:pt x="78418" y="138970"/>
                    <a:pt x="0" y="60948"/>
                  </a:cubicBezTo>
                  <a:cubicBezTo>
                    <a:pt x="23463" y="41103"/>
                    <a:pt x="41216" y="26064"/>
                    <a:pt x="57895" y="12043"/>
                  </a:cubicBezTo>
                  <a:cubicBezTo>
                    <a:pt x="129359" y="84015"/>
                    <a:pt x="205176" y="160398"/>
                    <a:pt x="279806" y="235594"/>
                  </a:cubicBezTo>
                  <a:cubicBezTo>
                    <a:pt x="361447" y="153670"/>
                    <a:pt x="437547" y="77287"/>
                    <a:pt x="514552" y="0"/>
                  </a:cubicBezTo>
                  <a:cubicBezTo>
                    <a:pt x="536037" y="22615"/>
                    <a:pt x="552715" y="40142"/>
                    <a:pt x="570581" y="58969"/>
                  </a:cubicBezTo>
                  <a:cubicBezTo>
                    <a:pt x="495272" y="133938"/>
                    <a:pt x="419399" y="209473"/>
                    <a:pt x="342168" y="286421"/>
                  </a:cubicBezTo>
                  <a:cubicBezTo>
                    <a:pt x="420360" y="362408"/>
                    <a:pt x="497647" y="437491"/>
                    <a:pt x="573295" y="510990"/>
                  </a:cubicBezTo>
                  <a:cubicBezTo>
                    <a:pt x="551924" y="532701"/>
                    <a:pt x="535754" y="549210"/>
                    <a:pt x="515287" y="570016"/>
                  </a:cubicBezTo>
                  <a:close/>
                </a:path>
              </a:pathLst>
            </a:custGeom>
            <a:solidFill>
              <a:schemeClr val="accent1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A4F6082-3BF9-46BE-91F0-5B1431AD3F06}"/>
                </a:ext>
              </a:extLst>
            </p:cNvPr>
            <p:cNvSpPr/>
            <p:nvPr/>
          </p:nvSpPr>
          <p:spPr>
            <a:xfrm>
              <a:off x="11319143" y="4591292"/>
              <a:ext cx="351219" cy="362514"/>
            </a:xfrm>
            <a:custGeom>
              <a:avLst/>
              <a:gdLst>
                <a:gd name="connsiteX0" fmla="*/ 104970 w 351219"/>
                <a:gd name="connsiteY0" fmla="*/ 155875 h 362514"/>
                <a:gd name="connsiteX1" fmla="*/ 103839 w 351219"/>
                <a:gd name="connsiteY1" fmla="*/ 38842 h 362514"/>
                <a:gd name="connsiteX2" fmla="*/ 138667 w 351219"/>
                <a:gd name="connsiteY2" fmla="*/ 0 h 362514"/>
                <a:gd name="connsiteX3" fmla="*/ 346727 w 351219"/>
                <a:gd name="connsiteY3" fmla="*/ 208342 h 362514"/>
                <a:gd name="connsiteX4" fmla="*/ 350458 w 351219"/>
                <a:gd name="connsiteY4" fmla="*/ 230958 h 362514"/>
                <a:gd name="connsiteX5" fmla="*/ 161452 w 351219"/>
                <a:gd name="connsiteY5" fmla="*/ 361560 h 362514"/>
                <a:gd name="connsiteX6" fmla="*/ 2184 w 351219"/>
                <a:gd name="connsiteY6" fmla="*/ 194208 h 362514"/>
                <a:gd name="connsiteX7" fmla="*/ 63697 w 351219"/>
                <a:gd name="connsiteY7" fmla="*/ 76948 h 362514"/>
                <a:gd name="connsiteX8" fmla="*/ 63697 w 351219"/>
                <a:gd name="connsiteY8" fmla="*/ 155988 h 362514"/>
                <a:gd name="connsiteX9" fmla="*/ 104970 w 351219"/>
                <a:gd name="connsiteY9" fmla="*/ 155875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219" h="362514">
                  <a:moveTo>
                    <a:pt x="104970" y="155875"/>
                  </a:moveTo>
                  <a:cubicBezTo>
                    <a:pt x="104970" y="125627"/>
                    <a:pt x="106610" y="66602"/>
                    <a:pt x="103839" y="38842"/>
                  </a:cubicBezTo>
                  <a:cubicBezTo>
                    <a:pt x="116560" y="29230"/>
                    <a:pt x="131430" y="11647"/>
                    <a:pt x="138667" y="0"/>
                  </a:cubicBezTo>
                  <a:cubicBezTo>
                    <a:pt x="207586" y="68694"/>
                    <a:pt x="277581" y="138122"/>
                    <a:pt x="346727" y="208342"/>
                  </a:cubicBezTo>
                  <a:cubicBezTo>
                    <a:pt x="351193" y="212865"/>
                    <a:pt x="352098" y="223947"/>
                    <a:pt x="350458" y="230958"/>
                  </a:cubicBezTo>
                  <a:cubicBezTo>
                    <a:pt x="330613" y="314408"/>
                    <a:pt x="248746" y="370606"/>
                    <a:pt x="161452" y="361560"/>
                  </a:cubicBezTo>
                  <a:cubicBezTo>
                    <a:pt x="75910" y="352627"/>
                    <a:pt x="9930" y="279071"/>
                    <a:pt x="2184" y="194208"/>
                  </a:cubicBezTo>
                  <a:cubicBezTo>
                    <a:pt x="-2735" y="140158"/>
                    <a:pt x="-5335" y="157063"/>
                    <a:pt x="63697" y="76948"/>
                  </a:cubicBezTo>
                  <a:cubicBezTo>
                    <a:pt x="63697" y="104595"/>
                    <a:pt x="63697" y="129415"/>
                    <a:pt x="63697" y="155988"/>
                  </a:cubicBezTo>
                  <a:cubicBezTo>
                    <a:pt x="77888" y="155875"/>
                    <a:pt x="89648" y="155875"/>
                    <a:pt x="104970" y="15587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2483BD9C-2ED7-436D-BEE0-7B7095F6C1C9}"/>
                </a:ext>
              </a:extLst>
            </p:cNvPr>
            <p:cNvSpPr/>
            <p:nvPr/>
          </p:nvSpPr>
          <p:spPr>
            <a:xfrm>
              <a:off x="11018698" y="4064461"/>
              <a:ext cx="460427" cy="438178"/>
            </a:xfrm>
            <a:custGeom>
              <a:avLst/>
              <a:gdLst>
                <a:gd name="connsiteX0" fmla="*/ 460427 w 460427"/>
                <a:gd name="connsiteY0" fmla="*/ 116648 h 438178"/>
                <a:gd name="connsiteX1" fmla="*/ 366461 w 460427"/>
                <a:gd name="connsiteY1" fmla="*/ 310290 h 438178"/>
                <a:gd name="connsiteX2" fmla="*/ 353740 w 460427"/>
                <a:gd name="connsiteY2" fmla="*/ 299209 h 438178"/>
                <a:gd name="connsiteX3" fmla="*/ 435720 w 460427"/>
                <a:gd name="connsiteY3" fmla="*/ 127220 h 438178"/>
                <a:gd name="connsiteX4" fmla="*/ 418872 w 460427"/>
                <a:gd name="connsiteY4" fmla="*/ 116591 h 438178"/>
                <a:gd name="connsiteX5" fmla="*/ 251463 w 460427"/>
                <a:gd name="connsiteY5" fmla="*/ 35685 h 438178"/>
                <a:gd name="connsiteX6" fmla="*/ 32887 w 460427"/>
                <a:gd name="connsiteY6" fmla="*/ 108506 h 438178"/>
                <a:gd name="connsiteX7" fmla="*/ 113115 w 460427"/>
                <a:gd name="connsiteY7" fmla="*/ 322220 h 438178"/>
                <a:gd name="connsiteX8" fmla="*/ 280806 w 460427"/>
                <a:gd name="connsiteY8" fmla="*/ 402560 h 438178"/>
                <a:gd name="connsiteX9" fmla="*/ 301839 w 460427"/>
                <a:gd name="connsiteY9" fmla="*/ 414603 h 438178"/>
                <a:gd name="connsiteX10" fmla="*/ 307832 w 460427"/>
                <a:gd name="connsiteY10" fmla="*/ 401542 h 438178"/>
                <a:gd name="connsiteX11" fmla="*/ 322305 w 460427"/>
                <a:gd name="connsiteY11" fmla="*/ 411097 h 438178"/>
                <a:gd name="connsiteX12" fmla="*/ 310489 w 460427"/>
                <a:gd name="connsiteY12" fmla="*/ 438179 h 438178"/>
                <a:gd name="connsiteX13" fmla="*/ 86033 w 460427"/>
                <a:gd name="connsiteY13" fmla="*/ 326799 h 438178"/>
                <a:gd name="connsiteX14" fmla="*/ 19431 w 460427"/>
                <a:gd name="connsiteY14" fmla="*/ 95842 h 438178"/>
                <a:gd name="connsiteX15" fmla="*/ 243717 w 460427"/>
                <a:gd name="connsiteY15" fmla="*/ 13013 h 438178"/>
                <a:gd name="connsiteX16" fmla="*/ 345486 w 460427"/>
                <a:gd name="connsiteY16" fmla="*/ 61353 h 438178"/>
                <a:gd name="connsiteX17" fmla="*/ 460427 w 460427"/>
                <a:gd name="connsiteY17" fmla="*/ 116648 h 4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427" h="438178">
                  <a:moveTo>
                    <a:pt x="460427" y="116648"/>
                  </a:moveTo>
                  <a:cubicBezTo>
                    <a:pt x="452851" y="132309"/>
                    <a:pt x="368666" y="306163"/>
                    <a:pt x="366461" y="310290"/>
                  </a:cubicBezTo>
                  <a:cubicBezTo>
                    <a:pt x="363691" y="308255"/>
                    <a:pt x="358376" y="304354"/>
                    <a:pt x="353740" y="299209"/>
                  </a:cubicBezTo>
                  <a:cubicBezTo>
                    <a:pt x="377034" y="249059"/>
                    <a:pt x="410957" y="178500"/>
                    <a:pt x="435720" y="127220"/>
                  </a:cubicBezTo>
                  <a:cubicBezTo>
                    <a:pt x="429501" y="123262"/>
                    <a:pt x="424469" y="119305"/>
                    <a:pt x="418872" y="116591"/>
                  </a:cubicBezTo>
                  <a:cubicBezTo>
                    <a:pt x="363125" y="89453"/>
                    <a:pt x="307605" y="61862"/>
                    <a:pt x="251463" y="35685"/>
                  </a:cubicBezTo>
                  <a:cubicBezTo>
                    <a:pt x="166147" y="-4061"/>
                    <a:pt x="70598" y="28166"/>
                    <a:pt x="32887" y="108506"/>
                  </a:cubicBezTo>
                  <a:cubicBezTo>
                    <a:pt x="-4711" y="188507"/>
                    <a:pt x="29721" y="280947"/>
                    <a:pt x="113115" y="322220"/>
                  </a:cubicBezTo>
                  <a:cubicBezTo>
                    <a:pt x="168692" y="349697"/>
                    <a:pt x="224607" y="376496"/>
                    <a:pt x="280806" y="402560"/>
                  </a:cubicBezTo>
                  <a:cubicBezTo>
                    <a:pt x="283011" y="403578"/>
                    <a:pt x="298107" y="412963"/>
                    <a:pt x="301839" y="414603"/>
                  </a:cubicBezTo>
                  <a:cubicBezTo>
                    <a:pt x="303591" y="411719"/>
                    <a:pt x="305400" y="406800"/>
                    <a:pt x="307832" y="401542"/>
                  </a:cubicBezTo>
                  <a:cubicBezTo>
                    <a:pt x="314446" y="405839"/>
                    <a:pt x="319139" y="409458"/>
                    <a:pt x="322305" y="411097"/>
                  </a:cubicBezTo>
                  <a:cubicBezTo>
                    <a:pt x="319196" y="419182"/>
                    <a:pt x="314051" y="429133"/>
                    <a:pt x="310489" y="438179"/>
                  </a:cubicBezTo>
                  <a:cubicBezTo>
                    <a:pt x="231731" y="399450"/>
                    <a:pt x="156932" y="366658"/>
                    <a:pt x="86033" y="326799"/>
                  </a:cubicBezTo>
                  <a:cubicBezTo>
                    <a:pt x="4788" y="281060"/>
                    <a:pt x="-22350" y="177822"/>
                    <a:pt x="19431" y="95842"/>
                  </a:cubicBezTo>
                  <a:cubicBezTo>
                    <a:pt x="60478" y="15275"/>
                    <a:pt x="158289" y="-21644"/>
                    <a:pt x="243717" y="13013"/>
                  </a:cubicBezTo>
                  <a:cubicBezTo>
                    <a:pt x="278488" y="27091"/>
                    <a:pt x="311619" y="45127"/>
                    <a:pt x="345486" y="61353"/>
                  </a:cubicBezTo>
                  <a:cubicBezTo>
                    <a:pt x="382688" y="79163"/>
                    <a:pt x="419833" y="97085"/>
                    <a:pt x="460427" y="116648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087A0AC-FBF6-46DD-A0D1-E7CAFA43D217}"/>
                </a:ext>
              </a:extLst>
            </p:cNvPr>
            <p:cNvSpPr/>
            <p:nvPr/>
          </p:nvSpPr>
          <p:spPr>
            <a:xfrm>
              <a:off x="11564497" y="4546909"/>
              <a:ext cx="110758" cy="112114"/>
            </a:xfrm>
            <a:custGeom>
              <a:avLst/>
              <a:gdLst>
                <a:gd name="connsiteX0" fmla="*/ 110758 w 110758"/>
                <a:gd name="connsiteY0" fmla="*/ 112115 h 112114"/>
                <a:gd name="connsiteX1" fmla="*/ 0 w 110758"/>
                <a:gd name="connsiteY1" fmla="*/ 0 h 112114"/>
                <a:gd name="connsiteX2" fmla="*/ 110758 w 110758"/>
                <a:gd name="connsiteY2" fmla="*/ 0 h 112114"/>
                <a:gd name="connsiteX3" fmla="*/ 110758 w 110758"/>
                <a:gd name="connsiteY3" fmla="*/ 112115 h 1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58" h="112114">
                  <a:moveTo>
                    <a:pt x="110758" y="112115"/>
                  </a:moveTo>
                  <a:cubicBezTo>
                    <a:pt x="72878" y="73782"/>
                    <a:pt x="36693" y="37145"/>
                    <a:pt x="0" y="0"/>
                  </a:cubicBezTo>
                  <a:cubicBezTo>
                    <a:pt x="35167" y="0"/>
                    <a:pt x="71916" y="0"/>
                    <a:pt x="110758" y="0"/>
                  </a:cubicBezTo>
                  <a:cubicBezTo>
                    <a:pt x="110758" y="35845"/>
                    <a:pt x="110758" y="72821"/>
                    <a:pt x="110758" y="11211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4AD4F6C-2DF4-49DC-BED5-358EFE188491}"/>
                </a:ext>
              </a:extLst>
            </p:cNvPr>
            <p:cNvSpPr/>
            <p:nvPr/>
          </p:nvSpPr>
          <p:spPr>
            <a:xfrm>
              <a:off x="11461089" y="4299217"/>
              <a:ext cx="33640" cy="37032"/>
            </a:xfrm>
            <a:custGeom>
              <a:avLst/>
              <a:gdLst>
                <a:gd name="connsiteX0" fmla="*/ 27477 w 33640"/>
                <a:gd name="connsiteY0" fmla="*/ 37032 h 37032"/>
                <a:gd name="connsiteX1" fmla="*/ 6163 w 33640"/>
                <a:gd name="connsiteY1" fmla="*/ 37032 h 37032"/>
                <a:gd name="connsiteX2" fmla="*/ 0 w 33640"/>
                <a:gd name="connsiteY2" fmla="*/ 30870 h 37032"/>
                <a:gd name="connsiteX3" fmla="*/ 0 w 33640"/>
                <a:gd name="connsiteY3" fmla="*/ 6163 h 37032"/>
                <a:gd name="connsiteX4" fmla="*/ 6163 w 33640"/>
                <a:gd name="connsiteY4" fmla="*/ 0 h 37032"/>
                <a:gd name="connsiteX5" fmla="*/ 27477 w 33640"/>
                <a:gd name="connsiteY5" fmla="*/ 0 h 37032"/>
                <a:gd name="connsiteX6" fmla="*/ 33640 w 33640"/>
                <a:gd name="connsiteY6" fmla="*/ 6163 h 37032"/>
                <a:gd name="connsiteX7" fmla="*/ 33640 w 33640"/>
                <a:gd name="connsiteY7" fmla="*/ 30870 h 37032"/>
                <a:gd name="connsiteX8" fmla="*/ 27477 w 33640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0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40" y="34262"/>
                    <a:pt x="30870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0C3F586-18EC-46DE-B953-19AEB6AA360C}"/>
                </a:ext>
              </a:extLst>
            </p:cNvPr>
            <p:cNvSpPr/>
            <p:nvPr/>
          </p:nvSpPr>
          <p:spPr>
            <a:xfrm>
              <a:off x="11541788" y="4254118"/>
              <a:ext cx="44402" cy="45041"/>
            </a:xfrm>
            <a:custGeom>
              <a:avLst/>
              <a:gdLst>
                <a:gd name="connsiteX0" fmla="*/ 19091 w 44402"/>
                <a:gd name="connsiteY0" fmla="*/ 43685 h 45041"/>
                <a:gd name="connsiteX1" fmla="*/ 2356 w 44402"/>
                <a:gd name="connsiteY1" fmla="*/ 30512 h 45041"/>
                <a:gd name="connsiteX2" fmla="*/ 1338 w 44402"/>
                <a:gd name="connsiteY2" fmla="*/ 21805 h 45041"/>
                <a:gd name="connsiteX3" fmla="*/ 16604 w 44402"/>
                <a:gd name="connsiteY3" fmla="*/ 2356 h 45041"/>
                <a:gd name="connsiteX4" fmla="*/ 25311 w 44402"/>
                <a:gd name="connsiteY4" fmla="*/ 1339 h 45041"/>
                <a:gd name="connsiteX5" fmla="*/ 42046 w 44402"/>
                <a:gd name="connsiteY5" fmla="*/ 14512 h 45041"/>
                <a:gd name="connsiteX6" fmla="*/ 43064 w 44402"/>
                <a:gd name="connsiteY6" fmla="*/ 23219 h 45041"/>
                <a:gd name="connsiteX7" fmla="*/ 27742 w 44402"/>
                <a:gd name="connsiteY7" fmla="*/ 42668 h 45041"/>
                <a:gd name="connsiteX8" fmla="*/ 19091 w 44402"/>
                <a:gd name="connsiteY8" fmla="*/ 43685 h 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41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82"/>
                    <a:pt x="21749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D6C5044-B6D6-4DCE-B78C-8D1130CB0E94}"/>
                </a:ext>
              </a:extLst>
            </p:cNvPr>
            <p:cNvSpPr/>
            <p:nvPr/>
          </p:nvSpPr>
          <p:spPr>
            <a:xfrm>
              <a:off x="11450033" y="4367144"/>
              <a:ext cx="44728" cy="44954"/>
            </a:xfrm>
            <a:custGeom>
              <a:avLst/>
              <a:gdLst>
                <a:gd name="connsiteX0" fmla="*/ 42662 w 44728"/>
                <a:gd name="connsiteY0" fmla="*/ 29205 h 44954"/>
                <a:gd name="connsiteX1" fmla="*/ 26774 w 44728"/>
                <a:gd name="connsiteY1" fmla="*/ 43396 h 44954"/>
                <a:gd name="connsiteX2" fmla="*/ 18067 w 44728"/>
                <a:gd name="connsiteY2" fmla="*/ 42888 h 44954"/>
                <a:gd name="connsiteX3" fmla="*/ 1558 w 44728"/>
                <a:gd name="connsiteY3" fmla="*/ 24456 h 44954"/>
                <a:gd name="connsiteX4" fmla="*/ 2067 w 44728"/>
                <a:gd name="connsiteY4" fmla="*/ 15749 h 44954"/>
                <a:gd name="connsiteX5" fmla="*/ 17954 w 44728"/>
                <a:gd name="connsiteY5" fmla="*/ 1558 h 44954"/>
                <a:gd name="connsiteX6" fmla="*/ 26661 w 44728"/>
                <a:gd name="connsiteY6" fmla="*/ 2067 h 44954"/>
                <a:gd name="connsiteX7" fmla="*/ 43170 w 44728"/>
                <a:gd name="connsiteY7" fmla="*/ 20498 h 44954"/>
                <a:gd name="connsiteX8" fmla="*/ 42662 w 44728"/>
                <a:gd name="connsiteY8" fmla="*/ 29205 h 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8" h="44954">
                  <a:moveTo>
                    <a:pt x="42662" y="29205"/>
                  </a:moveTo>
                  <a:lnTo>
                    <a:pt x="26774" y="43396"/>
                  </a:lnTo>
                  <a:cubicBezTo>
                    <a:pt x="24230" y="45658"/>
                    <a:pt x="20329" y="45432"/>
                    <a:pt x="18067" y="42888"/>
                  </a:cubicBezTo>
                  <a:lnTo>
                    <a:pt x="1558" y="24456"/>
                  </a:lnTo>
                  <a:cubicBezTo>
                    <a:pt x="-703" y="21912"/>
                    <a:pt x="-477" y="18011"/>
                    <a:pt x="2067" y="15749"/>
                  </a:cubicBezTo>
                  <a:lnTo>
                    <a:pt x="17954" y="1558"/>
                  </a:lnTo>
                  <a:cubicBezTo>
                    <a:pt x="20498" y="-703"/>
                    <a:pt x="24400" y="-477"/>
                    <a:pt x="26661" y="2067"/>
                  </a:cubicBezTo>
                  <a:lnTo>
                    <a:pt x="43170" y="20498"/>
                  </a:lnTo>
                  <a:cubicBezTo>
                    <a:pt x="45432" y="22986"/>
                    <a:pt x="45205" y="26887"/>
                    <a:pt x="42662" y="2920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DDAA1B9-13D0-4F64-8923-E5E9465AF59B}"/>
                </a:ext>
              </a:extLst>
            </p:cNvPr>
            <p:cNvSpPr/>
            <p:nvPr/>
          </p:nvSpPr>
          <p:spPr>
            <a:xfrm rot="19090196">
              <a:off x="11673176" y="4376800"/>
              <a:ext cx="33695" cy="37087"/>
            </a:xfrm>
            <a:custGeom>
              <a:avLst/>
              <a:gdLst>
                <a:gd name="connsiteX0" fmla="*/ 0 w 33695"/>
                <a:gd name="connsiteY0" fmla="*/ 0 h 37087"/>
                <a:gd name="connsiteX1" fmla="*/ 33696 w 33695"/>
                <a:gd name="connsiteY1" fmla="*/ 0 h 37087"/>
                <a:gd name="connsiteX2" fmla="*/ 33696 w 33695"/>
                <a:gd name="connsiteY2" fmla="*/ 37088 h 37087"/>
                <a:gd name="connsiteX3" fmla="*/ 0 w 33695"/>
                <a:gd name="connsiteY3" fmla="*/ 37088 h 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95" h="37087">
                  <a:moveTo>
                    <a:pt x="0" y="0"/>
                  </a:moveTo>
                  <a:lnTo>
                    <a:pt x="33696" y="0"/>
                  </a:lnTo>
                  <a:lnTo>
                    <a:pt x="33696" y="37088"/>
                  </a:lnTo>
                  <a:lnTo>
                    <a:pt x="0" y="37088"/>
                  </a:ln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F2E9F2-5123-443D-8C20-E479029EB065}"/>
                </a:ext>
              </a:extLst>
            </p:cNvPr>
            <p:cNvSpPr/>
            <p:nvPr/>
          </p:nvSpPr>
          <p:spPr>
            <a:xfrm>
              <a:off x="11586208" y="4469000"/>
              <a:ext cx="33641" cy="37032"/>
            </a:xfrm>
            <a:custGeom>
              <a:avLst/>
              <a:gdLst>
                <a:gd name="connsiteX0" fmla="*/ 27477 w 33641"/>
                <a:gd name="connsiteY0" fmla="*/ 37032 h 37032"/>
                <a:gd name="connsiteX1" fmla="*/ 6163 w 33641"/>
                <a:gd name="connsiteY1" fmla="*/ 37032 h 37032"/>
                <a:gd name="connsiteX2" fmla="*/ 0 w 33641"/>
                <a:gd name="connsiteY2" fmla="*/ 30870 h 37032"/>
                <a:gd name="connsiteX3" fmla="*/ 0 w 33641"/>
                <a:gd name="connsiteY3" fmla="*/ 6163 h 37032"/>
                <a:gd name="connsiteX4" fmla="*/ 6163 w 33641"/>
                <a:gd name="connsiteY4" fmla="*/ 0 h 37032"/>
                <a:gd name="connsiteX5" fmla="*/ 27477 w 33641"/>
                <a:gd name="connsiteY5" fmla="*/ 0 h 37032"/>
                <a:gd name="connsiteX6" fmla="*/ 33640 w 33641"/>
                <a:gd name="connsiteY6" fmla="*/ 6163 h 37032"/>
                <a:gd name="connsiteX7" fmla="*/ 33640 w 33641"/>
                <a:gd name="connsiteY7" fmla="*/ 30870 h 37032"/>
                <a:gd name="connsiteX8" fmla="*/ 27477 w 33641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1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97" y="34262"/>
                    <a:pt x="30926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4421C0F-A9C5-42E7-AF6F-41E42073E777}"/>
                </a:ext>
              </a:extLst>
            </p:cNvPr>
            <p:cNvSpPr/>
            <p:nvPr/>
          </p:nvSpPr>
          <p:spPr>
            <a:xfrm>
              <a:off x="11660687" y="4446403"/>
              <a:ext cx="44402" cy="45023"/>
            </a:xfrm>
            <a:custGeom>
              <a:avLst/>
              <a:gdLst>
                <a:gd name="connsiteX0" fmla="*/ 19091 w 44402"/>
                <a:gd name="connsiteY0" fmla="*/ 43685 h 45023"/>
                <a:gd name="connsiteX1" fmla="*/ 2356 w 44402"/>
                <a:gd name="connsiteY1" fmla="*/ 30512 h 45023"/>
                <a:gd name="connsiteX2" fmla="*/ 1338 w 44402"/>
                <a:gd name="connsiteY2" fmla="*/ 21805 h 45023"/>
                <a:gd name="connsiteX3" fmla="*/ 16604 w 44402"/>
                <a:gd name="connsiteY3" fmla="*/ 2356 h 45023"/>
                <a:gd name="connsiteX4" fmla="*/ 25311 w 44402"/>
                <a:gd name="connsiteY4" fmla="*/ 1339 h 45023"/>
                <a:gd name="connsiteX5" fmla="*/ 42046 w 44402"/>
                <a:gd name="connsiteY5" fmla="*/ 14512 h 45023"/>
                <a:gd name="connsiteX6" fmla="*/ 43064 w 44402"/>
                <a:gd name="connsiteY6" fmla="*/ 23219 h 45023"/>
                <a:gd name="connsiteX7" fmla="*/ 27742 w 44402"/>
                <a:gd name="connsiteY7" fmla="*/ 42668 h 45023"/>
                <a:gd name="connsiteX8" fmla="*/ 19091 w 44402"/>
                <a:gd name="connsiteY8" fmla="*/ 43685 h 4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23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25"/>
                    <a:pt x="21805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CE439CE-5B1D-4387-A649-F806D1B92D8A}"/>
              </a:ext>
            </a:extLst>
          </p:cNvPr>
          <p:cNvGrpSpPr/>
          <p:nvPr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67DDF880-6B1D-4F21-A891-9CA11F7FA460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5A5B25D6-A094-4509-967D-34FDCD15415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CEB6125-48E9-4A25-AA36-3E211EB1F1D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9467C21F-742A-44E7-A534-9AD49C68EC6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2BF5B264-BF20-44DB-8ECA-4411E95F318A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73EF9-594B-4F84-A0F2-772DC1C0F166}"/>
              </a:ext>
            </a:extLst>
          </p:cNvPr>
          <p:cNvGrpSpPr/>
          <p:nvPr/>
        </p:nvGrpSpPr>
        <p:grpSpPr>
          <a:xfrm>
            <a:off x="5706893" y="2255605"/>
            <a:ext cx="5265908" cy="2893260"/>
            <a:chOff x="-548507" y="477868"/>
            <a:chExt cx="11570449" cy="635717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A2007B-8C32-49B5-B790-4D373FBD85C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A3B9C2-64F4-48C2-8D2F-DA154B1B861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6B206-7ED2-4F7D-AC51-BBED0E5DBE2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0CA51E-0A30-4187-95D8-ED2559061F0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605CD9B-9C67-45B4-907D-EC035ED474C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C36DB1-1B6C-4AC9-A357-7E3A9030483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7E35CD1-0E26-4F74-925F-955B5108DF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94C5AA9-C461-466F-A091-91C097BE991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649304-5BE6-401A-B608-7207B97538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7493838D-46C6-4EC8-AE26-AB990BF81C2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0542A2E-1B19-4B08-8B8C-8E05E305D7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F19FD3-4A33-4972-BE98-6F5F532A3F6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E6D9A9-4398-4FA2-86F0-0D4EBC67192C}"/>
              </a:ext>
            </a:extLst>
          </p:cNvPr>
          <p:cNvGrpSpPr/>
          <p:nvPr/>
        </p:nvGrpSpPr>
        <p:grpSpPr>
          <a:xfrm>
            <a:off x="2159727" y="2185433"/>
            <a:ext cx="2133600" cy="3220925"/>
            <a:chOff x="2229883" y="2185434"/>
            <a:chExt cx="3769912" cy="231596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22D993-B042-46FB-A04B-8B67760A4DF6}"/>
                </a:ext>
              </a:extLst>
            </p:cNvPr>
            <p:cNvSpPr/>
            <p:nvPr/>
          </p:nvSpPr>
          <p:spPr>
            <a:xfrm>
              <a:off x="2229883" y="2185434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5E769A-3088-49EA-9F25-1612D86987BF}"/>
                </a:ext>
              </a:extLst>
            </p:cNvPr>
            <p:cNvSpPr/>
            <p:nvPr/>
          </p:nvSpPr>
          <p:spPr>
            <a:xfrm>
              <a:off x="3506193" y="2197561"/>
              <a:ext cx="2493602" cy="230383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F34E9A-FFBC-419C-88B4-C88DC2D526C0}"/>
              </a:ext>
            </a:extLst>
          </p:cNvPr>
          <p:cNvGrpSpPr/>
          <p:nvPr/>
        </p:nvGrpSpPr>
        <p:grpSpPr>
          <a:xfrm>
            <a:off x="1086653" y="3822380"/>
            <a:ext cx="2059657" cy="1924973"/>
            <a:chOff x="1086653" y="3822380"/>
            <a:chExt cx="2059657" cy="1924973"/>
          </a:xfrm>
        </p:grpSpPr>
        <p:grpSp>
          <p:nvGrpSpPr>
            <p:cNvPr id="19" name="그룹 4">
              <a:extLst>
                <a:ext uri="{FF2B5EF4-FFF2-40B4-BE49-F238E27FC236}">
                  <a16:creationId xmlns:a16="http://schemas.microsoft.com/office/drawing/2014/main" id="{8D271D35-C974-4BF6-B0C3-AE2348ED0DCD}"/>
                </a:ext>
              </a:extLst>
            </p:cNvPr>
            <p:cNvGrpSpPr/>
            <p:nvPr/>
          </p:nvGrpSpPr>
          <p:grpSpPr>
            <a:xfrm>
              <a:off x="1086880" y="3822380"/>
              <a:ext cx="2059200" cy="515643"/>
              <a:chOff x="5075456" y="4276226"/>
              <a:chExt cx="2059200" cy="515643"/>
            </a:xfrm>
          </p:grpSpPr>
          <p:sp>
            <p:nvSpPr>
              <p:cNvPr id="20" name="Text Placeholder 22">
                <a:extLst>
                  <a:ext uri="{FF2B5EF4-FFF2-40B4-BE49-F238E27FC236}">
                    <a16:creationId xmlns:a16="http://schemas.microsoft.com/office/drawing/2014/main" id="{EA6355D7-9D8B-416D-9890-4455F0774A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Name</a:t>
                </a:r>
                <a:r>
                  <a:rPr lang="ko-KR" alt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21" name="Text Placeholder 23">
                <a:extLst>
                  <a:ext uri="{FF2B5EF4-FFF2-40B4-BE49-F238E27FC236}">
                    <a16:creationId xmlns:a16="http://schemas.microsoft.com/office/drawing/2014/main" id="{0DB34A45-DBEA-4311-9FA2-611BDD783C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542289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Doctor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10F21A-530D-480E-A4CF-AE9D0CAA77DA}"/>
                </a:ext>
              </a:extLst>
            </p:cNvPr>
            <p:cNvSpPr txBox="1"/>
            <p:nvPr/>
          </p:nvSpPr>
          <p:spPr>
            <a:xfrm>
              <a:off x="1086653" y="448620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7B4447-B461-4B44-A188-D99292CD615B}"/>
                </a:ext>
              </a:extLst>
            </p:cNvPr>
            <p:cNvGrpSpPr/>
            <p:nvPr/>
          </p:nvGrpSpPr>
          <p:grpSpPr>
            <a:xfrm>
              <a:off x="1489063" y="5386279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24" name="Rounded Rectangle 3">
                <a:extLst>
                  <a:ext uri="{FF2B5EF4-FFF2-40B4-BE49-F238E27FC236}">
                    <a16:creationId xmlns:a16="http://schemas.microsoft.com/office/drawing/2014/main" id="{945BCEF0-408C-4BF6-92D8-78314E78B401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39">
                <a:extLst>
                  <a:ext uri="{FF2B5EF4-FFF2-40B4-BE49-F238E27FC236}">
                    <a16:creationId xmlns:a16="http://schemas.microsoft.com/office/drawing/2014/main" id="{F35928AD-3170-420C-803D-B9718435BE33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ounded Rectangle 2">
                <a:extLst>
                  <a:ext uri="{FF2B5EF4-FFF2-40B4-BE49-F238E27FC236}">
                    <a16:creationId xmlns:a16="http://schemas.microsoft.com/office/drawing/2014/main" id="{F35CD966-F091-4E50-88E9-24CB5F44FDA6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89805AE-43C2-44FE-B7B0-42A04D63F0D0}"/>
              </a:ext>
            </a:extLst>
          </p:cNvPr>
          <p:cNvGrpSpPr/>
          <p:nvPr/>
        </p:nvGrpSpPr>
        <p:grpSpPr>
          <a:xfrm>
            <a:off x="3737064" y="2020450"/>
            <a:ext cx="2059200" cy="515643"/>
            <a:chOff x="5075456" y="4276226"/>
            <a:chExt cx="2059200" cy="515643"/>
          </a:xfrm>
        </p:grpSpPr>
        <p:sp>
          <p:nvSpPr>
            <p:cNvPr id="35" name="Text Placeholder 22">
              <a:extLst>
                <a:ext uri="{FF2B5EF4-FFF2-40B4-BE49-F238E27FC236}">
                  <a16:creationId xmlns:a16="http://schemas.microsoft.com/office/drawing/2014/main" id="{A3084274-C7C6-4789-8F31-BB7118114EE6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36" name="Text Placeholder 23">
              <a:extLst>
                <a:ext uri="{FF2B5EF4-FFF2-40B4-BE49-F238E27FC236}">
                  <a16:creationId xmlns:a16="http://schemas.microsoft.com/office/drawing/2014/main" id="{76A550B2-B333-4BA2-ADA7-C3B04FBCC155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D9D5248-3124-4EBE-981C-02C1A4FF39DA}"/>
              </a:ext>
            </a:extLst>
          </p:cNvPr>
          <p:cNvSpPr txBox="1"/>
          <p:nvPr/>
        </p:nvSpPr>
        <p:spPr>
          <a:xfrm>
            <a:off x="3736837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7519B0-7295-418F-AB75-6EBD8B8D38A9}"/>
              </a:ext>
            </a:extLst>
          </p:cNvPr>
          <p:cNvGrpSpPr/>
          <p:nvPr/>
        </p:nvGrpSpPr>
        <p:grpSpPr>
          <a:xfrm>
            <a:off x="4139247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28C97E80-EC7E-4F24-BDEF-F6729F2BD398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62696BBB-A0DA-4EA8-99C8-5570A1ACA93B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EE38ABF8-F343-4108-A651-BA683E1F326C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id="{F4C8DCE2-EDE1-4114-B1A8-5321E5280603}"/>
              </a:ext>
            </a:extLst>
          </p:cNvPr>
          <p:cNvGrpSpPr/>
          <p:nvPr/>
        </p:nvGrpSpPr>
        <p:grpSpPr>
          <a:xfrm>
            <a:off x="6402528" y="3822380"/>
            <a:ext cx="2059200" cy="515643"/>
            <a:chOff x="5075456" y="4276226"/>
            <a:chExt cx="2059200" cy="515643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id="{794C9CDB-63C6-4A4B-9CF8-63AE00FD1CC7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id="{92409148-3634-4154-81E7-8BAF1008AFFD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371801A-F17E-414F-AD0E-6841791D10FB}"/>
              </a:ext>
            </a:extLst>
          </p:cNvPr>
          <p:cNvSpPr txBox="1"/>
          <p:nvPr/>
        </p:nvSpPr>
        <p:spPr>
          <a:xfrm>
            <a:off x="6402301" y="448620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110BB6-C4B4-4A85-9032-199B06205F72}"/>
              </a:ext>
            </a:extLst>
          </p:cNvPr>
          <p:cNvGrpSpPr/>
          <p:nvPr/>
        </p:nvGrpSpPr>
        <p:grpSpPr>
          <a:xfrm>
            <a:off x="6804711" y="538627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E64E4DF1-8C44-4D78-BF3A-E903FEDF5919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1" name="Rounded Rectangle 39">
              <a:extLst>
                <a:ext uri="{FF2B5EF4-FFF2-40B4-BE49-F238E27FC236}">
                  <a16:creationId xmlns:a16="http://schemas.microsoft.com/office/drawing/2014/main" id="{0661E3E0-A8F8-4AE0-B123-8A188C790F4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2" name="Rounded Rectangle 2">
              <a:extLst>
                <a:ext uri="{FF2B5EF4-FFF2-40B4-BE49-F238E27FC236}">
                  <a16:creationId xmlns:a16="http://schemas.microsoft.com/office/drawing/2014/main" id="{F893D3BC-46F3-430F-B0FC-FD734F8EF15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4">
            <a:extLst>
              <a:ext uri="{FF2B5EF4-FFF2-40B4-BE49-F238E27FC236}">
                <a16:creationId xmlns:a16="http://schemas.microsoft.com/office/drawing/2014/main" id="{EE20DA2C-9E18-4BA6-8E22-5E0E4735421B}"/>
              </a:ext>
            </a:extLst>
          </p:cNvPr>
          <p:cNvGrpSpPr/>
          <p:nvPr/>
        </p:nvGrpSpPr>
        <p:grpSpPr>
          <a:xfrm>
            <a:off x="9052712" y="2020450"/>
            <a:ext cx="2059200" cy="515643"/>
            <a:chOff x="5075456" y="4276226"/>
            <a:chExt cx="2059200" cy="515643"/>
          </a:xfrm>
        </p:grpSpPr>
        <p:sp>
          <p:nvSpPr>
            <p:cNvPr id="62" name="Text Placeholder 22">
              <a:extLst>
                <a:ext uri="{FF2B5EF4-FFF2-40B4-BE49-F238E27FC236}">
                  <a16:creationId xmlns:a16="http://schemas.microsoft.com/office/drawing/2014/main" id="{A432A955-FAC1-4EEE-9304-97218DD6A888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63" name="Text Placeholder 23">
              <a:extLst>
                <a:ext uri="{FF2B5EF4-FFF2-40B4-BE49-F238E27FC236}">
                  <a16:creationId xmlns:a16="http://schemas.microsoft.com/office/drawing/2014/main" id="{57739A73-D1F2-49B8-BD7E-392AC31C33E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Doctor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8D5BAE6-679B-48DB-B75D-5BECA85C2EAA}"/>
              </a:ext>
            </a:extLst>
          </p:cNvPr>
          <p:cNvSpPr txBox="1"/>
          <p:nvPr/>
        </p:nvSpPr>
        <p:spPr>
          <a:xfrm>
            <a:off x="9052485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94010E-42C5-4418-9C3D-5EC41B3C0F9D}"/>
              </a:ext>
            </a:extLst>
          </p:cNvPr>
          <p:cNvGrpSpPr/>
          <p:nvPr/>
        </p:nvGrpSpPr>
        <p:grpSpPr>
          <a:xfrm>
            <a:off x="9454895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B81EC2C7-C52B-40F4-8A44-5D8D3C0433B9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E18D710B-2A20-4C1F-857E-9A9BD365F01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D11C52B4-53C5-42D9-9635-9DB68466683D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6177E7-1B6E-427C-8C68-4CE4580E7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584F64-605C-41CE-94AB-8C57C3D73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7752EB-302A-43D3-8EA6-03AB712875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955033-4D14-4DEE-BF2B-7099101E29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A64893AD-D709-499E-A4C6-1C98257C34BF}"/>
              </a:ext>
            </a:extLst>
          </p:cNvPr>
          <p:cNvGrpSpPr/>
          <p:nvPr/>
        </p:nvGrpSpPr>
        <p:grpSpPr>
          <a:xfrm rot="21401317">
            <a:off x="958208" y="1245808"/>
            <a:ext cx="2233233" cy="3028686"/>
            <a:chOff x="4524375" y="1300163"/>
            <a:chExt cx="2665364" cy="361473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6EF96FF-6C29-4F68-81CA-CE4B8BB7CFAB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F3F279B-FB49-4F8C-87B7-F29552DB81CB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0BF0676-1E2E-4304-AFBA-772CC918C54F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03B663F-6A9D-45D3-BF40-9C815859604D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5F96425-F758-425C-857A-A52B720F6EF7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9130621-8DE2-4346-944B-F92D8F0187B6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F65C581-92C4-4689-AE4B-C30E87919B8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1D181651-3C25-4CF5-9387-74AE7FBC470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11F5288-6FB0-41A9-B824-948375C6D452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8A292062-C67C-425A-B538-46BB2243529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0972CE2A-2CD0-4BE2-9096-77234A1F498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B768387-2C79-4AE9-B931-99E179DFE7BD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A219812-3F34-4F7B-ACC9-CA90DB838E3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B40E3EE2-13E6-4B6F-B695-1374BA03469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7EB16BE-3EDA-4579-A43B-3960D3A21B2F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C13C286C-DCA6-4CA4-85EE-D6188C996F3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B7B1A0E3-4596-4700-AFA0-80B16879B9D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3B3EBE3-52B0-4468-A997-82AD661F62B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0B3797CC-4A2A-4DB6-B753-B88EA805F5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4E39A956-2695-4D18-B538-E4E36547D96F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EE44EE5-AC0C-483C-AFC1-4F6ACB08A044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2B15C666-BF39-4A2A-BF89-228552027F2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5C05EFD9-1206-4C06-A67A-09A0A2159191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D8BA24A-C042-4AE8-95C3-8DB734193BCD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6CFEC2D-2B17-4441-A7DB-6CCC121A916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C628755-8E77-4459-9C0F-B5DABE57EC3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F34A677-A813-48BF-87F7-0E0EAE94F207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B3F3F5C-D070-46D1-B0B0-2742836307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BF2BBE57-2AF4-402F-B278-93FAD66EDCF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219B6EF-0BE8-48C4-811B-23A3A0F3ACD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F67E5B-D5B1-4BDA-90C1-D366CB417CB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CF8E8661-B55A-44FE-8729-F84D40E46FD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79DC48D-60BB-4089-BD8C-B50BC9C432AC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28AACBA-B5C8-4A7C-A76A-63710A3241F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B28C196B-1DA6-44F2-8CB0-352DC7221B1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CC27F9-BE6D-4EC8-B803-87DB64280CC8}"/>
              </a:ext>
            </a:extLst>
          </p:cNvPr>
          <p:cNvGrpSpPr/>
          <p:nvPr/>
        </p:nvGrpSpPr>
        <p:grpSpPr>
          <a:xfrm rot="774954">
            <a:off x="2084412" y="1452982"/>
            <a:ext cx="2233233" cy="3028686"/>
            <a:chOff x="4524375" y="1300163"/>
            <a:chExt cx="2665364" cy="361473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18B0AD9-78D8-474E-B2C7-CD035DD80E5C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59A8E28-3ED4-48C9-BFA5-30F642C144A3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DB9616D3-5865-47D8-8756-EC597F629A0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257A3D0-EBE8-4143-B6A1-0C8E32E61A44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21708E9-7069-4D50-B061-E669CA96D9AA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E51E8EA0-C263-4AFB-9E30-9A76489AE128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1E23A77-1F1D-4EA5-A6A2-A53CA0501CF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8D299B9-6D70-43D5-B33C-5568B4FB29F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1221D89-29CC-417B-A88A-DB9F0FBD2DE4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FD1D2434-55E7-44C5-A655-41116EC1BA1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E1BEC2A1-5060-4ECD-A465-5FD7740FBD7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0ABB777-49E1-4A28-B154-1A109F8ADA5D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85AF357-32E8-4346-9B9D-7FA3D3F6298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A654CC15-5676-44A8-A61B-EDEF31CF6AF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9C010711-20FA-4F73-ABA8-A482D3E4E049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4F0D45D-42E5-4E9B-A771-A185383C374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1E143E-3463-49DD-8D88-A79E93637E0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2C76A98-415A-40A4-8E89-A4B13BB1C71D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4F4DFDE7-5C65-4BCE-9C01-84A944271A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5936F8B0-9693-4805-95F4-1C1764BF629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2135F6E-2B82-4A76-B5A5-E0751812DF7B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AEFDBE20-3DAF-497E-89A1-3816FBFFDDF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353D0E3-1975-425D-A172-CFC118C0C15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EC58222-C03B-4463-8AC1-1E1A4AA5305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9BBCEA7-0BDC-47F8-B0AF-B9A27FE2A17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EBED8531-5590-4B6F-8312-CCB517DCD1F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86342FE0-9A99-473C-A371-DAB342F7A51B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7BE9F6D-D557-4F8D-B4DB-83A8C703FDC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7480EE4-FDA2-4D01-B740-87316996AD5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0FF097A-757F-438A-A964-7CFA6FF6826F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F739EFDB-CBE1-42F5-A01A-7132D3AAA9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34B2ABE-8A93-49F7-8845-15D913D8945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869DDE8C-30D5-4154-BCE5-8C66DB30769E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4A929DC-62B1-4A4B-AA6D-C6344BB88A9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9614DAC6-CE4C-4AAD-B733-EE3184980C4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A3536CA9-D0B3-4C54-AC69-D899B2F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251521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06CE4E34-DAE3-41D8-9DEF-CE80E178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0" y="347896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CAD4F403-BEA0-4BDD-9647-5FDFC669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6" y="444272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D541CB8-3A97-4F90-A47B-3ED34898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40647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CC7BC28-9EFF-48DB-8CBC-6CAFB104B9C0}"/>
              </a:ext>
            </a:extLst>
          </p:cNvPr>
          <p:cNvSpPr/>
          <p:nvPr/>
        </p:nvSpPr>
        <p:spPr>
          <a:xfrm>
            <a:off x="625089" y="1940565"/>
            <a:ext cx="5065594" cy="3474878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1D4C552E-8427-44A0-B897-A97C7F5DE840}"/>
              </a:ext>
            </a:extLst>
          </p:cNvPr>
          <p:cNvSpPr/>
          <p:nvPr/>
        </p:nvSpPr>
        <p:spPr>
          <a:xfrm>
            <a:off x="3054485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08802B8C-66E4-4BAD-81CF-5B660B01A1B9}"/>
              </a:ext>
            </a:extLst>
          </p:cNvPr>
          <p:cNvSpPr/>
          <p:nvPr/>
        </p:nvSpPr>
        <p:spPr>
          <a:xfrm>
            <a:off x="1323643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E7FD0F-C677-49E7-920D-AE6FD5B589BD}"/>
              </a:ext>
            </a:extLst>
          </p:cNvPr>
          <p:cNvSpPr/>
          <p:nvPr/>
        </p:nvSpPr>
        <p:spPr>
          <a:xfrm>
            <a:off x="5223755" y="260215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880F54B-C309-41A5-8FC5-C9912D8358F9}"/>
              </a:ext>
            </a:extLst>
          </p:cNvPr>
          <p:cNvSpPr/>
          <p:nvPr/>
        </p:nvSpPr>
        <p:spPr>
          <a:xfrm>
            <a:off x="4931462" y="35657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FEE413-044B-40CD-902D-1B80496C0BAE}"/>
              </a:ext>
            </a:extLst>
          </p:cNvPr>
          <p:cNvSpPr/>
          <p:nvPr/>
        </p:nvSpPr>
        <p:spPr>
          <a:xfrm>
            <a:off x="4639170" y="452941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4AA0E0-C1EF-4FD0-9583-ABDD5DDAA208}"/>
              </a:ext>
            </a:extLst>
          </p:cNvPr>
          <p:cNvSpPr/>
          <p:nvPr/>
        </p:nvSpPr>
        <p:spPr>
          <a:xfrm>
            <a:off x="4346878" y="5493049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4D08DE-0DAC-43CC-95A3-4D23960AF49A}"/>
              </a:ext>
            </a:extLst>
          </p:cNvPr>
          <p:cNvSpPr txBox="1"/>
          <p:nvPr/>
        </p:nvSpPr>
        <p:spPr>
          <a:xfrm flipH="1">
            <a:off x="5210124" y="26723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5DD2A1-ED2D-4656-8374-E16DF4D9927A}"/>
              </a:ext>
            </a:extLst>
          </p:cNvPr>
          <p:cNvSpPr txBox="1"/>
          <p:nvPr/>
        </p:nvSpPr>
        <p:spPr>
          <a:xfrm flipH="1">
            <a:off x="4917831" y="363564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73EA83-73E1-48F5-A54F-4FFD053A6402}"/>
              </a:ext>
            </a:extLst>
          </p:cNvPr>
          <p:cNvSpPr txBox="1"/>
          <p:nvPr/>
        </p:nvSpPr>
        <p:spPr>
          <a:xfrm flipH="1">
            <a:off x="4625539" y="459896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58062-3460-439B-A6AB-FB4911ED9AAD}"/>
              </a:ext>
            </a:extLst>
          </p:cNvPr>
          <p:cNvSpPr txBox="1"/>
          <p:nvPr/>
        </p:nvSpPr>
        <p:spPr>
          <a:xfrm flipH="1">
            <a:off x="4333247" y="556228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F6AB0A-4D81-46DF-B938-5DC554991CC0}"/>
              </a:ext>
            </a:extLst>
          </p:cNvPr>
          <p:cNvGrpSpPr/>
          <p:nvPr/>
        </p:nvGrpSpPr>
        <p:grpSpPr>
          <a:xfrm>
            <a:off x="6018062" y="2573580"/>
            <a:ext cx="5178473" cy="703010"/>
            <a:chOff x="2135876" y="1656375"/>
            <a:chExt cx="2138114" cy="7030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66297C-4F29-4B06-9DC6-DD049D9948C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2605A5-CA46-4DE5-A9C4-CB472BA19C3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305FA2-96E0-47FE-AE31-20B2A98139A6}"/>
              </a:ext>
            </a:extLst>
          </p:cNvPr>
          <p:cNvGrpSpPr/>
          <p:nvPr/>
        </p:nvGrpSpPr>
        <p:grpSpPr>
          <a:xfrm>
            <a:off x="5727012" y="3540158"/>
            <a:ext cx="5178473" cy="703010"/>
            <a:chOff x="2135876" y="1656375"/>
            <a:chExt cx="2138114" cy="703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9735AC-3201-4B38-AD4E-0A9F0D83D49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B332B7-C120-412F-AE73-44292EA483D9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EF195E-E005-413B-ACF8-ED8694A1F775}"/>
              </a:ext>
            </a:extLst>
          </p:cNvPr>
          <p:cNvGrpSpPr/>
          <p:nvPr/>
        </p:nvGrpSpPr>
        <p:grpSpPr>
          <a:xfrm>
            <a:off x="5435963" y="4506736"/>
            <a:ext cx="5178473" cy="703010"/>
            <a:chOff x="2135876" y="1656375"/>
            <a:chExt cx="2138114" cy="7030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2B3370-4E69-400C-80B5-2CC881B88E3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647C1D-B446-4EA8-9F02-EC4E2B7865D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33A89B-8F82-4F45-A6C8-406586324DC5}"/>
              </a:ext>
            </a:extLst>
          </p:cNvPr>
          <p:cNvGrpSpPr/>
          <p:nvPr/>
        </p:nvGrpSpPr>
        <p:grpSpPr>
          <a:xfrm>
            <a:off x="5144914" y="5473314"/>
            <a:ext cx="5178473" cy="703010"/>
            <a:chOff x="2135876" y="1656375"/>
            <a:chExt cx="2138114" cy="7030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248B11-DD77-4F55-8BB3-9CCEE9A7EF2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B11748-7487-41A4-9CF0-49AE33E9D5A3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DD637BF-EDE0-482C-A93E-8EAC3B0F7C73}"/>
              </a:ext>
            </a:extLst>
          </p:cNvPr>
          <p:cNvSpPr txBox="1"/>
          <p:nvPr/>
        </p:nvSpPr>
        <p:spPr>
          <a:xfrm>
            <a:off x="6670767" y="1935965"/>
            <a:ext cx="4731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CAPSULES MEDICATION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D8D2F6-2C12-4A31-A20F-FB21BB7D9D13}"/>
              </a:ext>
            </a:extLst>
          </p:cNvPr>
          <p:cNvSpPr txBox="1"/>
          <p:nvPr/>
        </p:nvSpPr>
        <p:spPr>
          <a:xfrm>
            <a:off x="6200503" y="1383980"/>
            <a:ext cx="52013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Medical Treatment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CC967D-3329-4EB6-8021-2F1442710859}"/>
              </a:ext>
            </a:extLst>
          </p:cNvPr>
          <p:cNvGrpSpPr/>
          <p:nvPr/>
        </p:nvGrpSpPr>
        <p:grpSpPr>
          <a:xfrm flipH="1">
            <a:off x="7973195" y="1740942"/>
            <a:ext cx="3252153" cy="4691690"/>
            <a:chOff x="4319603" y="1262897"/>
            <a:chExt cx="3719773" cy="5366298"/>
          </a:xfrm>
        </p:grpSpPr>
        <p:sp>
          <p:nvSpPr>
            <p:cNvPr id="4" name="Graphic 193">
              <a:extLst>
                <a:ext uri="{FF2B5EF4-FFF2-40B4-BE49-F238E27FC236}">
                  <a16:creationId xmlns:a16="http://schemas.microsoft.com/office/drawing/2014/main" id="{3F1BEA8B-A7BF-4D4C-B476-18273037C608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88EC6B-0EA9-4198-A977-B965CB33BDCA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3E6A8B-6E1E-4B50-84ED-514F35F0BB7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101827-C16A-40CA-80B2-5162CB9BA0EA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E1E8FD-E0A0-4EFE-A8F3-948825DD19AA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DC3E3C-6D15-4346-BEBC-C421938642E4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2BDF591-8F93-427E-86BA-F1AD97FDAB6A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5B5DCB8-8838-4FDA-A082-4A7BAD253EF3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A3F700-8880-4BA0-B1AC-364926ED673C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54FB54-CD83-45C2-9DB4-01FF7C2AFA70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35D4AF-D549-4A82-85C4-12142F152FF7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0C5974-19EA-4789-BADC-31A1E58C72FB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707347-60E3-42E3-8D6A-ADD00E8DE208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C44614-546B-4CB7-AF09-2D08A59E8AE5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DB3293-C1AA-48C2-8255-F66AD6F7EAC4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5C64726-94BB-473C-B91E-15FBB75F6EA6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6519BA-7337-4D65-8625-C992CF033732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47C439-1036-4845-8A69-96943C8235E0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29EAEB-AE61-487F-8D93-DE6D65FE3AE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Chord 87">
              <a:extLst>
                <a:ext uri="{FF2B5EF4-FFF2-40B4-BE49-F238E27FC236}">
                  <a16:creationId xmlns:a16="http://schemas.microsoft.com/office/drawing/2014/main" id="{869A2509-E74F-4CA0-B7C9-BAEC2D9BEA6D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D4227B-580C-49A9-9F90-BE273A78215C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18A42-8770-444D-8587-0192D55DA9E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5C75ADC-5774-4722-B298-F513B268DE17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2AF533F-52D7-495D-BC2F-2B1E8A878B87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D333DAD-A199-4D5E-9851-CA87566C035E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5525A6A-63D2-4215-8723-A8ADF6D27ED6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1D59E0-5752-40BB-A887-BF0571AB23FF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92DDCCF-466A-4ED3-A0ED-0025519160C8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C9F2CD3-BB2F-48FE-B4E8-F66840F47B79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385D35-FB4F-4BF2-9419-3C5236F0A61B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F71D49E-498C-4793-B652-0912D80B4469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35E7080-246E-4DAB-9FAC-B2AD22F26719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FCE79BB-BFEB-4376-B4F3-2AFFC6BAFBE1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1B9EEEF-EA80-4F51-A4A2-28375D8222D2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3BA9DA-AC29-4221-B621-C140704D36AD}"/>
              </a:ext>
            </a:extLst>
          </p:cNvPr>
          <p:cNvGrpSpPr/>
          <p:nvPr/>
        </p:nvGrpSpPr>
        <p:grpSpPr>
          <a:xfrm rot="21411753">
            <a:off x="3292869" y="1596623"/>
            <a:ext cx="3684821" cy="4567412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17CCD2E-D2B6-43DA-AA1E-7D2B1698DAC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B34A0AD-1253-4770-AE10-279B80B29D8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191FCB-4EE4-49DD-8DAE-E5932C4AFCD9}"/>
              </a:ext>
            </a:extLst>
          </p:cNvPr>
          <p:cNvSpPr txBox="1"/>
          <p:nvPr/>
        </p:nvSpPr>
        <p:spPr>
          <a:xfrm>
            <a:off x="773714" y="1482275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2835212" y="4479192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E7CEA501-35A1-450D-A41F-0FF25509405E}"/>
              </a:ext>
            </a:extLst>
          </p:cNvPr>
          <p:cNvSpPr/>
          <p:nvPr/>
        </p:nvSpPr>
        <p:spPr>
          <a:xfrm>
            <a:off x="3535027" y="3819572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7" name="그룹 23">
            <a:extLst>
              <a:ext uri="{FF2B5EF4-FFF2-40B4-BE49-F238E27FC236}">
                <a16:creationId xmlns:a16="http://schemas.microsoft.com/office/drawing/2014/main" id="{C35CAF1A-DA85-4892-89C5-596106F5E27E}"/>
              </a:ext>
            </a:extLst>
          </p:cNvPr>
          <p:cNvGrpSpPr/>
          <p:nvPr/>
        </p:nvGrpSpPr>
        <p:grpSpPr>
          <a:xfrm>
            <a:off x="732421" y="4479192"/>
            <a:ext cx="1893253" cy="1502077"/>
            <a:chOff x="3059832" y="4655451"/>
            <a:chExt cx="1996552" cy="15020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B7C619-7DF5-4B8E-919A-9FFD3993542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2ACEF86D-BBD8-4D3D-9FB4-EEDF64C68801}"/>
              </a:ext>
            </a:extLst>
          </p:cNvPr>
          <p:cNvSpPr/>
          <p:nvPr/>
        </p:nvSpPr>
        <p:spPr>
          <a:xfrm>
            <a:off x="1432237" y="382846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4938001" y="4479192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DF932673-C711-44EE-8815-B87AEE72CFCE}"/>
              </a:ext>
            </a:extLst>
          </p:cNvPr>
          <p:cNvSpPr/>
          <p:nvPr/>
        </p:nvSpPr>
        <p:spPr>
          <a:xfrm>
            <a:off x="5637817" y="3818024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0CE4E11-DF5A-43C7-84EA-460B8A7F2524}"/>
              </a:ext>
            </a:extLst>
          </p:cNvPr>
          <p:cNvSpPr/>
          <p:nvPr/>
        </p:nvSpPr>
        <p:spPr>
          <a:xfrm>
            <a:off x="3663509" y="396224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A7AD5A03-DABC-4C6A-9EB6-3DDC4238C871}"/>
              </a:ext>
            </a:extLst>
          </p:cNvPr>
          <p:cNvSpPr/>
          <p:nvPr/>
        </p:nvSpPr>
        <p:spPr>
          <a:xfrm>
            <a:off x="1561658" y="394899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0FF62A35-FE66-448F-A9A1-4114B3058055}"/>
              </a:ext>
            </a:extLst>
          </p:cNvPr>
          <p:cNvSpPr>
            <a:spLocks noChangeAspect="1"/>
          </p:cNvSpPr>
          <p:nvPr/>
        </p:nvSpPr>
        <p:spPr>
          <a:xfrm>
            <a:off x="5748743" y="390973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</a:rPr>
              <a:t>Portfolio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F2125F-20E3-44BA-9FC7-67440B8808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170E54-AF85-41B1-AD42-B7B50490C5C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F0BFE1-1582-438E-B94A-28E6651E71A6}"/>
              </a:ext>
            </a:extLst>
          </p:cNvPr>
          <p:cNvGrpSpPr/>
          <p:nvPr/>
        </p:nvGrpSpPr>
        <p:grpSpPr>
          <a:xfrm>
            <a:off x="4231809" y="2339317"/>
            <a:ext cx="1079158" cy="1645056"/>
            <a:chOff x="3279286" y="2124017"/>
            <a:chExt cx="1079158" cy="16450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F8AD93-2CE2-4411-93F8-65E2B1F70D10}"/>
                </a:ext>
              </a:extLst>
            </p:cNvPr>
            <p:cNvGrpSpPr/>
            <p:nvPr/>
          </p:nvGrpSpPr>
          <p:grpSpPr>
            <a:xfrm>
              <a:off x="3279286" y="2124017"/>
              <a:ext cx="1079158" cy="1645056"/>
              <a:chOff x="3209840" y="1280400"/>
              <a:chExt cx="1118863" cy="170558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F225C6-3F9A-4CBE-8843-E7284AEDEFA6}"/>
                  </a:ext>
                </a:extLst>
              </p:cNvPr>
              <p:cNvSpPr/>
              <p:nvPr/>
            </p:nvSpPr>
            <p:spPr>
              <a:xfrm>
                <a:off x="3209840" y="1280400"/>
                <a:ext cx="1118863" cy="1705582"/>
              </a:xfrm>
              <a:custGeom>
                <a:avLst/>
                <a:gdLst>
                  <a:gd name="connsiteX0" fmla="*/ 850516 w 1118863"/>
                  <a:gd name="connsiteY0" fmla="*/ 323694 h 1705582"/>
                  <a:gd name="connsiteX1" fmla="*/ 861137 w 1118863"/>
                  <a:gd name="connsiteY1" fmla="*/ 342400 h 1705582"/>
                  <a:gd name="connsiteX2" fmla="*/ 864677 w 1118863"/>
                  <a:gd name="connsiteY2" fmla="*/ 400671 h 1705582"/>
                  <a:gd name="connsiteX3" fmla="*/ 1033557 w 1118863"/>
                  <a:gd name="connsiteY3" fmla="*/ 501090 h 1705582"/>
                  <a:gd name="connsiteX4" fmla="*/ 1118858 w 1118863"/>
                  <a:gd name="connsiteY4" fmla="*/ 691642 h 1705582"/>
                  <a:gd name="connsiteX5" fmla="*/ 1118523 w 1118863"/>
                  <a:gd name="connsiteY5" fmla="*/ 1593595 h 1705582"/>
                  <a:gd name="connsiteX6" fmla="*/ 1103119 w 1118863"/>
                  <a:gd name="connsiteY6" fmla="*/ 1636557 h 1705582"/>
                  <a:gd name="connsiteX7" fmla="*/ 955624 w 1118863"/>
                  <a:gd name="connsiteY7" fmla="*/ 1705544 h 1705582"/>
                  <a:gd name="connsiteX8" fmla="*/ 99933 w 1118863"/>
                  <a:gd name="connsiteY8" fmla="*/ 1704156 h 1705582"/>
                  <a:gd name="connsiteX9" fmla="*/ 61134 w 1118863"/>
                  <a:gd name="connsiteY9" fmla="*/ 1687221 h 1705582"/>
                  <a:gd name="connsiteX10" fmla="*/ 40 w 1118863"/>
                  <a:gd name="connsiteY10" fmla="*/ 1527095 h 1705582"/>
                  <a:gd name="connsiteX11" fmla="*/ 471 w 1118863"/>
                  <a:gd name="connsiteY11" fmla="*/ 699153 h 1705582"/>
                  <a:gd name="connsiteX12" fmla="*/ 110076 w 1118863"/>
                  <a:gd name="connsiteY12" fmla="*/ 481618 h 1705582"/>
                  <a:gd name="connsiteX13" fmla="*/ 238386 w 1118863"/>
                  <a:gd name="connsiteY13" fmla="*/ 409761 h 1705582"/>
                  <a:gd name="connsiteX14" fmla="*/ 259484 w 1118863"/>
                  <a:gd name="connsiteY14" fmla="*/ 376559 h 1705582"/>
                  <a:gd name="connsiteX15" fmla="*/ 259963 w 1118863"/>
                  <a:gd name="connsiteY15" fmla="*/ 324125 h 1705582"/>
                  <a:gd name="connsiteX16" fmla="*/ 850516 w 1118863"/>
                  <a:gd name="connsiteY16" fmla="*/ 323694 h 1705582"/>
                  <a:gd name="connsiteX17" fmla="*/ 231593 w 1118863"/>
                  <a:gd name="connsiteY17" fmla="*/ 247770 h 1705582"/>
                  <a:gd name="connsiteX18" fmla="*/ 889986 w 1118863"/>
                  <a:gd name="connsiteY18" fmla="*/ 247770 h 1705582"/>
                  <a:gd name="connsiteX19" fmla="*/ 889986 w 1118863"/>
                  <a:gd name="connsiteY19" fmla="*/ 309198 h 1705582"/>
                  <a:gd name="connsiteX20" fmla="*/ 231593 w 1118863"/>
                  <a:gd name="connsiteY20" fmla="*/ 309198 h 1705582"/>
                  <a:gd name="connsiteX21" fmla="*/ 276229 w 1118863"/>
                  <a:gd name="connsiteY21" fmla="*/ 0 h 1705582"/>
                  <a:gd name="connsiteX22" fmla="*/ 844105 w 1118863"/>
                  <a:gd name="connsiteY22" fmla="*/ 0 h 1705582"/>
                  <a:gd name="connsiteX23" fmla="*/ 880608 w 1118863"/>
                  <a:gd name="connsiteY23" fmla="*/ 36120 h 1705582"/>
                  <a:gd name="connsiteX24" fmla="*/ 880608 w 1118863"/>
                  <a:gd name="connsiteY24" fmla="*/ 232461 h 1705582"/>
                  <a:gd name="connsiteX25" fmla="*/ 839465 w 1118863"/>
                  <a:gd name="connsiteY25" fmla="*/ 232461 h 1705582"/>
                  <a:gd name="connsiteX26" fmla="*/ 839465 w 1118863"/>
                  <a:gd name="connsiteY26" fmla="*/ 213085 h 1705582"/>
                  <a:gd name="connsiteX27" fmla="*/ 839369 w 1118863"/>
                  <a:gd name="connsiteY27" fmla="*/ 75589 h 1705582"/>
                  <a:gd name="connsiteX28" fmla="*/ 832671 w 1118863"/>
                  <a:gd name="connsiteY28" fmla="*/ 56740 h 1705582"/>
                  <a:gd name="connsiteX29" fmla="*/ 824778 w 1118863"/>
                  <a:gd name="connsiteY29" fmla="*/ 74011 h 1705582"/>
                  <a:gd name="connsiteX30" fmla="*/ 824778 w 1118863"/>
                  <a:gd name="connsiteY30" fmla="*/ 232509 h 1705582"/>
                  <a:gd name="connsiteX31" fmla="*/ 779185 w 1118863"/>
                  <a:gd name="connsiteY31" fmla="*/ 232509 h 1705582"/>
                  <a:gd name="connsiteX32" fmla="*/ 779185 w 1118863"/>
                  <a:gd name="connsiteY32" fmla="*/ 213133 h 1705582"/>
                  <a:gd name="connsiteX33" fmla="*/ 779089 w 1118863"/>
                  <a:gd name="connsiteY33" fmla="*/ 75637 h 1705582"/>
                  <a:gd name="connsiteX34" fmla="*/ 772391 w 1118863"/>
                  <a:gd name="connsiteY34" fmla="*/ 56788 h 1705582"/>
                  <a:gd name="connsiteX35" fmla="*/ 764497 w 1118863"/>
                  <a:gd name="connsiteY35" fmla="*/ 74058 h 1705582"/>
                  <a:gd name="connsiteX36" fmla="*/ 764497 w 1118863"/>
                  <a:gd name="connsiteY36" fmla="*/ 232557 h 1705582"/>
                  <a:gd name="connsiteX37" fmla="*/ 718905 w 1118863"/>
                  <a:gd name="connsiteY37" fmla="*/ 232557 h 1705582"/>
                  <a:gd name="connsiteX38" fmla="*/ 718905 w 1118863"/>
                  <a:gd name="connsiteY38" fmla="*/ 213181 h 1705582"/>
                  <a:gd name="connsiteX39" fmla="*/ 718809 w 1118863"/>
                  <a:gd name="connsiteY39" fmla="*/ 75685 h 1705582"/>
                  <a:gd name="connsiteX40" fmla="*/ 712111 w 1118863"/>
                  <a:gd name="connsiteY40" fmla="*/ 56835 h 1705582"/>
                  <a:gd name="connsiteX41" fmla="*/ 704217 w 1118863"/>
                  <a:gd name="connsiteY41" fmla="*/ 74106 h 1705582"/>
                  <a:gd name="connsiteX42" fmla="*/ 704217 w 1118863"/>
                  <a:gd name="connsiteY42" fmla="*/ 232605 h 1705582"/>
                  <a:gd name="connsiteX43" fmla="*/ 658337 w 1118863"/>
                  <a:gd name="connsiteY43" fmla="*/ 232605 h 1705582"/>
                  <a:gd name="connsiteX44" fmla="*/ 658337 w 1118863"/>
                  <a:gd name="connsiteY44" fmla="*/ 213229 h 1705582"/>
                  <a:gd name="connsiteX45" fmla="*/ 658242 w 1118863"/>
                  <a:gd name="connsiteY45" fmla="*/ 75733 h 1705582"/>
                  <a:gd name="connsiteX46" fmla="*/ 651544 w 1118863"/>
                  <a:gd name="connsiteY46" fmla="*/ 56883 h 1705582"/>
                  <a:gd name="connsiteX47" fmla="*/ 643650 w 1118863"/>
                  <a:gd name="connsiteY47" fmla="*/ 74154 h 1705582"/>
                  <a:gd name="connsiteX48" fmla="*/ 643650 w 1118863"/>
                  <a:gd name="connsiteY48" fmla="*/ 232652 h 1705582"/>
                  <a:gd name="connsiteX49" fmla="*/ 598057 w 1118863"/>
                  <a:gd name="connsiteY49" fmla="*/ 232652 h 1705582"/>
                  <a:gd name="connsiteX50" fmla="*/ 598057 w 1118863"/>
                  <a:gd name="connsiteY50" fmla="*/ 213277 h 1705582"/>
                  <a:gd name="connsiteX51" fmla="*/ 597962 w 1118863"/>
                  <a:gd name="connsiteY51" fmla="*/ 75781 h 1705582"/>
                  <a:gd name="connsiteX52" fmla="*/ 591264 w 1118863"/>
                  <a:gd name="connsiteY52" fmla="*/ 56931 h 1705582"/>
                  <a:gd name="connsiteX53" fmla="*/ 583370 w 1118863"/>
                  <a:gd name="connsiteY53" fmla="*/ 74202 h 1705582"/>
                  <a:gd name="connsiteX54" fmla="*/ 583370 w 1118863"/>
                  <a:gd name="connsiteY54" fmla="*/ 232700 h 1705582"/>
                  <a:gd name="connsiteX55" fmla="*/ 537777 w 1118863"/>
                  <a:gd name="connsiteY55" fmla="*/ 232700 h 1705582"/>
                  <a:gd name="connsiteX56" fmla="*/ 537777 w 1118863"/>
                  <a:gd name="connsiteY56" fmla="*/ 213325 h 1705582"/>
                  <a:gd name="connsiteX57" fmla="*/ 537682 w 1118863"/>
                  <a:gd name="connsiteY57" fmla="*/ 75829 h 1705582"/>
                  <a:gd name="connsiteX58" fmla="*/ 530984 w 1118863"/>
                  <a:gd name="connsiteY58" fmla="*/ 56979 h 1705582"/>
                  <a:gd name="connsiteX59" fmla="*/ 523090 w 1118863"/>
                  <a:gd name="connsiteY59" fmla="*/ 74250 h 1705582"/>
                  <a:gd name="connsiteX60" fmla="*/ 523090 w 1118863"/>
                  <a:gd name="connsiteY60" fmla="*/ 232748 h 1705582"/>
                  <a:gd name="connsiteX61" fmla="*/ 477497 w 1118863"/>
                  <a:gd name="connsiteY61" fmla="*/ 232748 h 1705582"/>
                  <a:gd name="connsiteX62" fmla="*/ 477497 w 1118863"/>
                  <a:gd name="connsiteY62" fmla="*/ 213372 h 1705582"/>
                  <a:gd name="connsiteX63" fmla="*/ 477401 w 1118863"/>
                  <a:gd name="connsiteY63" fmla="*/ 75876 h 1705582"/>
                  <a:gd name="connsiteX64" fmla="*/ 470704 w 1118863"/>
                  <a:gd name="connsiteY64" fmla="*/ 57027 h 1705582"/>
                  <a:gd name="connsiteX65" fmla="*/ 462810 w 1118863"/>
                  <a:gd name="connsiteY65" fmla="*/ 74298 h 1705582"/>
                  <a:gd name="connsiteX66" fmla="*/ 462810 w 1118863"/>
                  <a:gd name="connsiteY66" fmla="*/ 232796 h 1705582"/>
                  <a:gd name="connsiteX67" fmla="*/ 417217 w 1118863"/>
                  <a:gd name="connsiteY67" fmla="*/ 232796 h 1705582"/>
                  <a:gd name="connsiteX68" fmla="*/ 417217 w 1118863"/>
                  <a:gd name="connsiteY68" fmla="*/ 213420 h 1705582"/>
                  <a:gd name="connsiteX69" fmla="*/ 417121 w 1118863"/>
                  <a:gd name="connsiteY69" fmla="*/ 75924 h 1705582"/>
                  <a:gd name="connsiteX70" fmla="*/ 410424 w 1118863"/>
                  <a:gd name="connsiteY70" fmla="*/ 57075 h 1705582"/>
                  <a:gd name="connsiteX71" fmla="*/ 402530 w 1118863"/>
                  <a:gd name="connsiteY71" fmla="*/ 74345 h 1705582"/>
                  <a:gd name="connsiteX72" fmla="*/ 402530 w 1118863"/>
                  <a:gd name="connsiteY72" fmla="*/ 232844 h 1705582"/>
                  <a:gd name="connsiteX73" fmla="*/ 356937 w 1118863"/>
                  <a:gd name="connsiteY73" fmla="*/ 232844 h 1705582"/>
                  <a:gd name="connsiteX74" fmla="*/ 356937 w 1118863"/>
                  <a:gd name="connsiteY74" fmla="*/ 213468 h 1705582"/>
                  <a:gd name="connsiteX75" fmla="*/ 356841 w 1118863"/>
                  <a:gd name="connsiteY75" fmla="*/ 75972 h 1705582"/>
                  <a:gd name="connsiteX76" fmla="*/ 350143 w 1118863"/>
                  <a:gd name="connsiteY76" fmla="*/ 57123 h 1705582"/>
                  <a:gd name="connsiteX77" fmla="*/ 342250 w 1118863"/>
                  <a:gd name="connsiteY77" fmla="*/ 74393 h 1705582"/>
                  <a:gd name="connsiteX78" fmla="*/ 342250 w 1118863"/>
                  <a:gd name="connsiteY78" fmla="*/ 232892 h 1705582"/>
                  <a:gd name="connsiteX79" fmla="*/ 296657 w 1118863"/>
                  <a:gd name="connsiteY79" fmla="*/ 232892 h 1705582"/>
                  <a:gd name="connsiteX80" fmla="*/ 296657 w 1118863"/>
                  <a:gd name="connsiteY80" fmla="*/ 213516 h 1705582"/>
                  <a:gd name="connsiteX81" fmla="*/ 296561 w 1118863"/>
                  <a:gd name="connsiteY81" fmla="*/ 76020 h 1705582"/>
                  <a:gd name="connsiteX82" fmla="*/ 289863 w 1118863"/>
                  <a:gd name="connsiteY82" fmla="*/ 57170 h 1705582"/>
                  <a:gd name="connsiteX83" fmla="*/ 281969 w 1118863"/>
                  <a:gd name="connsiteY83" fmla="*/ 74441 h 1705582"/>
                  <a:gd name="connsiteX84" fmla="*/ 281969 w 1118863"/>
                  <a:gd name="connsiteY84" fmla="*/ 232940 h 1705582"/>
                  <a:gd name="connsiteX85" fmla="*/ 239630 w 1118863"/>
                  <a:gd name="connsiteY85" fmla="*/ 232940 h 1705582"/>
                  <a:gd name="connsiteX86" fmla="*/ 239630 w 1118863"/>
                  <a:gd name="connsiteY86" fmla="*/ 36599 h 1705582"/>
                  <a:gd name="connsiteX87" fmla="*/ 276229 w 1118863"/>
                  <a:gd name="connsiteY87" fmla="*/ 0 h 1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18863" h="1705582">
                    <a:moveTo>
                      <a:pt x="850516" y="323694"/>
                    </a:moveTo>
                    <a:cubicBezTo>
                      <a:pt x="866017" y="323742"/>
                      <a:pt x="861376" y="327330"/>
                      <a:pt x="861137" y="342400"/>
                    </a:cubicBezTo>
                    <a:cubicBezTo>
                      <a:pt x="860754" y="364168"/>
                      <a:pt x="856831" y="397848"/>
                      <a:pt x="864677" y="400671"/>
                    </a:cubicBezTo>
                    <a:cubicBezTo>
                      <a:pt x="924623" y="428036"/>
                      <a:pt x="983659" y="456645"/>
                      <a:pt x="1033557" y="501090"/>
                    </a:cubicBezTo>
                    <a:cubicBezTo>
                      <a:pt x="1090823" y="552089"/>
                      <a:pt x="1119337" y="613230"/>
                      <a:pt x="1118858" y="691642"/>
                    </a:cubicBezTo>
                    <a:cubicBezTo>
                      <a:pt x="1117040" y="992277"/>
                      <a:pt x="1117997" y="1292912"/>
                      <a:pt x="1118523" y="1593595"/>
                    </a:cubicBezTo>
                    <a:cubicBezTo>
                      <a:pt x="1118571" y="1610722"/>
                      <a:pt x="1111921" y="1622635"/>
                      <a:pt x="1103119" y="1636557"/>
                    </a:cubicBezTo>
                    <a:cubicBezTo>
                      <a:pt x="1068194" y="1691670"/>
                      <a:pt x="1021023" y="1706453"/>
                      <a:pt x="955624" y="1705544"/>
                    </a:cubicBezTo>
                    <a:cubicBezTo>
                      <a:pt x="670441" y="1701525"/>
                      <a:pt x="385163" y="1703678"/>
                      <a:pt x="99933" y="1704156"/>
                    </a:cubicBezTo>
                    <a:cubicBezTo>
                      <a:pt x="83332" y="1704204"/>
                      <a:pt x="73381" y="1697937"/>
                      <a:pt x="61134" y="1687221"/>
                    </a:cubicBezTo>
                    <a:cubicBezTo>
                      <a:pt x="11809" y="1644068"/>
                      <a:pt x="-821" y="1592112"/>
                      <a:pt x="40" y="1527095"/>
                    </a:cubicBezTo>
                    <a:cubicBezTo>
                      <a:pt x="3629" y="1251147"/>
                      <a:pt x="3533" y="975102"/>
                      <a:pt x="471" y="699153"/>
                    </a:cubicBezTo>
                    <a:cubicBezTo>
                      <a:pt x="-581" y="604666"/>
                      <a:pt x="37883" y="536157"/>
                      <a:pt x="110076" y="481618"/>
                    </a:cubicBezTo>
                    <a:cubicBezTo>
                      <a:pt x="149497" y="451813"/>
                      <a:pt x="192076" y="427031"/>
                      <a:pt x="238386" y="409761"/>
                    </a:cubicBezTo>
                    <a:cubicBezTo>
                      <a:pt x="255992" y="403206"/>
                      <a:pt x="260967" y="394069"/>
                      <a:pt x="259484" y="376559"/>
                    </a:cubicBezTo>
                    <a:cubicBezTo>
                      <a:pt x="258001" y="359192"/>
                      <a:pt x="259675" y="341587"/>
                      <a:pt x="259963" y="324125"/>
                    </a:cubicBezTo>
                    <a:cubicBezTo>
                      <a:pt x="299767" y="323694"/>
                      <a:pt x="823629" y="323694"/>
                      <a:pt x="850516" y="323694"/>
                    </a:cubicBezTo>
                    <a:close/>
                    <a:moveTo>
                      <a:pt x="231593" y="247770"/>
                    </a:moveTo>
                    <a:lnTo>
                      <a:pt x="889986" y="247770"/>
                    </a:lnTo>
                    <a:lnTo>
                      <a:pt x="889986" y="309198"/>
                    </a:lnTo>
                    <a:lnTo>
                      <a:pt x="231593" y="309198"/>
                    </a:lnTo>
                    <a:close/>
                    <a:moveTo>
                      <a:pt x="276229" y="0"/>
                    </a:moveTo>
                    <a:lnTo>
                      <a:pt x="844105" y="0"/>
                    </a:lnTo>
                    <a:cubicBezTo>
                      <a:pt x="864342" y="0"/>
                      <a:pt x="880704" y="16410"/>
                      <a:pt x="880608" y="36120"/>
                    </a:cubicBezTo>
                    <a:lnTo>
                      <a:pt x="880608" y="232461"/>
                    </a:lnTo>
                    <a:lnTo>
                      <a:pt x="839465" y="232461"/>
                    </a:lnTo>
                    <a:cubicBezTo>
                      <a:pt x="839465" y="226003"/>
                      <a:pt x="839465" y="219544"/>
                      <a:pt x="839465" y="213085"/>
                    </a:cubicBezTo>
                    <a:cubicBezTo>
                      <a:pt x="839465" y="167253"/>
                      <a:pt x="839513" y="121421"/>
                      <a:pt x="839369" y="75589"/>
                    </a:cubicBezTo>
                    <a:cubicBezTo>
                      <a:pt x="839369" y="68509"/>
                      <a:pt x="841953" y="57410"/>
                      <a:pt x="832671" y="56740"/>
                    </a:cubicBezTo>
                    <a:cubicBezTo>
                      <a:pt x="822194" y="55974"/>
                      <a:pt x="824778" y="67169"/>
                      <a:pt x="824778" y="74011"/>
                    </a:cubicBezTo>
                    <a:cubicBezTo>
                      <a:pt x="824730" y="126827"/>
                      <a:pt x="824778" y="179692"/>
                      <a:pt x="824778" y="232509"/>
                    </a:cubicBezTo>
                    <a:lnTo>
                      <a:pt x="779185" y="232509"/>
                    </a:lnTo>
                    <a:cubicBezTo>
                      <a:pt x="779185" y="226050"/>
                      <a:pt x="779185" y="219592"/>
                      <a:pt x="779185" y="213133"/>
                    </a:cubicBezTo>
                    <a:cubicBezTo>
                      <a:pt x="779185" y="167301"/>
                      <a:pt x="779233" y="121469"/>
                      <a:pt x="779089" y="75637"/>
                    </a:cubicBezTo>
                    <a:cubicBezTo>
                      <a:pt x="779089" y="68557"/>
                      <a:pt x="781672" y="57457"/>
                      <a:pt x="772391" y="56788"/>
                    </a:cubicBezTo>
                    <a:cubicBezTo>
                      <a:pt x="761914" y="56022"/>
                      <a:pt x="764497" y="67217"/>
                      <a:pt x="764497" y="74058"/>
                    </a:cubicBezTo>
                    <a:cubicBezTo>
                      <a:pt x="764450" y="126875"/>
                      <a:pt x="764497" y="179740"/>
                      <a:pt x="764497" y="232557"/>
                    </a:cubicBezTo>
                    <a:lnTo>
                      <a:pt x="718905" y="232557"/>
                    </a:lnTo>
                    <a:cubicBezTo>
                      <a:pt x="718905" y="226098"/>
                      <a:pt x="718905" y="219640"/>
                      <a:pt x="718905" y="213181"/>
                    </a:cubicBezTo>
                    <a:cubicBezTo>
                      <a:pt x="718905" y="167349"/>
                      <a:pt x="718952" y="121517"/>
                      <a:pt x="718809" y="75685"/>
                    </a:cubicBezTo>
                    <a:cubicBezTo>
                      <a:pt x="718809" y="68604"/>
                      <a:pt x="721392" y="57505"/>
                      <a:pt x="712111" y="56835"/>
                    </a:cubicBezTo>
                    <a:cubicBezTo>
                      <a:pt x="701634" y="56070"/>
                      <a:pt x="704217" y="67265"/>
                      <a:pt x="704217" y="74106"/>
                    </a:cubicBezTo>
                    <a:cubicBezTo>
                      <a:pt x="704169" y="126923"/>
                      <a:pt x="704217" y="179788"/>
                      <a:pt x="704217" y="232605"/>
                    </a:cubicBezTo>
                    <a:lnTo>
                      <a:pt x="658337" y="232605"/>
                    </a:lnTo>
                    <a:cubicBezTo>
                      <a:pt x="658337" y="226146"/>
                      <a:pt x="658337" y="219688"/>
                      <a:pt x="658337" y="213229"/>
                    </a:cubicBezTo>
                    <a:cubicBezTo>
                      <a:pt x="658337" y="167397"/>
                      <a:pt x="658385" y="121565"/>
                      <a:pt x="658242" y="75733"/>
                    </a:cubicBezTo>
                    <a:cubicBezTo>
                      <a:pt x="658242" y="68652"/>
                      <a:pt x="660825" y="57553"/>
                      <a:pt x="651544" y="56883"/>
                    </a:cubicBezTo>
                    <a:cubicBezTo>
                      <a:pt x="641067" y="56118"/>
                      <a:pt x="643650" y="67313"/>
                      <a:pt x="643650" y="74154"/>
                    </a:cubicBezTo>
                    <a:cubicBezTo>
                      <a:pt x="643602" y="126971"/>
                      <a:pt x="643650" y="179836"/>
                      <a:pt x="643650" y="232652"/>
                    </a:cubicBezTo>
                    <a:lnTo>
                      <a:pt x="598057" y="232652"/>
                    </a:lnTo>
                    <a:cubicBezTo>
                      <a:pt x="598057" y="226194"/>
                      <a:pt x="598057" y="219735"/>
                      <a:pt x="598057" y="213277"/>
                    </a:cubicBezTo>
                    <a:cubicBezTo>
                      <a:pt x="598057" y="167445"/>
                      <a:pt x="598105" y="121613"/>
                      <a:pt x="597962" y="75781"/>
                    </a:cubicBezTo>
                    <a:cubicBezTo>
                      <a:pt x="597962" y="68700"/>
                      <a:pt x="600545" y="57601"/>
                      <a:pt x="591264" y="56931"/>
                    </a:cubicBezTo>
                    <a:cubicBezTo>
                      <a:pt x="580787" y="56166"/>
                      <a:pt x="583370" y="67361"/>
                      <a:pt x="583370" y="74202"/>
                    </a:cubicBezTo>
                    <a:cubicBezTo>
                      <a:pt x="583322" y="127019"/>
                      <a:pt x="583370" y="179883"/>
                      <a:pt x="583370" y="232700"/>
                    </a:cubicBezTo>
                    <a:lnTo>
                      <a:pt x="537777" y="232700"/>
                    </a:lnTo>
                    <a:cubicBezTo>
                      <a:pt x="537777" y="226242"/>
                      <a:pt x="537777" y="219783"/>
                      <a:pt x="537777" y="213325"/>
                    </a:cubicBezTo>
                    <a:cubicBezTo>
                      <a:pt x="537777" y="167493"/>
                      <a:pt x="537825" y="121661"/>
                      <a:pt x="537682" y="75829"/>
                    </a:cubicBezTo>
                    <a:cubicBezTo>
                      <a:pt x="537682" y="68748"/>
                      <a:pt x="540265" y="57649"/>
                      <a:pt x="530984" y="56979"/>
                    </a:cubicBezTo>
                    <a:cubicBezTo>
                      <a:pt x="520507" y="56214"/>
                      <a:pt x="523090" y="67408"/>
                      <a:pt x="523090" y="74250"/>
                    </a:cubicBezTo>
                    <a:cubicBezTo>
                      <a:pt x="523042" y="127067"/>
                      <a:pt x="523090" y="179931"/>
                      <a:pt x="523090" y="232748"/>
                    </a:cubicBezTo>
                    <a:lnTo>
                      <a:pt x="477497" y="232748"/>
                    </a:lnTo>
                    <a:cubicBezTo>
                      <a:pt x="477497" y="226290"/>
                      <a:pt x="477497" y="219831"/>
                      <a:pt x="477497" y="213372"/>
                    </a:cubicBezTo>
                    <a:cubicBezTo>
                      <a:pt x="477497" y="167540"/>
                      <a:pt x="477545" y="121708"/>
                      <a:pt x="477401" y="75876"/>
                    </a:cubicBezTo>
                    <a:cubicBezTo>
                      <a:pt x="477401" y="68796"/>
                      <a:pt x="479985" y="57697"/>
                      <a:pt x="470704" y="57027"/>
                    </a:cubicBezTo>
                    <a:cubicBezTo>
                      <a:pt x="460226" y="56261"/>
                      <a:pt x="462810" y="67456"/>
                      <a:pt x="462810" y="74298"/>
                    </a:cubicBezTo>
                    <a:cubicBezTo>
                      <a:pt x="462762" y="127114"/>
                      <a:pt x="462810" y="179979"/>
                      <a:pt x="462810" y="232796"/>
                    </a:cubicBezTo>
                    <a:lnTo>
                      <a:pt x="417217" y="232796"/>
                    </a:lnTo>
                    <a:cubicBezTo>
                      <a:pt x="417217" y="226337"/>
                      <a:pt x="417217" y="219879"/>
                      <a:pt x="417217" y="213420"/>
                    </a:cubicBezTo>
                    <a:cubicBezTo>
                      <a:pt x="417217" y="167588"/>
                      <a:pt x="417265" y="121756"/>
                      <a:pt x="417121" y="75924"/>
                    </a:cubicBezTo>
                    <a:cubicBezTo>
                      <a:pt x="417121" y="68844"/>
                      <a:pt x="419705" y="57744"/>
                      <a:pt x="410424" y="57075"/>
                    </a:cubicBezTo>
                    <a:cubicBezTo>
                      <a:pt x="399946" y="56309"/>
                      <a:pt x="402530" y="67504"/>
                      <a:pt x="402530" y="74345"/>
                    </a:cubicBezTo>
                    <a:cubicBezTo>
                      <a:pt x="402482" y="127162"/>
                      <a:pt x="402530" y="180027"/>
                      <a:pt x="402530" y="232844"/>
                    </a:cubicBezTo>
                    <a:lnTo>
                      <a:pt x="356937" y="232844"/>
                    </a:lnTo>
                    <a:cubicBezTo>
                      <a:pt x="356937" y="226385"/>
                      <a:pt x="356937" y="219927"/>
                      <a:pt x="356937" y="213468"/>
                    </a:cubicBezTo>
                    <a:cubicBezTo>
                      <a:pt x="356937" y="167636"/>
                      <a:pt x="356985" y="121804"/>
                      <a:pt x="356841" y="75972"/>
                    </a:cubicBezTo>
                    <a:cubicBezTo>
                      <a:pt x="356841" y="68892"/>
                      <a:pt x="359425" y="57792"/>
                      <a:pt x="350143" y="57123"/>
                    </a:cubicBezTo>
                    <a:cubicBezTo>
                      <a:pt x="339666" y="56357"/>
                      <a:pt x="342250" y="67552"/>
                      <a:pt x="342250" y="74393"/>
                    </a:cubicBezTo>
                    <a:cubicBezTo>
                      <a:pt x="342202" y="127210"/>
                      <a:pt x="342250" y="180075"/>
                      <a:pt x="342250" y="232892"/>
                    </a:cubicBezTo>
                    <a:lnTo>
                      <a:pt x="296657" y="232892"/>
                    </a:lnTo>
                    <a:cubicBezTo>
                      <a:pt x="296657" y="226433"/>
                      <a:pt x="296657" y="219975"/>
                      <a:pt x="296657" y="213516"/>
                    </a:cubicBezTo>
                    <a:cubicBezTo>
                      <a:pt x="296657" y="167684"/>
                      <a:pt x="296705" y="121852"/>
                      <a:pt x="296561" y="76020"/>
                    </a:cubicBezTo>
                    <a:cubicBezTo>
                      <a:pt x="296561" y="68939"/>
                      <a:pt x="299145" y="57840"/>
                      <a:pt x="289863" y="57170"/>
                    </a:cubicBezTo>
                    <a:cubicBezTo>
                      <a:pt x="279386" y="56405"/>
                      <a:pt x="281969" y="67600"/>
                      <a:pt x="281969" y="74441"/>
                    </a:cubicBezTo>
                    <a:cubicBezTo>
                      <a:pt x="281922" y="127258"/>
                      <a:pt x="281969" y="180123"/>
                      <a:pt x="281969" y="232940"/>
                    </a:cubicBezTo>
                    <a:lnTo>
                      <a:pt x="239630" y="232940"/>
                    </a:lnTo>
                    <a:lnTo>
                      <a:pt x="239630" y="36599"/>
                    </a:lnTo>
                    <a:cubicBezTo>
                      <a:pt x="239630" y="16410"/>
                      <a:pt x="255992" y="0"/>
                      <a:pt x="276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73E32D3-8E53-4951-A5DA-EAFB2558136A}"/>
                  </a:ext>
                </a:extLst>
              </p:cNvPr>
              <p:cNvSpPr/>
              <p:nvPr/>
            </p:nvSpPr>
            <p:spPr>
              <a:xfrm>
                <a:off x="3230213" y="1618491"/>
                <a:ext cx="1073194" cy="1343366"/>
              </a:xfrm>
              <a:custGeom>
                <a:avLst/>
                <a:gdLst>
                  <a:gd name="connsiteX0" fmla="*/ 1073082 w 1073194"/>
                  <a:gd name="connsiteY0" fmla="*/ 350395 h 1343366"/>
                  <a:gd name="connsiteX1" fmla="*/ 981513 w 1073194"/>
                  <a:gd name="connsiteY1" fmla="*/ 164196 h 1343366"/>
                  <a:gd name="connsiteX2" fmla="*/ 834688 w 1073194"/>
                  <a:gd name="connsiteY2" fmla="*/ 82244 h 1343366"/>
                  <a:gd name="connsiteX3" fmla="*/ 814356 w 1073194"/>
                  <a:gd name="connsiteY3" fmla="*/ 52630 h 1343366"/>
                  <a:gd name="connsiteX4" fmla="*/ 814738 w 1073194"/>
                  <a:gd name="connsiteY4" fmla="*/ 148 h 1343366"/>
                  <a:gd name="connsiteX5" fmla="*/ 257961 w 1073194"/>
                  <a:gd name="connsiteY5" fmla="*/ 2588 h 1343366"/>
                  <a:gd name="connsiteX6" fmla="*/ 198207 w 1073194"/>
                  <a:gd name="connsiteY6" fmla="*/ 97840 h 1343366"/>
                  <a:gd name="connsiteX7" fmla="*/ 36982 w 1073194"/>
                  <a:gd name="connsiteY7" fmla="*/ 219070 h 1343366"/>
                  <a:gd name="connsiteX8" fmla="*/ 0 w 1073194"/>
                  <a:gd name="connsiteY8" fmla="*/ 329488 h 1343366"/>
                  <a:gd name="connsiteX9" fmla="*/ 96 w 1073194"/>
                  <a:gd name="connsiteY9" fmla="*/ 1250912 h 1343366"/>
                  <a:gd name="connsiteX10" fmla="*/ 11099 w 1073194"/>
                  <a:gd name="connsiteY10" fmla="*/ 1283253 h 1343366"/>
                  <a:gd name="connsiteX11" fmla="*/ 135917 w 1073194"/>
                  <a:gd name="connsiteY11" fmla="*/ 1343342 h 1343366"/>
                  <a:gd name="connsiteX12" fmla="*/ 987206 w 1073194"/>
                  <a:gd name="connsiteY12" fmla="*/ 1342002 h 1343366"/>
                  <a:gd name="connsiteX13" fmla="*/ 1024140 w 1073194"/>
                  <a:gd name="connsiteY13" fmla="*/ 1326263 h 1343366"/>
                  <a:gd name="connsiteX14" fmla="*/ 1073177 w 1073194"/>
                  <a:gd name="connsiteY14" fmla="*/ 1195417 h 1343366"/>
                  <a:gd name="connsiteX15" fmla="*/ 1073082 w 1073194"/>
                  <a:gd name="connsiteY15" fmla="*/ 350395 h 13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3194" h="1343366">
                    <a:moveTo>
                      <a:pt x="1073082" y="350395"/>
                    </a:moveTo>
                    <a:cubicBezTo>
                      <a:pt x="1073847" y="269973"/>
                      <a:pt x="1041028" y="211846"/>
                      <a:pt x="981513" y="164196"/>
                    </a:cubicBezTo>
                    <a:cubicBezTo>
                      <a:pt x="937212" y="128746"/>
                      <a:pt x="887936" y="101763"/>
                      <a:pt x="834688" y="82244"/>
                    </a:cubicBezTo>
                    <a:cubicBezTo>
                      <a:pt x="819857" y="76790"/>
                      <a:pt x="813016" y="69040"/>
                      <a:pt x="814356" y="52630"/>
                    </a:cubicBezTo>
                    <a:cubicBezTo>
                      <a:pt x="815791" y="35216"/>
                      <a:pt x="814547" y="17658"/>
                      <a:pt x="814738" y="148"/>
                    </a:cubicBezTo>
                    <a:cubicBezTo>
                      <a:pt x="771873" y="-809"/>
                      <a:pt x="316662" y="3210"/>
                      <a:pt x="257961" y="2588"/>
                    </a:cubicBezTo>
                    <a:cubicBezTo>
                      <a:pt x="263941" y="52247"/>
                      <a:pt x="261549" y="71814"/>
                      <a:pt x="198207" y="97840"/>
                    </a:cubicBezTo>
                    <a:cubicBezTo>
                      <a:pt x="135726" y="123531"/>
                      <a:pt x="78890" y="163574"/>
                      <a:pt x="36982" y="219070"/>
                    </a:cubicBezTo>
                    <a:cubicBezTo>
                      <a:pt x="12343" y="251698"/>
                      <a:pt x="-48" y="287866"/>
                      <a:pt x="0" y="329488"/>
                    </a:cubicBezTo>
                    <a:cubicBezTo>
                      <a:pt x="574" y="636629"/>
                      <a:pt x="383" y="943771"/>
                      <a:pt x="96" y="1250912"/>
                    </a:cubicBezTo>
                    <a:cubicBezTo>
                      <a:pt x="96" y="1263495"/>
                      <a:pt x="4402" y="1272776"/>
                      <a:pt x="11099" y="1283253"/>
                    </a:cubicBezTo>
                    <a:cubicBezTo>
                      <a:pt x="40713" y="1329277"/>
                      <a:pt x="79417" y="1344060"/>
                      <a:pt x="135917" y="1343342"/>
                    </a:cubicBezTo>
                    <a:cubicBezTo>
                      <a:pt x="419617" y="1339802"/>
                      <a:pt x="703412" y="1341620"/>
                      <a:pt x="987206" y="1342002"/>
                    </a:cubicBezTo>
                    <a:cubicBezTo>
                      <a:pt x="1002707" y="1342002"/>
                      <a:pt x="1012562" y="1336644"/>
                      <a:pt x="1024140" y="1326263"/>
                    </a:cubicBezTo>
                    <a:cubicBezTo>
                      <a:pt x="1063992" y="1290621"/>
                      <a:pt x="1073656" y="1248138"/>
                      <a:pt x="1073177" y="1195417"/>
                    </a:cubicBezTo>
                    <a:cubicBezTo>
                      <a:pt x="1070690" y="913727"/>
                      <a:pt x="1070403" y="632037"/>
                      <a:pt x="1073082" y="3503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C2E8487-51C6-4389-8320-B50B1D72C49E}"/>
                </a:ext>
              </a:extLst>
            </p:cNvPr>
            <p:cNvSpPr/>
            <p:nvPr/>
          </p:nvSpPr>
          <p:spPr>
            <a:xfrm>
              <a:off x="3413303" y="2924183"/>
              <a:ext cx="812369" cy="511074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2C30B48-FC38-4C60-975C-33ABCEB05DE0}"/>
              </a:ext>
            </a:extLst>
          </p:cNvPr>
          <p:cNvGrpSpPr/>
          <p:nvPr/>
        </p:nvGrpSpPr>
        <p:grpSpPr>
          <a:xfrm>
            <a:off x="1598655" y="2571066"/>
            <a:ext cx="1047601" cy="1413307"/>
            <a:chOff x="1856859" y="1518875"/>
            <a:chExt cx="1086145" cy="14653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EF294E-FEE0-4BD4-BE9F-439026639168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A21FA6B-34EE-45DE-B125-DF6AAD9DF112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474B66-93B2-414F-9534-BB0DB6677E4D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42F5D0-0934-448A-BE06-1A379E1964CC}"/>
              </a:ext>
            </a:extLst>
          </p:cNvPr>
          <p:cNvGrpSpPr/>
          <p:nvPr/>
        </p:nvGrpSpPr>
        <p:grpSpPr>
          <a:xfrm>
            <a:off x="6819844" y="1737965"/>
            <a:ext cx="1200955" cy="2246408"/>
            <a:chOff x="4611441" y="655593"/>
            <a:chExt cx="1245141" cy="232906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1368C5-86EB-4C57-9648-3D320A75BE0A}"/>
                </a:ext>
              </a:extLst>
            </p:cNvPr>
            <p:cNvSpPr/>
            <p:nvPr/>
          </p:nvSpPr>
          <p:spPr>
            <a:xfrm>
              <a:off x="4611441" y="655593"/>
              <a:ext cx="1245141" cy="2329060"/>
            </a:xfrm>
            <a:custGeom>
              <a:avLst/>
              <a:gdLst>
                <a:gd name="connsiteX0" fmla="*/ 1244115 w 1245141"/>
                <a:gd name="connsiteY0" fmla="*/ 1628855 h 2329060"/>
                <a:gd name="connsiteX1" fmla="*/ 1244641 w 1245141"/>
                <a:gd name="connsiteY1" fmla="*/ 2299686 h 2329060"/>
                <a:gd name="connsiteX2" fmla="*/ 1214788 w 1245141"/>
                <a:gd name="connsiteY2" fmla="*/ 2329061 h 2329060"/>
                <a:gd name="connsiteX3" fmla="*/ 28609 w 1245141"/>
                <a:gd name="connsiteY3" fmla="*/ 2329061 h 2329060"/>
                <a:gd name="connsiteX4" fmla="*/ 0 w 1245141"/>
                <a:gd name="connsiteY4" fmla="*/ 2301074 h 2329060"/>
                <a:gd name="connsiteX5" fmla="*/ 431 w 1245141"/>
                <a:gd name="connsiteY5" fmla="*/ 957018 h 2329060"/>
                <a:gd name="connsiteX6" fmla="*/ 37986 w 1245141"/>
                <a:gd name="connsiteY6" fmla="*/ 846027 h 2329060"/>
                <a:gd name="connsiteX7" fmla="*/ 220597 w 1245141"/>
                <a:gd name="connsiteY7" fmla="*/ 652030 h 2329060"/>
                <a:gd name="connsiteX8" fmla="*/ 416507 w 1245141"/>
                <a:gd name="connsiteY8" fmla="*/ 488078 h 2329060"/>
                <a:gd name="connsiteX9" fmla="*/ 442963 w 1245141"/>
                <a:gd name="connsiteY9" fmla="*/ 425358 h 2329060"/>
                <a:gd name="connsiteX10" fmla="*/ 442437 w 1245141"/>
                <a:gd name="connsiteY10" fmla="*/ 258248 h 2329060"/>
                <a:gd name="connsiteX11" fmla="*/ 427702 w 1245141"/>
                <a:gd name="connsiteY11" fmla="*/ 237819 h 2329060"/>
                <a:gd name="connsiteX12" fmla="*/ 411866 w 1245141"/>
                <a:gd name="connsiteY12" fmla="*/ 215573 h 2329060"/>
                <a:gd name="connsiteX13" fmla="*/ 411771 w 1245141"/>
                <a:gd name="connsiteY13" fmla="*/ 24590 h 2329060"/>
                <a:gd name="connsiteX14" fmla="*/ 436361 w 1245141"/>
                <a:gd name="connsiteY14" fmla="*/ 48 h 2329060"/>
                <a:gd name="connsiteX15" fmla="*/ 807036 w 1245141"/>
                <a:gd name="connsiteY15" fmla="*/ 0 h 2329060"/>
                <a:gd name="connsiteX16" fmla="*/ 832775 w 1245141"/>
                <a:gd name="connsiteY16" fmla="*/ 25978 h 2329060"/>
                <a:gd name="connsiteX17" fmla="*/ 832679 w 1245141"/>
                <a:gd name="connsiteY17" fmla="*/ 214568 h 2329060"/>
                <a:gd name="connsiteX18" fmla="*/ 812920 w 1245141"/>
                <a:gd name="connsiteY18" fmla="*/ 238489 h 2329060"/>
                <a:gd name="connsiteX19" fmla="*/ 801486 w 1245141"/>
                <a:gd name="connsiteY19" fmla="*/ 252124 h 2329060"/>
                <a:gd name="connsiteX20" fmla="*/ 801582 w 1245141"/>
                <a:gd name="connsiteY20" fmla="*/ 445499 h 2329060"/>
                <a:gd name="connsiteX21" fmla="*/ 822106 w 1245141"/>
                <a:gd name="connsiteY21" fmla="*/ 481715 h 2329060"/>
                <a:gd name="connsiteX22" fmla="*/ 997253 w 1245141"/>
                <a:gd name="connsiteY22" fmla="*/ 629449 h 2329060"/>
                <a:gd name="connsiteX23" fmla="*/ 1184122 w 1245141"/>
                <a:gd name="connsiteY23" fmla="*/ 813399 h 2329060"/>
                <a:gd name="connsiteX24" fmla="*/ 1245119 w 1245141"/>
                <a:gd name="connsiteY24" fmla="*/ 991464 h 2329060"/>
                <a:gd name="connsiteX25" fmla="*/ 1244115 w 1245141"/>
                <a:gd name="connsiteY25" fmla="*/ 1628855 h 232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45141" h="2329060">
                  <a:moveTo>
                    <a:pt x="1244115" y="1628855"/>
                  </a:moveTo>
                  <a:cubicBezTo>
                    <a:pt x="1244115" y="1852465"/>
                    <a:pt x="1243780" y="2076076"/>
                    <a:pt x="1244641" y="2299686"/>
                  </a:cubicBezTo>
                  <a:cubicBezTo>
                    <a:pt x="1244737" y="2323128"/>
                    <a:pt x="1237560" y="2329109"/>
                    <a:pt x="1214788" y="2329061"/>
                  </a:cubicBezTo>
                  <a:cubicBezTo>
                    <a:pt x="819379" y="2328439"/>
                    <a:pt x="424018" y="2328439"/>
                    <a:pt x="28609" y="2329061"/>
                  </a:cubicBezTo>
                  <a:cubicBezTo>
                    <a:pt x="6889" y="2329109"/>
                    <a:pt x="-48" y="2323655"/>
                    <a:pt x="0" y="2301074"/>
                  </a:cubicBezTo>
                  <a:cubicBezTo>
                    <a:pt x="670" y="1853039"/>
                    <a:pt x="526" y="1405053"/>
                    <a:pt x="431" y="957018"/>
                  </a:cubicBezTo>
                  <a:cubicBezTo>
                    <a:pt x="431" y="915636"/>
                    <a:pt x="16410" y="879803"/>
                    <a:pt x="37986" y="846027"/>
                  </a:cubicBezTo>
                  <a:cubicBezTo>
                    <a:pt x="86593" y="769911"/>
                    <a:pt x="153284" y="710635"/>
                    <a:pt x="220597" y="652030"/>
                  </a:cubicBezTo>
                  <a:cubicBezTo>
                    <a:pt x="284800" y="596103"/>
                    <a:pt x="353835" y="545918"/>
                    <a:pt x="416507" y="488078"/>
                  </a:cubicBezTo>
                  <a:cubicBezTo>
                    <a:pt x="435452" y="470615"/>
                    <a:pt x="443824" y="451670"/>
                    <a:pt x="442963" y="425358"/>
                  </a:cubicBezTo>
                  <a:cubicBezTo>
                    <a:pt x="441097" y="369718"/>
                    <a:pt x="442341" y="313983"/>
                    <a:pt x="442437" y="258248"/>
                  </a:cubicBezTo>
                  <a:cubicBezTo>
                    <a:pt x="442437" y="247818"/>
                    <a:pt x="444638" y="237580"/>
                    <a:pt x="427702" y="237819"/>
                  </a:cubicBezTo>
                  <a:cubicBezTo>
                    <a:pt x="414832" y="237963"/>
                    <a:pt x="411818" y="227151"/>
                    <a:pt x="411866" y="215573"/>
                  </a:cubicBezTo>
                  <a:cubicBezTo>
                    <a:pt x="412010" y="151896"/>
                    <a:pt x="412201" y="88267"/>
                    <a:pt x="411771" y="24590"/>
                  </a:cubicBezTo>
                  <a:cubicBezTo>
                    <a:pt x="411675" y="7176"/>
                    <a:pt x="419760" y="48"/>
                    <a:pt x="436361" y="48"/>
                  </a:cubicBezTo>
                  <a:cubicBezTo>
                    <a:pt x="559935" y="96"/>
                    <a:pt x="683462" y="144"/>
                    <a:pt x="807036" y="0"/>
                  </a:cubicBezTo>
                  <a:cubicBezTo>
                    <a:pt x="824929" y="0"/>
                    <a:pt x="832918" y="7655"/>
                    <a:pt x="832775" y="25978"/>
                  </a:cubicBezTo>
                  <a:cubicBezTo>
                    <a:pt x="832296" y="88841"/>
                    <a:pt x="832488" y="151705"/>
                    <a:pt x="832679" y="214568"/>
                  </a:cubicBezTo>
                  <a:cubicBezTo>
                    <a:pt x="832727" y="228347"/>
                    <a:pt x="828517" y="238346"/>
                    <a:pt x="812920" y="238489"/>
                  </a:cubicBezTo>
                  <a:cubicBezTo>
                    <a:pt x="802969" y="238585"/>
                    <a:pt x="801438" y="243656"/>
                    <a:pt x="801486" y="252124"/>
                  </a:cubicBezTo>
                  <a:cubicBezTo>
                    <a:pt x="801725" y="316566"/>
                    <a:pt x="801678" y="381056"/>
                    <a:pt x="801582" y="445499"/>
                  </a:cubicBezTo>
                  <a:cubicBezTo>
                    <a:pt x="801582" y="461526"/>
                    <a:pt x="811868" y="471668"/>
                    <a:pt x="822106" y="481715"/>
                  </a:cubicBezTo>
                  <a:cubicBezTo>
                    <a:pt x="876741" y="535393"/>
                    <a:pt x="938982" y="580076"/>
                    <a:pt x="997253" y="629449"/>
                  </a:cubicBezTo>
                  <a:cubicBezTo>
                    <a:pt x="1064135" y="686141"/>
                    <a:pt x="1130109" y="743598"/>
                    <a:pt x="1184122" y="813399"/>
                  </a:cubicBezTo>
                  <a:cubicBezTo>
                    <a:pt x="1224739" y="865929"/>
                    <a:pt x="1245933" y="923003"/>
                    <a:pt x="1245119" y="991464"/>
                  </a:cubicBezTo>
                  <a:cubicBezTo>
                    <a:pt x="1242440" y="1203880"/>
                    <a:pt x="1244115" y="1416391"/>
                    <a:pt x="1244115" y="1628855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100BF1-DA43-46B1-837D-95F1E4B2F120}"/>
                </a:ext>
              </a:extLst>
            </p:cNvPr>
            <p:cNvSpPr/>
            <p:nvPr/>
          </p:nvSpPr>
          <p:spPr>
            <a:xfrm>
              <a:off x="4635314" y="674159"/>
              <a:ext cx="1196945" cy="2257727"/>
            </a:xfrm>
            <a:custGeom>
              <a:avLst/>
              <a:gdLst>
                <a:gd name="connsiteX0" fmla="*/ 729533 w 1196945"/>
                <a:gd name="connsiteY0" fmla="*/ 219635 h 2257727"/>
                <a:gd name="connsiteX1" fmla="*/ 753645 w 1196945"/>
                <a:gd name="connsiteY1" fmla="*/ 242743 h 2257727"/>
                <a:gd name="connsiteX2" fmla="*/ 752544 w 1196945"/>
                <a:gd name="connsiteY2" fmla="*/ 416933 h 2257727"/>
                <a:gd name="connsiteX3" fmla="*/ 778570 w 1196945"/>
                <a:gd name="connsiteY3" fmla="*/ 478074 h 2257727"/>
                <a:gd name="connsiteX4" fmla="*/ 929462 w 1196945"/>
                <a:gd name="connsiteY4" fmla="*/ 606289 h 2257727"/>
                <a:gd name="connsiteX5" fmla="*/ 1142260 w 1196945"/>
                <a:gd name="connsiteY5" fmla="*/ 811146 h 2257727"/>
                <a:gd name="connsiteX6" fmla="*/ 1196943 w 1196945"/>
                <a:gd name="connsiteY6" fmla="*/ 971462 h 2257727"/>
                <a:gd name="connsiteX7" fmla="*/ 1196608 w 1196945"/>
                <a:gd name="connsiteY7" fmla="*/ 2231652 h 2257727"/>
                <a:gd name="connsiteX8" fmla="*/ 1170965 w 1196945"/>
                <a:gd name="connsiteY8" fmla="*/ 2257725 h 2257727"/>
                <a:gd name="connsiteX9" fmla="*/ 597156 w 1196945"/>
                <a:gd name="connsiteY9" fmla="*/ 2257151 h 2257727"/>
                <a:gd name="connsiteX10" fmla="*/ 23347 w 1196945"/>
                <a:gd name="connsiteY10" fmla="*/ 2257629 h 2257727"/>
                <a:gd name="connsiteX11" fmla="*/ 239 w 1196945"/>
                <a:gd name="connsiteY11" fmla="*/ 2233996 h 2257727"/>
                <a:gd name="connsiteX12" fmla="*/ 0 w 1196945"/>
                <a:gd name="connsiteY12" fmla="*/ 957062 h 2257727"/>
                <a:gd name="connsiteX13" fmla="*/ 69322 w 1196945"/>
                <a:gd name="connsiteY13" fmla="*/ 792536 h 2257727"/>
                <a:gd name="connsiteX14" fmla="*/ 293172 w 1196945"/>
                <a:gd name="connsiteY14" fmla="*/ 585287 h 2257727"/>
                <a:gd name="connsiteX15" fmla="*/ 418133 w 1196945"/>
                <a:gd name="connsiteY15" fmla="*/ 478122 h 2257727"/>
                <a:gd name="connsiteX16" fmla="*/ 443585 w 1196945"/>
                <a:gd name="connsiteY16" fmla="*/ 416790 h 2257727"/>
                <a:gd name="connsiteX17" fmla="*/ 442628 w 1196945"/>
                <a:gd name="connsiteY17" fmla="*/ 240207 h 2257727"/>
                <a:gd name="connsiteX18" fmla="*/ 464157 w 1196945"/>
                <a:gd name="connsiteY18" fmla="*/ 219683 h 2257727"/>
                <a:gd name="connsiteX19" fmla="*/ 729533 w 1196945"/>
                <a:gd name="connsiteY19" fmla="*/ 219635 h 2257727"/>
                <a:gd name="connsiteX20" fmla="*/ 597347 w 1196945"/>
                <a:gd name="connsiteY20" fmla="*/ 235 h 2257727"/>
                <a:gd name="connsiteX21" fmla="*/ 607968 w 1196945"/>
                <a:gd name="connsiteY21" fmla="*/ 17554 h 2257727"/>
                <a:gd name="connsiteX22" fmla="*/ 607968 w 1196945"/>
                <a:gd name="connsiteY22" fmla="*/ 101085 h 2257727"/>
                <a:gd name="connsiteX23" fmla="*/ 607968 w 1196945"/>
                <a:gd name="connsiteY23" fmla="*/ 179879 h 2257727"/>
                <a:gd name="connsiteX24" fmla="*/ 598113 w 1196945"/>
                <a:gd name="connsiteY24" fmla="*/ 195428 h 2257727"/>
                <a:gd name="connsiteX25" fmla="*/ 588927 w 1196945"/>
                <a:gd name="connsiteY25" fmla="*/ 179449 h 2257727"/>
                <a:gd name="connsiteX26" fmla="*/ 588832 w 1196945"/>
                <a:gd name="connsiteY26" fmla="*/ 17123 h 2257727"/>
                <a:gd name="connsiteX27" fmla="*/ 597347 w 1196945"/>
                <a:gd name="connsiteY27" fmla="*/ 235 h 2257727"/>
                <a:gd name="connsiteX28" fmla="*/ 534675 w 1196945"/>
                <a:gd name="connsiteY28" fmla="*/ 187 h 2257727"/>
                <a:gd name="connsiteX29" fmla="*/ 545392 w 1196945"/>
                <a:gd name="connsiteY29" fmla="*/ 17601 h 2257727"/>
                <a:gd name="connsiteX30" fmla="*/ 545392 w 1196945"/>
                <a:gd name="connsiteY30" fmla="*/ 101132 h 2257727"/>
                <a:gd name="connsiteX31" fmla="*/ 545392 w 1196945"/>
                <a:gd name="connsiteY31" fmla="*/ 179927 h 2257727"/>
                <a:gd name="connsiteX32" fmla="*/ 535249 w 1196945"/>
                <a:gd name="connsiteY32" fmla="*/ 195476 h 2257727"/>
                <a:gd name="connsiteX33" fmla="*/ 526494 w 1196945"/>
                <a:gd name="connsiteY33" fmla="*/ 179401 h 2257727"/>
                <a:gd name="connsiteX34" fmla="*/ 526399 w 1196945"/>
                <a:gd name="connsiteY34" fmla="*/ 17075 h 2257727"/>
                <a:gd name="connsiteX35" fmla="*/ 534675 w 1196945"/>
                <a:gd name="connsiteY35" fmla="*/ 187 h 2257727"/>
                <a:gd name="connsiteX36" fmla="*/ 723409 w 1196945"/>
                <a:gd name="connsiteY36" fmla="*/ 140 h 2257727"/>
                <a:gd name="connsiteX37" fmla="*/ 732738 w 1196945"/>
                <a:gd name="connsiteY37" fmla="*/ 15927 h 2257727"/>
                <a:gd name="connsiteX38" fmla="*/ 732690 w 1196945"/>
                <a:gd name="connsiteY38" fmla="*/ 97018 h 2257727"/>
                <a:gd name="connsiteX39" fmla="*/ 732642 w 1196945"/>
                <a:gd name="connsiteY39" fmla="*/ 180454 h 2257727"/>
                <a:gd name="connsiteX40" fmla="*/ 725514 w 1196945"/>
                <a:gd name="connsiteY40" fmla="*/ 195572 h 2257727"/>
                <a:gd name="connsiteX41" fmla="*/ 713984 w 1196945"/>
                <a:gd name="connsiteY41" fmla="*/ 181171 h 2257727"/>
                <a:gd name="connsiteX42" fmla="*/ 713984 w 1196945"/>
                <a:gd name="connsiteY42" fmla="*/ 14253 h 2257727"/>
                <a:gd name="connsiteX43" fmla="*/ 723409 w 1196945"/>
                <a:gd name="connsiteY43" fmla="*/ 140 h 2257727"/>
                <a:gd name="connsiteX44" fmla="*/ 471716 w 1196945"/>
                <a:gd name="connsiteY44" fmla="*/ 139 h 2257727"/>
                <a:gd name="connsiteX45" fmla="*/ 482624 w 1196945"/>
                <a:gd name="connsiteY45" fmla="*/ 15257 h 2257727"/>
                <a:gd name="connsiteX46" fmla="*/ 482624 w 1196945"/>
                <a:gd name="connsiteY46" fmla="*/ 182224 h 2257727"/>
                <a:gd name="connsiteX47" fmla="*/ 472482 w 1196945"/>
                <a:gd name="connsiteY47" fmla="*/ 195715 h 2257727"/>
                <a:gd name="connsiteX48" fmla="*/ 463918 w 1196945"/>
                <a:gd name="connsiteY48" fmla="*/ 182176 h 2257727"/>
                <a:gd name="connsiteX49" fmla="*/ 463918 w 1196945"/>
                <a:gd name="connsiteY49" fmla="*/ 98693 h 2257727"/>
                <a:gd name="connsiteX50" fmla="*/ 463918 w 1196945"/>
                <a:gd name="connsiteY50" fmla="*/ 15209 h 2257727"/>
                <a:gd name="connsiteX51" fmla="*/ 471716 w 1196945"/>
                <a:gd name="connsiteY51" fmla="*/ 139 h 2257727"/>
                <a:gd name="connsiteX52" fmla="*/ 661837 w 1196945"/>
                <a:gd name="connsiteY52" fmla="*/ 44 h 2257727"/>
                <a:gd name="connsiteX53" fmla="*/ 670353 w 1196945"/>
                <a:gd name="connsiteY53" fmla="*/ 16788 h 2257727"/>
                <a:gd name="connsiteX54" fmla="*/ 670305 w 1196945"/>
                <a:gd name="connsiteY54" fmla="*/ 99936 h 2257727"/>
                <a:gd name="connsiteX55" fmla="*/ 670257 w 1196945"/>
                <a:gd name="connsiteY55" fmla="*/ 180645 h 2257727"/>
                <a:gd name="connsiteX56" fmla="*/ 660210 w 1196945"/>
                <a:gd name="connsiteY56" fmla="*/ 195475 h 2257727"/>
                <a:gd name="connsiteX57" fmla="*/ 651312 w 1196945"/>
                <a:gd name="connsiteY57" fmla="*/ 181314 h 2257727"/>
                <a:gd name="connsiteX58" fmla="*/ 651312 w 1196945"/>
                <a:gd name="connsiteY58" fmla="*/ 15114 h 2257727"/>
                <a:gd name="connsiteX59" fmla="*/ 661837 w 1196945"/>
                <a:gd name="connsiteY59" fmla="*/ 44 h 2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96945" h="2257727">
                  <a:moveTo>
                    <a:pt x="729533" y="219635"/>
                  </a:moveTo>
                  <a:cubicBezTo>
                    <a:pt x="747521" y="219444"/>
                    <a:pt x="754171" y="222841"/>
                    <a:pt x="753645" y="242743"/>
                  </a:cubicBezTo>
                  <a:cubicBezTo>
                    <a:pt x="752114" y="300774"/>
                    <a:pt x="754314" y="358902"/>
                    <a:pt x="752544" y="416933"/>
                  </a:cubicBezTo>
                  <a:cubicBezTo>
                    <a:pt x="751731" y="442624"/>
                    <a:pt x="761634" y="461091"/>
                    <a:pt x="778570" y="478074"/>
                  </a:cubicBezTo>
                  <a:cubicBezTo>
                    <a:pt x="825311" y="525007"/>
                    <a:pt x="878798" y="563950"/>
                    <a:pt x="929462" y="606289"/>
                  </a:cubicBezTo>
                  <a:cubicBezTo>
                    <a:pt x="1005195" y="669583"/>
                    <a:pt x="1081597" y="732208"/>
                    <a:pt x="1142260" y="811146"/>
                  </a:cubicBezTo>
                  <a:cubicBezTo>
                    <a:pt x="1178667" y="858509"/>
                    <a:pt x="1197182" y="909891"/>
                    <a:pt x="1196943" y="971462"/>
                  </a:cubicBezTo>
                  <a:cubicBezTo>
                    <a:pt x="1195364" y="1391509"/>
                    <a:pt x="1195938" y="1811604"/>
                    <a:pt x="1196608" y="2231652"/>
                  </a:cubicBezTo>
                  <a:cubicBezTo>
                    <a:pt x="1196656" y="2252271"/>
                    <a:pt x="1192541" y="2257869"/>
                    <a:pt x="1170965" y="2257725"/>
                  </a:cubicBezTo>
                  <a:cubicBezTo>
                    <a:pt x="979695" y="2256720"/>
                    <a:pt x="788425" y="2257151"/>
                    <a:pt x="597156" y="2257151"/>
                  </a:cubicBezTo>
                  <a:cubicBezTo>
                    <a:pt x="405886" y="2257151"/>
                    <a:pt x="214616" y="2256816"/>
                    <a:pt x="23347" y="2257629"/>
                  </a:cubicBezTo>
                  <a:cubicBezTo>
                    <a:pt x="4018" y="2257725"/>
                    <a:pt x="191" y="2252223"/>
                    <a:pt x="239" y="2233996"/>
                  </a:cubicBezTo>
                  <a:cubicBezTo>
                    <a:pt x="765" y="1808351"/>
                    <a:pt x="1244" y="1382707"/>
                    <a:pt x="0" y="957062"/>
                  </a:cubicBezTo>
                  <a:cubicBezTo>
                    <a:pt x="-192" y="890706"/>
                    <a:pt x="29901" y="840329"/>
                    <a:pt x="69322" y="792536"/>
                  </a:cubicBezTo>
                  <a:cubicBezTo>
                    <a:pt x="134530" y="713406"/>
                    <a:pt x="214568" y="650064"/>
                    <a:pt x="293172" y="585287"/>
                  </a:cubicBezTo>
                  <a:cubicBezTo>
                    <a:pt x="335511" y="550363"/>
                    <a:pt x="379478" y="517352"/>
                    <a:pt x="418133" y="478122"/>
                  </a:cubicBezTo>
                  <a:cubicBezTo>
                    <a:pt x="435117" y="460899"/>
                    <a:pt x="444303" y="442193"/>
                    <a:pt x="443585" y="416790"/>
                  </a:cubicBezTo>
                  <a:cubicBezTo>
                    <a:pt x="441958" y="357945"/>
                    <a:pt x="443824" y="299052"/>
                    <a:pt x="442628" y="240207"/>
                  </a:cubicBezTo>
                  <a:cubicBezTo>
                    <a:pt x="442293" y="222745"/>
                    <a:pt x="448082" y="219540"/>
                    <a:pt x="464157" y="219683"/>
                  </a:cubicBezTo>
                  <a:cubicBezTo>
                    <a:pt x="552615" y="220449"/>
                    <a:pt x="641074" y="220497"/>
                    <a:pt x="729533" y="219635"/>
                  </a:cubicBezTo>
                  <a:close/>
                  <a:moveTo>
                    <a:pt x="597347" y="235"/>
                  </a:moveTo>
                  <a:cubicBezTo>
                    <a:pt x="608255" y="-339"/>
                    <a:pt x="607968" y="9516"/>
                    <a:pt x="607968" y="17554"/>
                  </a:cubicBezTo>
                  <a:cubicBezTo>
                    <a:pt x="607968" y="45349"/>
                    <a:pt x="607968" y="73241"/>
                    <a:pt x="607968" y="101085"/>
                  </a:cubicBezTo>
                  <a:cubicBezTo>
                    <a:pt x="607968" y="127349"/>
                    <a:pt x="607968" y="153614"/>
                    <a:pt x="607968" y="179879"/>
                  </a:cubicBezTo>
                  <a:cubicBezTo>
                    <a:pt x="607968" y="187151"/>
                    <a:pt x="608399" y="195619"/>
                    <a:pt x="598113" y="195428"/>
                  </a:cubicBezTo>
                  <a:cubicBezTo>
                    <a:pt x="587636" y="195236"/>
                    <a:pt x="588927" y="186481"/>
                    <a:pt x="588927" y="179449"/>
                  </a:cubicBezTo>
                  <a:cubicBezTo>
                    <a:pt x="588879" y="125340"/>
                    <a:pt x="588927" y="71232"/>
                    <a:pt x="588832" y="17123"/>
                  </a:cubicBezTo>
                  <a:cubicBezTo>
                    <a:pt x="588832" y="9803"/>
                    <a:pt x="588497" y="713"/>
                    <a:pt x="597347" y="235"/>
                  </a:cubicBezTo>
                  <a:close/>
                  <a:moveTo>
                    <a:pt x="534675" y="187"/>
                  </a:moveTo>
                  <a:cubicBezTo>
                    <a:pt x="545392" y="-291"/>
                    <a:pt x="545440" y="9373"/>
                    <a:pt x="545392" y="17601"/>
                  </a:cubicBezTo>
                  <a:cubicBezTo>
                    <a:pt x="545344" y="45445"/>
                    <a:pt x="545392" y="73289"/>
                    <a:pt x="545392" y="101132"/>
                  </a:cubicBezTo>
                  <a:cubicBezTo>
                    <a:pt x="545392" y="127397"/>
                    <a:pt x="545392" y="153662"/>
                    <a:pt x="545392" y="179927"/>
                  </a:cubicBezTo>
                  <a:cubicBezTo>
                    <a:pt x="545392" y="187390"/>
                    <a:pt x="545153" y="195571"/>
                    <a:pt x="535249" y="195476"/>
                  </a:cubicBezTo>
                  <a:cubicBezTo>
                    <a:pt x="524437" y="195380"/>
                    <a:pt x="526494" y="186146"/>
                    <a:pt x="526494" y="179401"/>
                  </a:cubicBezTo>
                  <a:cubicBezTo>
                    <a:pt x="526351" y="125292"/>
                    <a:pt x="526446" y="71184"/>
                    <a:pt x="526399" y="17075"/>
                  </a:cubicBezTo>
                  <a:cubicBezTo>
                    <a:pt x="526399" y="9899"/>
                    <a:pt x="525537" y="570"/>
                    <a:pt x="534675" y="187"/>
                  </a:cubicBezTo>
                  <a:close/>
                  <a:moveTo>
                    <a:pt x="723409" y="140"/>
                  </a:moveTo>
                  <a:cubicBezTo>
                    <a:pt x="733408" y="-4"/>
                    <a:pt x="732690" y="8799"/>
                    <a:pt x="732738" y="15927"/>
                  </a:cubicBezTo>
                  <a:cubicBezTo>
                    <a:pt x="732690" y="42958"/>
                    <a:pt x="732690" y="69988"/>
                    <a:pt x="732690" y="97018"/>
                  </a:cubicBezTo>
                  <a:cubicBezTo>
                    <a:pt x="732690" y="124814"/>
                    <a:pt x="732786" y="152658"/>
                    <a:pt x="732642" y="180454"/>
                  </a:cubicBezTo>
                  <a:cubicBezTo>
                    <a:pt x="732594" y="186482"/>
                    <a:pt x="734460" y="194806"/>
                    <a:pt x="725514" y="195572"/>
                  </a:cubicBezTo>
                  <a:cubicBezTo>
                    <a:pt x="716185" y="196385"/>
                    <a:pt x="713984" y="189113"/>
                    <a:pt x="713984" y="181171"/>
                  </a:cubicBezTo>
                  <a:cubicBezTo>
                    <a:pt x="713984" y="125532"/>
                    <a:pt x="713984" y="69892"/>
                    <a:pt x="713984" y="14253"/>
                  </a:cubicBezTo>
                  <a:cubicBezTo>
                    <a:pt x="713984" y="7412"/>
                    <a:pt x="715898" y="235"/>
                    <a:pt x="723409" y="140"/>
                  </a:cubicBezTo>
                  <a:close/>
                  <a:moveTo>
                    <a:pt x="471716" y="139"/>
                  </a:moveTo>
                  <a:cubicBezTo>
                    <a:pt x="480902" y="-530"/>
                    <a:pt x="482624" y="7698"/>
                    <a:pt x="482624" y="15257"/>
                  </a:cubicBezTo>
                  <a:cubicBezTo>
                    <a:pt x="482672" y="70897"/>
                    <a:pt x="482672" y="126536"/>
                    <a:pt x="482624" y="182224"/>
                  </a:cubicBezTo>
                  <a:cubicBezTo>
                    <a:pt x="482624" y="189256"/>
                    <a:pt x="480375" y="195380"/>
                    <a:pt x="472482" y="195715"/>
                  </a:cubicBezTo>
                  <a:cubicBezTo>
                    <a:pt x="462961" y="196098"/>
                    <a:pt x="463918" y="188443"/>
                    <a:pt x="463918" y="182176"/>
                  </a:cubicBezTo>
                  <a:cubicBezTo>
                    <a:pt x="463918" y="154332"/>
                    <a:pt x="463918" y="126536"/>
                    <a:pt x="463918" y="98693"/>
                  </a:cubicBezTo>
                  <a:cubicBezTo>
                    <a:pt x="463918" y="70849"/>
                    <a:pt x="463918" y="43053"/>
                    <a:pt x="463918" y="15209"/>
                  </a:cubicBezTo>
                  <a:cubicBezTo>
                    <a:pt x="463918" y="8703"/>
                    <a:pt x="464014" y="666"/>
                    <a:pt x="471716" y="139"/>
                  </a:cubicBezTo>
                  <a:close/>
                  <a:moveTo>
                    <a:pt x="661837" y="44"/>
                  </a:moveTo>
                  <a:cubicBezTo>
                    <a:pt x="670879" y="761"/>
                    <a:pt x="670353" y="9564"/>
                    <a:pt x="670353" y="16788"/>
                  </a:cubicBezTo>
                  <a:cubicBezTo>
                    <a:pt x="670257" y="44536"/>
                    <a:pt x="670305" y="72236"/>
                    <a:pt x="670305" y="99936"/>
                  </a:cubicBezTo>
                  <a:cubicBezTo>
                    <a:pt x="670305" y="126823"/>
                    <a:pt x="670353" y="153758"/>
                    <a:pt x="670257" y="180645"/>
                  </a:cubicBezTo>
                  <a:cubicBezTo>
                    <a:pt x="670257" y="187773"/>
                    <a:pt x="671023" y="196241"/>
                    <a:pt x="660210" y="195475"/>
                  </a:cubicBezTo>
                  <a:cubicBezTo>
                    <a:pt x="651982" y="194901"/>
                    <a:pt x="651312" y="188012"/>
                    <a:pt x="651312" y="181314"/>
                  </a:cubicBezTo>
                  <a:cubicBezTo>
                    <a:pt x="651360" y="125914"/>
                    <a:pt x="651360" y="70514"/>
                    <a:pt x="651312" y="15114"/>
                  </a:cubicBezTo>
                  <a:cubicBezTo>
                    <a:pt x="651312" y="7411"/>
                    <a:pt x="652843" y="-674"/>
                    <a:pt x="661837" y="44"/>
                  </a:cubicBezTo>
                  <a:close/>
                </a:path>
              </a:pathLst>
            </a:custGeom>
            <a:solidFill>
              <a:schemeClr val="bg1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45BB99-A025-4F91-AB41-963AC8EA229E}"/>
                </a:ext>
              </a:extLst>
            </p:cNvPr>
            <p:cNvSpPr/>
            <p:nvPr/>
          </p:nvSpPr>
          <p:spPr>
            <a:xfrm>
              <a:off x="4677987" y="1636270"/>
              <a:ext cx="1115948" cy="1261168"/>
            </a:xfrm>
            <a:custGeom>
              <a:avLst/>
              <a:gdLst>
                <a:gd name="connsiteX0" fmla="*/ 527 w 1115948"/>
                <a:gd name="connsiteY0" fmla="*/ 630619 h 1261168"/>
                <a:gd name="connsiteX1" fmla="*/ 1 w 1115948"/>
                <a:gd name="connsiteY1" fmla="*/ 24230 h 1261168"/>
                <a:gd name="connsiteX2" fmla="*/ 24879 w 1115948"/>
                <a:gd name="connsiteY2" fmla="*/ 118 h 1261168"/>
                <a:gd name="connsiteX3" fmla="*/ 127690 w 1115948"/>
                <a:gd name="connsiteY3" fmla="*/ 261 h 1261168"/>
                <a:gd name="connsiteX4" fmla="*/ 149649 w 1115948"/>
                <a:gd name="connsiteY4" fmla="*/ 22412 h 1261168"/>
                <a:gd name="connsiteX5" fmla="*/ 149218 w 1115948"/>
                <a:gd name="connsiteY5" fmla="*/ 1046600 h 1261168"/>
                <a:gd name="connsiteX6" fmla="*/ 149266 w 1115948"/>
                <a:gd name="connsiteY6" fmla="*/ 1068080 h 1261168"/>
                <a:gd name="connsiteX7" fmla="*/ 195338 w 1115948"/>
                <a:gd name="connsiteY7" fmla="*/ 1118410 h 1261168"/>
                <a:gd name="connsiteX8" fmla="*/ 243944 w 1115948"/>
                <a:gd name="connsiteY8" fmla="*/ 1069851 h 1261168"/>
                <a:gd name="connsiteX9" fmla="*/ 244040 w 1115948"/>
                <a:gd name="connsiteY9" fmla="*/ 1048370 h 1261168"/>
                <a:gd name="connsiteX10" fmla="*/ 243609 w 1115948"/>
                <a:gd name="connsiteY10" fmla="*/ 26574 h 1261168"/>
                <a:gd name="connsiteX11" fmla="*/ 268678 w 1115948"/>
                <a:gd name="connsiteY11" fmla="*/ 261 h 1261168"/>
                <a:gd name="connsiteX12" fmla="*/ 1057869 w 1115948"/>
                <a:gd name="connsiteY12" fmla="*/ 2366 h 1261168"/>
                <a:gd name="connsiteX13" fmla="*/ 1115375 w 1115948"/>
                <a:gd name="connsiteY13" fmla="*/ 60733 h 1261168"/>
                <a:gd name="connsiteX14" fmla="*/ 1115949 w 1115948"/>
                <a:gd name="connsiteY14" fmla="*/ 1232942 h 1261168"/>
                <a:gd name="connsiteX15" fmla="*/ 1087244 w 1115948"/>
                <a:gd name="connsiteY15" fmla="*/ 1261120 h 1261168"/>
                <a:gd name="connsiteX16" fmla="*/ 25405 w 1115948"/>
                <a:gd name="connsiteY16" fmla="*/ 1261168 h 1261168"/>
                <a:gd name="connsiteX17" fmla="*/ 97 w 1115948"/>
                <a:gd name="connsiteY17" fmla="*/ 1234616 h 1261168"/>
                <a:gd name="connsiteX18" fmla="*/ 527 w 1115948"/>
                <a:gd name="connsiteY18" fmla="*/ 630619 h 12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5948" h="1261168">
                  <a:moveTo>
                    <a:pt x="527" y="630619"/>
                  </a:moveTo>
                  <a:cubicBezTo>
                    <a:pt x="527" y="428489"/>
                    <a:pt x="862" y="226360"/>
                    <a:pt x="1" y="24230"/>
                  </a:cubicBezTo>
                  <a:cubicBezTo>
                    <a:pt x="-95" y="3754"/>
                    <a:pt x="5503" y="-839"/>
                    <a:pt x="24879" y="118"/>
                  </a:cubicBezTo>
                  <a:cubicBezTo>
                    <a:pt x="59085" y="1840"/>
                    <a:pt x="93483" y="1840"/>
                    <a:pt x="127690" y="261"/>
                  </a:cubicBezTo>
                  <a:cubicBezTo>
                    <a:pt x="145822" y="-552"/>
                    <a:pt x="149697" y="4711"/>
                    <a:pt x="149649" y="22412"/>
                  </a:cubicBezTo>
                  <a:cubicBezTo>
                    <a:pt x="149075" y="363808"/>
                    <a:pt x="149218" y="705204"/>
                    <a:pt x="149218" y="1046600"/>
                  </a:cubicBezTo>
                  <a:cubicBezTo>
                    <a:pt x="149218" y="1053776"/>
                    <a:pt x="149075" y="1060904"/>
                    <a:pt x="149266" y="1068080"/>
                  </a:cubicBezTo>
                  <a:cubicBezTo>
                    <a:pt x="149984" y="1097312"/>
                    <a:pt x="168881" y="1117931"/>
                    <a:pt x="195338" y="1118410"/>
                  </a:cubicBezTo>
                  <a:cubicBezTo>
                    <a:pt x="221220" y="1118888"/>
                    <a:pt x="241935" y="1098364"/>
                    <a:pt x="243944" y="1069851"/>
                  </a:cubicBezTo>
                  <a:cubicBezTo>
                    <a:pt x="244423" y="1062722"/>
                    <a:pt x="244040" y="1055546"/>
                    <a:pt x="244040" y="1048370"/>
                  </a:cubicBezTo>
                  <a:cubicBezTo>
                    <a:pt x="244040" y="707787"/>
                    <a:pt x="244231" y="367157"/>
                    <a:pt x="243609" y="26574"/>
                  </a:cubicBezTo>
                  <a:cubicBezTo>
                    <a:pt x="243562" y="6911"/>
                    <a:pt x="246432" y="118"/>
                    <a:pt x="268678" y="261"/>
                  </a:cubicBezTo>
                  <a:cubicBezTo>
                    <a:pt x="531758" y="1697"/>
                    <a:pt x="794790" y="1697"/>
                    <a:pt x="1057869" y="2366"/>
                  </a:cubicBezTo>
                  <a:cubicBezTo>
                    <a:pt x="1115375" y="2510"/>
                    <a:pt x="1115375" y="3084"/>
                    <a:pt x="1115375" y="60733"/>
                  </a:cubicBezTo>
                  <a:cubicBezTo>
                    <a:pt x="1115375" y="451453"/>
                    <a:pt x="1115135" y="842173"/>
                    <a:pt x="1115949" y="1232942"/>
                  </a:cubicBezTo>
                  <a:cubicBezTo>
                    <a:pt x="1115997" y="1256384"/>
                    <a:pt x="1109921" y="1261168"/>
                    <a:pt x="1087244" y="1261120"/>
                  </a:cubicBezTo>
                  <a:cubicBezTo>
                    <a:pt x="733314" y="1260355"/>
                    <a:pt x="379335" y="1260307"/>
                    <a:pt x="25405" y="1261168"/>
                  </a:cubicBezTo>
                  <a:cubicBezTo>
                    <a:pt x="3063" y="1261216"/>
                    <a:pt x="49" y="1254375"/>
                    <a:pt x="97" y="1234616"/>
                  </a:cubicBezTo>
                  <a:cubicBezTo>
                    <a:pt x="814" y="1033300"/>
                    <a:pt x="527" y="831983"/>
                    <a:pt x="527" y="630619"/>
                  </a:cubicBezTo>
                  <a:close/>
                </a:path>
              </a:pathLst>
            </a:custGeom>
            <a:solidFill>
              <a:schemeClr val="accent3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988820-279B-435F-9391-DA09EA9A6F0E}"/>
              </a:ext>
            </a:extLst>
          </p:cNvPr>
          <p:cNvGrpSpPr/>
          <p:nvPr/>
        </p:nvGrpSpPr>
        <p:grpSpPr>
          <a:xfrm>
            <a:off x="9469867" y="2279874"/>
            <a:ext cx="1198777" cy="1704499"/>
            <a:chOff x="6134809" y="1217250"/>
            <a:chExt cx="1242883" cy="17672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16C922-6F70-404A-91B8-54CFA43B3922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832672-EE72-4BFB-8678-5ABD4FA25AD3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3C78F15-DDB8-457D-AC24-E33A6A62CFE7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9EA753-8F91-4225-BF09-900097663025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FDBEE1-FF30-4CD0-B41E-1890A924797D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C1AA3F-72D1-4471-948F-6F86A992AAA2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F13704-EA3C-49C7-B693-1122CF1A0C02}"/>
                </a:ext>
              </a:extLst>
            </p:cNvPr>
            <p:cNvSpPr/>
            <p:nvPr/>
          </p:nvSpPr>
          <p:spPr>
            <a:xfrm>
              <a:off x="6484846" y="1552994"/>
              <a:ext cx="680792" cy="495146"/>
            </a:xfrm>
            <a:custGeom>
              <a:avLst/>
              <a:gdLst>
                <a:gd name="connsiteX0" fmla="*/ 398149 w 680792"/>
                <a:gd name="connsiteY0" fmla="*/ 434788 h 495146"/>
                <a:gd name="connsiteX1" fmla="*/ 428194 w 680792"/>
                <a:gd name="connsiteY1" fmla="*/ 466602 h 495146"/>
                <a:gd name="connsiteX2" fmla="*/ 398724 w 680792"/>
                <a:gd name="connsiteY2" fmla="*/ 495116 h 495146"/>
                <a:gd name="connsiteX3" fmla="*/ 367244 w 680792"/>
                <a:gd name="connsiteY3" fmla="*/ 466746 h 495146"/>
                <a:gd name="connsiteX4" fmla="*/ 398149 w 680792"/>
                <a:gd name="connsiteY4" fmla="*/ 434788 h 495146"/>
                <a:gd name="connsiteX5" fmla="*/ 169755 w 680792"/>
                <a:gd name="connsiteY5" fmla="*/ 401347 h 495146"/>
                <a:gd name="connsiteX6" fmla="*/ 197263 w 680792"/>
                <a:gd name="connsiteY6" fmla="*/ 428808 h 495146"/>
                <a:gd name="connsiteX7" fmla="*/ 168702 w 680792"/>
                <a:gd name="connsiteY7" fmla="*/ 457561 h 495146"/>
                <a:gd name="connsiteX8" fmla="*/ 140906 w 680792"/>
                <a:gd name="connsiteY8" fmla="*/ 429238 h 495146"/>
                <a:gd name="connsiteX9" fmla="*/ 169755 w 680792"/>
                <a:gd name="connsiteY9" fmla="*/ 401347 h 495146"/>
                <a:gd name="connsiteX10" fmla="*/ 288354 w 680792"/>
                <a:gd name="connsiteY10" fmla="*/ 283274 h 495146"/>
                <a:gd name="connsiteX11" fmla="*/ 337535 w 680792"/>
                <a:gd name="connsiteY11" fmla="*/ 333125 h 495146"/>
                <a:gd name="connsiteX12" fmla="*/ 288354 w 680792"/>
                <a:gd name="connsiteY12" fmla="*/ 383789 h 495146"/>
                <a:gd name="connsiteX13" fmla="*/ 237067 w 680792"/>
                <a:gd name="connsiteY13" fmla="*/ 331929 h 495146"/>
                <a:gd name="connsiteX14" fmla="*/ 288354 w 680792"/>
                <a:gd name="connsiteY14" fmla="*/ 283274 h 495146"/>
                <a:gd name="connsiteX15" fmla="*/ 36468 w 680792"/>
                <a:gd name="connsiteY15" fmla="*/ 266147 h 495146"/>
                <a:gd name="connsiteX16" fmla="*/ 68570 w 680792"/>
                <a:gd name="connsiteY16" fmla="*/ 297483 h 495146"/>
                <a:gd name="connsiteX17" fmla="*/ 35942 w 680792"/>
                <a:gd name="connsiteY17" fmla="*/ 327958 h 495146"/>
                <a:gd name="connsiteX18" fmla="*/ 6137 w 680792"/>
                <a:gd name="connsiteY18" fmla="*/ 295761 h 495146"/>
                <a:gd name="connsiteX19" fmla="*/ 36468 w 680792"/>
                <a:gd name="connsiteY19" fmla="*/ 266147 h 495146"/>
                <a:gd name="connsiteX20" fmla="*/ 255774 w 680792"/>
                <a:gd name="connsiteY20" fmla="*/ 133483 h 495146"/>
                <a:gd name="connsiteX21" fmla="*/ 293186 w 680792"/>
                <a:gd name="connsiteY21" fmla="*/ 169986 h 495146"/>
                <a:gd name="connsiteX22" fmla="*/ 255200 w 680792"/>
                <a:gd name="connsiteY22" fmla="*/ 205484 h 495146"/>
                <a:gd name="connsiteX23" fmla="*/ 220467 w 680792"/>
                <a:gd name="connsiteY23" fmla="*/ 167976 h 495146"/>
                <a:gd name="connsiteX24" fmla="*/ 255774 w 680792"/>
                <a:gd name="connsiteY24" fmla="*/ 133483 h 495146"/>
                <a:gd name="connsiteX25" fmla="*/ 515696 w 680792"/>
                <a:gd name="connsiteY25" fmla="*/ 132334 h 495146"/>
                <a:gd name="connsiteX26" fmla="*/ 564589 w 680792"/>
                <a:gd name="connsiteY26" fmla="*/ 180032 h 495146"/>
                <a:gd name="connsiteX27" fmla="*/ 514882 w 680792"/>
                <a:gd name="connsiteY27" fmla="*/ 226390 h 495146"/>
                <a:gd name="connsiteX28" fmla="*/ 469529 w 680792"/>
                <a:gd name="connsiteY28" fmla="*/ 177401 h 495146"/>
                <a:gd name="connsiteX29" fmla="*/ 515696 w 680792"/>
                <a:gd name="connsiteY29" fmla="*/ 132334 h 495146"/>
                <a:gd name="connsiteX30" fmla="*/ 37042 w 680792"/>
                <a:gd name="connsiteY30" fmla="*/ 69759 h 495146"/>
                <a:gd name="connsiteX31" fmla="*/ 76225 w 680792"/>
                <a:gd name="connsiteY31" fmla="*/ 107984 h 495146"/>
                <a:gd name="connsiteX32" fmla="*/ 36420 w 680792"/>
                <a:gd name="connsiteY32" fmla="*/ 145157 h 495146"/>
                <a:gd name="connsiteX33" fmla="*/ 61 w 680792"/>
                <a:gd name="connsiteY33" fmla="*/ 105879 h 495146"/>
                <a:gd name="connsiteX34" fmla="*/ 37042 w 680792"/>
                <a:gd name="connsiteY34" fmla="*/ 69759 h 495146"/>
                <a:gd name="connsiteX35" fmla="*/ 651086 w 680792"/>
                <a:gd name="connsiteY35" fmla="*/ 101 h 495146"/>
                <a:gd name="connsiteX36" fmla="*/ 680653 w 680792"/>
                <a:gd name="connsiteY36" fmla="*/ 30815 h 495146"/>
                <a:gd name="connsiteX37" fmla="*/ 650560 w 680792"/>
                <a:gd name="connsiteY37" fmla="*/ 58276 h 495146"/>
                <a:gd name="connsiteX38" fmla="*/ 622956 w 680792"/>
                <a:gd name="connsiteY38" fmla="*/ 29093 h 495146"/>
                <a:gd name="connsiteX39" fmla="*/ 651086 w 680792"/>
                <a:gd name="connsiteY39" fmla="*/ 101 h 4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80792" h="495146">
                  <a:moveTo>
                    <a:pt x="398149" y="434788"/>
                  </a:moveTo>
                  <a:cubicBezTo>
                    <a:pt x="415612" y="436414"/>
                    <a:pt x="427237" y="445935"/>
                    <a:pt x="428194" y="466602"/>
                  </a:cubicBezTo>
                  <a:cubicBezTo>
                    <a:pt x="426759" y="483395"/>
                    <a:pt x="417908" y="494398"/>
                    <a:pt x="398724" y="495116"/>
                  </a:cubicBezTo>
                  <a:cubicBezTo>
                    <a:pt x="379204" y="495833"/>
                    <a:pt x="369732" y="483921"/>
                    <a:pt x="367244" y="466746"/>
                  </a:cubicBezTo>
                  <a:cubicBezTo>
                    <a:pt x="364900" y="450528"/>
                    <a:pt x="381597" y="433257"/>
                    <a:pt x="398149" y="434788"/>
                  </a:cubicBezTo>
                  <a:close/>
                  <a:moveTo>
                    <a:pt x="169755" y="401347"/>
                  </a:moveTo>
                  <a:cubicBezTo>
                    <a:pt x="185590" y="401538"/>
                    <a:pt x="196928" y="412542"/>
                    <a:pt x="197263" y="428808"/>
                  </a:cubicBezTo>
                  <a:cubicBezTo>
                    <a:pt x="197550" y="446222"/>
                    <a:pt x="187408" y="456604"/>
                    <a:pt x="168702" y="457561"/>
                  </a:cubicBezTo>
                  <a:cubicBezTo>
                    <a:pt x="151144" y="456508"/>
                    <a:pt x="140954" y="447610"/>
                    <a:pt x="140906" y="429238"/>
                  </a:cubicBezTo>
                  <a:cubicBezTo>
                    <a:pt x="140858" y="410389"/>
                    <a:pt x="153201" y="401156"/>
                    <a:pt x="169755" y="401347"/>
                  </a:cubicBezTo>
                  <a:close/>
                  <a:moveTo>
                    <a:pt x="288354" y="283274"/>
                  </a:moveTo>
                  <a:cubicBezTo>
                    <a:pt x="316676" y="283418"/>
                    <a:pt x="337582" y="304612"/>
                    <a:pt x="337535" y="333125"/>
                  </a:cubicBezTo>
                  <a:cubicBezTo>
                    <a:pt x="337535" y="360777"/>
                    <a:pt x="315432" y="383550"/>
                    <a:pt x="288354" y="383789"/>
                  </a:cubicBezTo>
                  <a:cubicBezTo>
                    <a:pt x="260845" y="384028"/>
                    <a:pt x="236302" y="359199"/>
                    <a:pt x="237067" y="331929"/>
                  </a:cubicBezTo>
                  <a:cubicBezTo>
                    <a:pt x="237833" y="304659"/>
                    <a:pt x="260558" y="283083"/>
                    <a:pt x="288354" y="283274"/>
                  </a:cubicBezTo>
                  <a:close/>
                  <a:moveTo>
                    <a:pt x="36468" y="266147"/>
                  </a:moveTo>
                  <a:cubicBezTo>
                    <a:pt x="53547" y="265430"/>
                    <a:pt x="68713" y="280691"/>
                    <a:pt x="68570" y="297483"/>
                  </a:cubicBezTo>
                  <a:cubicBezTo>
                    <a:pt x="68474" y="314706"/>
                    <a:pt x="53978" y="328245"/>
                    <a:pt x="35942" y="327958"/>
                  </a:cubicBezTo>
                  <a:cubicBezTo>
                    <a:pt x="17571" y="327671"/>
                    <a:pt x="5180" y="314515"/>
                    <a:pt x="6137" y="295761"/>
                  </a:cubicBezTo>
                  <a:cubicBezTo>
                    <a:pt x="7094" y="276768"/>
                    <a:pt x="17858" y="266913"/>
                    <a:pt x="36468" y="266147"/>
                  </a:cubicBezTo>
                  <a:close/>
                  <a:moveTo>
                    <a:pt x="255774" y="133483"/>
                  </a:moveTo>
                  <a:cubicBezTo>
                    <a:pt x="275676" y="132670"/>
                    <a:pt x="293329" y="150467"/>
                    <a:pt x="293186" y="169986"/>
                  </a:cubicBezTo>
                  <a:cubicBezTo>
                    <a:pt x="293090" y="190079"/>
                    <a:pt x="276154" y="205819"/>
                    <a:pt x="255200" y="205484"/>
                  </a:cubicBezTo>
                  <a:cubicBezTo>
                    <a:pt x="233814" y="205149"/>
                    <a:pt x="219367" y="189792"/>
                    <a:pt x="220467" y="167976"/>
                  </a:cubicBezTo>
                  <a:cubicBezTo>
                    <a:pt x="221615" y="145874"/>
                    <a:pt x="234101" y="134392"/>
                    <a:pt x="255774" y="133483"/>
                  </a:cubicBezTo>
                  <a:close/>
                  <a:moveTo>
                    <a:pt x="515696" y="132334"/>
                  </a:moveTo>
                  <a:cubicBezTo>
                    <a:pt x="541673" y="131282"/>
                    <a:pt x="564781" y="154533"/>
                    <a:pt x="564589" y="180032"/>
                  </a:cubicBezTo>
                  <a:cubicBezTo>
                    <a:pt x="564398" y="206249"/>
                    <a:pt x="542343" y="226821"/>
                    <a:pt x="514882" y="226390"/>
                  </a:cubicBezTo>
                  <a:cubicBezTo>
                    <a:pt x="486943" y="225960"/>
                    <a:pt x="468045" y="205914"/>
                    <a:pt x="469529" y="177401"/>
                  </a:cubicBezTo>
                  <a:cubicBezTo>
                    <a:pt x="471012" y="148505"/>
                    <a:pt x="487325" y="133483"/>
                    <a:pt x="515696" y="132334"/>
                  </a:cubicBezTo>
                  <a:close/>
                  <a:moveTo>
                    <a:pt x="37042" y="69759"/>
                  </a:moveTo>
                  <a:cubicBezTo>
                    <a:pt x="57854" y="68898"/>
                    <a:pt x="76368" y="87508"/>
                    <a:pt x="76225" y="107984"/>
                  </a:cubicBezTo>
                  <a:cubicBezTo>
                    <a:pt x="76129" y="128986"/>
                    <a:pt x="58428" y="145492"/>
                    <a:pt x="36420" y="145157"/>
                  </a:cubicBezTo>
                  <a:cubicBezTo>
                    <a:pt x="14031" y="144774"/>
                    <a:pt x="-1087" y="128747"/>
                    <a:pt x="61" y="105879"/>
                  </a:cubicBezTo>
                  <a:cubicBezTo>
                    <a:pt x="1257" y="82724"/>
                    <a:pt x="14318" y="70716"/>
                    <a:pt x="37042" y="69759"/>
                  </a:cubicBezTo>
                  <a:close/>
                  <a:moveTo>
                    <a:pt x="651086" y="101"/>
                  </a:moveTo>
                  <a:cubicBezTo>
                    <a:pt x="666252" y="-1478"/>
                    <a:pt x="682471" y="15745"/>
                    <a:pt x="680653" y="30815"/>
                  </a:cubicBezTo>
                  <a:cubicBezTo>
                    <a:pt x="678595" y="48038"/>
                    <a:pt x="667592" y="58898"/>
                    <a:pt x="650560" y="58276"/>
                  </a:cubicBezTo>
                  <a:cubicBezTo>
                    <a:pt x="633912" y="57606"/>
                    <a:pt x="622717" y="47703"/>
                    <a:pt x="622956" y="29093"/>
                  </a:cubicBezTo>
                  <a:cubicBezTo>
                    <a:pt x="623195" y="10626"/>
                    <a:pt x="634486" y="1775"/>
                    <a:pt x="651086" y="101"/>
                  </a:cubicBezTo>
                  <a:close/>
                </a:path>
              </a:pathLst>
            </a:custGeom>
            <a:solidFill>
              <a:srgbClr val="FBFBFB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54BCB-D50F-4046-8481-3596DEB14172}"/>
              </a:ext>
            </a:extLst>
          </p:cNvPr>
          <p:cNvGrpSpPr/>
          <p:nvPr/>
        </p:nvGrpSpPr>
        <p:grpSpPr>
          <a:xfrm>
            <a:off x="880217" y="4796217"/>
            <a:ext cx="2484476" cy="1292663"/>
            <a:chOff x="6210997" y="1433695"/>
            <a:chExt cx="1457348" cy="9196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BDC6F5-5501-4DC4-8631-BC4F0472701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40C844-CC85-4F89-AD11-CEFCACE611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284B7D-402C-491D-B1BE-F2A7997A56BC}"/>
              </a:ext>
            </a:extLst>
          </p:cNvPr>
          <p:cNvGrpSpPr/>
          <p:nvPr/>
        </p:nvGrpSpPr>
        <p:grpSpPr>
          <a:xfrm>
            <a:off x="3529150" y="4796217"/>
            <a:ext cx="2484476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DCA375-264E-4D3D-A449-74A0DF7C5AC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382794-C958-4265-ACE0-3B6AEB28129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B57242-491D-4246-B60C-382241D77BD3}"/>
              </a:ext>
            </a:extLst>
          </p:cNvPr>
          <p:cNvGrpSpPr/>
          <p:nvPr/>
        </p:nvGrpSpPr>
        <p:grpSpPr>
          <a:xfrm>
            <a:off x="6178083" y="4796217"/>
            <a:ext cx="2484476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32FF4-C0AE-49DA-AA2D-8BBD77819B2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269554-64DC-48A9-87D8-C34F074E24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F1B6DA-92B5-4BD7-8927-CCDC3CA143EA}"/>
              </a:ext>
            </a:extLst>
          </p:cNvPr>
          <p:cNvGrpSpPr/>
          <p:nvPr/>
        </p:nvGrpSpPr>
        <p:grpSpPr>
          <a:xfrm>
            <a:off x="8827017" y="4796217"/>
            <a:ext cx="2484476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ED9316-B386-4220-B94E-3C7A9C9B18E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500D6B-E45F-4200-91A8-9D20DCEFDA6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5138</Words>
  <Application>Microsoft Office PowerPoint</Application>
  <PresentationFormat>Widescreen</PresentationFormat>
  <Paragraphs>575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76</cp:revision>
  <dcterms:created xsi:type="dcterms:W3CDTF">2020-01-20T05:08:25Z</dcterms:created>
  <dcterms:modified xsi:type="dcterms:W3CDTF">2021-04-06T04:58:46Z</dcterms:modified>
</cp:coreProperties>
</file>